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3202" y="188213"/>
            <a:ext cx="9359595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8B94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8B94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8B94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8B94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8B94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9871" y="6495288"/>
            <a:ext cx="966216" cy="18288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1695" y="6303264"/>
            <a:ext cx="3194684" cy="48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2995" y="1129995"/>
            <a:ext cx="6160008" cy="106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534" y="1220165"/>
            <a:ext cx="9234931" cy="419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031" y="6578374"/>
            <a:ext cx="1391285" cy="13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8B94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8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lifehacker.ru/gtd-cards/" TargetMode="External"/><Relationship Id="rId3" Type="http://schemas.openxmlformats.org/officeDocument/2006/relationships/image" Target="../media/image93.jpg"/><Relationship Id="rId7" Type="http://schemas.openxmlformats.org/officeDocument/2006/relationships/hyperlink" Target="https://www.youtube.com/channel/UCCE-5_0xSRYkIprHZYaTs9Q" TargetMode="External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3LFcwl9vc0" TargetMode="Externa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Khomutetskiyvv@sibur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1221877"/>
            <a:ext cx="3419855" cy="43926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0040" y="445008"/>
            <a:ext cx="1645919" cy="3108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66103"/>
            <a:ext cx="4011803" cy="48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1744" y="6160008"/>
            <a:ext cx="4320032" cy="487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98416" y="4105798"/>
            <a:ext cx="2792730" cy="226023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484"/>
              </a:spcBef>
            </a:pPr>
            <a:r>
              <a:rPr lang="ru-RU" sz="1600" spc="-25" dirty="0" smtClean="0">
                <a:solidFill>
                  <a:srgbClr val="252525"/>
                </a:solidFill>
                <a:latin typeface="Microsoft Sans Serif"/>
                <a:cs typeface="Microsoft Sans Serif"/>
              </a:rPr>
              <a:t>Бороденко Антон</a:t>
            </a:r>
            <a:endParaRPr sz="1600" dirty="0">
              <a:latin typeface="Microsoft Sans Serif"/>
              <a:cs typeface="Microsoft Sans Serif"/>
            </a:endParaRPr>
          </a:p>
          <a:p>
            <a:pPr marL="3365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тренер</a:t>
            </a:r>
            <a:endParaRPr sz="1600" dirty="0">
              <a:latin typeface="Microsoft Sans Serif"/>
              <a:cs typeface="Microsoft Sans Serif"/>
            </a:endParaRPr>
          </a:p>
          <a:p>
            <a:pPr marL="33655">
              <a:lnSpc>
                <a:spcPct val="100000"/>
              </a:lnSpc>
              <a:spcBef>
                <a:spcPts val="385"/>
              </a:spcBef>
            </a:pPr>
            <a:r>
              <a:rPr sz="16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Корпоративный </a:t>
            </a:r>
            <a:r>
              <a:rPr sz="16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Университет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 marL="33655">
              <a:lnSpc>
                <a:spcPct val="100000"/>
              </a:lnSpc>
              <a:spcBef>
                <a:spcPts val="1560"/>
              </a:spcBef>
            </a:pP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r>
              <a:rPr sz="1200" b="1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г.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10" dirty="0">
                <a:solidFill>
                  <a:srgbClr val="008B94"/>
                </a:solidFill>
                <a:latin typeface="Arial"/>
                <a:cs typeface="Arial"/>
              </a:rPr>
              <a:t>ООО</a:t>
            </a:r>
            <a:r>
              <a:rPr sz="1500" b="1" spc="-7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8B94"/>
                </a:solidFill>
                <a:latin typeface="Arial"/>
                <a:cs typeface="Arial"/>
              </a:rPr>
              <a:t>«СИБУР»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19498" y="2337053"/>
            <a:ext cx="4464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8B94"/>
                </a:solidFill>
              </a:rPr>
              <a:t>Как</a:t>
            </a:r>
            <a:r>
              <a:rPr sz="2400" spc="-40" dirty="0">
                <a:solidFill>
                  <a:srgbClr val="008B94"/>
                </a:solidFill>
              </a:rPr>
              <a:t> </a:t>
            </a:r>
            <a:r>
              <a:rPr sz="2400" spc="-10" dirty="0">
                <a:solidFill>
                  <a:srgbClr val="008B94"/>
                </a:solidFill>
              </a:rPr>
              <a:t>привести</a:t>
            </a:r>
            <a:r>
              <a:rPr sz="2400" spc="20" dirty="0">
                <a:solidFill>
                  <a:srgbClr val="008B94"/>
                </a:solidFill>
              </a:rPr>
              <a:t> </a:t>
            </a:r>
            <a:r>
              <a:rPr sz="2400" spc="-5" dirty="0">
                <a:solidFill>
                  <a:srgbClr val="008B94"/>
                </a:solidFill>
              </a:rPr>
              <a:t>дела</a:t>
            </a:r>
            <a:r>
              <a:rPr sz="2400" spc="-30" dirty="0">
                <a:solidFill>
                  <a:srgbClr val="008B94"/>
                </a:solidFill>
              </a:rPr>
              <a:t> </a:t>
            </a:r>
            <a:r>
              <a:rPr sz="2400" dirty="0">
                <a:solidFill>
                  <a:srgbClr val="008B94"/>
                </a:solidFill>
              </a:rPr>
              <a:t>в</a:t>
            </a:r>
            <a:r>
              <a:rPr sz="2400" spc="-30" dirty="0">
                <a:solidFill>
                  <a:srgbClr val="008B94"/>
                </a:solidFill>
              </a:rPr>
              <a:t> </a:t>
            </a:r>
            <a:r>
              <a:rPr sz="2400" spc="-5" dirty="0">
                <a:solidFill>
                  <a:srgbClr val="008B94"/>
                </a:solidFill>
              </a:rPr>
              <a:t>порядок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66617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Физиологические</a:t>
            </a:r>
            <a:r>
              <a:rPr sz="2800" spc="-4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особенности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мозга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59" y="917447"/>
            <a:ext cx="7346710" cy="31296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05" y="4183379"/>
            <a:ext cx="4649790" cy="18669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83" y="180848"/>
            <a:ext cx="66617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8B94"/>
                </a:solidFill>
                <a:latin typeface="Arial"/>
                <a:cs typeface="Arial"/>
              </a:rPr>
              <a:t>Физиологические</a:t>
            </a:r>
            <a:r>
              <a:rPr sz="2800" b="1" spc="-4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B94"/>
                </a:solidFill>
                <a:latin typeface="Arial"/>
                <a:cs typeface="Arial"/>
              </a:rPr>
              <a:t>особенности</a:t>
            </a:r>
            <a:r>
              <a:rPr sz="2800" b="1" spc="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B94"/>
                </a:solidFill>
                <a:latin typeface="Arial"/>
                <a:cs typeface="Arial"/>
              </a:rPr>
              <a:t>мозга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59" y="917447"/>
            <a:ext cx="7346710" cy="31296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05" y="4183379"/>
            <a:ext cx="4649790" cy="1866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2075" y="4424582"/>
            <a:ext cx="3840130" cy="13610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3423" y="6111036"/>
            <a:ext cx="48907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*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«Магическое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число,</a:t>
            </a:r>
            <a:r>
              <a:rPr sz="1000" spc="-10" dirty="0">
                <a:latin typeface="Microsoft Sans Serif"/>
                <a:cs typeface="Microsoft Sans Serif"/>
              </a:rPr>
              <a:t> семь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плюс-минус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два»,</a:t>
            </a:r>
            <a:r>
              <a:rPr sz="1000" spc="3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журнал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Psychological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Review,</a:t>
            </a:r>
            <a:r>
              <a:rPr sz="1000" spc="-10" dirty="0">
                <a:latin typeface="Microsoft Sans Serif"/>
                <a:cs typeface="Microsoft Sans Serif"/>
              </a:rPr>
              <a:t> 1956г.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61450" y="4010914"/>
            <a:ext cx="292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Microsoft Sans Serif"/>
                <a:cs typeface="Microsoft Sans Serif"/>
              </a:rPr>
              <a:t>*</a:t>
            </a:r>
            <a:endParaRPr sz="5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37312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Делимся</a:t>
            </a:r>
            <a:r>
              <a:rPr sz="2800" spc="-100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мыслями…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16971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9510" y="2465578"/>
            <a:ext cx="2807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Чем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опасна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попытка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«удержать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все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голове»?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61398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Стиль</a:t>
            </a:r>
            <a:r>
              <a:rPr sz="2800" spc="2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жизни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«Плыву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по</a:t>
            </a:r>
            <a:r>
              <a:rPr sz="2800" spc="-2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течению»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2" y="931161"/>
            <a:ext cx="5350008" cy="51275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19317" y="1151635"/>
            <a:ext cx="410908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Пытаюсь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удержать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голове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огромный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поток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информации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понимание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«ситуация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вне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моего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контроля»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постоянное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состояние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стресса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  <a:spcBef>
                <a:spcPts val="434"/>
              </a:spcBef>
            </a:pPr>
            <a:r>
              <a:rPr sz="1800" spc="-30" dirty="0">
                <a:latin typeface="Microsoft Sans Serif"/>
                <a:cs typeface="Microsoft Sans Serif"/>
              </a:rPr>
              <a:t>невозможно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сосредоточиться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отсутствие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ожидаемых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результатов</a:t>
            </a:r>
            <a:endParaRPr sz="1800">
              <a:latin typeface="Microsoft Sans Serif"/>
              <a:cs typeface="Microsoft Sans Serif"/>
            </a:endParaRPr>
          </a:p>
          <a:p>
            <a:pPr marL="405765" marR="401320" indent="1591310">
              <a:lnSpc>
                <a:spcPts val="2590"/>
              </a:lnSpc>
              <a:spcBef>
                <a:spcPts val="160"/>
              </a:spcBef>
            </a:pPr>
            <a:r>
              <a:rPr sz="1800" dirty="0">
                <a:latin typeface="Microsoft Sans Serif"/>
                <a:cs typeface="Microsoft Sans Serif"/>
              </a:rPr>
              <a:t>↓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неудовлетворенность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текущим</a:t>
            </a:r>
            <a:endParaRPr sz="1800">
              <a:latin typeface="Microsoft Sans Serif"/>
              <a:cs typeface="Microsoft Sans Serif"/>
            </a:endParaRPr>
          </a:p>
          <a:p>
            <a:pPr marL="1167765">
              <a:lnSpc>
                <a:spcPts val="2005"/>
              </a:lnSpc>
            </a:pPr>
            <a:r>
              <a:rPr sz="1800" spc="-20" dirty="0">
                <a:latin typeface="Microsoft Sans Serif"/>
                <a:cs typeface="Microsoft Sans Serif"/>
              </a:rPr>
              <a:t>положением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45" y="69595"/>
            <a:ext cx="37312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8B94"/>
                </a:solidFill>
                <a:latin typeface="Arial"/>
                <a:cs typeface="Arial"/>
              </a:rPr>
              <a:t>Делимся</a:t>
            </a:r>
            <a:r>
              <a:rPr sz="2800" b="1" spc="-10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8B94"/>
                </a:solidFill>
                <a:latin typeface="Arial"/>
                <a:cs typeface="Arial"/>
              </a:rPr>
              <a:t>мыслями…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16971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58283" y="2465578"/>
            <a:ext cx="426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Верите</a:t>
            </a:r>
            <a:r>
              <a:rPr sz="1800" spc="5" dirty="0">
                <a:latin typeface="Microsoft Sans Serif"/>
                <a:cs typeface="Microsoft Sans Serif"/>
              </a:rPr>
              <a:t> ли, </a:t>
            </a:r>
            <a:r>
              <a:rPr sz="1800" spc="-15" dirty="0">
                <a:latin typeface="Microsoft Sans Serif"/>
                <a:cs typeface="Microsoft Sans Serif"/>
              </a:rPr>
              <a:t>что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может</a:t>
            </a:r>
            <a:r>
              <a:rPr sz="1800" spc="-5" dirty="0">
                <a:latin typeface="Microsoft Sans Serif"/>
                <a:cs typeface="Microsoft Sans Serif"/>
              </a:rPr>
              <a:t> быть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другому?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69322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Стиль</a:t>
            </a:r>
            <a:r>
              <a:rPr sz="2800" spc="2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жизни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«У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меня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дела</a:t>
            </a:r>
            <a:r>
              <a:rPr sz="2800" spc="-2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в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порядке!»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500878" y="1233678"/>
            <a:ext cx="405701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Понимание, </a:t>
            </a: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вся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важная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информация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зафиксирована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spc="-15" dirty="0">
                <a:latin typeface="Microsoft Sans Serif"/>
                <a:cs typeface="Microsoft Sans Serif"/>
              </a:rPr>
              <a:t>осознание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«ситуация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под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контролем»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marL="3175" algn="ctr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Microsoft Sans Serif"/>
                <a:cs typeface="Microsoft Sans Serif"/>
              </a:rPr>
              <a:t>ощущение </a:t>
            </a:r>
            <a:r>
              <a:rPr sz="1800" spc="-15" dirty="0">
                <a:latin typeface="Microsoft Sans Serif"/>
                <a:cs typeface="Microsoft Sans Serif"/>
              </a:rPr>
              <a:t>внутреннего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спокойствия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концентрация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задачах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дня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↓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получение </a:t>
            </a:r>
            <a:r>
              <a:rPr sz="1800" spc="-20" dirty="0">
                <a:latin typeface="Microsoft Sans Serif"/>
                <a:cs typeface="Microsoft Sans Serif"/>
              </a:rPr>
              <a:t>желаемых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результатов</a:t>
            </a:r>
            <a:endParaRPr sz="1800">
              <a:latin typeface="Microsoft Sans Serif"/>
              <a:cs typeface="Microsoft Sans Serif"/>
            </a:endParaRPr>
          </a:p>
          <a:p>
            <a:pPr marL="506730" marR="501015" indent="1463040">
              <a:lnSpc>
                <a:spcPct val="120000"/>
              </a:lnSpc>
            </a:pPr>
            <a:r>
              <a:rPr sz="1800" dirty="0">
                <a:latin typeface="Microsoft Sans Serif"/>
                <a:cs typeface="Microsoft Sans Serif"/>
              </a:rPr>
              <a:t>↓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удовлетворенность </a:t>
            </a:r>
            <a:r>
              <a:rPr sz="1800" spc="-25" dirty="0">
                <a:latin typeface="Microsoft Sans Serif"/>
                <a:cs typeface="Microsoft Sans Serif"/>
              </a:rPr>
              <a:t>текущим</a:t>
            </a:r>
            <a:endParaRPr sz="1800">
              <a:latin typeface="Microsoft Sans Serif"/>
              <a:cs typeface="Microsoft Sans Serif"/>
            </a:endParaRPr>
          </a:p>
          <a:p>
            <a:pPr marL="114046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положением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дел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" y="1210055"/>
            <a:ext cx="4797552" cy="44531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3001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Два</a:t>
            </a:r>
            <a:r>
              <a:rPr sz="2800" spc="-3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стиля</a:t>
            </a:r>
            <a:r>
              <a:rPr sz="2800" spc="-2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жизни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917447"/>
            <a:ext cx="4572000" cy="4169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4167" y="917447"/>
            <a:ext cx="4495799" cy="41696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27985" y="5564835"/>
            <a:ext cx="486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Что</a:t>
            </a:r>
            <a:r>
              <a:rPr sz="2400" b="1" dirty="0">
                <a:latin typeface="Arial"/>
                <a:cs typeface="Arial"/>
              </a:rPr>
              <a:t> ежедневно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выбираете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ВЫ?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1397" y="5186553"/>
            <a:ext cx="417830" cy="403225"/>
          </a:xfrm>
          <a:custGeom>
            <a:avLst/>
            <a:gdLst/>
            <a:ahLst/>
            <a:cxnLst/>
            <a:rect l="l" t="t" r="r" b="b"/>
            <a:pathLst>
              <a:path w="417829" h="403225">
                <a:moveTo>
                  <a:pt x="209550" y="0"/>
                </a:moveTo>
                <a:lnTo>
                  <a:pt x="159130" y="54356"/>
                </a:lnTo>
                <a:lnTo>
                  <a:pt x="417702" y="293878"/>
                </a:lnTo>
                <a:lnTo>
                  <a:pt x="316864" y="402704"/>
                </a:lnTo>
                <a:lnTo>
                  <a:pt x="58419" y="163195"/>
                </a:lnTo>
                <a:lnTo>
                  <a:pt x="8000" y="217551"/>
                </a:lnTo>
                <a:lnTo>
                  <a:pt x="0" y="8001"/>
                </a:lnTo>
                <a:lnTo>
                  <a:pt x="20955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2495" y="5382767"/>
            <a:ext cx="1167383" cy="10668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097526" y="5185409"/>
            <a:ext cx="412115" cy="405130"/>
          </a:xfrm>
          <a:custGeom>
            <a:avLst/>
            <a:gdLst/>
            <a:ahLst/>
            <a:cxnLst/>
            <a:rect l="l" t="t" r="r" b="b"/>
            <a:pathLst>
              <a:path w="412114" h="405129">
                <a:moveTo>
                  <a:pt x="408050" y="213232"/>
                </a:moveTo>
                <a:lnTo>
                  <a:pt x="356488" y="159892"/>
                </a:lnTo>
                <a:lnTo>
                  <a:pt x="103124" y="404901"/>
                </a:lnTo>
                <a:lnTo>
                  <a:pt x="0" y="298195"/>
                </a:lnTo>
                <a:lnTo>
                  <a:pt x="253364" y="53212"/>
                </a:lnTo>
                <a:lnTo>
                  <a:pt x="201802" y="0"/>
                </a:lnTo>
                <a:lnTo>
                  <a:pt x="411607" y="3428"/>
                </a:lnTo>
                <a:lnTo>
                  <a:pt x="408050" y="213232"/>
                </a:lnTo>
              </a:path>
            </a:pathLst>
          </a:custGeom>
          <a:ln w="9525">
            <a:solidFill>
              <a:srgbClr val="008B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420623"/>
            <a:ext cx="4599432" cy="5678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75250" y="966978"/>
            <a:ext cx="4559935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icrosoft Sans Serif"/>
                <a:cs typeface="Microsoft Sans Serif"/>
              </a:rPr>
              <a:t>Девид</a:t>
            </a:r>
            <a:r>
              <a:rPr sz="1800" spc="5" dirty="0">
                <a:latin typeface="Microsoft Sans Serif"/>
                <a:cs typeface="Microsoft Sans Serif"/>
              </a:rPr>
              <a:t> Аллен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консультант,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основатель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компании </a:t>
            </a:r>
            <a:r>
              <a:rPr sz="1800" spc="-5" dirty="0">
                <a:latin typeface="Microsoft Sans Serif"/>
                <a:cs typeface="Microsoft Sans Serif"/>
              </a:rPr>
              <a:t>«David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Allen</a:t>
            </a:r>
            <a:r>
              <a:rPr sz="1800" dirty="0">
                <a:latin typeface="Microsoft Sans Serif"/>
                <a:cs typeface="Microsoft Sans Serif"/>
              </a:rPr>
              <a:t> Company»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Входит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ТОП-5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тренеров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США</a:t>
            </a:r>
            <a:endParaRPr sz="1800">
              <a:latin typeface="Microsoft Sans Serif"/>
              <a:cs typeface="Microsoft Sans Serif"/>
            </a:endParaRPr>
          </a:p>
          <a:p>
            <a:pPr marL="12700" marR="647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(по</a:t>
            </a:r>
            <a:r>
              <a:rPr sz="1800" spc="-5" dirty="0">
                <a:latin typeface="Microsoft Sans Serif"/>
                <a:cs typeface="Microsoft Sans Serif"/>
              </a:rPr>
              <a:t> версии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Forbꞌs, </a:t>
            </a:r>
            <a:r>
              <a:rPr sz="1800" spc="-60" dirty="0">
                <a:latin typeface="Microsoft Sans Serif"/>
                <a:cs typeface="Microsoft Sans Serif"/>
              </a:rPr>
              <a:t>как</a:t>
            </a:r>
            <a:r>
              <a:rPr sz="1800" dirty="0">
                <a:latin typeface="Microsoft Sans Serif"/>
                <a:cs typeface="Microsoft Sans Serif"/>
              </a:rPr>
              <a:t> специалист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личной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организационной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производительности)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Автор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методики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GTD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(Getting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Things </a:t>
            </a:r>
            <a:r>
              <a:rPr sz="1800" dirty="0">
                <a:latin typeface="Microsoft Sans Serif"/>
                <a:cs typeface="Microsoft Sans Serif"/>
              </a:rPr>
              <a:t>Done)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Книга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«Как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привести </a:t>
            </a:r>
            <a:r>
              <a:rPr sz="1800" spc="-15" dirty="0">
                <a:latin typeface="Microsoft Sans Serif"/>
                <a:cs typeface="Microsoft Sans Serif"/>
              </a:rPr>
              <a:t>дела</a:t>
            </a:r>
            <a:r>
              <a:rPr sz="1800" dirty="0">
                <a:latin typeface="Microsoft Sans Serif"/>
                <a:cs typeface="Microsoft Sans Serif"/>
              </a:rPr>
              <a:t> 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порядок.</a:t>
            </a:r>
            <a:endParaRPr sz="1800">
              <a:latin typeface="Microsoft Sans Serif"/>
              <a:cs typeface="Microsoft Sans Serif"/>
            </a:endParaRPr>
          </a:p>
          <a:p>
            <a:pPr marL="12700" marR="14478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Искусство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продуктивности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без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стресса»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бестселлер,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переведен 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28 </a:t>
            </a:r>
            <a:r>
              <a:rPr sz="1800" spc="-30" dirty="0">
                <a:latin typeface="Microsoft Sans Serif"/>
                <a:cs typeface="Microsoft Sans Serif"/>
              </a:rPr>
              <a:t>языков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420623"/>
            <a:ext cx="4599432" cy="5678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75250" y="966978"/>
            <a:ext cx="4559935" cy="447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icrosoft Sans Serif"/>
                <a:cs typeface="Microsoft Sans Serif"/>
              </a:rPr>
              <a:t>Девид</a:t>
            </a:r>
            <a:r>
              <a:rPr sz="1800" spc="5" dirty="0">
                <a:latin typeface="Microsoft Sans Serif"/>
                <a:cs typeface="Microsoft Sans Serif"/>
              </a:rPr>
              <a:t> Аллен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консультант,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основатель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компании </a:t>
            </a:r>
            <a:r>
              <a:rPr sz="1800" spc="-5" dirty="0">
                <a:latin typeface="Microsoft Sans Serif"/>
                <a:cs typeface="Microsoft Sans Serif"/>
              </a:rPr>
              <a:t>«David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Allen</a:t>
            </a:r>
            <a:r>
              <a:rPr sz="1800" dirty="0">
                <a:latin typeface="Microsoft Sans Serif"/>
                <a:cs typeface="Microsoft Sans Serif"/>
              </a:rPr>
              <a:t> Company»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Входит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ТОП-5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тренеров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США</a:t>
            </a:r>
            <a:endParaRPr sz="1800">
              <a:latin typeface="Microsoft Sans Serif"/>
              <a:cs typeface="Microsoft Sans Serif"/>
            </a:endParaRPr>
          </a:p>
          <a:p>
            <a:pPr marL="12700" marR="647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(по</a:t>
            </a:r>
            <a:r>
              <a:rPr sz="1800" spc="-5" dirty="0">
                <a:latin typeface="Microsoft Sans Serif"/>
                <a:cs typeface="Microsoft Sans Serif"/>
              </a:rPr>
              <a:t> версии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Forbꞌs, </a:t>
            </a:r>
            <a:r>
              <a:rPr sz="1800" spc="-60" dirty="0">
                <a:latin typeface="Microsoft Sans Serif"/>
                <a:cs typeface="Microsoft Sans Serif"/>
              </a:rPr>
              <a:t>как</a:t>
            </a:r>
            <a:r>
              <a:rPr sz="1800" dirty="0">
                <a:latin typeface="Microsoft Sans Serif"/>
                <a:cs typeface="Microsoft Sans Serif"/>
              </a:rPr>
              <a:t> специалист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личной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организационной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производительности)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Автор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методики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GTD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(Getting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Things </a:t>
            </a:r>
            <a:r>
              <a:rPr sz="1800" dirty="0">
                <a:latin typeface="Microsoft Sans Serif"/>
                <a:cs typeface="Microsoft Sans Serif"/>
              </a:rPr>
              <a:t>Done)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Книга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«Как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привести </a:t>
            </a:r>
            <a:r>
              <a:rPr sz="1800" spc="-15" dirty="0">
                <a:latin typeface="Microsoft Sans Serif"/>
                <a:cs typeface="Microsoft Sans Serif"/>
              </a:rPr>
              <a:t>дела</a:t>
            </a:r>
            <a:r>
              <a:rPr sz="1800" dirty="0">
                <a:latin typeface="Microsoft Sans Serif"/>
                <a:cs typeface="Microsoft Sans Serif"/>
              </a:rPr>
              <a:t> 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порядок.</a:t>
            </a:r>
            <a:endParaRPr sz="1800">
              <a:latin typeface="Microsoft Sans Serif"/>
              <a:cs typeface="Microsoft Sans Serif"/>
            </a:endParaRPr>
          </a:p>
          <a:p>
            <a:pPr marL="12700" marR="14478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Искусство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продуктивности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без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стресса»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бестселлер,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переведен 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28 </a:t>
            </a:r>
            <a:r>
              <a:rPr sz="1800" spc="-30" dirty="0">
                <a:latin typeface="Microsoft Sans Serif"/>
                <a:cs typeface="Microsoft Sans Serif"/>
              </a:rPr>
              <a:t>языков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008B94"/>
                </a:solidFill>
                <a:latin typeface="Arial"/>
                <a:cs typeface="Arial"/>
              </a:rPr>
              <a:t>ВЫБРАЛ</a:t>
            </a:r>
            <a:r>
              <a:rPr sz="1800" b="1" spc="3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стиль</a:t>
            </a:r>
            <a:r>
              <a:rPr sz="1800" b="1" spc="3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жизни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«У</a:t>
            </a:r>
            <a:r>
              <a:rPr sz="1800" b="1" spc="-3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8B94"/>
                </a:solidFill>
                <a:latin typeface="Arial"/>
                <a:cs typeface="Arial"/>
              </a:rPr>
              <a:t>меня</a:t>
            </a:r>
            <a:r>
              <a:rPr sz="1800" b="1" spc="2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08B94"/>
                </a:solidFill>
                <a:latin typeface="Arial"/>
                <a:cs typeface="Arial"/>
              </a:rPr>
              <a:t>дела</a:t>
            </a:r>
            <a:r>
              <a:rPr sz="1800" b="1" spc="-5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8B94"/>
                </a:solidFill>
                <a:latin typeface="Arial"/>
                <a:cs typeface="Arial"/>
              </a:rPr>
              <a:t>порядке!»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4459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008B94"/>
                </a:solidFill>
              </a:rPr>
              <a:t>НАША</a:t>
            </a:r>
            <a:r>
              <a:rPr sz="2800" spc="7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«дорожная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карта»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40" y="3877055"/>
            <a:ext cx="8912303" cy="17983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42" y="1355280"/>
            <a:ext cx="5631815" cy="13436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Стиль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A6A6A6"/>
                </a:solidFill>
                <a:latin typeface="Microsoft Sans Serif"/>
                <a:cs typeface="Microsoft Sans Serif"/>
              </a:rPr>
              <a:t>жизни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«У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меня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дела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в</a:t>
            </a:r>
            <a:r>
              <a:rPr sz="18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порядке!»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Алгоритм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800" spc="1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информационным</a:t>
            </a:r>
            <a:r>
              <a:rPr sz="180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потоком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8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для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-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методики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GTD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Основные</a:t>
            </a:r>
            <a:r>
              <a:rPr sz="18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барьеры</a:t>
            </a:r>
            <a:r>
              <a:rPr sz="18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их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преодоление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9084" y="176784"/>
            <a:ext cx="6836409" cy="6054725"/>
            <a:chOff x="1659084" y="176784"/>
            <a:chExt cx="6836409" cy="6054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084" y="176784"/>
              <a:ext cx="6836240" cy="60546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3327" y="515111"/>
              <a:ext cx="838200" cy="8351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34489" y="2524125"/>
            <a:ext cx="206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8B94"/>
                </a:solidFill>
                <a:latin typeface="Arial"/>
                <a:cs typeface="Arial"/>
              </a:rPr>
              <a:t>Следуем</a:t>
            </a:r>
            <a:r>
              <a:rPr sz="1800" b="1" spc="1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B94"/>
                </a:solidFill>
                <a:latin typeface="Arial"/>
                <a:cs typeface="Arial"/>
              </a:rPr>
              <a:t>времени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61032" y="377952"/>
            <a:ext cx="5782310" cy="5556885"/>
            <a:chOff x="2161032" y="377952"/>
            <a:chExt cx="5782310" cy="55568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0392" y="569976"/>
              <a:ext cx="847343" cy="84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4679" y="377952"/>
              <a:ext cx="963167" cy="9662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1032" y="4858511"/>
              <a:ext cx="996695" cy="9936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7616" y="4895087"/>
              <a:ext cx="1039367" cy="10393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728" y="4885943"/>
              <a:ext cx="975359" cy="9723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43654" y="2533015"/>
            <a:ext cx="243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8B94"/>
                </a:solidFill>
                <a:latin typeface="Arial"/>
                <a:cs typeface="Arial"/>
              </a:rPr>
              <a:t>Участвуем</a:t>
            </a:r>
            <a:r>
              <a:rPr sz="1800" b="1" spc="5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в опросах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81013" y="2515361"/>
            <a:ext cx="236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Когда</a:t>
            </a:r>
            <a:r>
              <a:rPr sz="1800" b="1" spc="-4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всё</a:t>
            </a:r>
            <a:r>
              <a:rPr sz="1800" b="1" spc="-2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8B94"/>
                </a:solidFill>
                <a:latin typeface="Arial"/>
                <a:cs typeface="Arial"/>
              </a:rPr>
              <a:t>«зависло»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9580" y="1385696"/>
            <a:ext cx="13201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indent="-94615">
              <a:lnSpc>
                <a:spcPct val="100000"/>
              </a:lnSpc>
              <a:spcBef>
                <a:spcPts val="100"/>
              </a:spcBef>
              <a:buChar char="•"/>
              <a:tabLst>
                <a:tab pos="107314" algn="l"/>
              </a:tabLst>
            </a:pP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подожди</a:t>
            </a:r>
            <a:endParaRPr sz="1200">
              <a:latin typeface="Microsoft Sans Serif"/>
              <a:cs typeface="Microsoft Sans Serif"/>
            </a:endParaRPr>
          </a:p>
          <a:p>
            <a:pPr marL="106680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обно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цу</a:t>
            </a:r>
            <a:endParaRPr sz="1200">
              <a:latin typeface="Microsoft Sans Serif"/>
              <a:cs typeface="Microsoft Sans Serif"/>
            </a:endParaRPr>
          </a:p>
          <a:p>
            <a:pPr marL="106680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перезайди</a:t>
            </a:r>
            <a:endParaRPr sz="1200">
              <a:latin typeface="Microsoft Sans Serif"/>
              <a:cs typeface="Microsoft Sans Serif"/>
            </a:endParaRPr>
          </a:p>
          <a:p>
            <a:pPr marL="106680" marR="534670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записи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1566" y="3666566"/>
            <a:ext cx="1576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8B94"/>
                </a:solidFill>
                <a:latin typeface="Arial"/>
                <a:cs typeface="Arial"/>
              </a:rPr>
              <a:t>Пишем</a:t>
            </a:r>
            <a:r>
              <a:rPr sz="1800" b="1" spc="-3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чате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9290" y="3003295"/>
            <a:ext cx="2150110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008B94"/>
                </a:solidFill>
                <a:latin typeface="Arial"/>
                <a:cs typeface="Arial"/>
              </a:rPr>
              <a:t>ПРАВИЛА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Выражаем</a:t>
            </a:r>
            <a:r>
              <a:rPr sz="1800" b="1" spc="-8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эмоции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5240" y="3666566"/>
            <a:ext cx="2426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Ведущий</a:t>
            </a:r>
            <a:r>
              <a:rPr sz="1800" b="1" spc="6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8B94"/>
                </a:solidFill>
                <a:latin typeface="Arial"/>
                <a:cs typeface="Arial"/>
              </a:rPr>
              <a:t>вернется</a:t>
            </a:r>
            <a:r>
              <a:rPr sz="1800" b="1" spc="4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B94"/>
                </a:solidFill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35191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30" dirty="0">
                <a:solidFill>
                  <a:srgbClr val="008B94"/>
                </a:solidFill>
              </a:rPr>
              <a:t>Суть</a:t>
            </a:r>
            <a:r>
              <a:rPr sz="2800" spc="8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методики</a:t>
            </a:r>
            <a:r>
              <a:rPr sz="2800" spc="-25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GTD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585840" y="1233678"/>
            <a:ext cx="2954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Алгоритм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управления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информационным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потоком: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5840" y="2106686"/>
            <a:ext cx="2635885" cy="25869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dirty="0">
                <a:latin typeface="Microsoft Sans Serif"/>
                <a:cs typeface="Microsoft Sans Serif"/>
              </a:rPr>
              <a:t>Сбор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15" dirty="0">
                <a:latin typeface="Microsoft Sans Serif"/>
                <a:cs typeface="Microsoft Sans Serif"/>
              </a:rPr>
              <a:t>Обработка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Организация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40" dirty="0">
                <a:latin typeface="Microsoft Sans Serif"/>
                <a:cs typeface="Microsoft Sans Serif"/>
              </a:rPr>
              <a:t>Обзор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35" dirty="0">
                <a:latin typeface="Microsoft Sans Serif"/>
                <a:cs typeface="Microsoft Sans Serif"/>
              </a:rPr>
              <a:t>Действия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917447"/>
            <a:ext cx="4696968" cy="51328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7552" y="2020823"/>
            <a:ext cx="993775" cy="277495"/>
          </a:xfrm>
          <a:prstGeom prst="rect">
            <a:avLst/>
          </a:prstGeom>
          <a:solidFill>
            <a:srgbClr val="EFF6F7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35"/>
              </a:spcBef>
            </a:pPr>
            <a:r>
              <a:rPr sz="1200" spc="-5" dirty="0">
                <a:latin typeface="Microsoft Sans Serif"/>
                <a:cs typeface="Microsoft Sans Serif"/>
              </a:rPr>
              <a:t>Сбор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84576" y="1993392"/>
            <a:ext cx="929640" cy="277495"/>
          </a:xfrm>
          <a:prstGeom prst="rect">
            <a:avLst/>
          </a:prstGeom>
          <a:solidFill>
            <a:srgbClr val="EFF6F7"/>
          </a:solidFill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sz="1200" spc="-20" dirty="0">
                <a:latin typeface="Microsoft Sans Serif"/>
                <a:cs typeface="Microsoft Sans Serif"/>
              </a:rPr>
              <a:t>Обзор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511" y="4175759"/>
            <a:ext cx="963294" cy="277495"/>
          </a:xfrm>
          <a:prstGeom prst="rect">
            <a:avLst/>
          </a:prstGeom>
          <a:solidFill>
            <a:srgbClr val="EFF6F7"/>
          </a:solidFill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Обработка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7688" y="5650991"/>
            <a:ext cx="1109980" cy="277495"/>
          </a:xfrm>
          <a:prstGeom prst="rect">
            <a:avLst/>
          </a:prstGeom>
          <a:solidFill>
            <a:srgbClr val="EFF6F7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Организация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0488" y="4526279"/>
            <a:ext cx="1195070" cy="320040"/>
          </a:xfrm>
          <a:prstGeom prst="rect">
            <a:avLst/>
          </a:prstGeom>
          <a:solidFill>
            <a:srgbClr val="EFF6F7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400" spc="-30" dirty="0">
                <a:latin typeface="Microsoft Sans Serif"/>
                <a:cs typeface="Microsoft Sans Serif"/>
              </a:rPr>
              <a:t>ДЕЙСТВИЯ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25609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40" dirty="0">
                <a:solidFill>
                  <a:srgbClr val="008B94"/>
                </a:solidFill>
              </a:rPr>
              <a:t>ШАГ</a:t>
            </a:r>
            <a:r>
              <a:rPr sz="2800" spc="6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1/5</a:t>
            </a:r>
            <a:r>
              <a:rPr sz="2800" spc="-4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СБОР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35600" y="899286"/>
            <a:ext cx="4110990" cy="37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637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Собирайте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всю поступающую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Вам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информацию: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2700" marR="93345">
              <a:lnSpc>
                <a:spcPct val="100400"/>
              </a:lnSpc>
            </a:pPr>
            <a:r>
              <a:rPr sz="1800" b="1" spc="-10" dirty="0">
                <a:latin typeface="Arial"/>
                <a:cs typeface="Arial"/>
              </a:rPr>
              <a:t>Держите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«под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рукой»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инструменты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сбора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«корзины»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(важно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исключить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необходимость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запоминания)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800" b="1" spc="-20" dirty="0">
                <a:latin typeface="Arial"/>
                <a:cs typeface="Arial"/>
              </a:rPr>
              <a:t>Фиксируйте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всё,</a:t>
            </a:r>
            <a:r>
              <a:rPr sz="1800" b="1" spc="-5" dirty="0">
                <a:latin typeface="Arial"/>
                <a:cs typeface="Arial"/>
              </a:rPr>
              <a:t> привлекающее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внимание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«корзины»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(папки,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эл.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почта,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20" dirty="0">
                <a:latin typeface="Microsoft Sans Serif"/>
                <a:cs typeface="Microsoft Sans Serif"/>
              </a:rPr>
              <a:t>диктофон,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блокнот,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список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смартфоне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т.д.)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b="1" spc="-25" dirty="0">
                <a:latin typeface="Arial"/>
                <a:cs typeface="Arial"/>
              </a:rPr>
              <a:t>Регулярно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опустошайте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корзины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обрабатывая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организуя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собранное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917447"/>
            <a:ext cx="4696968" cy="51328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53003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Упражнение</a:t>
            </a:r>
            <a:r>
              <a:rPr sz="2800" spc="-8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«Чистим</a:t>
            </a:r>
            <a:r>
              <a:rPr sz="2800" dirty="0">
                <a:solidFill>
                  <a:srgbClr val="008B94"/>
                </a:solidFill>
              </a:rPr>
              <a:t> мозг</a:t>
            </a:r>
            <a:r>
              <a:rPr sz="2800" spc="-25" dirty="0">
                <a:solidFill>
                  <a:srgbClr val="008B94"/>
                </a:solidFill>
              </a:rPr>
              <a:t> </a:t>
            </a:r>
            <a:r>
              <a:rPr sz="2800" b="0" spc="20" dirty="0">
                <a:solidFill>
                  <a:srgbClr val="008B94"/>
                </a:solidFill>
                <a:latin typeface="Wingdings"/>
                <a:cs typeface="Wingdings"/>
              </a:rPr>
              <a:t></a:t>
            </a:r>
            <a:r>
              <a:rPr sz="2800" spc="20" dirty="0">
                <a:solidFill>
                  <a:srgbClr val="008B94"/>
                </a:solidFill>
              </a:rPr>
              <a:t>»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8407" y="2295648"/>
            <a:ext cx="4164329" cy="17818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15" dirty="0">
                <a:latin typeface="Arial"/>
                <a:cs typeface="Arial"/>
              </a:rPr>
              <a:t>«Выгрузите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из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головы»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лист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бумаги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/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записную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книжку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Arial"/>
                <a:cs typeface="Arial"/>
              </a:rPr>
              <a:t>ВСЕ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что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сейчас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занимает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ваши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мысли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1800" spc="-10" dirty="0">
                <a:latin typeface="Microsoft Sans Serif"/>
                <a:cs typeface="Microsoft Sans Serif"/>
              </a:rPr>
              <a:t>Время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выполнения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dirty="0">
                <a:latin typeface="Microsoft Sans Serif"/>
                <a:cs typeface="Microsoft Sans Serif"/>
              </a:rPr>
              <a:t> 4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минуты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1825752"/>
            <a:ext cx="4556759" cy="331927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78162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Какие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ощущения/мысли</a:t>
            </a:r>
            <a:r>
              <a:rPr sz="2800" dirty="0">
                <a:solidFill>
                  <a:srgbClr val="008B94"/>
                </a:solidFill>
              </a:rPr>
              <a:t> после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«выгрузки»?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905999" cy="5181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00672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99807" y="1393697"/>
            <a:ext cx="2578100" cy="3373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8B94"/>
                </a:solidFill>
                <a:latin typeface="Arial"/>
                <a:cs typeface="Arial"/>
              </a:rPr>
              <a:t>Ощущение</a:t>
            </a:r>
            <a:r>
              <a:rPr sz="1800" b="1" spc="10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B94"/>
                </a:solidFill>
                <a:latin typeface="Arial"/>
                <a:cs typeface="Arial"/>
              </a:rPr>
              <a:t>легкости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8B94"/>
                </a:solidFill>
                <a:latin typeface="Arial"/>
                <a:cs typeface="Arial"/>
              </a:rPr>
              <a:t>Осознание</a:t>
            </a:r>
            <a:r>
              <a:rPr sz="1800" b="1" spc="-4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B94"/>
                </a:solidFill>
                <a:latin typeface="Arial"/>
                <a:cs typeface="Arial"/>
              </a:rPr>
              <a:t>«масштаба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8B94"/>
                </a:solidFill>
                <a:latin typeface="Arial"/>
                <a:cs typeface="Arial"/>
              </a:rPr>
              <a:t>трагедии</a:t>
            </a:r>
            <a:r>
              <a:rPr sz="1800" b="1" spc="1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8B94"/>
                </a:solidFill>
                <a:latin typeface="Wingdings"/>
                <a:cs typeface="Wingdings"/>
              </a:rPr>
              <a:t></a:t>
            </a:r>
            <a:r>
              <a:rPr sz="1800" b="1" spc="5" dirty="0">
                <a:solidFill>
                  <a:srgbClr val="008B94"/>
                </a:solidFill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8B94"/>
                </a:solidFill>
                <a:latin typeface="Arial"/>
                <a:cs typeface="Arial"/>
              </a:rPr>
              <a:t>Понимание,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8B94"/>
                </a:solidFill>
                <a:latin typeface="Arial"/>
                <a:cs typeface="Arial"/>
              </a:rPr>
              <a:t>что</a:t>
            </a:r>
            <a:r>
              <a:rPr sz="1800" b="1" spc="2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«все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8B94"/>
                </a:solidFill>
                <a:latin typeface="Arial"/>
                <a:cs typeface="Arial"/>
              </a:rPr>
              <a:t>не</a:t>
            </a: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8B94"/>
                </a:solidFill>
                <a:latin typeface="Arial"/>
                <a:cs typeface="Arial"/>
              </a:rPr>
              <a:t>так</a:t>
            </a:r>
            <a:r>
              <a:rPr sz="1800" b="1" spc="4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8B94"/>
                </a:solidFill>
                <a:latin typeface="Arial"/>
                <a:cs typeface="Arial"/>
              </a:rPr>
              <a:t>уж</a:t>
            </a:r>
            <a:r>
              <a:rPr sz="1800" b="1" spc="5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и</a:t>
            </a:r>
            <a:r>
              <a:rPr sz="1800" b="1" spc="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страшно»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8B94"/>
                </a:solidFill>
                <a:latin typeface="Arial"/>
                <a:cs typeface="Arial"/>
              </a:rPr>
              <a:t>Вдохновение</a:t>
            </a:r>
            <a:r>
              <a:rPr sz="1800" b="1" spc="-4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8B94"/>
                </a:solidFill>
                <a:latin typeface="Arial"/>
                <a:cs typeface="Arial"/>
              </a:rPr>
              <a:t>быстрее </a:t>
            </a:r>
            <a:r>
              <a:rPr sz="1800" b="1" spc="-484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B94"/>
                </a:solidFill>
                <a:latin typeface="Arial"/>
                <a:cs typeface="Arial"/>
              </a:rPr>
              <a:t>навести</a:t>
            </a:r>
            <a:r>
              <a:rPr sz="1800" b="1" spc="5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порядок</a:t>
            </a:r>
            <a:r>
              <a:rPr sz="1800" b="1" spc="-4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в </a:t>
            </a:r>
            <a:r>
              <a:rPr sz="1800" b="1" spc="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B94"/>
                </a:solidFill>
                <a:latin typeface="Arial"/>
                <a:cs typeface="Arial"/>
              </a:rPr>
              <a:t>делах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37782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40" dirty="0">
                <a:solidFill>
                  <a:srgbClr val="008B94"/>
                </a:solidFill>
              </a:rPr>
              <a:t>ШАГ</a:t>
            </a:r>
            <a:r>
              <a:rPr sz="2800" spc="5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2/5</a:t>
            </a:r>
            <a:r>
              <a:rPr sz="2800" spc="-4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ОБРАБОТКА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80990" y="880998"/>
            <a:ext cx="4347845" cy="518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Разберите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все,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наполнило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корзины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latin typeface="Arial"/>
                <a:cs typeface="Arial"/>
              </a:rPr>
              <a:t>Обрабатывайте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последовательно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все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записи,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одну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за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другой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Задавайте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вопрос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«Требует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ли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это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действия?»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spc="125" dirty="0">
                <a:latin typeface="Microsoft Sans Serif"/>
                <a:cs typeface="Microsoft Sans Serif"/>
              </a:rPr>
              <a:t>–для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каждой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записи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Если</a:t>
            </a:r>
            <a:endParaRPr sz="1800">
              <a:latin typeface="Arial"/>
              <a:cs typeface="Arial"/>
            </a:endParaRPr>
          </a:p>
          <a:p>
            <a:pPr marL="384175" marR="193675" indent="-372110">
              <a:lnSpc>
                <a:spcPct val="100000"/>
              </a:lnSpc>
              <a:spcBef>
                <a:spcPts val="434"/>
              </a:spcBef>
              <a:buChar char="•"/>
              <a:tabLst>
                <a:tab pos="384175" algn="l"/>
                <a:tab pos="384810" algn="l"/>
              </a:tabLst>
            </a:pPr>
            <a:r>
              <a:rPr sz="1800" dirty="0">
                <a:latin typeface="Microsoft Sans Serif"/>
                <a:cs typeface="Microsoft Sans Serif"/>
              </a:rPr>
              <a:t>действий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требует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выбросьте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это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или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сохраните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(чтобы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вернуться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 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записи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позднее)</a:t>
            </a:r>
            <a:endParaRPr sz="1800">
              <a:latin typeface="Microsoft Sans Serif"/>
              <a:cs typeface="Microsoft Sans Serif"/>
            </a:endParaRPr>
          </a:p>
          <a:p>
            <a:pPr marL="384175" marR="426720" indent="-372110">
              <a:lnSpc>
                <a:spcPct val="100000"/>
              </a:lnSpc>
              <a:spcBef>
                <a:spcPts val="434"/>
              </a:spcBef>
              <a:buChar char="•"/>
              <a:tabLst>
                <a:tab pos="384175" algn="l"/>
                <a:tab pos="38481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требуется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действие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определите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результат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 </a:t>
            </a:r>
            <a:r>
              <a:rPr sz="1800" spc="-10" dirty="0">
                <a:latin typeface="Microsoft Sans Serif"/>
                <a:cs typeface="Microsoft Sans Serif"/>
              </a:rPr>
              <a:t>сформулируйте </a:t>
            </a:r>
            <a:r>
              <a:rPr sz="1800" spc="-5" dirty="0">
                <a:latin typeface="Microsoft Sans Serif"/>
                <a:cs typeface="Microsoft Sans Serif"/>
              </a:rPr>
              <a:t> следующее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конкретное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действие</a:t>
            </a:r>
            <a:endParaRPr sz="1800">
              <a:latin typeface="Microsoft Sans Serif"/>
              <a:cs typeface="Microsoft Sans Serif"/>
            </a:endParaRPr>
          </a:p>
          <a:p>
            <a:pPr marL="384175" marR="260350" indent="-372110">
              <a:lnSpc>
                <a:spcPct val="100000"/>
              </a:lnSpc>
              <a:spcBef>
                <a:spcPts val="434"/>
              </a:spcBef>
              <a:buChar char="•"/>
              <a:tabLst>
                <a:tab pos="384175" algn="l"/>
                <a:tab pos="384810" algn="l"/>
              </a:tabLst>
            </a:pPr>
            <a:r>
              <a:rPr sz="1800" dirty="0">
                <a:latin typeface="Microsoft Sans Serif"/>
                <a:cs typeface="Microsoft Sans Serif"/>
              </a:rPr>
              <a:t>действие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занимает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менее </a:t>
            </a: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минут,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просто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выполните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его.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917447"/>
            <a:ext cx="4696968" cy="51328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67373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«Следующее</a:t>
            </a:r>
            <a:r>
              <a:rPr sz="2800" spc="6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конкретное</a:t>
            </a:r>
            <a:r>
              <a:rPr sz="2800" spc="-3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действие…»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29163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65014" y="2304034"/>
            <a:ext cx="4205605" cy="230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Что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ниже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перечисленного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(напишите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цифру)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можно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назвать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«следующим</a:t>
            </a:r>
            <a:r>
              <a:rPr sz="1800" spc="-30" dirty="0">
                <a:latin typeface="Microsoft Sans Serif"/>
                <a:cs typeface="Microsoft Sans Serif"/>
              </a:rPr>
              <a:t> конкретным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действием»?</a:t>
            </a:r>
            <a:endParaRPr sz="1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Иванов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ждет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информацию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контракту</a:t>
            </a:r>
            <a:endParaRPr sz="1400">
              <a:latin typeface="Microsoft Sans Serif"/>
              <a:cs typeface="Microsoft Sans Serif"/>
            </a:endParaRPr>
          </a:p>
          <a:p>
            <a:pPr marL="469900" marR="81915" indent="-45783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Написать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письмо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Иванову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необходимости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согласования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контракта</a:t>
            </a:r>
            <a:endParaRPr sz="1400">
              <a:latin typeface="Microsoft Sans Serif"/>
              <a:cs typeface="Microsoft Sans Serif"/>
            </a:endParaRPr>
          </a:p>
          <a:p>
            <a:pPr marL="469900" marR="730885" indent="-45783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В </a:t>
            </a:r>
            <a:r>
              <a:rPr sz="1400" spc="-30" dirty="0">
                <a:latin typeface="Microsoft Sans Serif"/>
                <a:cs typeface="Microsoft Sans Serif"/>
              </a:rPr>
              <a:t>контракте </a:t>
            </a:r>
            <a:r>
              <a:rPr sz="1400" spc="-20" dirty="0">
                <a:latin typeface="Microsoft Sans Serif"/>
                <a:cs typeface="Microsoft Sans Serif"/>
              </a:rPr>
              <a:t>очень много </a:t>
            </a:r>
            <a:r>
              <a:rPr sz="1400" spc="-25" dirty="0">
                <a:latin typeface="Microsoft Sans Serif"/>
                <a:cs typeface="Microsoft Sans Serif"/>
              </a:rPr>
              <a:t>«чепухи»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неточностей</a:t>
            </a:r>
            <a:endParaRPr sz="1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Сегодня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12:00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совещание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контракту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42525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40" dirty="0">
                <a:solidFill>
                  <a:srgbClr val="008B94"/>
                </a:solidFill>
              </a:rPr>
              <a:t>ШАГ</a:t>
            </a:r>
            <a:r>
              <a:rPr sz="2800" spc="7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3/5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spc="-15" dirty="0">
                <a:solidFill>
                  <a:srgbClr val="008B94"/>
                </a:solidFill>
              </a:rPr>
              <a:t>ОРГАНИЗАЦИЯ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917447"/>
            <a:ext cx="4696968" cy="51328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80990" y="1050747"/>
            <a:ext cx="4166870" cy="484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icrosoft Sans Serif"/>
                <a:cs typeface="Microsoft Sans Serif"/>
              </a:rPr>
              <a:t>Разложите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всё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своим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местам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384175" marR="313690" indent="-372110">
              <a:lnSpc>
                <a:spcPct val="100299"/>
              </a:lnSpc>
              <a:buFont typeface="Microsoft Sans Serif"/>
              <a:buChar char="•"/>
              <a:tabLst>
                <a:tab pos="384175" algn="l"/>
                <a:tab pos="384810" algn="l"/>
              </a:tabLst>
            </a:pPr>
            <a:r>
              <a:rPr sz="1800" b="1" dirty="0">
                <a:latin typeface="Arial"/>
                <a:cs typeface="Arial"/>
              </a:rPr>
              <a:t>В календарь </a:t>
            </a:r>
            <a:r>
              <a:rPr sz="1600" spc="-5" dirty="0">
                <a:latin typeface="Microsoft Sans Serif"/>
                <a:cs typeface="Microsoft Sans Serif"/>
              </a:rPr>
              <a:t>(действия, </a:t>
            </a:r>
            <a:r>
              <a:rPr sz="1600" spc="-10" dirty="0">
                <a:latin typeface="Microsoft Sans Serif"/>
                <a:cs typeface="Microsoft Sans Serif"/>
              </a:rPr>
              <a:t>имеющие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привязку 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конкретной </a:t>
            </a:r>
            <a:r>
              <a:rPr sz="1600" spc="-10" dirty="0">
                <a:latin typeface="Microsoft Sans Serif"/>
                <a:cs typeface="Microsoft Sans Serif"/>
              </a:rPr>
              <a:t>дате </a:t>
            </a:r>
            <a:r>
              <a:rPr sz="1600" dirty="0">
                <a:latin typeface="Microsoft Sans Serif"/>
                <a:cs typeface="Microsoft Sans Serif"/>
              </a:rPr>
              <a:t>или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времени)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Microsoft Sans Serif"/>
              <a:buChar char="•"/>
            </a:pPr>
            <a:endParaRPr sz="24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buFont typeface="Microsoft Sans Serif"/>
              <a:buChar char="•"/>
              <a:tabLst>
                <a:tab pos="384175" algn="l"/>
                <a:tab pos="384810" algn="l"/>
              </a:tabLst>
            </a:pP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списки </a:t>
            </a:r>
            <a:r>
              <a:rPr sz="1800" b="1" spc="-15" dirty="0">
                <a:latin typeface="Arial"/>
                <a:cs typeface="Arial"/>
              </a:rPr>
              <a:t>задач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(сгруппированных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endParaRPr sz="1600">
              <a:latin typeface="Microsoft Sans Serif"/>
              <a:cs typeface="Microsoft Sans Serif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sz="1600" spc="-30" dirty="0">
                <a:latin typeface="Microsoft Sans Serif"/>
                <a:cs typeface="Microsoft Sans Serif"/>
              </a:rPr>
              <a:t>месту,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людям,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состоянию..)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384175" marR="145415" indent="-372110">
              <a:lnSpc>
                <a:spcPct val="100000"/>
              </a:lnSpc>
              <a:buFont typeface="Microsoft Sans Serif"/>
              <a:buChar char="•"/>
              <a:tabLst>
                <a:tab pos="384175" algn="l"/>
                <a:tab pos="384810" algn="l"/>
              </a:tabLst>
            </a:pP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список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«лист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ожидания»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 </a:t>
            </a:r>
            <a:r>
              <a:rPr sz="1800" b="1" spc="-5" dirty="0">
                <a:latin typeface="Arial"/>
                <a:cs typeface="Arial"/>
              </a:rPr>
              <a:t>«на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контроль»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(действия,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выполнения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которых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ожидаем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других)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2650">
              <a:latin typeface="Microsoft Sans Serif"/>
              <a:cs typeface="Microsoft Sans Serif"/>
            </a:endParaRPr>
          </a:p>
          <a:p>
            <a:pPr marL="384175" marR="241935" indent="-372110">
              <a:lnSpc>
                <a:spcPct val="100000"/>
              </a:lnSpc>
              <a:buFont typeface="Microsoft Sans Serif"/>
              <a:buChar char="•"/>
              <a:tabLst>
                <a:tab pos="384175" algn="l"/>
                <a:tab pos="384810" algn="l"/>
              </a:tabLst>
            </a:pP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архив </a:t>
            </a:r>
            <a:r>
              <a:rPr sz="1800" b="1" spc="-20" dirty="0">
                <a:latin typeface="Arial"/>
                <a:cs typeface="Arial"/>
              </a:rPr>
              <a:t>документов</a:t>
            </a:r>
            <a:r>
              <a:rPr sz="1800" spc="-20" dirty="0">
                <a:latin typeface="Microsoft Sans Serif"/>
                <a:cs typeface="Microsoft Sans Serif"/>
              </a:rPr>
              <a:t>,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если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может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потребоваться </a:t>
            </a:r>
            <a:r>
              <a:rPr sz="1600" spc="5" dirty="0">
                <a:latin typeface="Microsoft Sans Serif"/>
                <a:cs typeface="Microsoft Sans Serif"/>
              </a:rPr>
              <a:t>в </a:t>
            </a:r>
            <a:r>
              <a:rPr sz="1600" spc="-5" dirty="0">
                <a:latin typeface="Microsoft Sans Serif"/>
                <a:cs typeface="Microsoft Sans Serif"/>
              </a:rPr>
              <a:t>дальнейшем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(инструкции,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СТП,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полезная</a:t>
            </a:r>
            <a:endParaRPr sz="1600">
              <a:latin typeface="Microsoft Sans Serif"/>
              <a:cs typeface="Microsoft Sans Serif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информация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т.п.)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749363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30" dirty="0">
                <a:solidFill>
                  <a:srgbClr val="008B94"/>
                </a:solidFill>
              </a:rPr>
              <a:t>ШАГИ</a:t>
            </a:r>
            <a:r>
              <a:rPr sz="2800" spc="9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2-3/5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ОБРАБОТКА</a:t>
            </a:r>
            <a:r>
              <a:rPr sz="2800" spc="2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и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spc="-15" dirty="0">
                <a:solidFill>
                  <a:srgbClr val="008B94"/>
                </a:solidFill>
              </a:rPr>
              <a:t>ОРГАНИЗАЦИЯ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5" y="426719"/>
            <a:ext cx="9369552" cy="59771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53301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8B94"/>
                </a:solidFill>
              </a:rPr>
              <a:t>«Обработка</a:t>
            </a:r>
            <a:r>
              <a:rPr sz="2800" spc="-2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и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организация…»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16971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65014" y="2505278"/>
            <a:ext cx="4146550" cy="2056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Ведущий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озвучит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примеры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«входящей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информации».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2700" marR="18161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Предложите </a:t>
            </a:r>
            <a:r>
              <a:rPr sz="1800" spc="-5" dirty="0">
                <a:latin typeface="Microsoft Sans Serif"/>
                <a:cs typeface="Microsoft Sans Serif"/>
              </a:rPr>
              <a:t>«цифру» </a:t>
            </a:r>
            <a:r>
              <a:rPr sz="1800" spc="-10" dirty="0">
                <a:latin typeface="Microsoft Sans Serif"/>
                <a:cs typeface="Microsoft Sans Serif"/>
              </a:rPr>
              <a:t>(место </a:t>
            </a:r>
            <a:r>
              <a:rPr sz="1800" spc="-5" dirty="0">
                <a:latin typeface="Microsoft Sans Serif"/>
                <a:cs typeface="Microsoft Sans Serif"/>
              </a:rPr>
              <a:t> расположения),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куда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можно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было</a:t>
            </a:r>
            <a:r>
              <a:rPr sz="1800" dirty="0">
                <a:latin typeface="Microsoft Sans Serif"/>
                <a:cs typeface="Microsoft Sans Serif"/>
              </a:rPr>
              <a:t> бы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эту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информацию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отнести</a:t>
            </a:r>
            <a:r>
              <a:rPr sz="1800" spc="-10" dirty="0">
                <a:latin typeface="Microsoft Sans Serif"/>
                <a:cs typeface="Microsoft Sans Serif"/>
              </a:rPr>
              <a:t> на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схеме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«этапы: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обработка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организация»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2547" y="303275"/>
            <a:ext cx="1972310" cy="304800"/>
          </a:xfrm>
          <a:prstGeom prst="rect">
            <a:avLst/>
          </a:prstGeom>
          <a:solidFill>
            <a:srgbClr val="008B94"/>
          </a:solidFill>
          <a:ln w="9144">
            <a:solidFill>
              <a:srgbClr val="80808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ts val="2125"/>
              </a:lnSpc>
              <a:spcBef>
                <a:spcPts val="27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Пишем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чате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2880" y="679704"/>
            <a:ext cx="1097279" cy="12618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461" y="2849117"/>
            <a:ext cx="38468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Microsoft Sans Serif"/>
                <a:cs typeface="Microsoft Sans Serif"/>
              </a:rPr>
              <a:t>Какие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чувства/эмоции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испытываете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когда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Вас</a:t>
            </a:r>
            <a:r>
              <a:rPr sz="1800" spc="5" dirty="0">
                <a:latin typeface="Microsoft Sans Serif"/>
                <a:cs typeface="Microsoft Sans Serif"/>
              </a:rPr>
              <a:t> «дела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порядке»?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</a:t>
            </a:r>
            <a:r>
              <a:rPr sz="1800" b="1" spc="-5" dirty="0">
                <a:latin typeface="Arial"/>
                <a:cs typeface="Arial"/>
              </a:rPr>
              <a:t>смайлик</a:t>
            </a:r>
            <a:r>
              <a:rPr sz="1800" b="1" dirty="0">
                <a:latin typeface="Arial"/>
                <a:cs typeface="Arial"/>
              </a:rPr>
              <a:t> /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описание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эмоции)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2547" y="303275"/>
            <a:ext cx="1972310" cy="304800"/>
          </a:xfrm>
          <a:prstGeom prst="rect">
            <a:avLst/>
          </a:prstGeom>
          <a:solidFill>
            <a:srgbClr val="008B94"/>
          </a:solidFill>
          <a:ln w="9144">
            <a:solidFill>
              <a:srgbClr val="80808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ts val="2125"/>
              </a:lnSpc>
              <a:spcBef>
                <a:spcPts val="27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Пишем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чате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2880" y="679704"/>
            <a:ext cx="1097279" cy="12618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58369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Знакомимся,</a:t>
            </a:r>
            <a:r>
              <a:rPr sz="2800" spc="-7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проверяем</a:t>
            </a:r>
            <a:r>
              <a:rPr sz="2800" spc="-2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технику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356615" y="1152144"/>
            <a:ext cx="5012055" cy="4732020"/>
            <a:chOff x="356615" y="1152144"/>
            <a:chExt cx="5012055" cy="47320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1152144"/>
              <a:ext cx="4666488" cy="46024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17058" y="5525008"/>
              <a:ext cx="447040" cy="354965"/>
            </a:xfrm>
            <a:custGeom>
              <a:avLst/>
              <a:gdLst/>
              <a:ahLst/>
              <a:cxnLst/>
              <a:rect l="l" t="t" r="r" b="b"/>
              <a:pathLst>
                <a:path w="447039" h="354964">
                  <a:moveTo>
                    <a:pt x="237998" y="0"/>
                  </a:moveTo>
                  <a:lnTo>
                    <a:pt x="0" y="96088"/>
                  </a:lnTo>
                  <a:lnTo>
                    <a:pt x="96012" y="334086"/>
                  </a:lnTo>
                  <a:lnTo>
                    <a:pt x="131571" y="250583"/>
                  </a:lnTo>
                  <a:lnTo>
                    <a:pt x="375792" y="354355"/>
                  </a:lnTo>
                  <a:lnTo>
                    <a:pt x="446658" y="187337"/>
                  </a:lnTo>
                  <a:lnTo>
                    <a:pt x="202564" y="83553"/>
                  </a:lnTo>
                  <a:lnTo>
                    <a:pt x="237998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7058" y="5525008"/>
              <a:ext cx="447040" cy="354965"/>
            </a:xfrm>
            <a:custGeom>
              <a:avLst/>
              <a:gdLst/>
              <a:ahLst/>
              <a:cxnLst/>
              <a:rect l="l" t="t" r="r" b="b"/>
              <a:pathLst>
                <a:path w="447039" h="354964">
                  <a:moveTo>
                    <a:pt x="0" y="96088"/>
                  </a:moveTo>
                  <a:lnTo>
                    <a:pt x="237998" y="0"/>
                  </a:lnTo>
                  <a:lnTo>
                    <a:pt x="202564" y="83553"/>
                  </a:lnTo>
                  <a:lnTo>
                    <a:pt x="446658" y="187337"/>
                  </a:lnTo>
                  <a:lnTo>
                    <a:pt x="375792" y="354355"/>
                  </a:lnTo>
                  <a:lnTo>
                    <a:pt x="131571" y="250583"/>
                  </a:lnTo>
                  <a:lnTo>
                    <a:pt x="96012" y="334086"/>
                  </a:lnTo>
                  <a:lnTo>
                    <a:pt x="0" y="9608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53314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8B94"/>
                </a:solidFill>
              </a:rPr>
              <a:t>«Обработка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и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организация…»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379319" y="1144912"/>
            <a:ext cx="8740775" cy="4857750"/>
            <a:chOff x="379319" y="1144912"/>
            <a:chExt cx="8740775" cy="4857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319" y="1144912"/>
              <a:ext cx="8740296" cy="48576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5675" y="1516380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19">
                  <a:moveTo>
                    <a:pt x="243839" y="0"/>
                  </a:moveTo>
                  <a:lnTo>
                    <a:pt x="194711" y="5106"/>
                  </a:lnTo>
                  <a:lnTo>
                    <a:pt x="148947" y="19752"/>
                  </a:lnTo>
                  <a:lnTo>
                    <a:pt x="107528" y="42929"/>
                  </a:lnTo>
                  <a:lnTo>
                    <a:pt x="71437" y="73628"/>
                  </a:lnTo>
                  <a:lnTo>
                    <a:pt x="41656" y="110839"/>
                  </a:lnTo>
                  <a:lnTo>
                    <a:pt x="19169" y="153554"/>
                  </a:lnTo>
                  <a:lnTo>
                    <a:pt x="4955" y="200764"/>
                  </a:lnTo>
                  <a:lnTo>
                    <a:pt x="0" y="251460"/>
                  </a:lnTo>
                  <a:lnTo>
                    <a:pt x="4955" y="302155"/>
                  </a:lnTo>
                  <a:lnTo>
                    <a:pt x="19169" y="349365"/>
                  </a:lnTo>
                  <a:lnTo>
                    <a:pt x="41656" y="392080"/>
                  </a:lnTo>
                  <a:lnTo>
                    <a:pt x="71437" y="429291"/>
                  </a:lnTo>
                  <a:lnTo>
                    <a:pt x="107528" y="459990"/>
                  </a:lnTo>
                  <a:lnTo>
                    <a:pt x="148947" y="483167"/>
                  </a:lnTo>
                  <a:lnTo>
                    <a:pt x="194711" y="497813"/>
                  </a:lnTo>
                  <a:lnTo>
                    <a:pt x="243839" y="502920"/>
                  </a:lnTo>
                  <a:lnTo>
                    <a:pt x="292968" y="497813"/>
                  </a:lnTo>
                  <a:lnTo>
                    <a:pt x="338732" y="483167"/>
                  </a:lnTo>
                  <a:lnTo>
                    <a:pt x="380151" y="459990"/>
                  </a:lnTo>
                  <a:lnTo>
                    <a:pt x="416242" y="429291"/>
                  </a:lnTo>
                  <a:lnTo>
                    <a:pt x="446023" y="392080"/>
                  </a:lnTo>
                  <a:lnTo>
                    <a:pt x="468510" y="349365"/>
                  </a:lnTo>
                  <a:lnTo>
                    <a:pt x="482724" y="302155"/>
                  </a:lnTo>
                  <a:lnTo>
                    <a:pt x="487679" y="251460"/>
                  </a:lnTo>
                  <a:lnTo>
                    <a:pt x="482724" y="200764"/>
                  </a:lnTo>
                  <a:lnTo>
                    <a:pt x="468510" y="153554"/>
                  </a:lnTo>
                  <a:lnTo>
                    <a:pt x="446023" y="110839"/>
                  </a:lnTo>
                  <a:lnTo>
                    <a:pt x="416242" y="73628"/>
                  </a:lnTo>
                  <a:lnTo>
                    <a:pt x="380151" y="42929"/>
                  </a:lnTo>
                  <a:lnTo>
                    <a:pt x="338732" y="19752"/>
                  </a:lnTo>
                  <a:lnTo>
                    <a:pt x="292968" y="510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5675" y="1516380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19">
                  <a:moveTo>
                    <a:pt x="0" y="251460"/>
                  </a:moveTo>
                  <a:lnTo>
                    <a:pt x="4955" y="200764"/>
                  </a:lnTo>
                  <a:lnTo>
                    <a:pt x="19169" y="153554"/>
                  </a:lnTo>
                  <a:lnTo>
                    <a:pt x="41656" y="110839"/>
                  </a:lnTo>
                  <a:lnTo>
                    <a:pt x="71437" y="73628"/>
                  </a:lnTo>
                  <a:lnTo>
                    <a:pt x="107528" y="42929"/>
                  </a:lnTo>
                  <a:lnTo>
                    <a:pt x="148947" y="19752"/>
                  </a:lnTo>
                  <a:lnTo>
                    <a:pt x="194711" y="5106"/>
                  </a:lnTo>
                  <a:lnTo>
                    <a:pt x="243839" y="0"/>
                  </a:lnTo>
                  <a:lnTo>
                    <a:pt x="292968" y="5106"/>
                  </a:lnTo>
                  <a:lnTo>
                    <a:pt x="338732" y="19752"/>
                  </a:lnTo>
                  <a:lnTo>
                    <a:pt x="380151" y="42929"/>
                  </a:lnTo>
                  <a:lnTo>
                    <a:pt x="416242" y="73628"/>
                  </a:lnTo>
                  <a:lnTo>
                    <a:pt x="446023" y="110839"/>
                  </a:lnTo>
                  <a:lnTo>
                    <a:pt x="468510" y="153554"/>
                  </a:lnTo>
                  <a:lnTo>
                    <a:pt x="482724" y="200764"/>
                  </a:lnTo>
                  <a:lnTo>
                    <a:pt x="487679" y="251460"/>
                  </a:lnTo>
                  <a:lnTo>
                    <a:pt x="482724" y="302155"/>
                  </a:lnTo>
                  <a:lnTo>
                    <a:pt x="468510" y="349365"/>
                  </a:lnTo>
                  <a:lnTo>
                    <a:pt x="446023" y="392080"/>
                  </a:lnTo>
                  <a:lnTo>
                    <a:pt x="416242" y="429291"/>
                  </a:lnTo>
                  <a:lnTo>
                    <a:pt x="380151" y="459990"/>
                  </a:lnTo>
                  <a:lnTo>
                    <a:pt x="338732" y="483167"/>
                  </a:lnTo>
                  <a:lnTo>
                    <a:pt x="292968" y="497813"/>
                  </a:lnTo>
                  <a:lnTo>
                    <a:pt x="243839" y="502920"/>
                  </a:lnTo>
                  <a:lnTo>
                    <a:pt x="194711" y="497813"/>
                  </a:lnTo>
                  <a:lnTo>
                    <a:pt x="148947" y="483167"/>
                  </a:lnTo>
                  <a:lnTo>
                    <a:pt x="107528" y="459990"/>
                  </a:lnTo>
                  <a:lnTo>
                    <a:pt x="71437" y="429291"/>
                  </a:lnTo>
                  <a:lnTo>
                    <a:pt x="41656" y="392080"/>
                  </a:lnTo>
                  <a:lnTo>
                    <a:pt x="19169" y="349365"/>
                  </a:lnTo>
                  <a:lnTo>
                    <a:pt x="4955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14773" y="1615897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95816" y="1776983"/>
            <a:ext cx="497205" cy="512445"/>
            <a:chOff x="9195816" y="1776983"/>
            <a:chExt cx="497205" cy="512445"/>
          </a:xfrm>
        </p:grpSpPr>
        <p:sp>
          <p:nvSpPr>
            <p:cNvPr id="9" name="object 9"/>
            <p:cNvSpPr/>
            <p:nvPr/>
          </p:nvSpPr>
          <p:spPr>
            <a:xfrm>
              <a:off x="9200388" y="1781555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19">
                  <a:moveTo>
                    <a:pt x="243839" y="0"/>
                  </a:moveTo>
                  <a:lnTo>
                    <a:pt x="194711" y="5106"/>
                  </a:lnTo>
                  <a:lnTo>
                    <a:pt x="148947" y="19752"/>
                  </a:lnTo>
                  <a:lnTo>
                    <a:pt x="107528" y="42929"/>
                  </a:lnTo>
                  <a:lnTo>
                    <a:pt x="71437" y="73628"/>
                  </a:lnTo>
                  <a:lnTo>
                    <a:pt x="41656" y="110839"/>
                  </a:lnTo>
                  <a:lnTo>
                    <a:pt x="19169" y="153554"/>
                  </a:lnTo>
                  <a:lnTo>
                    <a:pt x="4955" y="200764"/>
                  </a:lnTo>
                  <a:lnTo>
                    <a:pt x="0" y="251460"/>
                  </a:lnTo>
                  <a:lnTo>
                    <a:pt x="4955" y="302155"/>
                  </a:lnTo>
                  <a:lnTo>
                    <a:pt x="19169" y="349365"/>
                  </a:lnTo>
                  <a:lnTo>
                    <a:pt x="41656" y="392080"/>
                  </a:lnTo>
                  <a:lnTo>
                    <a:pt x="71437" y="429291"/>
                  </a:lnTo>
                  <a:lnTo>
                    <a:pt x="107528" y="459990"/>
                  </a:lnTo>
                  <a:lnTo>
                    <a:pt x="148947" y="483167"/>
                  </a:lnTo>
                  <a:lnTo>
                    <a:pt x="194711" y="497813"/>
                  </a:lnTo>
                  <a:lnTo>
                    <a:pt x="243839" y="502920"/>
                  </a:lnTo>
                  <a:lnTo>
                    <a:pt x="292968" y="497813"/>
                  </a:lnTo>
                  <a:lnTo>
                    <a:pt x="338732" y="483167"/>
                  </a:lnTo>
                  <a:lnTo>
                    <a:pt x="380151" y="459990"/>
                  </a:lnTo>
                  <a:lnTo>
                    <a:pt x="416242" y="429291"/>
                  </a:lnTo>
                  <a:lnTo>
                    <a:pt x="446023" y="392080"/>
                  </a:lnTo>
                  <a:lnTo>
                    <a:pt x="468510" y="349365"/>
                  </a:lnTo>
                  <a:lnTo>
                    <a:pt x="482724" y="302155"/>
                  </a:lnTo>
                  <a:lnTo>
                    <a:pt x="487679" y="251460"/>
                  </a:lnTo>
                  <a:lnTo>
                    <a:pt x="482724" y="200764"/>
                  </a:lnTo>
                  <a:lnTo>
                    <a:pt x="468510" y="153554"/>
                  </a:lnTo>
                  <a:lnTo>
                    <a:pt x="446023" y="110839"/>
                  </a:lnTo>
                  <a:lnTo>
                    <a:pt x="416242" y="73628"/>
                  </a:lnTo>
                  <a:lnTo>
                    <a:pt x="380151" y="42929"/>
                  </a:lnTo>
                  <a:lnTo>
                    <a:pt x="338732" y="19752"/>
                  </a:lnTo>
                  <a:lnTo>
                    <a:pt x="292968" y="510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00388" y="1781555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19">
                  <a:moveTo>
                    <a:pt x="0" y="251460"/>
                  </a:moveTo>
                  <a:lnTo>
                    <a:pt x="4955" y="200764"/>
                  </a:lnTo>
                  <a:lnTo>
                    <a:pt x="19169" y="153554"/>
                  </a:lnTo>
                  <a:lnTo>
                    <a:pt x="41656" y="110839"/>
                  </a:lnTo>
                  <a:lnTo>
                    <a:pt x="71437" y="73628"/>
                  </a:lnTo>
                  <a:lnTo>
                    <a:pt x="107528" y="42929"/>
                  </a:lnTo>
                  <a:lnTo>
                    <a:pt x="148947" y="19752"/>
                  </a:lnTo>
                  <a:lnTo>
                    <a:pt x="194711" y="5106"/>
                  </a:lnTo>
                  <a:lnTo>
                    <a:pt x="243839" y="0"/>
                  </a:lnTo>
                  <a:lnTo>
                    <a:pt x="292968" y="5106"/>
                  </a:lnTo>
                  <a:lnTo>
                    <a:pt x="338732" y="19752"/>
                  </a:lnTo>
                  <a:lnTo>
                    <a:pt x="380151" y="42929"/>
                  </a:lnTo>
                  <a:lnTo>
                    <a:pt x="416242" y="73628"/>
                  </a:lnTo>
                  <a:lnTo>
                    <a:pt x="446023" y="110839"/>
                  </a:lnTo>
                  <a:lnTo>
                    <a:pt x="468510" y="153554"/>
                  </a:lnTo>
                  <a:lnTo>
                    <a:pt x="482724" y="200764"/>
                  </a:lnTo>
                  <a:lnTo>
                    <a:pt x="487679" y="251460"/>
                  </a:lnTo>
                  <a:lnTo>
                    <a:pt x="482724" y="302155"/>
                  </a:lnTo>
                  <a:lnTo>
                    <a:pt x="468510" y="349365"/>
                  </a:lnTo>
                  <a:lnTo>
                    <a:pt x="446023" y="392080"/>
                  </a:lnTo>
                  <a:lnTo>
                    <a:pt x="416242" y="429291"/>
                  </a:lnTo>
                  <a:lnTo>
                    <a:pt x="380151" y="459990"/>
                  </a:lnTo>
                  <a:lnTo>
                    <a:pt x="338732" y="483167"/>
                  </a:lnTo>
                  <a:lnTo>
                    <a:pt x="292968" y="497813"/>
                  </a:lnTo>
                  <a:lnTo>
                    <a:pt x="243839" y="502920"/>
                  </a:lnTo>
                  <a:lnTo>
                    <a:pt x="194711" y="497813"/>
                  </a:lnTo>
                  <a:lnTo>
                    <a:pt x="148947" y="483167"/>
                  </a:lnTo>
                  <a:lnTo>
                    <a:pt x="107528" y="459990"/>
                  </a:lnTo>
                  <a:lnTo>
                    <a:pt x="71437" y="429291"/>
                  </a:lnTo>
                  <a:lnTo>
                    <a:pt x="41656" y="392080"/>
                  </a:lnTo>
                  <a:lnTo>
                    <a:pt x="19169" y="349365"/>
                  </a:lnTo>
                  <a:lnTo>
                    <a:pt x="4955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352280" y="1881327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26295" y="2755392"/>
            <a:ext cx="500380" cy="512445"/>
            <a:chOff x="9226295" y="2755392"/>
            <a:chExt cx="500380" cy="512445"/>
          </a:xfrm>
        </p:grpSpPr>
        <p:sp>
          <p:nvSpPr>
            <p:cNvPr id="13" name="object 13"/>
            <p:cNvSpPr/>
            <p:nvPr/>
          </p:nvSpPr>
          <p:spPr>
            <a:xfrm>
              <a:off x="9230867" y="2759964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245363" y="0"/>
                  </a:moveTo>
                  <a:lnTo>
                    <a:pt x="195915" y="5106"/>
                  </a:lnTo>
                  <a:lnTo>
                    <a:pt x="149858" y="19752"/>
                  </a:lnTo>
                  <a:lnTo>
                    <a:pt x="108179" y="42929"/>
                  </a:lnTo>
                  <a:lnTo>
                    <a:pt x="71866" y="73628"/>
                  </a:lnTo>
                  <a:lnTo>
                    <a:pt x="41904" y="110839"/>
                  </a:lnTo>
                  <a:lnTo>
                    <a:pt x="19282" y="153554"/>
                  </a:lnTo>
                  <a:lnTo>
                    <a:pt x="4984" y="200764"/>
                  </a:lnTo>
                  <a:lnTo>
                    <a:pt x="0" y="251460"/>
                  </a:lnTo>
                  <a:lnTo>
                    <a:pt x="4984" y="302155"/>
                  </a:lnTo>
                  <a:lnTo>
                    <a:pt x="19282" y="349365"/>
                  </a:lnTo>
                  <a:lnTo>
                    <a:pt x="41904" y="392080"/>
                  </a:lnTo>
                  <a:lnTo>
                    <a:pt x="71866" y="429291"/>
                  </a:lnTo>
                  <a:lnTo>
                    <a:pt x="108179" y="459990"/>
                  </a:lnTo>
                  <a:lnTo>
                    <a:pt x="149858" y="483167"/>
                  </a:lnTo>
                  <a:lnTo>
                    <a:pt x="195915" y="497813"/>
                  </a:lnTo>
                  <a:lnTo>
                    <a:pt x="245363" y="502920"/>
                  </a:lnTo>
                  <a:lnTo>
                    <a:pt x="294812" y="497813"/>
                  </a:lnTo>
                  <a:lnTo>
                    <a:pt x="340869" y="483167"/>
                  </a:lnTo>
                  <a:lnTo>
                    <a:pt x="382548" y="459990"/>
                  </a:lnTo>
                  <a:lnTo>
                    <a:pt x="418861" y="429291"/>
                  </a:lnTo>
                  <a:lnTo>
                    <a:pt x="448823" y="392080"/>
                  </a:lnTo>
                  <a:lnTo>
                    <a:pt x="471445" y="349365"/>
                  </a:lnTo>
                  <a:lnTo>
                    <a:pt x="485743" y="302155"/>
                  </a:lnTo>
                  <a:lnTo>
                    <a:pt x="490727" y="251460"/>
                  </a:lnTo>
                  <a:lnTo>
                    <a:pt x="485743" y="200764"/>
                  </a:lnTo>
                  <a:lnTo>
                    <a:pt x="471445" y="153554"/>
                  </a:lnTo>
                  <a:lnTo>
                    <a:pt x="448823" y="110839"/>
                  </a:lnTo>
                  <a:lnTo>
                    <a:pt x="418861" y="73628"/>
                  </a:lnTo>
                  <a:lnTo>
                    <a:pt x="382548" y="42929"/>
                  </a:lnTo>
                  <a:lnTo>
                    <a:pt x="340869" y="19752"/>
                  </a:lnTo>
                  <a:lnTo>
                    <a:pt x="294812" y="5106"/>
                  </a:lnTo>
                  <a:lnTo>
                    <a:pt x="2453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30867" y="2759964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0" y="251460"/>
                  </a:moveTo>
                  <a:lnTo>
                    <a:pt x="4984" y="200764"/>
                  </a:lnTo>
                  <a:lnTo>
                    <a:pt x="19282" y="153554"/>
                  </a:lnTo>
                  <a:lnTo>
                    <a:pt x="41904" y="110839"/>
                  </a:lnTo>
                  <a:lnTo>
                    <a:pt x="71866" y="73628"/>
                  </a:lnTo>
                  <a:lnTo>
                    <a:pt x="108179" y="42929"/>
                  </a:lnTo>
                  <a:lnTo>
                    <a:pt x="149858" y="19752"/>
                  </a:lnTo>
                  <a:lnTo>
                    <a:pt x="195915" y="5106"/>
                  </a:lnTo>
                  <a:lnTo>
                    <a:pt x="245363" y="0"/>
                  </a:lnTo>
                  <a:lnTo>
                    <a:pt x="294812" y="5106"/>
                  </a:lnTo>
                  <a:lnTo>
                    <a:pt x="340869" y="19752"/>
                  </a:lnTo>
                  <a:lnTo>
                    <a:pt x="382548" y="42929"/>
                  </a:lnTo>
                  <a:lnTo>
                    <a:pt x="418861" y="73628"/>
                  </a:lnTo>
                  <a:lnTo>
                    <a:pt x="448823" y="110839"/>
                  </a:lnTo>
                  <a:lnTo>
                    <a:pt x="471445" y="153554"/>
                  </a:lnTo>
                  <a:lnTo>
                    <a:pt x="485743" y="200764"/>
                  </a:lnTo>
                  <a:lnTo>
                    <a:pt x="490727" y="251460"/>
                  </a:lnTo>
                  <a:lnTo>
                    <a:pt x="485743" y="302155"/>
                  </a:lnTo>
                  <a:lnTo>
                    <a:pt x="471445" y="349365"/>
                  </a:lnTo>
                  <a:lnTo>
                    <a:pt x="448823" y="392080"/>
                  </a:lnTo>
                  <a:lnTo>
                    <a:pt x="418861" y="429291"/>
                  </a:lnTo>
                  <a:lnTo>
                    <a:pt x="382548" y="459990"/>
                  </a:lnTo>
                  <a:lnTo>
                    <a:pt x="340869" y="483167"/>
                  </a:lnTo>
                  <a:lnTo>
                    <a:pt x="294812" y="497813"/>
                  </a:lnTo>
                  <a:lnTo>
                    <a:pt x="245363" y="502920"/>
                  </a:lnTo>
                  <a:lnTo>
                    <a:pt x="195915" y="497813"/>
                  </a:lnTo>
                  <a:lnTo>
                    <a:pt x="149858" y="483167"/>
                  </a:lnTo>
                  <a:lnTo>
                    <a:pt x="108179" y="459990"/>
                  </a:lnTo>
                  <a:lnTo>
                    <a:pt x="71866" y="429291"/>
                  </a:lnTo>
                  <a:lnTo>
                    <a:pt x="41904" y="392080"/>
                  </a:lnTo>
                  <a:lnTo>
                    <a:pt x="19282" y="349365"/>
                  </a:lnTo>
                  <a:lnTo>
                    <a:pt x="4984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226295" y="3459479"/>
            <a:ext cx="500380" cy="512445"/>
            <a:chOff x="9226295" y="3459479"/>
            <a:chExt cx="500380" cy="512445"/>
          </a:xfrm>
        </p:grpSpPr>
        <p:sp>
          <p:nvSpPr>
            <p:cNvPr id="16" name="object 16"/>
            <p:cNvSpPr/>
            <p:nvPr/>
          </p:nvSpPr>
          <p:spPr>
            <a:xfrm>
              <a:off x="9230867" y="3464051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245363" y="0"/>
                  </a:moveTo>
                  <a:lnTo>
                    <a:pt x="195915" y="5106"/>
                  </a:lnTo>
                  <a:lnTo>
                    <a:pt x="149858" y="19752"/>
                  </a:lnTo>
                  <a:lnTo>
                    <a:pt x="108179" y="42929"/>
                  </a:lnTo>
                  <a:lnTo>
                    <a:pt x="71866" y="73628"/>
                  </a:lnTo>
                  <a:lnTo>
                    <a:pt x="41904" y="110839"/>
                  </a:lnTo>
                  <a:lnTo>
                    <a:pt x="19282" y="153554"/>
                  </a:lnTo>
                  <a:lnTo>
                    <a:pt x="4984" y="200764"/>
                  </a:lnTo>
                  <a:lnTo>
                    <a:pt x="0" y="251460"/>
                  </a:lnTo>
                  <a:lnTo>
                    <a:pt x="4984" y="302155"/>
                  </a:lnTo>
                  <a:lnTo>
                    <a:pt x="19282" y="349365"/>
                  </a:lnTo>
                  <a:lnTo>
                    <a:pt x="41904" y="392080"/>
                  </a:lnTo>
                  <a:lnTo>
                    <a:pt x="71866" y="429291"/>
                  </a:lnTo>
                  <a:lnTo>
                    <a:pt x="108179" y="459990"/>
                  </a:lnTo>
                  <a:lnTo>
                    <a:pt x="149858" y="483167"/>
                  </a:lnTo>
                  <a:lnTo>
                    <a:pt x="195915" y="497813"/>
                  </a:lnTo>
                  <a:lnTo>
                    <a:pt x="245363" y="502920"/>
                  </a:lnTo>
                  <a:lnTo>
                    <a:pt x="294812" y="497813"/>
                  </a:lnTo>
                  <a:lnTo>
                    <a:pt x="340869" y="483167"/>
                  </a:lnTo>
                  <a:lnTo>
                    <a:pt x="382548" y="459990"/>
                  </a:lnTo>
                  <a:lnTo>
                    <a:pt x="418861" y="429291"/>
                  </a:lnTo>
                  <a:lnTo>
                    <a:pt x="448823" y="392080"/>
                  </a:lnTo>
                  <a:lnTo>
                    <a:pt x="471445" y="349365"/>
                  </a:lnTo>
                  <a:lnTo>
                    <a:pt x="485743" y="302155"/>
                  </a:lnTo>
                  <a:lnTo>
                    <a:pt x="490727" y="251460"/>
                  </a:lnTo>
                  <a:lnTo>
                    <a:pt x="485743" y="200764"/>
                  </a:lnTo>
                  <a:lnTo>
                    <a:pt x="471445" y="153554"/>
                  </a:lnTo>
                  <a:lnTo>
                    <a:pt x="448823" y="110839"/>
                  </a:lnTo>
                  <a:lnTo>
                    <a:pt x="418861" y="73628"/>
                  </a:lnTo>
                  <a:lnTo>
                    <a:pt x="382548" y="42929"/>
                  </a:lnTo>
                  <a:lnTo>
                    <a:pt x="340869" y="19752"/>
                  </a:lnTo>
                  <a:lnTo>
                    <a:pt x="294812" y="5106"/>
                  </a:lnTo>
                  <a:lnTo>
                    <a:pt x="2453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30867" y="3464051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0" y="251460"/>
                  </a:moveTo>
                  <a:lnTo>
                    <a:pt x="4984" y="200764"/>
                  </a:lnTo>
                  <a:lnTo>
                    <a:pt x="19282" y="153554"/>
                  </a:lnTo>
                  <a:lnTo>
                    <a:pt x="41904" y="110839"/>
                  </a:lnTo>
                  <a:lnTo>
                    <a:pt x="71866" y="73628"/>
                  </a:lnTo>
                  <a:lnTo>
                    <a:pt x="108179" y="42929"/>
                  </a:lnTo>
                  <a:lnTo>
                    <a:pt x="149858" y="19752"/>
                  </a:lnTo>
                  <a:lnTo>
                    <a:pt x="195915" y="5106"/>
                  </a:lnTo>
                  <a:lnTo>
                    <a:pt x="245363" y="0"/>
                  </a:lnTo>
                  <a:lnTo>
                    <a:pt x="294812" y="5106"/>
                  </a:lnTo>
                  <a:lnTo>
                    <a:pt x="340869" y="19752"/>
                  </a:lnTo>
                  <a:lnTo>
                    <a:pt x="382548" y="42929"/>
                  </a:lnTo>
                  <a:lnTo>
                    <a:pt x="418861" y="73628"/>
                  </a:lnTo>
                  <a:lnTo>
                    <a:pt x="448823" y="110839"/>
                  </a:lnTo>
                  <a:lnTo>
                    <a:pt x="471445" y="153554"/>
                  </a:lnTo>
                  <a:lnTo>
                    <a:pt x="485743" y="200764"/>
                  </a:lnTo>
                  <a:lnTo>
                    <a:pt x="490727" y="251460"/>
                  </a:lnTo>
                  <a:lnTo>
                    <a:pt x="485743" y="302155"/>
                  </a:lnTo>
                  <a:lnTo>
                    <a:pt x="471445" y="349365"/>
                  </a:lnTo>
                  <a:lnTo>
                    <a:pt x="448823" y="392080"/>
                  </a:lnTo>
                  <a:lnTo>
                    <a:pt x="418861" y="429291"/>
                  </a:lnTo>
                  <a:lnTo>
                    <a:pt x="382548" y="459990"/>
                  </a:lnTo>
                  <a:lnTo>
                    <a:pt x="340869" y="483167"/>
                  </a:lnTo>
                  <a:lnTo>
                    <a:pt x="294812" y="497813"/>
                  </a:lnTo>
                  <a:lnTo>
                    <a:pt x="245363" y="502920"/>
                  </a:lnTo>
                  <a:lnTo>
                    <a:pt x="195915" y="497813"/>
                  </a:lnTo>
                  <a:lnTo>
                    <a:pt x="149858" y="483167"/>
                  </a:lnTo>
                  <a:lnTo>
                    <a:pt x="108179" y="459990"/>
                  </a:lnTo>
                  <a:lnTo>
                    <a:pt x="71866" y="429291"/>
                  </a:lnTo>
                  <a:lnTo>
                    <a:pt x="41904" y="392080"/>
                  </a:lnTo>
                  <a:lnTo>
                    <a:pt x="19282" y="349365"/>
                  </a:lnTo>
                  <a:lnTo>
                    <a:pt x="4984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226295" y="4184903"/>
            <a:ext cx="500380" cy="512445"/>
            <a:chOff x="9226295" y="4184903"/>
            <a:chExt cx="500380" cy="512445"/>
          </a:xfrm>
        </p:grpSpPr>
        <p:sp>
          <p:nvSpPr>
            <p:cNvPr id="19" name="object 19"/>
            <p:cNvSpPr/>
            <p:nvPr/>
          </p:nvSpPr>
          <p:spPr>
            <a:xfrm>
              <a:off x="9230867" y="4189475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245363" y="0"/>
                  </a:moveTo>
                  <a:lnTo>
                    <a:pt x="195915" y="5106"/>
                  </a:lnTo>
                  <a:lnTo>
                    <a:pt x="149858" y="19752"/>
                  </a:lnTo>
                  <a:lnTo>
                    <a:pt x="108179" y="42929"/>
                  </a:lnTo>
                  <a:lnTo>
                    <a:pt x="71866" y="73628"/>
                  </a:lnTo>
                  <a:lnTo>
                    <a:pt x="41904" y="110839"/>
                  </a:lnTo>
                  <a:lnTo>
                    <a:pt x="19282" y="153554"/>
                  </a:lnTo>
                  <a:lnTo>
                    <a:pt x="4984" y="200764"/>
                  </a:lnTo>
                  <a:lnTo>
                    <a:pt x="0" y="251460"/>
                  </a:lnTo>
                  <a:lnTo>
                    <a:pt x="4984" y="302155"/>
                  </a:lnTo>
                  <a:lnTo>
                    <a:pt x="19282" y="349365"/>
                  </a:lnTo>
                  <a:lnTo>
                    <a:pt x="41904" y="392080"/>
                  </a:lnTo>
                  <a:lnTo>
                    <a:pt x="71866" y="429291"/>
                  </a:lnTo>
                  <a:lnTo>
                    <a:pt x="108179" y="459990"/>
                  </a:lnTo>
                  <a:lnTo>
                    <a:pt x="149858" y="483167"/>
                  </a:lnTo>
                  <a:lnTo>
                    <a:pt x="195915" y="497813"/>
                  </a:lnTo>
                  <a:lnTo>
                    <a:pt x="245363" y="502919"/>
                  </a:lnTo>
                  <a:lnTo>
                    <a:pt x="294812" y="497813"/>
                  </a:lnTo>
                  <a:lnTo>
                    <a:pt x="340869" y="483167"/>
                  </a:lnTo>
                  <a:lnTo>
                    <a:pt x="382548" y="459990"/>
                  </a:lnTo>
                  <a:lnTo>
                    <a:pt x="418861" y="429291"/>
                  </a:lnTo>
                  <a:lnTo>
                    <a:pt x="448823" y="392080"/>
                  </a:lnTo>
                  <a:lnTo>
                    <a:pt x="471445" y="349365"/>
                  </a:lnTo>
                  <a:lnTo>
                    <a:pt x="485743" y="302155"/>
                  </a:lnTo>
                  <a:lnTo>
                    <a:pt x="490727" y="251460"/>
                  </a:lnTo>
                  <a:lnTo>
                    <a:pt x="485743" y="200764"/>
                  </a:lnTo>
                  <a:lnTo>
                    <a:pt x="471445" y="153554"/>
                  </a:lnTo>
                  <a:lnTo>
                    <a:pt x="448823" y="110839"/>
                  </a:lnTo>
                  <a:lnTo>
                    <a:pt x="418861" y="73628"/>
                  </a:lnTo>
                  <a:lnTo>
                    <a:pt x="382548" y="42929"/>
                  </a:lnTo>
                  <a:lnTo>
                    <a:pt x="340869" y="19752"/>
                  </a:lnTo>
                  <a:lnTo>
                    <a:pt x="294812" y="5106"/>
                  </a:lnTo>
                  <a:lnTo>
                    <a:pt x="2453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30867" y="4189475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0" y="251460"/>
                  </a:moveTo>
                  <a:lnTo>
                    <a:pt x="4984" y="200764"/>
                  </a:lnTo>
                  <a:lnTo>
                    <a:pt x="19282" y="153554"/>
                  </a:lnTo>
                  <a:lnTo>
                    <a:pt x="41904" y="110839"/>
                  </a:lnTo>
                  <a:lnTo>
                    <a:pt x="71866" y="73628"/>
                  </a:lnTo>
                  <a:lnTo>
                    <a:pt x="108179" y="42929"/>
                  </a:lnTo>
                  <a:lnTo>
                    <a:pt x="149858" y="19752"/>
                  </a:lnTo>
                  <a:lnTo>
                    <a:pt x="195915" y="5106"/>
                  </a:lnTo>
                  <a:lnTo>
                    <a:pt x="245363" y="0"/>
                  </a:lnTo>
                  <a:lnTo>
                    <a:pt x="294812" y="5106"/>
                  </a:lnTo>
                  <a:lnTo>
                    <a:pt x="340869" y="19752"/>
                  </a:lnTo>
                  <a:lnTo>
                    <a:pt x="382548" y="42929"/>
                  </a:lnTo>
                  <a:lnTo>
                    <a:pt x="418861" y="73628"/>
                  </a:lnTo>
                  <a:lnTo>
                    <a:pt x="448823" y="110839"/>
                  </a:lnTo>
                  <a:lnTo>
                    <a:pt x="471445" y="153554"/>
                  </a:lnTo>
                  <a:lnTo>
                    <a:pt x="485743" y="200764"/>
                  </a:lnTo>
                  <a:lnTo>
                    <a:pt x="490727" y="251460"/>
                  </a:lnTo>
                  <a:lnTo>
                    <a:pt x="485743" y="302155"/>
                  </a:lnTo>
                  <a:lnTo>
                    <a:pt x="471445" y="349365"/>
                  </a:lnTo>
                  <a:lnTo>
                    <a:pt x="448823" y="392080"/>
                  </a:lnTo>
                  <a:lnTo>
                    <a:pt x="418861" y="429291"/>
                  </a:lnTo>
                  <a:lnTo>
                    <a:pt x="382548" y="459990"/>
                  </a:lnTo>
                  <a:lnTo>
                    <a:pt x="340869" y="483167"/>
                  </a:lnTo>
                  <a:lnTo>
                    <a:pt x="294812" y="497813"/>
                  </a:lnTo>
                  <a:lnTo>
                    <a:pt x="245363" y="502919"/>
                  </a:lnTo>
                  <a:lnTo>
                    <a:pt x="195915" y="497813"/>
                  </a:lnTo>
                  <a:lnTo>
                    <a:pt x="149858" y="483167"/>
                  </a:lnTo>
                  <a:lnTo>
                    <a:pt x="108179" y="459990"/>
                  </a:lnTo>
                  <a:lnTo>
                    <a:pt x="71866" y="429291"/>
                  </a:lnTo>
                  <a:lnTo>
                    <a:pt x="41904" y="392080"/>
                  </a:lnTo>
                  <a:lnTo>
                    <a:pt x="19282" y="349365"/>
                  </a:lnTo>
                  <a:lnTo>
                    <a:pt x="4984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226295" y="4876800"/>
            <a:ext cx="500380" cy="512445"/>
            <a:chOff x="9226295" y="4876800"/>
            <a:chExt cx="500380" cy="512445"/>
          </a:xfrm>
        </p:grpSpPr>
        <p:sp>
          <p:nvSpPr>
            <p:cNvPr id="22" name="object 22"/>
            <p:cNvSpPr/>
            <p:nvPr/>
          </p:nvSpPr>
          <p:spPr>
            <a:xfrm>
              <a:off x="9230867" y="4881372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245363" y="0"/>
                  </a:moveTo>
                  <a:lnTo>
                    <a:pt x="195915" y="5106"/>
                  </a:lnTo>
                  <a:lnTo>
                    <a:pt x="149858" y="19752"/>
                  </a:lnTo>
                  <a:lnTo>
                    <a:pt x="108179" y="42929"/>
                  </a:lnTo>
                  <a:lnTo>
                    <a:pt x="71866" y="73628"/>
                  </a:lnTo>
                  <a:lnTo>
                    <a:pt x="41904" y="110839"/>
                  </a:lnTo>
                  <a:lnTo>
                    <a:pt x="19282" y="153554"/>
                  </a:lnTo>
                  <a:lnTo>
                    <a:pt x="4984" y="200764"/>
                  </a:lnTo>
                  <a:lnTo>
                    <a:pt x="0" y="251459"/>
                  </a:lnTo>
                  <a:lnTo>
                    <a:pt x="4984" y="302155"/>
                  </a:lnTo>
                  <a:lnTo>
                    <a:pt x="19282" y="349365"/>
                  </a:lnTo>
                  <a:lnTo>
                    <a:pt x="41904" y="392080"/>
                  </a:lnTo>
                  <a:lnTo>
                    <a:pt x="71866" y="429291"/>
                  </a:lnTo>
                  <a:lnTo>
                    <a:pt x="108179" y="459990"/>
                  </a:lnTo>
                  <a:lnTo>
                    <a:pt x="149858" y="483167"/>
                  </a:lnTo>
                  <a:lnTo>
                    <a:pt x="195915" y="497813"/>
                  </a:lnTo>
                  <a:lnTo>
                    <a:pt x="245363" y="502919"/>
                  </a:lnTo>
                  <a:lnTo>
                    <a:pt x="294812" y="497813"/>
                  </a:lnTo>
                  <a:lnTo>
                    <a:pt x="340869" y="483167"/>
                  </a:lnTo>
                  <a:lnTo>
                    <a:pt x="382548" y="459990"/>
                  </a:lnTo>
                  <a:lnTo>
                    <a:pt x="418861" y="429291"/>
                  </a:lnTo>
                  <a:lnTo>
                    <a:pt x="448823" y="392080"/>
                  </a:lnTo>
                  <a:lnTo>
                    <a:pt x="471445" y="349365"/>
                  </a:lnTo>
                  <a:lnTo>
                    <a:pt x="485743" y="302155"/>
                  </a:lnTo>
                  <a:lnTo>
                    <a:pt x="490727" y="251459"/>
                  </a:lnTo>
                  <a:lnTo>
                    <a:pt x="485743" y="200764"/>
                  </a:lnTo>
                  <a:lnTo>
                    <a:pt x="471445" y="153554"/>
                  </a:lnTo>
                  <a:lnTo>
                    <a:pt x="448823" y="110839"/>
                  </a:lnTo>
                  <a:lnTo>
                    <a:pt x="418861" y="73628"/>
                  </a:lnTo>
                  <a:lnTo>
                    <a:pt x="382548" y="42929"/>
                  </a:lnTo>
                  <a:lnTo>
                    <a:pt x="340869" y="19752"/>
                  </a:lnTo>
                  <a:lnTo>
                    <a:pt x="294812" y="5106"/>
                  </a:lnTo>
                  <a:lnTo>
                    <a:pt x="2453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30867" y="4881372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0" y="251459"/>
                  </a:moveTo>
                  <a:lnTo>
                    <a:pt x="4984" y="200764"/>
                  </a:lnTo>
                  <a:lnTo>
                    <a:pt x="19282" y="153554"/>
                  </a:lnTo>
                  <a:lnTo>
                    <a:pt x="41904" y="110839"/>
                  </a:lnTo>
                  <a:lnTo>
                    <a:pt x="71866" y="73628"/>
                  </a:lnTo>
                  <a:lnTo>
                    <a:pt x="108179" y="42929"/>
                  </a:lnTo>
                  <a:lnTo>
                    <a:pt x="149858" y="19752"/>
                  </a:lnTo>
                  <a:lnTo>
                    <a:pt x="195915" y="5106"/>
                  </a:lnTo>
                  <a:lnTo>
                    <a:pt x="245363" y="0"/>
                  </a:lnTo>
                  <a:lnTo>
                    <a:pt x="294812" y="5106"/>
                  </a:lnTo>
                  <a:lnTo>
                    <a:pt x="340869" y="19752"/>
                  </a:lnTo>
                  <a:lnTo>
                    <a:pt x="382548" y="42929"/>
                  </a:lnTo>
                  <a:lnTo>
                    <a:pt x="418861" y="73628"/>
                  </a:lnTo>
                  <a:lnTo>
                    <a:pt x="448823" y="110839"/>
                  </a:lnTo>
                  <a:lnTo>
                    <a:pt x="471445" y="153554"/>
                  </a:lnTo>
                  <a:lnTo>
                    <a:pt x="485743" y="200764"/>
                  </a:lnTo>
                  <a:lnTo>
                    <a:pt x="490727" y="251459"/>
                  </a:lnTo>
                  <a:lnTo>
                    <a:pt x="485743" y="302155"/>
                  </a:lnTo>
                  <a:lnTo>
                    <a:pt x="471445" y="349365"/>
                  </a:lnTo>
                  <a:lnTo>
                    <a:pt x="448823" y="392080"/>
                  </a:lnTo>
                  <a:lnTo>
                    <a:pt x="418861" y="429291"/>
                  </a:lnTo>
                  <a:lnTo>
                    <a:pt x="382548" y="459990"/>
                  </a:lnTo>
                  <a:lnTo>
                    <a:pt x="340869" y="483167"/>
                  </a:lnTo>
                  <a:lnTo>
                    <a:pt x="294812" y="497813"/>
                  </a:lnTo>
                  <a:lnTo>
                    <a:pt x="245363" y="502919"/>
                  </a:lnTo>
                  <a:lnTo>
                    <a:pt x="195915" y="497813"/>
                  </a:lnTo>
                  <a:lnTo>
                    <a:pt x="149858" y="483167"/>
                  </a:lnTo>
                  <a:lnTo>
                    <a:pt x="108179" y="459990"/>
                  </a:lnTo>
                  <a:lnTo>
                    <a:pt x="71866" y="429291"/>
                  </a:lnTo>
                  <a:lnTo>
                    <a:pt x="41904" y="392080"/>
                  </a:lnTo>
                  <a:lnTo>
                    <a:pt x="19282" y="349365"/>
                  </a:lnTo>
                  <a:lnTo>
                    <a:pt x="4984" y="302155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383648" y="2859785"/>
            <a:ext cx="153035" cy="24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226295" y="5501640"/>
            <a:ext cx="500380" cy="512445"/>
            <a:chOff x="9226295" y="5501640"/>
            <a:chExt cx="500380" cy="512445"/>
          </a:xfrm>
        </p:grpSpPr>
        <p:sp>
          <p:nvSpPr>
            <p:cNvPr id="26" name="object 26"/>
            <p:cNvSpPr/>
            <p:nvPr/>
          </p:nvSpPr>
          <p:spPr>
            <a:xfrm>
              <a:off x="9230867" y="5506212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245363" y="0"/>
                  </a:moveTo>
                  <a:lnTo>
                    <a:pt x="195915" y="5108"/>
                  </a:lnTo>
                  <a:lnTo>
                    <a:pt x="149858" y="19761"/>
                  </a:lnTo>
                  <a:lnTo>
                    <a:pt x="108179" y="42946"/>
                  </a:lnTo>
                  <a:lnTo>
                    <a:pt x="71866" y="73652"/>
                  </a:lnTo>
                  <a:lnTo>
                    <a:pt x="41904" y="110867"/>
                  </a:lnTo>
                  <a:lnTo>
                    <a:pt x="19282" y="153581"/>
                  </a:lnTo>
                  <a:lnTo>
                    <a:pt x="4984" y="200782"/>
                  </a:lnTo>
                  <a:lnTo>
                    <a:pt x="0" y="251459"/>
                  </a:lnTo>
                  <a:lnTo>
                    <a:pt x="4984" y="302137"/>
                  </a:lnTo>
                  <a:lnTo>
                    <a:pt x="19282" y="349338"/>
                  </a:lnTo>
                  <a:lnTo>
                    <a:pt x="41904" y="392052"/>
                  </a:lnTo>
                  <a:lnTo>
                    <a:pt x="71866" y="429267"/>
                  </a:lnTo>
                  <a:lnTo>
                    <a:pt x="108179" y="459973"/>
                  </a:lnTo>
                  <a:lnTo>
                    <a:pt x="149858" y="483158"/>
                  </a:lnTo>
                  <a:lnTo>
                    <a:pt x="195915" y="497811"/>
                  </a:lnTo>
                  <a:lnTo>
                    <a:pt x="245363" y="502919"/>
                  </a:lnTo>
                  <a:lnTo>
                    <a:pt x="294812" y="497811"/>
                  </a:lnTo>
                  <a:lnTo>
                    <a:pt x="340869" y="483158"/>
                  </a:lnTo>
                  <a:lnTo>
                    <a:pt x="382548" y="459973"/>
                  </a:lnTo>
                  <a:lnTo>
                    <a:pt x="418861" y="429267"/>
                  </a:lnTo>
                  <a:lnTo>
                    <a:pt x="448823" y="392052"/>
                  </a:lnTo>
                  <a:lnTo>
                    <a:pt x="471445" y="349338"/>
                  </a:lnTo>
                  <a:lnTo>
                    <a:pt x="485743" y="302137"/>
                  </a:lnTo>
                  <a:lnTo>
                    <a:pt x="490727" y="251459"/>
                  </a:lnTo>
                  <a:lnTo>
                    <a:pt x="485743" y="200782"/>
                  </a:lnTo>
                  <a:lnTo>
                    <a:pt x="471445" y="153581"/>
                  </a:lnTo>
                  <a:lnTo>
                    <a:pt x="448823" y="110867"/>
                  </a:lnTo>
                  <a:lnTo>
                    <a:pt x="418861" y="73652"/>
                  </a:lnTo>
                  <a:lnTo>
                    <a:pt x="382548" y="42946"/>
                  </a:lnTo>
                  <a:lnTo>
                    <a:pt x="340869" y="19761"/>
                  </a:lnTo>
                  <a:lnTo>
                    <a:pt x="294812" y="5108"/>
                  </a:lnTo>
                  <a:lnTo>
                    <a:pt x="2453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30867" y="5506212"/>
              <a:ext cx="490855" cy="502920"/>
            </a:xfrm>
            <a:custGeom>
              <a:avLst/>
              <a:gdLst/>
              <a:ahLst/>
              <a:cxnLst/>
              <a:rect l="l" t="t" r="r" b="b"/>
              <a:pathLst>
                <a:path w="490854" h="502920">
                  <a:moveTo>
                    <a:pt x="0" y="251459"/>
                  </a:moveTo>
                  <a:lnTo>
                    <a:pt x="4984" y="200782"/>
                  </a:lnTo>
                  <a:lnTo>
                    <a:pt x="19282" y="153581"/>
                  </a:lnTo>
                  <a:lnTo>
                    <a:pt x="41904" y="110867"/>
                  </a:lnTo>
                  <a:lnTo>
                    <a:pt x="71866" y="73652"/>
                  </a:lnTo>
                  <a:lnTo>
                    <a:pt x="108179" y="42946"/>
                  </a:lnTo>
                  <a:lnTo>
                    <a:pt x="149858" y="19761"/>
                  </a:lnTo>
                  <a:lnTo>
                    <a:pt x="195915" y="5108"/>
                  </a:lnTo>
                  <a:lnTo>
                    <a:pt x="245363" y="0"/>
                  </a:lnTo>
                  <a:lnTo>
                    <a:pt x="294812" y="5108"/>
                  </a:lnTo>
                  <a:lnTo>
                    <a:pt x="340869" y="19761"/>
                  </a:lnTo>
                  <a:lnTo>
                    <a:pt x="382548" y="42946"/>
                  </a:lnTo>
                  <a:lnTo>
                    <a:pt x="418861" y="73652"/>
                  </a:lnTo>
                  <a:lnTo>
                    <a:pt x="448823" y="110867"/>
                  </a:lnTo>
                  <a:lnTo>
                    <a:pt x="471445" y="153581"/>
                  </a:lnTo>
                  <a:lnTo>
                    <a:pt x="485743" y="200782"/>
                  </a:lnTo>
                  <a:lnTo>
                    <a:pt x="490727" y="251459"/>
                  </a:lnTo>
                  <a:lnTo>
                    <a:pt x="485743" y="302137"/>
                  </a:lnTo>
                  <a:lnTo>
                    <a:pt x="471445" y="349338"/>
                  </a:lnTo>
                  <a:lnTo>
                    <a:pt x="448823" y="392052"/>
                  </a:lnTo>
                  <a:lnTo>
                    <a:pt x="418861" y="429267"/>
                  </a:lnTo>
                  <a:lnTo>
                    <a:pt x="382548" y="459973"/>
                  </a:lnTo>
                  <a:lnTo>
                    <a:pt x="340869" y="483158"/>
                  </a:lnTo>
                  <a:lnTo>
                    <a:pt x="294812" y="497811"/>
                  </a:lnTo>
                  <a:lnTo>
                    <a:pt x="245363" y="502919"/>
                  </a:lnTo>
                  <a:lnTo>
                    <a:pt x="195915" y="497811"/>
                  </a:lnTo>
                  <a:lnTo>
                    <a:pt x="149858" y="483158"/>
                  </a:lnTo>
                  <a:lnTo>
                    <a:pt x="108179" y="459973"/>
                  </a:lnTo>
                  <a:lnTo>
                    <a:pt x="71866" y="429267"/>
                  </a:lnTo>
                  <a:lnTo>
                    <a:pt x="41904" y="392052"/>
                  </a:lnTo>
                  <a:lnTo>
                    <a:pt x="19282" y="349338"/>
                  </a:lnTo>
                  <a:lnTo>
                    <a:pt x="4984" y="302137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383648" y="560689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40663" y="5178552"/>
            <a:ext cx="497205" cy="512445"/>
            <a:chOff x="740663" y="5178552"/>
            <a:chExt cx="497205" cy="512445"/>
          </a:xfrm>
        </p:grpSpPr>
        <p:sp>
          <p:nvSpPr>
            <p:cNvPr id="30" name="object 30"/>
            <p:cNvSpPr/>
            <p:nvPr/>
          </p:nvSpPr>
          <p:spPr>
            <a:xfrm>
              <a:off x="745235" y="5183124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243839" y="0"/>
                  </a:moveTo>
                  <a:lnTo>
                    <a:pt x="194697" y="5106"/>
                  </a:lnTo>
                  <a:lnTo>
                    <a:pt x="148925" y="19752"/>
                  </a:lnTo>
                  <a:lnTo>
                    <a:pt x="107505" y="42929"/>
                  </a:lnTo>
                  <a:lnTo>
                    <a:pt x="71418" y="73628"/>
                  </a:lnTo>
                  <a:lnTo>
                    <a:pt x="41643" y="110839"/>
                  </a:lnTo>
                  <a:lnTo>
                    <a:pt x="19161" y="153554"/>
                  </a:lnTo>
                  <a:lnTo>
                    <a:pt x="4953" y="200764"/>
                  </a:lnTo>
                  <a:lnTo>
                    <a:pt x="0" y="251459"/>
                  </a:lnTo>
                  <a:lnTo>
                    <a:pt x="4953" y="302155"/>
                  </a:lnTo>
                  <a:lnTo>
                    <a:pt x="19161" y="349365"/>
                  </a:lnTo>
                  <a:lnTo>
                    <a:pt x="41643" y="392080"/>
                  </a:lnTo>
                  <a:lnTo>
                    <a:pt x="71418" y="429291"/>
                  </a:lnTo>
                  <a:lnTo>
                    <a:pt x="107505" y="459990"/>
                  </a:lnTo>
                  <a:lnTo>
                    <a:pt x="148925" y="483167"/>
                  </a:lnTo>
                  <a:lnTo>
                    <a:pt x="194697" y="497813"/>
                  </a:lnTo>
                  <a:lnTo>
                    <a:pt x="243839" y="502919"/>
                  </a:lnTo>
                  <a:lnTo>
                    <a:pt x="292982" y="497813"/>
                  </a:lnTo>
                  <a:lnTo>
                    <a:pt x="338754" y="483167"/>
                  </a:lnTo>
                  <a:lnTo>
                    <a:pt x="380174" y="459990"/>
                  </a:lnTo>
                  <a:lnTo>
                    <a:pt x="416261" y="429291"/>
                  </a:lnTo>
                  <a:lnTo>
                    <a:pt x="446036" y="392080"/>
                  </a:lnTo>
                  <a:lnTo>
                    <a:pt x="468518" y="349365"/>
                  </a:lnTo>
                  <a:lnTo>
                    <a:pt x="482726" y="302155"/>
                  </a:lnTo>
                  <a:lnTo>
                    <a:pt x="487680" y="251459"/>
                  </a:lnTo>
                  <a:lnTo>
                    <a:pt x="482726" y="200764"/>
                  </a:lnTo>
                  <a:lnTo>
                    <a:pt x="468518" y="153554"/>
                  </a:lnTo>
                  <a:lnTo>
                    <a:pt x="446036" y="110839"/>
                  </a:lnTo>
                  <a:lnTo>
                    <a:pt x="416261" y="73628"/>
                  </a:lnTo>
                  <a:lnTo>
                    <a:pt x="380174" y="42929"/>
                  </a:lnTo>
                  <a:lnTo>
                    <a:pt x="338754" y="19752"/>
                  </a:lnTo>
                  <a:lnTo>
                    <a:pt x="292982" y="510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5235" y="5183124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0" y="251459"/>
                  </a:moveTo>
                  <a:lnTo>
                    <a:pt x="4953" y="200764"/>
                  </a:lnTo>
                  <a:lnTo>
                    <a:pt x="19161" y="153554"/>
                  </a:lnTo>
                  <a:lnTo>
                    <a:pt x="41643" y="110839"/>
                  </a:lnTo>
                  <a:lnTo>
                    <a:pt x="71418" y="73628"/>
                  </a:lnTo>
                  <a:lnTo>
                    <a:pt x="107505" y="42929"/>
                  </a:lnTo>
                  <a:lnTo>
                    <a:pt x="148925" y="19752"/>
                  </a:lnTo>
                  <a:lnTo>
                    <a:pt x="194697" y="5106"/>
                  </a:lnTo>
                  <a:lnTo>
                    <a:pt x="243839" y="0"/>
                  </a:lnTo>
                  <a:lnTo>
                    <a:pt x="292982" y="5106"/>
                  </a:lnTo>
                  <a:lnTo>
                    <a:pt x="338754" y="19752"/>
                  </a:lnTo>
                  <a:lnTo>
                    <a:pt x="380174" y="42929"/>
                  </a:lnTo>
                  <a:lnTo>
                    <a:pt x="416261" y="73628"/>
                  </a:lnTo>
                  <a:lnTo>
                    <a:pt x="446036" y="110839"/>
                  </a:lnTo>
                  <a:lnTo>
                    <a:pt x="468518" y="153554"/>
                  </a:lnTo>
                  <a:lnTo>
                    <a:pt x="482726" y="200764"/>
                  </a:lnTo>
                  <a:lnTo>
                    <a:pt x="487680" y="251459"/>
                  </a:lnTo>
                  <a:lnTo>
                    <a:pt x="482726" y="302155"/>
                  </a:lnTo>
                  <a:lnTo>
                    <a:pt x="468518" y="349365"/>
                  </a:lnTo>
                  <a:lnTo>
                    <a:pt x="446036" y="392080"/>
                  </a:lnTo>
                  <a:lnTo>
                    <a:pt x="416261" y="429291"/>
                  </a:lnTo>
                  <a:lnTo>
                    <a:pt x="380174" y="459990"/>
                  </a:lnTo>
                  <a:lnTo>
                    <a:pt x="338754" y="483167"/>
                  </a:lnTo>
                  <a:lnTo>
                    <a:pt x="292982" y="497813"/>
                  </a:lnTo>
                  <a:lnTo>
                    <a:pt x="243839" y="502919"/>
                  </a:lnTo>
                  <a:lnTo>
                    <a:pt x="194697" y="497813"/>
                  </a:lnTo>
                  <a:lnTo>
                    <a:pt x="148925" y="483167"/>
                  </a:lnTo>
                  <a:lnTo>
                    <a:pt x="107505" y="459990"/>
                  </a:lnTo>
                  <a:lnTo>
                    <a:pt x="71418" y="429291"/>
                  </a:lnTo>
                  <a:lnTo>
                    <a:pt x="41643" y="392080"/>
                  </a:lnTo>
                  <a:lnTo>
                    <a:pt x="19161" y="349365"/>
                  </a:lnTo>
                  <a:lnTo>
                    <a:pt x="4953" y="302155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94384" y="528441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28047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40" dirty="0">
                <a:solidFill>
                  <a:srgbClr val="008B94"/>
                </a:solidFill>
              </a:rPr>
              <a:t>ШАГ</a:t>
            </a:r>
            <a:r>
              <a:rPr sz="2800" spc="6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4/5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ОБЗОР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917447"/>
            <a:ext cx="4696968" cy="51328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80990" y="1264938"/>
            <a:ext cx="3995420" cy="30632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5" dirty="0">
                <a:latin typeface="Arial"/>
                <a:cs typeface="Arial"/>
              </a:rPr>
              <a:t>Ежедневно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600" spc="425" dirty="0">
                <a:latin typeface="Microsoft Sans Serif"/>
                <a:cs typeface="Microsoft Sans Serif"/>
              </a:rPr>
              <a:t>–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краткий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обзор</a:t>
            </a:r>
            <a:endParaRPr sz="16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spcBef>
                <a:spcPts val="390"/>
              </a:spcBef>
              <a:buChar char="•"/>
              <a:tabLst>
                <a:tab pos="384175" algn="l"/>
                <a:tab pos="38481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календаря</a:t>
            </a:r>
            <a:endParaRPr sz="16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spcBef>
                <a:spcPts val="385"/>
              </a:spcBef>
              <a:buChar char="•"/>
              <a:tabLst>
                <a:tab pos="384175" algn="l"/>
                <a:tab pos="38481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списков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следующих действий</a:t>
            </a:r>
            <a:endParaRPr sz="16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spcBef>
                <a:spcPts val="385"/>
              </a:spcBef>
              <a:buChar char="•"/>
              <a:tabLst>
                <a:tab pos="384175" algn="l"/>
                <a:tab pos="38481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план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работы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день.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Microsoft Sans Serif"/>
              <a:buChar char="•"/>
            </a:pP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Еженедельно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600" spc="425" dirty="0">
                <a:latin typeface="Microsoft Sans Serif"/>
                <a:cs typeface="Microsoft Sans Serif"/>
              </a:rPr>
              <a:t>–</a:t>
            </a:r>
            <a:r>
              <a:rPr sz="1600" spc="-10" dirty="0">
                <a:latin typeface="Microsoft Sans Serif"/>
                <a:cs typeface="Microsoft Sans Serif"/>
              </a:rPr>
              <a:t> «генеральная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уборка»</a:t>
            </a:r>
            <a:endParaRPr sz="16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spcBef>
                <a:spcPts val="390"/>
              </a:spcBef>
              <a:buChar char="•"/>
              <a:tabLst>
                <a:tab pos="384175" algn="l"/>
                <a:tab pos="38481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обзор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своих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целей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проектов</a:t>
            </a:r>
            <a:endParaRPr sz="16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spcBef>
                <a:spcPts val="390"/>
              </a:spcBef>
              <a:buChar char="•"/>
              <a:tabLst>
                <a:tab pos="384175" algn="l"/>
                <a:tab pos="38481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обзор</a:t>
            </a:r>
            <a:r>
              <a:rPr sz="1600" spc="-10" dirty="0">
                <a:latin typeface="Microsoft Sans Serif"/>
                <a:cs typeface="Microsoft Sans Serif"/>
              </a:rPr>
              <a:t> календарей,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списков </a:t>
            </a:r>
            <a:r>
              <a:rPr sz="1600" spc="-25" dirty="0">
                <a:latin typeface="Microsoft Sans Serif"/>
                <a:cs typeface="Microsoft Sans Serif"/>
              </a:rPr>
              <a:t>задач</a:t>
            </a:r>
            <a:endParaRPr sz="16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spcBef>
                <a:spcPts val="384"/>
              </a:spcBef>
              <a:buChar char="•"/>
              <a:tabLst>
                <a:tab pos="384175" algn="l"/>
                <a:tab pos="38481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обзор </a:t>
            </a:r>
            <a:r>
              <a:rPr sz="1600" spc="-5" dirty="0">
                <a:latin typeface="Microsoft Sans Serif"/>
                <a:cs typeface="Microsoft Sans Serif"/>
              </a:rPr>
              <a:t>всей</a:t>
            </a:r>
            <a:r>
              <a:rPr sz="1600" spc="-10" dirty="0">
                <a:latin typeface="Microsoft Sans Serif"/>
                <a:cs typeface="Microsoft Sans Serif"/>
              </a:rPr>
              <a:t> информации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 </a:t>
            </a:r>
            <a:r>
              <a:rPr sz="1600" spc="-25" dirty="0">
                <a:latin typeface="Microsoft Sans Serif"/>
                <a:cs typeface="Microsoft Sans Serif"/>
              </a:rPr>
              <a:t>«корзинах»</a:t>
            </a:r>
            <a:endParaRPr sz="16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spcBef>
                <a:spcPts val="380"/>
              </a:spcBef>
              <a:buChar char="•"/>
              <a:tabLst>
                <a:tab pos="384175" algn="l"/>
                <a:tab pos="38481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план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работы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неделю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35210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40" dirty="0">
                <a:solidFill>
                  <a:srgbClr val="008B94"/>
                </a:solidFill>
              </a:rPr>
              <a:t>ШАГ</a:t>
            </a:r>
            <a:r>
              <a:rPr sz="2800" spc="6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5/5</a:t>
            </a:r>
            <a:r>
              <a:rPr sz="2800" spc="-4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ДЕЙСТВИЯ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917447"/>
            <a:ext cx="4696968" cy="51328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80990" y="1570482"/>
            <a:ext cx="4118610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00"/>
              </a:spcBef>
              <a:buChar char="•"/>
              <a:tabLst>
                <a:tab pos="384175" algn="l"/>
                <a:tab pos="38481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Придерживайтесь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реализации</a:t>
            </a:r>
            <a:endParaRPr sz="1800">
              <a:latin typeface="Microsoft Sans Serif"/>
              <a:cs typeface="Microsoft Sans Serif"/>
            </a:endParaRPr>
          </a:p>
          <a:p>
            <a:pPr marL="384175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запланированного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384175" marR="5080" indent="-372110">
              <a:lnSpc>
                <a:spcPct val="100000"/>
              </a:lnSpc>
              <a:buChar char="•"/>
              <a:tabLst>
                <a:tab pos="384175" algn="l"/>
                <a:tab pos="38481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Постоянно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определяйте,</a:t>
            </a:r>
            <a:r>
              <a:rPr sz="1800" spc="-25" dirty="0">
                <a:latin typeface="Microsoft Sans Serif"/>
                <a:cs typeface="Microsoft Sans Serif"/>
              </a:rPr>
              <a:t> чем</a:t>
            </a:r>
            <a:r>
              <a:rPr sz="1800" dirty="0">
                <a:latin typeface="Microsoft Sans Serif"/>
                <a:cs typeface="Microsoft Sans Serif"/>
              </a:rPr>
              <a:t> Вы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можете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заняться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сейчас</a:t>
            </a:r>
            <a:r>
              <a:rPr sz="1800" spc="-25" dirty="0">
                <a:latin typeface="Microsoft Sans Serif"/>
                <a:cs typeface="Microsoft Sans Serif"/>
              </a:rPr>
              <a:t> (сколько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вас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времени, энергии,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какие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вас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приоритеты)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2650">
              <a:latin typeface="Microsoft Sans Serif"/>
              <a:cs typeface="Microsoft Sans Serif"/>
            </a:endParaRPr>
          </a:p>
          <a:p>
            <a:pPr marL="384175" marR="139065" indent="-372110">
              <a:lnSpc>
                <a:spcPct val="100000"/>
              </a:lnSpc>
              <a:buChar char="•"/>
              <a:tabLst>
                <a:tab pos="384175" algn="l"/>
                <a:tab pos="38481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Ежедневно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выделяйте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время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поддержания </a:t>
            </a:r>
            <a:r>
              <a:rPr sz="1800" dirty="0">
                <a:latin typeface="Microsoft Sans Serif"/>
                <a:cs typeface="Microsoft Sans Serif"/>
              </a:rPr>
              <a:t>своей </a:t>
            </a:r>
            <a:r>
              <a:rPr sz="1800" spc="-10" dirty="0">
                <a:latin typeface="Microsoft Sans Serif"/>
                <a:cs typeface="Microsoft Sans Serif"/>
              </a:rPr>
              <a:t>системы </a:t>
            </a:r>
            <a:r>
              <a:rPr sz="1800" spc="-5" dirty="0">
                <a:latin typeface="Microsoft Sans Serif"/>
                <a:cs typeface="Microsoft Sans Serif"/>
              </a:rPr>
              <a:t> управления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делами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Microsoft Sans Serif"/>
                <a:cs typeface="Microsoft Sans Serif"/>
              </a:rPr>
              <a:t>работоспособном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состоянии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429" y="123901"/>
            <a:ext cx="76892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solidFill>
                  <a:srgbClr val="008B94"/>
                </a:solidFill>
              </a:rPr>
              <a:t>Этапы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практики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и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частота</a:t>
            </a:r>
            <a:r>
              <a:rPr sz="2800" spc="4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реализации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3051048" y="1069847"/>
            <a:ext cx="3807460" cy="1454785"/>
            <a:chOff x="3051048" y="1069847"/>
            <a:chExt cx="3807460" cy="1454785"/>
          </a:xfrm>
        </p:grpSpPr>
        <p:sp>
          <p:nvSpPr>
            <p:cNvPr id="4" name="object 4"/>
            <p:cNvSpPr/>
            <p:nvPr/>
          </p:nvSpPr>
          <p:spPr>
            <a:xfrm>
              <a:off x="3055620" y="1074419"/>
              <a:ext cx="3797935" cy="1045844"/>
            </a:xfrm>
            <a:custGeom>
              <a:avLst/>
              <a:gdLst/>
              <a:ahLst/>
              <a:cxnLst/>
              <a:rect l="l" t="t" r="r" b="b"/>
              <a:pathLst>
                <a:path w="3797934" h="1045844">
                  <a:moveTo>
                    <a:pt x="3623563" y="0"/>
                  </a:moveTo>
                  <a:lnTo>
                    <a:pt x="174244" y="0"/>
                  </a:lnTo>
                  <a:lnTo>
                    <a:pt x="127911" y="6221"/>
                  </a:lnTo>
                  <a:lnTo>
                    <a:pt x="86284" y="23781"/>
                  </a:lnTo>
                  <a:lnTo>
                    <a:pt x="51022" y="51022"/>
                  </a:lnTo>
                  <a:lnTo>
                    <a:pt x="23781" y="86284"/>
                  </a:lnTo>
                  <a:lnTo>
                    <a:pt x="6221" y="127911"/>
                  </a:lnTo>
                  <a:lnTo>
                    <a:pt x="0" y="174243"/>
                  </a:lnTo>
                  <a:lnTo>
                    <a:pt x="0" y="871219"/>
                  </a:lnTo>
                  <a:lnTo>
                    <a:pt x="6221" y="917552"/>
                  </a:lnTo>
                  <a:lnTo>
                    <a:pt x="23781" y="959179"/>
                  </a:lnTo>
                  <a:lnTo>
                    <a:pt x="51022" y="994441"/>
                  </a:lnTo>
                  <a:lnTo>
                    <a:pt x="86284" y="1021682"/>
                  </a:lnTo>
                  <a:lnTo>
                    <a:pt x="127911" y="1039242"/>
                  </a:lnTo>
                  <a:lnTo>
                    <a:pt x="174244" y="1045463"/>
                  </a:lnTo>
                  <a:lnTo>
                    <a:pt x="3623563" y="1045463"/>
                  </a:lnTo>
                  <a:lnTo>
                    <a:pt x="3669896" y="1039242"/>
                  </a:lnTo>
                  <a:lnTo>
                    <a:pt x="3711523" y="1021682"/>
                  </a:lnTo>
                  <a:lnTo>
                    <a:pt x="3746785" y="994441"/>
                  </a:lnTo>
                  <a:lnTo>
                    <a:pt x="3774026" y="959179"/>
                  </a:lnTo>
                  <a:lnTo>
                    <a:pt x="3791586" y="917552"/>
                  </a:lnTo>
                  <a:lnTo>
                    <a:pt x="3797807" y="871219"/>
                  </a:lnTo>
                  <a:lnTo>
                    <a:pt x="3797807" y="174243"/>
                  </a:lnTo>
                  <a:lnTo>
                    <a:pt x="3791586" y="127911"/>
                  </a:lnTo>
                  <a:lnTo>
                    <a:pt x="3774026" y="86284"/>
                  </a:lnTo>
                  <a:lnTo>
                    <a:pt x="3746785" y="51022"/>
                  </a:lnTo>
                  <a:lnTo>
                    <a:pt x="3711523" y="23781"/>
                  </a:lnTo>
                  <a:lnTo>
                    <a:pt x="3669896" y="6221"/>
                  </a:lnTo>
                  <a:lnTo>
                    <a:pt x="3623563" y="0"/>
                  </a:lnTo>
                  <a:close/>
                </a:path>
              </a:pathLst>
            </a:custGeom>
            <a:solidFill>
              <a:srgbClr val="B1D2D7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5620" y="1074419"/>
              <a:ext cx="3797935" cy="1045844"/>
            </a:xfrm>
            <a:custGeom>
              <a:avLst/>
              <a:gdLst/>
              <a:ahLst/>
              <a:cxnLst/>
              <a:rect l="l" t="t" r="r" b="b"/>
              <a:pathLst>
                <a:path w="3797934" h="1045844">
                  <a:moveTo>
                    <a:pt x="0" y="174243"/>
                  </a:moveTo>
                  <a:lnTo>
                    <a:pt x="6221" y="127911"/>
                  </a:lnTo>
                  <a:lnTo>
                    <a:pt x="23781" y="86284"/>
                  </a:lnTo>
                  <a:lnTo>
                    <a:pt x="51022" y="51022"/>
                  </a:lnTo>
                  <a:lnTo>
                    <a:pt x="86284" y="23781"/>
                  </a:lnTo>
                  <a:lnTo>
                    <a:pt x="127911" y="6221"/>
                  </a:lnTo>
                  <a:lnTo>
                    <a:pt x="174244" y="0"/>
                  </a:lnTo>
                  <a:lnTo>
                    <a:pt x="3623563" y="0"/>
                  </a:lnTo>
                  <a:lnTo>
                    <a:pt x="3669896" y="6221"/>
                  </a:lnTo>
                  <a:lnTo>
                    <a:pt x="3711523" y="23781"/>
                  </a:lnTo>
                  <a:lnTo>
                    <a:pt x="3746785" y="51022"/>
                  </a:lnTo>
                  <a:lnTo>
                    <a:pt x="3774026" y="86284"/>
                  </a:lnTo>
                  <a:lnTo>
                    <a:pt x="3791586" y="127911"/>
                  </a:lnTo>
                  <a:lnTo>
                    <a:pt x="3797807" y="174243"/>
                  </a:lnTo>
                  <a:lnTo>
                    <a:pt x="3797807" y="871219"/>
                  </a:lnTo>
                  <a:lnTo>
                    <a:pt x="3791586" y="917552"/>
                  </a:lnTo>
                  <a:lnTo>
                    <a:pt x="3774026" y="959179"/>
                  </a:lnTo>
                  <a:lnTo>
                    <a:pt x="3746785" y="994441"/>
                  </a:lnTo>
                  <a:lnTo>
                    <a:pt x="3711523" y="1021682"/>
                  </a:lnTo>
                  <a:lnTo>
                    <a:pt x="3669896" y="1039242"/>
                  </a:lnTo>
                  <a:lnTo>
                    <a:pt x="3623563" y="1045463"/>
                  </a:lnTo>
                  <a:lnTo>
                    <a:pt x="174244" y="1045463"/>
                  </a:lnTo>
                  <a:lnTo>
                    <a:pt x="127911" y="1039242"/>
                  </a:lnTo>
                  <a:lnTo>
                    <a:pt x="86284" y="1021682"/>
                  </a:lnTo>
                  <a:lnTo>
                    <a:pt x="51022" y="994441"/>
                  </a:lnTo>
                  <a:lnTo>
                    <a:pt x="23781" y="959179"/>
                  </a:lnTo>
                  <a:lnTo>
                    <a:pt x="6221" y="917552"/>
                  </a:lnTo>
                  <a:lnTo>
                    <a:pt x="0" y="871219"/>
                  </a:lnTo>
                  <a:lnTo>
                    <a:pt x="0" y="174243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8120" y="1941575"/>
              <a:ext cx="1945386" cy="512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808" y="1935480"/>
              <a:ext cx="1597914" cy="5890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40124" y="1973580"/>
              <a:ext cx="1828800" cy="396240"/>
            </a:xfrm>
            <a:custGeom>
              <a:avLst/>
              <a:gdLst/>
              <a:ahLst/>
              <a:cxnLst/>
              <a:rect l="l" t="t" r="r" b="b"/>
              <a:pathLst>
                <a:path w="1828800" h="396239">
                  <a:moveTo>
                    <a:pt x="1762760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40"/>
                  </a:lnTo>
                  <a:lnTo>
                    <a:pt x="1762760" y="396240"/>
                  </a:lnTo>
                  <a:lnTo>
                    <a:pt x="1788455" y="391046"/>
                  </a:lnTo>
                  <a:lnTo>
                    <a:pt x="1809448" y="376888"/>
                  </a:lnTo>
                  <a:lnTo>
                    <a:pt x="1823606" y="355895"/>
                  </a:lnTo>
                  <a:lnTo>
                    <a:pt x="1828800" y="330200"/>
                  </a:lnTo>
                  <a:lnTo>
                    <a:pt x="1828800" y="66040"/>
                  </a:lnTo>
                  <a:lnTo>
                    <a:pt x="1823606" y="40344"/>
                  </a:lnTo>
                  <a:lnTo>
                    <a:pt x="1809448" y="19351"/>
                  </a:lnTo>
                  <a:lnTo>
                    <a:pt x="1788455" y="5193"/>
                  </a:lnTo>
                  <a:lnTo>
                    <a:pt x="1762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0124" y="1973580"/>
              <a:ext cx="1828800" cy="396240"/>
            </a:xfrm>
            <a:custGeom>
              <a:avLst/>
              <a:gdLst/>
              <a:ahLst/>
              <a:cxnLst/>
              <a:rect l="l" t="t" r="r" b="b"/>
              <a:pathLst>
                <a:path w="1828800" h="396239">
                  <a:moveTo>
                    <a:pt x="0" y="66040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1762760" y="0"/>
                  </a:lnTo>
                  <a:lnTo>
                    <a:pt x="1788455" y="5193"/>
                  </a:lnTo>
                  <a:lnTo>
                    <a:pt x="1809448" y="19351"/>
                  </a:lnTo>
                  <a:lnTo>
                    <a:pt x="1823606" y="40344"/>
                  </a:lnTo>
                  <a:lnTo>
                    <a:pt x="1828800" y="66040"/>
                  </a:lnTo>
                  <a:lnTo>
                    <a:pt x="1828800" y="330200"/>
                  </a:lnTo>
                  <a:lnTo>
                    <a:pt x="1823606" y="355895"/>
                  </a:lnTo>
                  <a:lnTo>
                    <a:pt x="1809448" y="376888"/>
                  </a:lnTo>
                  <a:lnTo>
                    <a:pt x="1788455" y="391046"/>
                  </a:lnTo>
                  <a:lnTo>
                    <a:pt x="1762760" y="396240"/>
                  </a:lnTo>
                  <a:lnTo>
                    <a:pt x="66039" y="396240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537769" y="2947225"/>
            <a:ext cx="2222500" cy="1055370"/>
            <a:chOff x="6537769" y="2947225"/>
            <a:chExt cx="2222500" cy="1055370"/>
          </a:xfrm>
        </p:grpSpPr>
        <p:sp>
          <p:nvSpPr>
            <p:cNvPr id="11" name="object 11"/>
            <p:cNvSpPr/>
            <p:nvPr/>
          </p:nvSpPr>
          <p:spPr>
            <a:xfrm>
              <a:off x="6542531" y="2951988"/>
              <a:ext cx="2212975" cy="1045844"/>
            </a:xfrm>
            <a:custGeom>
              <a:avLst/>
              <a:gdLst/>
              <a:ahLst/>
              <a:cxnLst/>
              <a:rect l="l" t="t" r="r" b="b"/>
              <a:pathLst>
                <a:path w="2212975" h="1045845">
                  <a:moveTo>
                    <a:pt x="2038603" y="0"/>
                  </a:moveTo>
                  <a:lnTo>
                    <a:pt x="174244" y="0"/>
                  </a:lnTo>
                  <a:lnTo>
                    <a:pt x="127911" y="6221"/>
                  </a:lnTo>
                  <a:lnTo>
                    <a:pt x="86284" y="23781"/>
                  </a:lnTo>
                  <a:lnTo>
                    <a:pt x="51022" y="51022"/>
                  </a:lnTo>
                  <a:lnTo>
                    <a:pt x="23781" y="86284"/>
                  </a:lnTo>
                  <a:lnTo>
                    <a:pt x="6221" y="127911"/>
                  </a:lnTo>
                  <a:lnTo>
                    <a:pt x="0" y="174244"/>
                  </a:lnTo>
                  <a:lnTo>
                    <a:pt x="0" y="871219"/>
                  </a:lnTo>
                  <a:lnTo>
                    <a:pt x="6221" y="917552"/>
                  </a:lnTo>
                  <a:lnTo>
                    <a:pt x="23781" y="959179"/>
                  </a:lnTo>
                  <a:lnTo>
                    <a:pt x="51022" y="994441"/>
                  </a:lnTo>
                  <a:lnTo>
                    <a:pt x="86284" y="1021682"/>
                  </a:lnTo>
                  <a:lnTo>
                    <a:pt x="127911" y="1039242"/>
                  </a:lnTo>
                  <a:lnTo>
                    <a:pt x="174244" y="1045463"/>
                  </a:lnTo>
                  <a:lnTo>
                    <a:pt x="2038603" y="1045463"/>
                  </a:lnTo>
                  <a:lnTo>
                    <a:pt x="2084936" y="1039242"/>
                  </a:lnTo>
                  <a:lnTo>
                    <a:pt x="2126563" y="1021682"/>
                  </a:lnTo>
                  <a:lnTo>
                    <a:pt x="2161825" y="994441"/>
                  </a:lnTo>
                  <a:lnTo>
                    <a:pt x="2189066" y="959179"/>
                  </a:lnTo>
                  <a:lnTo>
                    <a:pt x="2206626" y="917552"/>
                  </a:lnTo>
                  <a:lnTo>
                    <a:pt x="2212848" y="871219"/>
                  </a:lnTo>
                  <a:lnTo>
                    <a:pt x="2212848" y="174244"/>
                  </a:lnTo>
                  <a:lnTo>
                    <a:pt x="2206626" y="127911"/>
                  </a:lnTo>
                  <a:lnTo>
                    <a:pt x="2189066" y="86284"/>
                  </a:lnTo>
                  <a:lnTo>
                    <a:pt x="2161825" y="51022"/>
                  </a:lnTo>
                  <a:lnTo>
                    <a:pt x="2126563" y="23781"/>
                  </a:lnTo>
                  <a:lnTo>
                    <a:pt x="2084936" y="6221"/>
                  </a:lnTo>
                  <a:lnTo>
                    <a:pt x="2038603" y="0"/>
                  </a:lnTo>
                  <a:close/>
                </a:path>
              </a:pathLst>
            </a:custGeom>
            <a:solidFill>
              <a:srgbClr val="B1D2D7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42531" y="2951988"/>
              <a:ext cx="2212975" cy="1045844"/>
            </a:xfrm>
            <a:custGeom>
              <a:avLst/>
              <a:gdLst/>
              <a:ahLst/>
              <a:cxnLst/>
              <a:rect l="l" t="t" r="r" b="b"/>
              <a:pathLst>
                <a:path w="2212975" h="1045845">
                  <a:moveTo>
                    <a:pt x="0" y="174244"/>
                  </a:moveTo>
                  <a:lnTo>
                    <a:pt x="6221" y="127911"/>
                  </a:lnTo>
                  <a:lnTo>
                    <a:pt x="23781" y="86284"/>
                  </a:lnTo>
                  <a:lnTo>
                    <a:pt x="51022" y="51022"/>
                  </a:lnTo>
                  <a:lnTo>
                    <a:pt x="86284" y="23781"/>
                  </a:lnTo>
                  <a:lnTo>
                    <a:pt x="127911" y="6221"/>
                  </a:lnTo>
                  <a:lnTo>
                    <a:pt x="174244" y="0"/>
                  </a:lnTo>
                  <a:lnTo>
                    <a:pt x="2038603" y="0"/>
                  </a:lnTo>
                  <a:lnTo>
                    <a:pt x="2084936" y="6221"/>
                  </a:lnTo>
                  <a:lnTo>
                    <a:pt x="2126563" y="23781"/>
                  </a:lnTo>
                  <a:lnTo>
                    <a:pt x="2161825" y="51022"/>
                  </a:lnTo>
                  <a:lnTo>
                    <a:pt x="2189066" y="86284"/>
                  </a:lnTo>
                  <a:lnTo>
                    <a:pt x="2206626" y="127911"/>
                  </a:lnTo>
                  <a:lnTo>
                    <a:pt x="2212848" y="174244"/>
                  </a:lnTo>
                  <a:lnTo>
                    <a:pt x="2212848" y="871219"/>
                  </a:lnTo>
                  <a:lnTo>
                    <a:pt x="2206626" y="917552"/>
                  </a:lnTo>
                  <a:lnTo>
                    <a:pt x="2189066" y="959179"/>
                  </a:lnTo>
                  <a:lnTo>
                    <a:pt x="2161825" y="994441"/>
                  </a:lnTo>
                  <a:lnTo>
                    <a:pt x="2126563" y="1021682"/>
                  </a:lnTo>
                  <a:lnTo>
                    <a:pt x="2084936" y="1039242"/>
                  </a:lnTo>
                  <a:lnTo>
                    <a:pt x="2038603" y="1045463"/>
                  </a:lnTo>
                  <a:lnTo>
                    <a:pt x="174244" y="1045463"/>
                  </a:lnTo>
                  <a:lnTo>
                    <a:pt x="127911" y="1039242"/>
                  </a:lnTo>
                  <a:lnTo>
                    <a:pt x="86284" y="1021682"/>
                  </a:lnTo>
                  <a:lnTo>
                    <a:pt x="51022" y="994441"/>
                  </a:lnTo>
                  <a:lnTo>
                    <a:pt x="23781" y="959179"/>
                  </a:lnTo>
                  <a:lnTo>
                    <a:pt x="6221" y="917552"/>
                  </a:lnTo>
                  <a:lnTo>
                    <a:pt x="0" y="871219"/>
                  </a:lnTo>
                  <a:lnTo>
                    <a:pt x="0" y="174244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55968" y="3302584"/>
            <a:ext cx="15830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Microsoft Sans Serif"/>
                <a:cs typeface="Microsoft Sans Serif"/>
              </a:rPr>
              <a:t>2.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Обработка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1161" y="2947225"/>
            <a:ext cx="5255260" cy="2933065"/>
            <a:chOff x="911161" y="2947225"/>
            <a:chExt cx="5255260" cy="2933065"/>
          </a:xfrm>
        </p:grpSpPr>
        <p:sp>
          <p:nvSpPr>
            <p:cNvPr id="15" name="object 15"/>
            <p:cNvSpPr/>
            <p:nvPr/>
          </p:nvSpPr>
          <p:spPr>
            <a:xfrm>
              <a:off x="3747516" y="4829555"/>
              <a:ext cx="2414270" cy="1045844"/>
            </a:xfrm>
            <a:custGeom>
              <a:avLst/>
              <a:gdLst/>
              <a:ahLst/>
              <a:cxnLst/>
              <a:rect l="l" t="t" r="r" b="b"/>
              <a:pathLst>
                <a:path w="2414270" h="1045845">
                  <a:moveTo>
                    <a:pt x="2239772" y="0"/>
                  </a:moveTo>
                  <a:lnTo>
                    <a:pt x="174244" y="0"/>
                  </a:lnTo>
                  <a:lnTo>
                    <a:pt x="127911" y="6221"/>
                  </a:lnTo>
                  <a:lnTo>
                    <a:pt x="86284" y="23781"/>
                  </a:lnTo>
                  <a:lnTo>
                    <a:pt x="51022" y="51022"/>
                  </a:lnTo>
                  <a:lnTo>
                    <a:pt x="23781" y="86284"/>
                  </a:lnTo>
                  <a:lnTo>
                    <a:pt x="6221" y="127911"/>
                  </a:lnTo>
                  <a:lnTo>
                    <a:pt x="0" y="174244"/>
                  </a:lnTo>
                  <a:lnTo>
                    <a:pt x="0" y="871220"/>
                  </a:lnTo>
                  <a:lnTo>
                    <a:pt x="6221" y="917539"/>
                  </a:lnTo>
                  <a:lnTo>
                    <a:pt x="23781" y="959162"/>
                  </a:lnTo>
                  <a:lnTo>
                    <a:pt x="51022" y="994427"/>
                  </a:lnTo>
                  <a:lnTo>
                    <a:pt x="86284" y="1021673"/>
                  </a:lnTo>
                  <a:lnTo>
                    <a:pt x="127911" y="1039239"/>
                  </a:lnTo>
                  <a:lnTo>
                    <a:pt x="174244" y="1045464"/>
                  </a:lnTo>
                  <a:lnTo>
                    <a:pt x="2239772" y="1045464"/>
                  </a:lnTo>
                  <a:lnTo>
                    <a:pt x="2286104" y="1039239"/>
                  </a:lnTo>
                  <a:lnTo>
                    <a:pt x="2327731" y="1021673"/>
                  </a:lnTo>
                  <a:lnTo>
                    <a:pt x="2362993" y="994427"/>
                  </a:lnTo>
                  <a:lnTo>
                    <a:pt x="2390234" y="959162"/>
                  </a:lnTo>
                  <a:lnTo>
                    <a:pt x="2407794" y="917539"/>
                  </a:lnTo>
                  <a:lnTo>
                    <a:pt x="2414016" y="871220"/>
                  </a:lnTo>
                  <a:lnTo>
                    <a:pt x="2414016" y="174244"/>
                  </a:lnTo>
                  <a:lnTo>
                    <a:pt x="2407794" y="127911"/>
                  </a:lnTo>
                  <a:lnTo>
                    <a:pt x="2390234" y="86284"/>
                  </a:lnTo>
                  <a:lnTo>
                    <a:pt x="2362993" y="51022"/>
                  </a:lnTo>
                  <a:lnTo>
                    <a:pt x="2327731" y="23781"/>
                  </a:lnTo>
                  <a:lnTo>
                    <a:pt x="2286104" y="6221"/>
                  </a:lnTo>
                  <a:lnTo>
                    <a:pt x="2239772" y="0"/>
                  </a:lnTo>
                  <a:close/>
                </a:path>
              </a:pathLst>
            </a:custGeom>
            <a:solidFill>
              <a:srgbClr val="B1D2D7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7516" y="4829555"/>
              <a:ext cx="2414270" cy="1045844"/>
            </a:xfrm>
            <a:custGeom>
              <a:avLst/>
              <a:gdLst/>
              <a:ahLst/>
              <a:cxnLst/>
              <a:rect l="l" t="t" r="r" b="b"/>
              <a:pathLst>
                <a:path w="2414270" h="1045845">
                  <a:moveTo>
                    <a:pt x="0" y="174244"/>
                  </a:moveTo>
                  <a:lnTo>
                    <a:pt x="6221" y="127911"/>
                  </a:lnTo>
                  <a:lnTo>
                    <a:pt x="23781" y="86284"/>
                  </a:lnTo>
                  <a:lnTo>
                    <a:pt x="51022" y="51022"/>
                  </a:lnTo>
                  <a:lnTo>
                    <a:pt x="86284" y="23781"/>
                  </a:lnTo>
                  <a:lnTo>
                    <a:pt x="127911" y="6221"/>
                  </a:lnTo>
                  <a:lnTo>
                    <a:pt x="174244" y="0"/>
                  </a:lnTo>
                  <a:lnTo>
                    <a:pt x="2239772" y="0"/>
                  </a:lnTo>
                  <a:lnTo>
                    <a:pt x="2286104" y="6221"/>
                  </a:lnTo>
                  <a:lnTo>
                    <a:pt x="2327731" y="23781"/>
                  </a:lnTo>
                  <a:lnTo>
                    <a:pt x="2362993" y="51022"/>
                  </a:lnTo>
                  <a:lnTo>
                    <a:pt x="2390234" y="86284"/>
                  </a:lnTo>
                  <a:lnTo>
                    <a:pt x="2407794" y="127911"/>
                  </a:lnTo>
                  <a:lnTo>
                    <a:pt x="2414016" y="174244"/>
                  </a:lnTo>
                  <a:lnTo>
                    <a:pt x="2414016" y="871220"/>
                  </a:lnTo>
                  <a:lnTo>
                    <a:pt x="2407794" y="917539"/>
                  </a:lnTo>
                  <a:lnTo>
                    <a:pt x="2390234" y="959162"/>
                  </a:lnTo>
                  <a:lnTo>
                    <a:pt x="2362993" y="994427"/>
                  </a:lnTo>
                  <a:lnTo>
                    <a:pt x="2327731" y="1021673"/>
                  </a:lnTo>
                  <a:lnTo>
                    <a:pt x="2286104" y="1039239"/>
                  </a:lnTo>
                  <a:lnTo>
                    <a:pt x="2239772" y="1045464"/>
                  </a:lnTo>
                  <a:lnTo>
                    <a:pt x="174244" y="1045464"/>
                  </a:lnTo>
                  <a:lnTo>
                    <a:pt x="127911" y="1039239"/>
                  </a:lnTo>
                  <a:lnTo>
                    <a:pt x="86284" y="1021673"/>
                  </a:lnTo>
                  <a:lnTo>
                    <a:pt x="51022" y="994427"/>
                  </a:lnTo>
                  <a:lnTo>
                    <a:pt x="23781" y="959162"/>
                  </a:lnTo>
                  <a:lnTo>
                    <a:pt x="6221" y="917539"/>
                  </a:lnTo>
                  <a:lnTo>
                    <a:pt x="0" y="871220"/>
                  </a:lnTo>
                  <a:lnTo>
                    <a:pt x="0" y="174244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5924" y="2951988"/>
              <a:ext cx="2411095" cy="1045844"/>
            </a:xfrm>
            <a:custGeom>
              <a:avLst/>
              <a:gdLst/>
              <a:ahLst/>
              <a:cxnLst/>
              <a:rect l="l" t="t" r="r" b="b"/>
              <a:pathLst>
                <a:path w="2411095" h="1045845">
                  <a:moveTo>
                    <a:pt x="2236724" y="0"/>
                  </a:moveTo>
                  <a:lnTo>
                    <a:pt x="174244" y="0"/>
                  </a:lnTo>
                  <a:lnTo>
                    <a:pt x="127924" y="6221"/>
                  </a:lnTo>
                  <a:lnTo>
                    <a:pt x="86301" y="23781"/>
                  </a:lnTo>
                  <a:lnTo>
                    <a:pt x="51036" y="51022"/>
                  </a:lnTo>
                  <a:lnTo>
                    <a:pt x="23790" y="86284"/>
                  </a:lnTo>
                  <a:lnTo>
                    <a:pt x="6224" y="127911"/>
                  </a:lnTo>
                  <a:lnTo>
                    <a:pt x="0" y="174244"/>
                  </a:lnTo>
                  <a:lnTo>
                    <a:pt x="0" y="871219"/>
                  </a:lnTo>
                  <a:lnTo>
                    <a:pt x="6224" y="917552"/>
                  </a:lnTo>
                  <a:lnTo>
                    <a:pt x="23790" y="959179"/>
                  </a:lnTo>
                  <a:lnTo>
                    <a:pt x="51036" y="994441"/>
                  </a:lnTo>
                  <a:lnTo>
                    <a:pt x="86301" y="1021682"/>
                  </a:lnTo>
                  <a:lnTo>
                    <a:pt x="127924" y="1039242"/>
                  </a:lnTo>
                  <a:lnTo>
                    <a:pt x="174244" y="1045463"/>
                  </a:lnTo>
                  <a:lnTo>
                    <a:pt x="2236724" y="1045463"/>
                  </a:lnTo>
                  <a:lnTo>
                    <a:pt x="2283056" y="1039242"/>
                  </a:lnTo>
                  <a:lnTo>
                    <a:pt x="2324683" y="1021682"/>
                  </a:lnTo>
                  <a:lnTo>
                    <a:pt x="2359945" y="994441"/>
                  </a:lnTo>
                  <a:lnTo>
                    <a:pt x="2387186" y="959179"/>
                  </a:lnTo>
                  <a:lnTo>
                    <a:pt x="2404746" y="917552"/>
                  </a:lnTo>
                  <a:lnTo>
                    <a:pt x="2410967" y="871219"/>
                  </a:lnTo>
                  <a:lnTo>
                    <a:pt x="2410967" y="174244"/>
                  </a:lnTo>
                  <a:lnTo>
                    <a:pt x="2404746" y="127911"/>
                  </a:lnTo>
                  <a:lnTo>
                    <a:pt x="2387186" y="86284"/>
                  </a:lnTo>
                  <a:lnTo>
                    <a:pt x="2359945" y="51022"/>
                  </a:lnTo>
                  <a:lnTo>
                    <a:pt x="2324683" y="23781"/>
                  </a:lnTo>
                  <a:lnTo>
                    <a:pt x="2283056" y="6221"/>
                  </a:lnTo>
                  <a:lnTo>
                    <a:pt x="2236724" y="0"/>
                  </a:lnTo>
                  <a:close/>
                </a:path>
              </a:pathLst>
            </a:custGeom>
            <a:solidFill>
              <a:srgbClr val="B1D2D7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5924" y="2951988"/>
              <a:ext cx="2411095" cy="1045844"/>
            </a:xfrm>
            <a:custGeom>
              <a:avLst/>
              <a:gdLst/>
              <a:ahLst/>
              <a:cxnLst/>
              <a:rect l="l" t="t" r="r" b="b"/>
              <a:pathLst>
                <a:path w="2411095" h="1045845">
                  <a:moveTo>
                    <a:pt x="0" y="174244"/>
                  </a:moveTo>
                  <a:lnTo>
                    <a:pt x="6224" y="127911"/>
                  </a:lnTo>
                  <a:lnTo>
                    <a:pt x="23790" y="86284"/>
                  </a:lnTo>
                  <a:lnTo>
                    <a:pt x="51036" y="51022"/>
                  </a:lnTo>
                  <a:lnTo>
                    <a:pt x="86301" y="23781"/>
                  </a:lnTo>
                  <a:lnTo>
                    <a:pt x="127924" y="6221"/>
                  </a:lnTo>
                  <a:lnTo>
                    <a:pt x="174244" y="0"/>
                  </a:lnTo>
                  <a:lnTo>
                    <a:pt x="2236724" y="0"/>
                  </a:lnTo>
                  <a:lnTo>
                    <a:pt x="2283056" y="6221"/>
                  </a:lnTo>
                  <a:lnTo>
                    <a:pt x="2324683" y="23781"/>
                  </a:lnTo>
                  <a:lnTo>
                    <a:pt x="2359945" y="51022"/>
                  </a:lnTo>
                  <a:lnTo>
                    <a:pt x="2387186" y="86284"/>
                  </a:lnTo>
                  <a:lnTo>
                    <a:pt x="2404746" y="127911"/>
                  </a:lnTo>
                  <a:lnTo>
                    <a:pt x="2410967" y="174244"/>
                  </a:lnTo>
                  <a:lnTo>
                    <a:pt x="2410967" y="871219"/>
                  </a:lnTo>
                  <a:lnTo>
                    <a:pt x="2404746" y="917552"/>
                  </a:lnTo>
                  <a:lnTo>
                    <a:pt x="2387186" y="959179"/>
                  </a:lnTo>
                  <a:lnTo>
                    <a:pt x="2359945" y="994441"/>
                  </a:lnTo>
                  <a:lnTo>
                    <a:pt x="2324683" y="1021682"/>
                  </a:lnTo>
                  <a:lnTo>
                    <a:pt x="2283056" y="1039242"/>
                  </a:lnTo>
                  <a:lnTo>
                    <a:pt x="2236724" y="1045463"/>
                  </a:lnTo>
                  <a:lnTo>
                    <a:pt x="174244" y="1045463"/>
                  </a:lnTo>
                  <a:lnTo>
                    <a:pt x="127924" y="1039242"/>
                  </a:lnTo>
                  <a:lnTo>
                    <a:pt x="86301" y="1021682"/>
                  </a:lnTo>
                  <a:lnTo>
                    <a:pt x="51036" y="994441"/>
                  </a:lnTo>
                  <a:lnTo>
                    <a:pt x="23790" y="959179"/>
                  </a:lnTo>
                  <a:lnTo>
                    <a:pt x="6224" y="917552"/>
                  </a:lnTo>
                  <a:lnTo>
                    <a:pt x="0" y="871219"/>
                  </a:lnTo>
                  <a:lnTo>
                    <a:pt x="0" y="174244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99946" y="3302584"/>
            <a:ext cx="10388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Microsoft Sans Serif"/>
                <a:cs typeface="Microsoft Sans Serif"/>
              </a:rPr>
              <a:t>4.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Обзор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946645" y="1577339"/>
            <a:ext cx="966469" cy="1275715"/>
            <a:chOff x="6946645" y="1577339"/>
            <a:chExt cx="966469" cy="1275715"/>
          </a:xfrm>
        </p:grpSpPr>
        <p:sp>
          <p:nvSpPr>
            <p:cNvPr id="21" name="object 21"/>
            <p:cNvSpPr/>
            <p:nvPr/>
          </p:nvSpPr>
          <p:spPr>
            <a:xfrm>
              <a:off x="6951217" y="1581911"/>
              <a:ext cx="957580" cy="1266190"/>
            </a:xfrm>
            <a:custGeom>
              <a:avLst/>
              <a:gdLst/>
              <a:ahLst/>
              <a:cxnLst/>
              <a:rect l="l" t="t" r="r" b="b"/>
              <a:pathLst>
                <a:path w="957579" h="1266189">
                  <a:moveTo>
                    <a:pt x="103377" y="0"/>
                  </a:moveTo>
                  <a:lnTo>
                    <a:pt x="0" y="149733"/>
                  </a:lnTo>
                  <a:lnTo>
                    <a:pt x="42018" y="177513"/>
                  </a:lnTo>
                  <a:lnTo>
                    <a:pt x="82841" y="206681"/>
                  </a:lnTo>
                  <a:lnTo>
                    <a:pt x="122438" y="237199"/>
                  </a:lnTo>
                  <a:lnTo>
                    <a:pt x="160777" y="269029"/>
                  </a:lnTo>
                  <a:lnTo>
                    <a:pt x="197826" y="302132"/>
                  </a:lnTo>
                  <a:lnTo>
                    <a:pt x="233554" y="336470"/>
                  </a:lnTo>
                  <a:lnTo>
                    <a:pt x="267927" y="372004"/>
                  </a:lnTo>
                  <a:lnTo>
                    <a:pt x="300916" y="408697"/>
                  </a:lnTo>
                  <a:lnTo>
                    <a:pt x="332487" y="446510"/>
                  </a:lnTo>
                  <a:lnTo>
                    <a:pt x="362609" y="485404"/>
                  </a:lnTo>
                  <a:lnTo>
                    <a:pt x="391251" y="525342"/>
                  </a:lnTo>
                  <a:lnTo>
                    <a:pt x="418380" y="566284"/>
                  </a:lnTo>
                  <a:lnTo>
                    <a:pt x="443965" y="608194"/>
                  </a:lnTo>
                  <a:lnTo>
                    <a:pt x="467973" y="651032"/>
                  </a:lnTo>
                  <a:lnTo>
                    <a:pt x="490374" y="694759"/>
                  </a:lnTo>
                  <a:lnTo>
                    <a:pt x="511135" y="739339"/>
                  </a:lnTo>
                  <a:lnTo>
                    <a:pt x="530225" y="784733"/>
                  </a:lnTo>
                  <a:lnTo>
                    <a:pt x="298196" y="783843"/>
                  </a:lnTo>
                  <a:lnTo>
                    <a:pt x="712597" y="1266063"/>
                  </a:lnTo>
                  <a:lnTo>
                    <a:pt x="957199" y="786384"/>
                  </a:lnTo>
                  <a:lnTo>
                    <a:pt x="724407" y="785495"/>
                  </a:lnTo>
                  <a:lnTo>
                    <a:pt x="707081" y="737622"/>
                  </a:lnTo>
                  <a:lnTo>
                    <a:pt x="688152" y="690456"/>
                  </a:lnTo>
                  <a:lnTo>
                    <a:pt x="667647" y="644031"/>
                  </a:lnTo>
                  <a:lnTo>
                    <a:pt x="645592" y="598379"/>
                  </a:lnTo>
                  <a:lnTo>
                    <a:pt x="622014" y="553533"/>
                  </a:lnTo>
                  <a:lnTo>
                    <a:pt x="596938" y="509526"/>
                  </a:lnTo>
                  <a:lnTo>
                    <a:pt x="570391" y="466392"/>
                  </a:lnTo>
                  <a:lnTo>
                    <a:pt x="542399" y="424162"/>
                  </a:lnTo>
                  <a:lnTo>
                    <a:pt x="512989" y="382871"/>
                  </a:lnTo>
                  <a:lnTo>
                    <a:pt x="482187" y="342550"/>
                  </a:lnTo>
                  <a:lnTo>
                    <a:pt x="450019" y="303234"/>
                  </a:lnTo>
                  <a:lnTo>
                    <a:pt x="416511" y="264954"/>
                  </a:lnTo>
                  <a:lnTo>
                    <a:pt x="381690" y="227744"/>
                  </a:lnTo>
                  <a:lnTo>
                    <a:pt x="345581" y="191637"/>
                  </a:lnTo>
                  <a:lnTo>
                    <a:pt x="308213" y="156666"/>
                  </a:lnTo>
                  <a:lnTo>
                    <a:pt x="269609" y="122863"/>
                  </a:lnTo>
                  <a:lnTo>
                    <a:pt x="229798" y="90262"/>
                  </a:lnTo>
                  <a:lnTo>
                    <a:pt x="188805" y="58896"/>
                  </a:lnTo>
                  <a:lnTo>
                    <a:pt x="146656" y="28798"/>
                  </a:lnTo>
                  <a:lnTo>
                    <a:pt x="103377" y="0"/>
                  </a:lnTo>
                  <a:close/>
                </a:path>
              </a:pathLst>
            </a:custGeom>
            <a:solidFill>
              <a:srgbClr val="0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1217" y="1581911"/>
              <a:ext cx="957580" cy="1266190"/>
            </a:xfrm>
            <a:custGeom>
              <a:avLst/>
              <a:gdLst/>
              <a:ahLst/>
              <a:cxnLst/>
              <a:rect l="l" t="t" r="r" b="b"/>
              <a:pathLst>
                <a:path w="957579" h="1266189">
                  <a:moveTo>
                    <a:pt x="103377" y="0"/>
                  </a:moveTo>
                  <a:lnTo>
                    <a:pt x="146656" y="28798"/>
                  </a:lnTo>
                  <a:lnTo>
                    <a:pt x="188805" y="58896"/>
                  </a:lnTo>
                  <a:lnTo>
                    <a:pt x="229798" y="90262"/>
                  </a:lnTo>
                  <a:lnTo>
                    <a:pt x="269609" y="122863"/>
                  </a:lnTo>
                  <a:lnTo>
                    <a:pt x="308213" y="156666"/>
                  </a:lnTo>
                  <a:lnTo>
                    <a:pt x="345581" y="191637"/>
                  </a:lnTo>
                  <a:lnTo>
                    <a:pt x="381690" y="227744"/>
                  </a:lnTo>
                  <a:lnTo>
                    <a:pt x="416511" y="264954"/>
                  </a:lnTo>
                  <a:lnTo>
                    <a:pt x="450019" y="303234"/>
                  </a:lnTo>
                  <a:lnTo>
                    <a:pt x="482187" y="342550"/>
                  </a:lnTo>
                  <a:lnTo>
                    <a:pt x="512989" y="382871"/>
                  </a:lnTo>
                  <a:lnTo>
                    <a:pt x="542399" y="424162"/>
                  </a:lnTo>
                  <a:lnTo>
                    <a:pt x="570391" y="466392"/>
                  </a:lnTo>
                  <a:lnTo>
                    <a:pt x="596938" y="509526"/>
                  </a:lnTo>
                  <a:lnTo>
                    <a:pt x="622014" y="553533"/>
                  </a:lnTo>
                  <a:lnTo>
                    <a:pt x="645592" y="598379"/>
                  </a:lnTo>
                  <a:lnTo>
                    <a:pt x="667647" y="644031"/>
                  </a:lnTo>
                  <a:lnTo>
                    <a:pt x="688152" y="690456"/>
                  </a:lnTo>
                  <a:lnTo>
                    <a:pt x="707081" y="737622"/>
                  </a:lnTo>
                  <a:lnTo>
                    <a:pt x="724407" y="785495"/>
                  </a:lnTo>
                  <a:lnTo>
                    <a:pt x="957199" y="786384"/>
                  </a:lnTo>
                  <a:lnTo>
                    <a:pt x="712597" y="1266063"/>
                  </a:lnTo>
                  <a:lnTo>
                    <a:pt x="298196" y="783843"/>
                  </a:lnTo>
                  <a:lnTo>
                    <a:pt x="530225" y="784733"/>
                  </a:lnTo>
                  <a:lnTo>
                    <a:pt x="511135" y="739339"/>
                  </a:lnTo>
                  <a:lnTo>
                    <a:pt x="490374" y="694759"/>
                  </a:lnTo>
                  <a:lnTo>
                    <a:pt x="467973" y="651032"/>
                  </a:lnTo>
                  <a:lnTo>
                    <a:pt x="443965" y="608194"/>
                  </a:lnTo>
                  <a:lnTo>
                    <a:pt x="418380" y="566284"/>
                  </a:lnTo>
                  <a:lnTo>
                    <a:pt x="391251" y="525342"/>
                  </a:lnTo>
                  <a:lnTo>
                    <a:pt x="362609" y="485404"/>
                  </a:lnTo>
                  <a:lnTo>
                    <a:pt x="332487" y="446510"/>
                  </a:lnTo>
                  <a:lnTo>
                    <a:pt x="300916" y="408697"/>
                  </a:lnTo>
                  <a:lnTo>
                    <a:pt x="267927" y="372004"/>
                  </a:lnTo>
                  <a:lnTo>
                    <a:pt x="233554" y="336470"/>
                  </a:lnTo>
                  <a:lnTo>
                    <a:pt x="197826" y="302132"/>
                  </a:lnTo>
                  <a:lnTo>
                    <a:pt x="160777" y="269029"/>
                  </a:lnTo>
                  <a:lnTo>
                    <a:pt x="122438" y="237199"/>
                  </a:lnTo>
                  <a:lnTo>
                    <a:pt x="82841" y="206681"/>
                  </a:lnTo>
                  <a:lnTo>
                    <a:pt x="42018" y="177513"/>
                  </a:lnTo>
                  <a:lnTo>
                    <a:pt x="0" y="149733"/>
                  </a:lnTo>
                  <a:lnTo>
                    <a:pt x="103377" y="0"/>
                  </a:lnTo>
                  <a:close/>
                </a:path>
              </a:pathLst>
            </a:custGeom>
            <a:ln w="9143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937448" y="1772221"/>
            <a:ext cx="7716520" cy="4029710"/>
            <a:chOff x="1937448" y="1772221"/>
            <a:chExt cx="7716520" cy="4029710"/>
          </a:xfrm>
        </p:grpSpPr>
        <p:sp>
          <p:nvSpPr>
            <p:cNvPr id="24" name="object 24"/>
            <p:cNvSpPr/>
            <p:nvPr/>
          </p:nvSpPr>
          <p:spPr>
            <a:xfrm>
              <a:off x="6384163" y="4095876"/>
              <a:ext cx="1411605" cy="1692910"/>
            </a:xfrm>
            <a:custGeom>
              <a:avLst/>
              <a:gdLst/>
              <a:ahLst/>
              <a:cxnLst/>
              <a:rect l="l" t="t" r="r" b="b"/>
              <a:pathLst>
                <a:path w="1411604" h="1692910">
                  <a:moveTo>
                    <a:pt x="1238122" y="0"/>
                  </a:moveTo>
                  <a:lnTo>
                    <a:pt x="1234492" y="52575"/>
                  </a:lnTo>
                  <a:lnTo>
                    <a:pt x="1229269" y="104702"/>
                  </a:lnTo>
                  <a:lnTo>
                    <a:pt x="1222478" y="156339"/>
                  </a:lnTo>
                  <a:lnTo>
                    <a:pt x="1214143" y="207447"/>
                  </a:lnTo>
                  <a:lnTo>
                    <a:pt x="1204288" y="257986"/>
                  </a:lnTo>
                  <a:lnTo>
                    <a:pt x="1192937" y="307915"/>
                  </a:lnTo>
                  <a:lnTo>
                    <a:pt x="1180114" y="357196"/>
                  </a:lnTo>
                  <a:lnTo>
                    <a:pt x="1165842" y="405786"/>
                  </a:lnTo>
                  <a:lnTo>
                    <a:pt x="1150146" y="453648"/>
                  </a:lnTo>
                  <a:lnTo>
                    <a:pt x="1133050" y="500740"/>
                  </a:lnTo>
                  <a:lnTo>
                    <a:pt x="1114578" y="547022"/>
                  </a:lnTo>
                  <a:lnTo>
                    <a:pt x="1094753" y="592455"/>
                  </a:lnTo>
                  <a:lnTo>
                    <a:pt x="1073600" y="636999"/>
                  </a:lnTo>
                  <a:lnTo>
                    <a:pt x="1051143" y="680613"/>
                  </a:lnTo>
                  <a:lnTo>
                    <a:pt x="1027405" y="723257"/>
                  </a:lnTo>
                  <a:lnTo>
                    <a:pt x="1002410" y="764892"/>
                  </a:lnTo>
                  <a:lnTo>
                    <a:pt x="976183" y="805478"/>
                  </a:lnTo>
                  <a:lnTo>
                    <a:pt x="948748" y="844973"/>
                  </a:lnTo>
                  <a:lnTo>
                    <a:pt x="920128" y="883339"/>
                  </a:lnTo>
                  <a:lnTo>
                    <a:pt x="890347" y="920535"/>
                  </a:lnTo>
                  <a:lnTo>
                    <a:pt x="859430" y="956522"/>
                  </a:lnTo>
                  <a:lnTo>
                    <a:pt x="827400" y="991258"/>
                  </a:lnTo>
                  <a:lnTo>
                    <a:pt x="794281" y="1024705"/>
                  </a:lnTo>
                  <a:lnTo>
                    <a:pt x="760097" y="1056822"/>
                  </a:lnTo>
                  <a:lnTo>
                    <a:pt x="724873" y="1087569"/>
                  </a:lnTo>
                  <a:lnTo>
                    <a:pt x="688632" y="1116907"/>
                  </a:lnTo>
                  <a:lnTo>
                    <a:pt x="651398" y="1144794"/>
                  </a:lnTo>
                  <a:lnTo>
                    <a:pt x="613195" y="1171191"/>
                  </a:lnTo>
                  <a:lnTo>
                    <a:pt x="574048" y="1196059"/>
                  </a:lnTo>
                  <a:lnTo>
                    <a:pt x="533979" y="1219356"/>
                  </a:lnTo>
                  <a:lnTo>
                    <a:pt x="493013" y="1241044"/>
                  </a:lnTo>
                  <a:lnTo>
                    <a:pt x="494030" y="982726"/>
                  </a:lnTo>
                  <a:lnTo>
                    <a:pt x="0" y="1445641"/>
                  </a:lnTo>
                  <a:lnTo>
                    <a:pt x="491363" y="1692465"/>
                  </a:lnTo>
                  <a:lnTo>
                    <a:pt x="492379" y="1432814"/>
                  </a:lnTo>
                  <a:lnTo>
                    <a:pt x="534443" y="1414085"/>
                  </a:lnTo>
                  <a:lnTo>
                    <a:pt x="575775" y="1393919"/>
                  </a:lnTo>
                  <a:lnTo>
                    <a:pt x="616356" y="1372345"/>
                  </a:lnTo>
                  <a:lnTo>
                    <a:pt x="656165" y="1349393"/>
                  </a:lnTo>
                  <a:lnTo>
                    <a:pt x="695183" y="1325092"/>
                  </a:lnTo>
                  <a:lnTo>
                    <a:pt x="733392" y="1299472"/>
                  </a:lnTo>
                  <a:lnTo>
                    <a:pt x="770773" y="1272563"/>
                  </a:lnTo>
                  <a:lnTo>
                    <a:pt x="807305" y="1244394"/>
                  </a:lnTo>
                  <a:lnTo>
                    <a:pt x="842970" y="1214995"/>
                  </a:lnTo>
                  <a:lnTo>
                    <a:pt x="877749" y="1184395"/>
                  </a:lnTo>
                  <a:lnTo>
                    <a:pt x="911623" y="1152624"/>
                  </a:lnTo>
                  <a:lnTo>
                    <a:pt x="944571" y="1119712"/>
                  </a:lnTo>
                  <a:lnTo>
                    <a:pt x="976576" y="1085689"/>
                  </a:lnTo>
                  <a:lnTo>
                    <a:pt x="1007618" y="1050583"/>
                  </a:lnTo>
                  <a:lnTo>
                    <a:pt x="1037677" y="1014426"/>
                  </a:lnTo>
                  <a:lnTo>
                    <a:pt x="1066735" y="977245"/>
                  </a:lnTo>
                  <a:lnTo>
                    <a:pt x="1094772" y="939072"/>
                  </a:lnTo>
                  <a:lnTo>
                    <a:pt x="1121769" y="899935"/>
                  </a:lnTo>
                  <a:lnTo>
                    <a:pt x="1147707" y="859864"/>
                  </a:lnTo>
                  <a:lnTo>
                    <a:pt x="1172567" y="818889"/>
                  </a:lnTo>
                  <a:lnTo>
                    <a:pt x="1196329" y="777040"/>
                  </a:lnTo>
                  <a:lnTo>
                    <a:pt x="1218975" y="734346"/>
                  </a:lnTo>
                  <a:lnTo>
                    <a:pt x="1240484" y="690836"/>
                  </a:lnTo>
                  <a:lnTo>
                    <a:pt x="1260839" y="646541"/>
                  </a:lnTo>
                  <a:lnTo>
                    <a:pt x="1280020" y="601490"/>
                  </a:lnTo>
                  <a:lnTo>
                    <a:pt x="1298007" y="555713"/>
                  </a:lnTo>
                  <a:lnTo>
                    <a:pt x="1314781" y="509239"/>
                  </a:lnTo>
                  <a:lnTo>
                    <a:pt x="1330323" y="462097"/>
                  </a:lnTo>
                  <a:lnTo>
                    <a:pt x="1344615" y="414319"/>
                  </a:lnTo>
                  <a:lnTo>
                    <a:pt x="1357636" y="365933"/>
                  </a:lnTo>
                  <a:lnTo>
                    <a:pt x="1369367" y="316968"/>
                  </a:lnTo>
                  <a:lnTo>
                    <a:pt x="1379791" y="267455"/>
                  </a:lnTo>
                  <a:lnTo>
                    <a:pt x="1388886" y="217423"/>
                  </a:lnTo>
                  <a:lnTo>
                    <a:pt x="1396634" y="166902"/>
                  </a:lnTo>
                  <a:lnTo>
                    <a:pt x="1403016" y="115921"/>
                  </a:lnTo>
                  <a:lnTo>
                    <a:pt x="1408013" y="64511"/>
                  </a:lnTo>
                  <a:lnTo>
                    <a:pt x="1411605" y="12700"/>
                  </a:lnTo>
                  <a:lnTo>
                    <a:pt x="1238122" y="0"/>
                  </a:lnTo>
                  <a:close/>
                </a:path>
              </a:pathLst>
            </a:custGeom>
            <a:solidFill>
              <a:srgbClr val="0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4163" y="4095876"/>
              <a:ext cx="1411605" cy="1692910"/>
            </a:xfrm>
            <a:custGeom>
              <a:avLst/>
              <a:gdLst/>
              <a:ahLst/>
              <a:cxnLst/>
              <a:rect l="l" t="t" r="r" b="b"/>
              <a:pathLst>
                <a:path w="1411604" h="1692910">
                  <a:moveTo>
                    <a:pt x="1411605" y="12700"/>
                  </a:moveTo>
                  <a:lnTo>
                    <a:pt x="1408013" y="64511"/>
                  </a:lnTo>
                  <a:lnTo>
                    <a:pt x="1403016" y="115921"/>
                  </a:lnTo>
                  <a:lnTo>
                    <a:pt x="1396634" y="166902"/>
                  </a:lnTo>
                  <a:lnTo>
                    <a:pt x="1388886" y="217423"/>
                  </a:lnTo>
                  <a:lnTo>
                    <a:pt x="1379791" y="267455"/>
                  </a:lnTo>
                  <a:lnTo>
                    <a:pt x="1369367" y="316968"/>
                  </a:lnTo>
                  <a:lnTo>
                    <a:pt x="1357636" y="365933"/>
                  </a:lnTo>
                  <a:lnTo>
                    <a:pt x="1344615" y="414319"/>
                  </a:lnTo>
                  <a:lnTo>
                    <a:pt x="1330323" y="462097"/>
                  </a:lnTo>
                  <a:lnTo>
                    <a:pt x="1314781" y="509239"/>
                  </a:lnTo>
                  <a:lnTo>
                    <a:pt x="1298007" y="555713"/>
                  </a:lnTo>
                  <a:lnTo>
                    <a:pt x="1280020" y="601490"/>
                  </a:lnTo>
                  <a:lnTo>
                    <a:pt x="1260839" y="646541"/>
                  </a:lnTo>
                  <a:lnTo>
                    <a:pt x="1240484" y="690836"/>
                  </a:lnTo>
                  <a:lnTo>
                    <a:pt x="1218975" y="734346"/>
                  </a:lnTo>
                  <a:lnTo>
                    <a:pt x="1196329" y="777040"/>
                  </a:lnTo>
                  <a:lnTo>
                    <a:pt x="1172567" y="818889"/>
                  </a:lnTo>
                  <a:lnTo>
                    <a:pt x="1147707" y="859864"/>
                  </a:lnTo>
                  <a:lnTo>
                    <a:pt x="1121769" y="899935"/>
                  </a:lnTo>
                  <a:lnTo>
                    <a:pt x="1094772" y="939072"/>
                  </a:lnTo>
                  <a:lnTo>
                    <a:pt x="1066735" y="977245"/>
                  </a:lnTo>
                  <a:lnTo>
                    <a:pt x="1037677" y="1014426"/>
                  </a:lnTo>
                  <a:lnTo>
                    <a:pt x="1007618" y="1050583"/>
                  </a:lnTo>
                  <a:lnTo>
                    <a:pt x="976576" y="1085689"/>
                  </a:lnTo>
                  <a:lnTo>
                    <a:pt x="944571" y="1119712"/>
                  </a:lnTo>
                  <a:lnTo>
                    <a:pt x="911623" y="1152624"/>
                  </a:lnTo>
                  <a:lnTo>
                    <a:pt x="877749" y="1184395"/>
                  </a:lnTo>
                  <a:lnTo>
                    <a:pt x="842970" y="1214995"/>
                  </a:lnTo>
                  <a:lnTo>
                    <a:pt x="807305" y="1244394"/>
                  </a:lnTo>
                  <a:lnTo>
                    <a:pt x="770773" y="1272563"/>
                  </a:lnTo>
                  <a:lnTo>
                    <a:pt x="733392" y="1299472"/>
                  </a:lnTo>
                  <a:lnTo>
                    <a:pt x="695183" y="1325092"/>
                  </a:lnTo>
                  <a:lnTo>
                    <a:pt x="656165" y="1349393"/>
                  </a:lnTo>
                  <a:lnTo>
                    <a:pt x="616356" y="1372345"/>
                  </a:lnTo>
                  <a:lnTo>
                    <a:pt x="575775" y="1393919"/>
                  </a:lnTo>
                  <a:lnTo>
                    <a:pt x="534443" y="1414085"/>
                  </a:lnTo>
                  <a:lnTo>
                    <a:pt x="492379" y="1432814"/>
                  </a:lnTo>
                  <a:lnTo>
                    <a:pt x="491363" y="1692465"/>
                  </a:lnTo>
                  <a:lnTo>
                    <a:pt x="0" y="1445641"/>
                  </a:lnTo>
                  <a:lnTo>
                    <a:pt x="494030" y="982726"/>
                  </a:lnTo>
                  <a:lnTo>
                    <a:pt x="493013" y="1241044"/>
                  </a:lnTo>
                  <a:lnTo>
                    <a:pt x="533979" y="1219356"/>
                  </a:lnTo>
                  <a:lnTo>
                    <a:pt x="574048" y="1196059"/>
                  </a:lnTo>
                  <a:lnTo>
                    <a:pt x="613195" y="1171191"/>
                  </a:lnTo>
                  <a:lnTo>
                    <a:pt x="651398" y="1144794"/>
                  </a:lnTo>
                  <a:lnTo>
                    <a:pt x="688632" y="1116907"/>
                  </a:lnTo>
                  <a:lnTo>
                    <a:pt x="724873" y="1087569"/>
                  </a:lnTo>
                  <a:lnTo>
                    <a:pt x="760097" y="1056822"/>
                  </a:lnTo>
                  <a:lnTo>
                    <a:pt x="794281" y="1024705"/>
                  </a:lnTo>
                  <a:lnTo>
                    <a:pt x="827400" y="991258"/>
                  </a:lnTo>
                  <a:lnTo>
                    <a:pt x="859430" y="956522"/>
                  </a:lnTo>
                  <a:lnTo>
                    <a:pt x="890347" y="920535"/>
                  </a:lnTo>
                  <a:lnTo>
                    <a:pt x="920128" y="883339"/>
                  </a:lnTo>
                  <a:lnTo>
                    <a:pt x="948748" y="844973"/>
                  </a:lnTo>
                  <a:lnTo>
                    <a:pt x="976183" y="805478"/>
                  </a:lnTo>
                  <a:lnTo>
                    <a:pt x="1002410" y="764892"/>
                  </a:lnTo>
                  <a:lnTo>
                    <a:pt x="1027405" y="723257"/>
                  </a:lnTo>
                  <a:lnTo>
                    <a:pt x="1051143" y="680613"/>
                  </a:lnTo>
                  <a:lnTo>
                    <a:pt x="1073600" y="636999"/>
                  </a:lnTo>
                  <a:lnTo>
                    <a:pt x="1094753" y="592455"/>
                  </a:lnTo>
                  <a:lnTo>
                    <a:pt x="1114578" y="547022"/>
                  </a:lnTo>
                  <a:lnTo>
                    <a:pt x="1133050" y="500740"/>
                  </a:lnTo>
                  <a:lnTo>
                    <a:pt x="1150146" y="453648"/>
                  </a:lnTo>
                  <a:lnTo>
                    <a:pt x="1165842" y="405786"/>
                  </a:lnTo>
                  <a:lnTo>
                    <a:pt x="1180114" y="357196"/>
                  </a:lnTo>
                  <a:lnTo>
                    <a:pt x="1192937" y="307915"/>
                  </a:lnTo>
                  <a:lnTo>
                    <a:pt x="1204288" y="257986"/>
                  </a:lnTo>
                  <a:lnTo>
                    <a:pt x="1214143" y="207447"/>
                  </a:lnTo>
                  <a:lnTo>
                    <a:pt x="1222478" y="156339"/>
                  </a:lnTo>
                  <a:lnTo>
                    <a:pt x="1229269" y="104702"/>
                  </a:lnTo>
                  <a:lnTo>
                    <a:pt x="1234492" y="52575"/>
                  </a:lnTo>
                  <a:lnTo>
                    <a:pt x="1238122" y="0"/>
                  </a:lnTo>
                  <a:lnTo>
                    <a:pt x="1411605" y="12700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5415" y="3785616"/>
              <a:ext cx="3658362" cy="6865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2471" y="3730751"/>
              <a:ext cx="3585210" cy="86029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27420" y="3817619"/>
              <a:ext cx="3542029" cy="570230"/>
            </a:xfrm>
            <a:custGeom>
              <a:avLst/>
              <a:gdLst/>
              <a:ahLst/>
              <a:cxnLst/>
              <a:rect l="l" t="t" r="r" b="b"/>
              <a:pathLst>
                <a:path w="3542029" h="570229">
                  <a:moveTo>
                    <a:pt x="3446779" y="0"/>
                  </a:moveTo>
                  <a:lnTo>
                    <a:pt x="94995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79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5" y="569975"/>
                  </a:lnTo>
                  <a:lnTo>
                    <a:pt x="3446779" y="569975"/>
                  </a:lnTo>
                  <a:lnTo>
                    <a:pt x="3483750" y="562508"/>
                  </a:lnTo>
                  <a:lnTo>
                    <a:pt x="3513947" y="542147"/>
                  </a:lnTo>
                  <a:lnTo>
                    <a:pt x="3534308" y="511950"/>
                  </a:lnTo>
                  <a:lnTo>
                    <a:pt x="3541776" y="474979"/>
                  </a:lnTo>
                  <a:lnTo>
                    <a:pt x="3541776" y="94995"/>
                  </a:lnTo>
                  <a:lnTo>
                    <a:pt x="3534308" y="58025"/>
                  </a:lnTo>
                  <a:lnTo>
                    <a:pt x="3513947" y="27828"/>
                  </a:lnTo>
                  <a:lnTo>
                    <a:pt x="3483750" y="7467"/>
                  </a:lnTo>
                  <a:lnTo>
                    <a:pt x="3446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7420" y="3817619"/>
              <a:ext cx="3542029" cy="570230"/>
            </a:xfrm>
            <a:custGeom>
              <a:avLst/>
              <a:gdLst/>
              <a:ahLst/>
              <a:cxnLst/>
              <a:rect l="l" t="t" r="r" b="b"/>
              <a:pathLst>
                <a:path w="3542029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5" y="0"/>
                  </a:lnTo>
                  <a:lnTo>
                    <a:pt x="3446779" y="0"/>
                  </a:lnTo>
                  <a:lnTo>
                    <a:pt x="3483750" y="7467"/>
                  </a:lnTo>
                  <a:lnTo>
                    <a:pt x="3513947" y="27828"/>
                  </a:lnTo>
                  <a:lnTo>
                    <a:pt x="3534308" y="58025"/>
                  </a:lnTo>
                  <a:lnTo>
                    <a:pt x="3541776" y="94995"/>
                  </a:lnTo>
                  <a:lnTo>
                    <a:pt x="3541776" y="474979"/>
                  </a:lnTo>
                  <a:lnTo>
                    <a:pt x="3534308" y="511950"/>
                  </a:lnTo>
                  <a:lnTo>
                    <a:pt x="3513947" y="542147"/>
                  </a:lnTo>
                  <a:lnTo>
                    <a:pt x="3483750" y="562508"/>
                  </a:lnTo>
                  <a:lnTo>
                    <a:pt x="3446779" y="569975"/>
                  </a:lnTo>
                  <a:lnTo>
                    <a:pt x="94995" y="569975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79"/>
                  </a:lnTo>
                  <a:lnTo>
                    <a:pt x="0" y="94995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74976" y="4103369"/>
              <a:ext cx="1553210" cy="1693545"/>
            </a:xfrm>
            <a:custGeom>
              <a:avLst/>
              <a:gdLst/>
              <a:ahLst/>
              <a:cxnLst/>
              <a:rect l="l" t="t" r="r" b="b"/>
              <a:pathLst>
                <a:path w="1553210" h="1693545">
                  <a:moveTo>
                    <a:pt x="191135" y="0"/>
                  </a:moveTo>
                  <a:lnTo>
                    <a:pt x="0" y="15747"/>
                  </a:lnTo>
                  <a:lnTo>
                    <a:pt x="4585" y="64883"/>
                  </a:lnTo>
                  <a:lnTo>
                    <a:pt x="10610" y="113622"/>
                  </a:lnTo>
                  <a:lnTo>
                    <a:pt x="18054" y="161940"/>
                  </a:lnTo>
                  <a:lnTo>
                    <a:pt x="26900" y="209811"/>
                  </a:lnTo>
                  <a:lnTo>
                    <a:pt x="37125" y="257209"/>
                  </a:lnTo>
                  <a:lnTo>
                    <a:pt x="48711" y="304108"/>
                  </a:lnTo>
                  <a:lnTo>
                    <a:pt x="61639" y="350482"/>
                  </a:lnTo>
                  <a:lnTo>
                    <a:pt x="75888" y="396307"/>
                  </a:lnTo>
                  <a:lnTo>
                    <a:pt x="91438" y="441555"/>
                  </a:lnTo>
                  <a:lnTo>
                    <a:pt x="108270" y="486203"/>
                  </a:lnTo>
                  <a:lnTo>
                    <a:pt x="126365" y="530223"/>
                  </a:lnTo>
                  <a:lnTo>
                    <a:pt x="145702" y="573590"/>
                  </a:lnTo>
                  <a:lnTo>
                    <a:pt x="166261" y="616279"/>
                  </a:lnTo>
                  <a:lnTo>
                    <a:pt x="188024" y="658263"/>
                  </a:lnTo>
                  <a:lnTo>
                    <a:pt x="210970" y="699518"/>
                  </a:lnTo>
                  <a:lnTo>
                    <a:pt x="235080" y="740017"/>
                  </a:lnTo>
                  <a:lnTo>
                    <a:pt x="260333" y="779735"/>
                  </a:lnTo>
                  <a:lnTo>
                    <a:pt x="286711" y="818645"/>
                  </a:lnTo>
                  <a:lnTo>
                    <a:pt x="314193" y="856723"/>
                  </a:lnTo>
                  <a:lnTo>
                    <a:pt x="342760" y="893943"/>
                  </a:lnTo>
                  <a:lnTo>
                    <a:pt x="372392" y="930279"/>
                  </a:lnTo>
                  <a:lnTo>
                    <a:pt x="403069" y="965705"/>
                  </a:lnTo>
                  <a:lnTo>
                    <a:pt x="434772" y="1000195"/>
                  </a:lnTo>
                  <a:lnTo>
                    <a:pt x="467480" y="1033724"/>
                  </a:lnTo>
                  <a:lnTo>
                    <a:pt x="501175" y="1066267"/>
                  </a:lnTo>
                  <a:lnTo>
                    <a:pt x="535836" y="1097797"/>
                  </a:lnTo>
                  <a:lnTo>
                    <a:pt x="571444" y="1128289"/>
                  </a:lnTo>
                  <a:lnTo>
                    <a:pt x="607979" y="1157717"/>
                  </a:lnTo>
                  <a:lnTo>
                    <a:pt x="645421" y="1186055"/>
                  </a:lnTo>
                  <a:lnTo>
                    <a:pt x="683750" y="1213278"/>
                  </a:lnTo>
                  <a:lnTo>
                    <a:pt x="722948" y="1239360"/>
                  </a:lnTo>
                  <a:lnTo>
                    <a:pt x="762993" y="1264275"/>
                  </a:lnTo>
                  <a:lnTo>
                    <a:pt x="803867" y="1287998"/>
                  </a:lnTo>
                  <a:lnTo>
                    <a:pt x="845550" y="1310503"/>
                  </a:lnTo>
                  <a:lnTo>
                    <a:pt x="888021" y="1331764"/>
                  </a:lnTo>
                  <a:lnTo>
                    <a:pt x="931262" y="1351756"/>
                  </a:lnTo>
                  <a:lnTo>
                    <a:pt x="975252" y="1370452"/>
                  </a:lnTo>
                  <a:lnTo>
                    <a:pt x="1019972" y="1387828"/>
                  </a:lnTo>
                  <a:lnTo>
                    <a:pt x="1065403" y="1403857"/>
                  </a:lnTo>
                  <a:lnTo>
                    <a:pt x="1066546" y="1693278"/>
                  </a:lnTo>
                  <a:lnTo>
                    <a:pt x="1552828" y="1386712"/>
                  </a:lnTo>
                  <a:lnTo>
                    <a:pt x="1063498" y="911351"/>
                  </a:lnTo>
                  <a:lnTo>
                    <a:pt x="1064641" y="1199768"/>
                  </a:lnTo>
                  <a:lnTo>
                    <a:pt x="1019011" y="1180943"/>
                  </a:lnTo>
                  <a:lnTo>
                    <a:pt x="974296" y="1160545"/>
                  </a:lnTo>
                  <a:lnTo>
                    <a:pt x="930521" y="1138610"/>
                  </a:lnTo>
                  <a:lnTo>
                    <a:pt x="887715" y="1115175"/>
                  </a:lnTo>
                  <a:lnTo>
                    <a:pt x="845902" y="1090278"/>
                  </a:lnTo>
                  <a:lnTo>
                    <a:pt x="805111" y="1063955"/>
                  </a:lnTo>
                  <a:lnTo>
                    <a:pt x="765369" y="1036243"/>
                  </a:lnTo>
                  <a:lnTo>
                    <a:pt x="726701" y="1007179"/>
                  </a:lnTo>
                  <a:lnTo>
                    <a:pt x="689136" y="976800"/>
                  </a:lnTo>
                  <a:lnTo>
                    <a:pt x="652700" y="945143"/>
                  </a:lnTo>
                  <a:lnTo>
                    <a:pt x="617419" y="912244"/>
                  </a:lnTo>
                  <a:lnTo>
                    <a:pt x="583321" y="878141"/>
                  </a:lnTo>
                  <a:lnTo>
                    <a:pt x="550433" y="842871"/>
                  </a:lnTo>
                  <a:lnTo>
                    <a:pt x="518781" y="806470"/>
                  </a:lnTo>
                  <a:lnTo>
                    <a:pt x="488393" y="768975"/>
                  </a:lnTo>
                  <a:lnTo>
                    <a:pt x="459295" y="730424"/>
                  </a:lnTo>
                  <a:lnTo>
                    <a:pt x="431514" y="690853"/>
                  </a:lnTo>
                  <a:lnTo>
                    <a:pt x="405077" y="650299"/>
                  </a:lnTo>
                  <a:lnTo>
                    <a:pt x="380011" y="608799"/>
                  </a:lnTo>
                  <a:lnTo>
                    <a:pt x="356343" y="566389"/>
                  </a:lnTo>
                  <a:lnTo>
                    <a:pt x="334099" y="523108"/>
                  </a:lnTo>
                  <a:lnTo>
                    <a:pt x="313307" y="478991"/>
                  </a:lnTo>
                  <a:lnTo>
                    <a:pt x="293993" y="434076"/>
                  </a:lnTo>
                  <a:lnTo>
                    <a:pt x="276185" y="388399"/>
                  </a:lnTo>
                  <a:lnTo>
                    <a:pt x="259909" y="341998"/>
                  </a:lnTo>
                  <a:lnTo>
                    <a:pt x="245191" y="294909"/>
                  </a:lnTo>
                  <a:lnTo>
                    <a:pt x="232060" y="247169"/>
                  </a:lnTo>
                  <a:lnTo>
                    <a:pt x="220542" y="198815"/>
                  </a:lnTo>
                  <a:lnTo>
                    <a:pt x="210663" y="149885"/>
                  </a:lnTo>
                  <a:lnTo>
                    <a:pt x="202451" y="100414"/>
                  </a:lnTo>
                  <a:lnTo>
                    <a:pt x="195933" y="50440"/>
                  </a:lnTo>
                  <a:lnTo>
                    <a:pt x="191135" y="0"/>
                  </a:lnTo>
                  <a:close/>
                </a:path>
              </a:pathLst>
            </a:custGeom>
            <a:solidFill>
              <a:srgbClr val="0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74976" y="4103369"/>
              <a:ext cx="1553210" cy="1693545"/>
            </a:xfrm>
            <a:custGeom>
              <a:avLst/>
              <a:gdLst/>
              <a:ahLst/>
              <a:cxnLst/>
              <a:rect l="l" t="t" r="r" b="b"/>
              <a:pathLst>
                <a:path w="1553210" h="1693545">
                  <a:moveTo>
                    <a:pt x="0" y="15747"/>
                  </a:moveTo>
                  <a:lnTo>
                    <a:pt x="4585" y="64883"/>
                  </a:lnTo>
                  <a:lnTo>
                    <a:pt x="10610" y="113622"/>
                  </a:lnTo>
                  <a:lnTo>
                    <a:pt x="18054" y="161940"/>
                  </a:lnTo>
                  <a:lnTo>
                    <a:pt x="26900" y="209811"/>
                  </a:lnTo>
                  <a:lnTo>
                    <a:pt x="37125" y="257209"/>
                  </a:lnTo>
                  <a:lnTo>
                    <a:pt x="48711" y="304108"/>
                  </a:lnTo>
                  <a:lnTo>
                    <a:pt x="61639" y="350482"/>
                  </a:lnTo>
                  <a:lnTo>
                    <a:pt x="75888" y="396307"/>
                  </a:lnTo>
                  <a:lnTo>
                    <a:pt x="91438" y="441555"/>
                  </a:lnTo>
                  <a:lnTo>
                    <a:pt x="108270" y="486203"/>
                  </a:lnTo>
                  <a:lnTo>
                    <a:pt x="126365" y="530223"/>
                  </a:lnTo>
                  <a:lnTo>
                    <a:pt x="145702" y="573590"/>
                  </a:lnTo>
                  <a:lnTo>
                    <a:pt x="166261" y="616279"/>
                  </a:lnTo>
                  <a:lnTo>
                    <a:pt x="188024" y="658263"/>
                  </a:lnTo>
                  <a:lnTo>
                    <a:pt x="210970" y="699518"/>
                  </a:lnTo>
                  <a:lnTo>
                    <a:pt x="235080" y="740017"/>
                  </a:lnTo>
                  <a:lnTo>
                    <a:pt x="260333" y="779735"/>
                  </a:lnTo>
                  <a:lnTo>
                    <a:pt x="286711" y="818645"/>
                  </a:lnTo>
                  <a:lnTo>
                    <a:pt x="314193" y="856723"/>
                  </a:lnTo>
                  <a:lnTo>
                    <a:pt x="342760" y="893943"/>
                  </a:lnTo>
                  <a:lnTo>
                    <a:pt x="372392" y="930279"/>
                  </a:lnTo>
                  <a:lnTo>
                    <a:pt x="403069" y="965705"/>
                  </a:lnTo>
                  <a:lnTo>
                    <a:pt x="434772" y="1000195"/>
                  </a:lnTo>
                  <a:lnTo>
                    <a:pt x="467480" y="1033724"/>
                  </a:lnTo>
                  <a:lnTo>
                    <a:pt x="501175" y="1066267"/>
                  </a:lnTo>
                  <a:lnTo>
                    <a:pt x="535836" y="1097797"/>
                  </a:lnTo>
                  <a:lnTo>
                    <a:pt x="571444" y="1128289"/>
                  </a:lnTo>
                  <a:lnTo>
                    <a:pt x="607979" y="1157717"/>
                  </a:lnTo>
                  <a:lnTo>
                    <a:pt x="645421" y="1186055"/>
                  </a:lnTo>
                  <a:lnTo>
                    <a:pt x="683750" y="1213278"/>
                  </a:lnTo>
                  <a:lnTo>
                    <a:pt x="722948" y="1239360"/>
                  </a:lnTo>
                  <a:lnTo>
                    <a:pt x="762993" y="1264275"/>
                  </a:lnTo>
                  <a:lnTo>
                    <a:pt x="803867" y="1287998"/>
                  </a:lnTo>
                  <a:lnTo>
                    <a:pt x="845550" y="1310503"/>
                  </a:lnTo>
                  <a:lnTo>
                    <a:pt x="888021" y="1331764"/>
                  </a:lnTo>
                  <a:lnTo>
                    <a:pt x="931262" y="1351756"/>
                  </a:lnTo>
                  <a:lnTo>
                    <a:pt x="975252" y="1370452"/>
                  </a:lnTo>
                  <a:lnTo>
                    <a:pt x="1019972" y="1387828"/>
                  </a:lnTo>
                  <a:lnTo>
                    <a:pt x="1065403" y="1403857"/>
                  </a:lnTo>
                  <a:lnTo>
                    <a:pt x="1066546" y="1693278"/>
                  </a:lnTo>
                  <a:lnTo>
                    <a:pt x="1552828" y="1386712"/>
                  </a:lnTo>
                  <a:lnTo>
                    <a:pt x="1063498" y="911351"/>
                  </a:lnTo>
                  <a:lnTo>
                    <a:pt x="1064641" y="1199768"/>
                  </a:lnTo>
                  <a:lnTo>
                    <a:pt x="1019011" y="1180943"/>
                  </a:lnTo>
                  <a:lnTo>
                    <a:pt x="974296" y="1160545"/>
                  </a:lnTo>
                  <a:lnTo>
                    <a:pt x="930521" y="1138610"/>
                  </a:lnTo>
                  <a:lnTo>
                    <a:pt x="887715" y="1115175"/>
                  </a:lnTo>
                  <a:lnTo>
                    <a:pt x="845902" y="1090278"/>
                  </a:lnTo>
                  <a:lnTo>
                    <a:pt x="805111" y="1063955"/>
                  </a:lnTo>
                  <a:lnTo>
                    <a:pt x="765369" y="1036243"/>
                  </a:lnTo>
                  <a:lnTo>
                    <a:pt x="726701" y="1007179"/>
                  </a:lnTo>
                  <a:lnTo>
                    <a:pt x="689136" y="976800"/>
                  </a:lnTo>
                  <a:lnTo>
                    <a:pt x="652700" y="945143"/>
                  </a:lnTo>
                  <a:lnTo>
                    <a:pt x="617419" y="912244"/>
                  </a:lnTo>
                  <a:lnTo>
                    <a:pt x="583321" y="878141"/>
                  </a:lnTo>
                  <a:lnTo>
                    <a:pt x="550433" y="842871"/>
                  </a:lnTo>
                  <a:lnTo>
                    <a:pt x="518781" y="806470"/>
                  </a:lnTo>
                  <a:lnTo>
                    <a:pt x="488393" y="768975"/>
                  </a:lnTo>
                  <a:lnTo>
                    <a:pt x="459295" y="730424"/>
                  </a:lnTo>
                  <a:lnTo>
                    <a:pt x="431514" y="690853"/>
                  </a:lnTo>
                  <a:lnTo>
                    <a:pt x="405077" y="650299"/>
                  </a:lnTo>
                  <a:lnTo>
                    <a:pt x="380011" y="608799"/>
                  </a:lnTo>
                  <a:lnTo>
                    <a:pt x="356343" y="566389"/>
                  </a:lnTo>
                  <a:lnTo>
                    <a:pt x="334099" y="523108"/>
                  </a:lnTo>
                  <a:lnTo>
                    <a:pt x="313307" y="478991"/>
                  </a:lnTo>
                  <a:lnTo>
                    <a:pt x="293993" y="434076"/>
                  </a:lnTo>
                  <a:lnTo>
                    <a:pt x="276185" y="388399"/>
                  </a:lnTo>
                  <a:lnTo>
                    <a:pt x="259909" y="341998"/>
                  </a:lnTo>
                  <a:lnTo>
                    <a:pt x="245191" y="294909"/>
                  </a:lnTo>
                  <a:lnTo>
                    <a:pt x="232060" y="247169"/>
                  </a:lnTo>
                  <a:lnTo>
                    <a:pt x="220542" y="198815"/>
                  </a:lnTo>
                  <a:lnTo>
                    <a:pt x="210663" y="149885"/>
                  </a:lnTo>
                  <a:lnTo>
                    <a:pt x="202451" y="100414"/>
                  </a:lnTo>
                  <a:lnTo>
                    <a:pt x="195933" y="50440"/>
                  </a:lnTo>
                  <a:lnTo>
                    <a:pt x="191135" y="0"/>
                  </a:lnTo>
                  <a:lnTo>
                    <a:pt x="0" y="15747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42210" y="1776983"/>
              <a:ext cx="1006475" cy="1216025"/>
            </a:xfrm>
            <a:custGeom>
              <a:avLst/>
              <a:gdLst/>
              <a:ahLst/>
              <a:cxnLst/>
              <a:rect l="l" t="t" r="r" b="b"/>
              <a:pathLst>
                <a:path w="1006475" h="1216025">
                  <a:moveTo>
                    <a:pt x="464184" y="0"/>
                  </a:moveTo>
                  <a:lnTo>
                    <a:pt x="525526" y="211327"/>
                  </a:lnTo>
                  <a:lnTo>
                    <a:pt x="488118" y="243074"/>
                  </a:lnTo>
                  <a:lnTo>
                    <a:pt x="451868" y="276185"/>
                  </a:lnTo>
                  <a:lnTo>
                    <a:pt x="416793" y="310625"/>
                  </a:lnTo>
                  <a:lnTo>
                    <a:pt x="382914" y="346358"/>
                  </a:lnTo>
                  <a:lnTo>
                    <a:pt x="350250" y="383349"/>
                  </a:lnTo>
                  <a:lnTo>
                    <a:pt x="318822" y="421560"/>
                  </a:lnTo>
                  <a:lnTo>
                    <a:pt x="288648" y="460955"/>
                  </a:lnTo>
                  <a:lnTo>
                    <a:pt x="259749" y="501500"/>
                  </a:lnTo>
                  <a:lnTo>
                    <a:pt x="232144" y="543157"/>
                  </a:lnTo>
                  <a:lnTo>
                    <a:pt x="205853" y="585891"/>
                  </a:lnTo>
                  <a:lnTo>
                    <a:pt x="180895" y="629665"/>
                  </a:lnTo>
                  <a:lnTo>
                    <a:pt x="157291" y="674444"/>
                  </a:lnTo>
                  <a:lnTo>
                    <a:pt x="135059" y="720192"/>
                  </a:lnTo>
                  <a:lnTo>
                    <a:pt x="114220" y="766871"/>
                  </a:lnTo>
                  <a:lnTo>
                    <a:pt x="94793" y="814447"/>
                  </a:lnTo>
                  <a:lnTo>
                    <a:pt x="76798" y="862883"/>
                  </a:lnTo>
                  <a:lnTo>
                    <a:pt x="60254" y="912143"/>
                  </a:lnTo>
                  <a:lnTo>
                    <a:pt x="45182" y="962191"/>
                  </a:lnTo>
                  <a:lnTo>
                    <a:pt x="31601" y="1012991"/>
                  </a:lnTo>
                  <a:lnTo>
                    <a:pt x="19530" y="1064507"/>
                  </a:lnTo>
                  <a:lnTo>
                    <a:pt x="8990" y="1116703"/>
                  </a:lnTo>
                  <a:lnTo>
                    <a:pt x="0" y="1169542"/>
                  </a:lnTo>
                  <a:lnTo>
                    <a:pt x="168528" y="1216025"/>
                  </a:lnTo>
                  <a:lnTo>
                    <a:pt x="176624" y="1164668"/>
                  </a:lnTo>
                  <a:lnTo>
                    <a:pt x="186339" y="1113979"/>
                  </a:lnTo>
                  <a:lnTo>
                    <a:pt x="197651" y="1063999"/>
                  </a:lnTo>
                  <a:lnTo>
                    <a:pt x="210541" y="1014771"/>
                  </a:lnTo>
                  <a:lnTo>
                    <a:pt x="224985" y="966336"/>
                  </a:lnTo>
                  <a:lnTo>
                    <a:pt x="240965" y="918737"/>
                  </a:lnTo>
                  <a:lnTo>
                    <a:pt x="258458" y="872016"/>
                  </a:lnTo>
                  <a:lnTo>
                    <a:pt x="277443" y="826215"/>
                  </a:lnTo>
                  <a:lnTo>
                    <a:pt x="297900" y="781377"/>
                  </a:lnTo>
                  <a:lnTo>
                    <a:pt x="319806" y="737544"/>
                  </a:lnTo>
                  <a:lnTo>
                    <a:pt x="343142" y="694758"/>
                  </a:lnTo>
                  <a:lnTo>
                    <a:pt x="367885" y="653061"/>
                  </a:lnTo>
                  <a:lnTo>
                    <a:pt x="394016" y="612495"/>
                  </a:lnTo>
                  <a:lnTo>
                    <a:pt x="421512" y="573103"/>
                  </a:lnTo>
                  <a:lnTo>
                    <a:pt x="450352" y="534926"/>
                  </a:lnTo>
                  <a:lnTo>
                    <a:pt x="480516" y="498008"/>
                  </a:lnTo>
                  <a:lnTo>
                    <a:pt x="511983" y="462390"/>
                  </a:lnTo>
                  <a:lnTo>
                    <a:pt x="544731" y="428114"/>
                  </a:lnTo>
                  <a:lnTo>
                    <a:pt x="578738" y="395224"/>
                  </a:lnTo>
                  <a:lnTo>
                    <a:pt x="639699" y="605154"/>
                  </a:lnTo>
                  <a:lnTo>
                    <a:pt x="1005966" y="54355"/>
                  </a:lnTo>
                  <a:lnTo>
                    <a:pt x="464184" y="0"/>
                  </a:lnTo>
                  <a:close/>
                </a:path>
              </a:pathLst>
            </a:custGeom>
            <a:solidFill>
              <a:srgbClr val="0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42210" y="1776983"/>
              <a:ext cx="1006475" cy="1216025"/>
            </a:xfrm>
            <a:custGeom>
              <a:avLst/>
              <a:gdLst/>
              <a:ahLst/>
              <a:cxnLst/>
              <a:rect l="l" t="t" r="r" b="b"/>
              <a:pathLst>
                <a:path w="1006475" h="1216025">
                  <a:moveTo>
                    <a:pt x="0" y="1169542"/>
                  </a:moveTo>
                  <a:lnTo>
                    <a:pt x="8990" y="1116703"/>
                  </a:lnTo>
                  <a:lnTo>
                    <a:pt x="19530" y="1064507"/>
                  </a:lnTo>
                  <a:lnTo>
                    <a:pt x="31601" y="1012991"/>
                  </a:lnTo>
                  <a:lnTo>
                    <a:pt x="45182" y="962191"/>
                  </a:lnTo>
                  <a:lnTo>
                    <a:pt x="60254" y="912143"/>
                  </a:lnTo>
                  <a:lnTo>
                    <a:pt x="76798" y="862883"/>
                  </a:lnTo>
                  <a:lnTo>
                    <a:pt x="94793" y="814447"/>
                  </a:lnTo>
                  <a:lnTo>
                    <a:pt x="114220" y="766871"/>
                  </a:lnTo>
                  <a:lnTo>
                    <a:pt x="135059" y="720192"/>
                  </a:lnTo>
                  <a:lnTo>
                    <a:pt x="157291" y="674444"/>
                  </a:lnTo>
                  <a:lnTo>
                    <a:pt x="180895" y="629665"/>
                  </a:lnTo>
                  <a:lnTo>
                    <a:pt x="205853" y="585891"/>
                  </a:lnTo>
                  <a:lnTo>
                    <a:pt x="232144" y="543157"/>
                  </a:lnTo>
                  <a:lnTo>
                    <a:pt x="259749" y="501500"/>
                  </a:lnTo>
                  <a:lnTo>
                    <a:pt x="288648" y="460955"/>
                  </a:lnTo>
                  <a:lnTo>
                    <a:pt x="318822" y="421560"/>
                  </a:lnTo>
                  <a:lnTo>
                    <a:pt x="350250" y="383349"/>
                  </a:lnTo>
                  <a:lnTo>
                    <a:pt x="382914" y="346358"/>
                  </a:lnTo>
                  <a:lnTo>
                    <a:pt x="416793" y="310625"/>
                  </a:lnTo>
                  <a:lnTo>
                    <a:pt x="451868" y="276185"/>
                  </a:lnTo>
                  <a:lnTo>
                    <a:pt x="488118" y="243074"/>
                  </a:lnTo>
                  <a:lnTo>
                    <a:pt x="525526" y="211327"/>
                  </a:lnTo>
                  <a:lnTo>
                    <a:pt x="464184" y="0"/>
                  </a:lnTo>
                  <a:lnTo>
                    <a:pt x="1005966" y="54355"/>
                  </a:lnTo>
                  <a:lnTo>
                    <a:pt x="639699" y="605154"/>
                  </a:lnTo>
                  <a:lnTo>
                    <a:pt x="578738" y="395224"/>
                  </a:lnTo>
                  <a:lnTo>
                    <a:pt x="544731" y="428114"/>
                  </a:lnTo>
                  <a:lnTo>
                    <a:pt x="511983" y="462390"/>
                  </a:lnTo>
                  <a:lnTo>
                    <a:pt x="480516" y="498008"/>
                  </a:lnTo>
                  <a:lnTo>
                    <a:pt x="450352" y="534926"/>
                  </a:lnTo>
                  <a:lnTo>
                    <a:pt x="421512" y="573103"/>
                  </a:lnTo>
                  <a:lnTo>
                    <a:pt x="394016" y="612495"/>
                  </a:lnTo>
                  <a:lnTo>
                    <a:pt x="367885" y="653061"/>
                  </a:lnTo>
                  <a:lnTo>
                    <a:pt x="343142" y="694758"/>
                  </a:lnTo>
                  <a:lnTo>
                    <a:pt x="319806" y="737544"/>
                  </a:lnTo>
                  <a:lnTo>
                    <a:pt x="297900" y="781377"/>
                  </a:lnTo>
                  <a:lnTo>
                    <a:pt x="277443" y="826215"/>
                  </a:lnTo>
                  <a:lnTo>
                    <a:pt x="258458" y="872016"/>
                  </a:lnTo>
                  <a:lnTo>
                    <a:pt x="240965" y="918737"/>
                  </a:lnTo>
                  <a:lnTo>
                    <a:pt x="224985" y="966336"/>
                  </a:lnTo>
                  <a:lnTo>
                    <a:pt x="210541" y="1014771"/>
                  </a:lnTo>
                  <a:lnTo>
                    <a:pt x="197651" y="1063999"/>
                  </a:lnTo>
                  <a:lnTo>
                    <a:pt x="186339" y="1113979"/>
                  </a:lnTo>
                  <a:lnTo>
                    <a:pt x="176624" y="1164668"/>
                  </a:lnTo>
                  <a:lnTo>
                    <a:pt x="168528" y="1216025"/>
                  </a:lnTo>
                  <a:lnTo>
                    <a:pt x="0" y="1169542"/>
                  </a:lnTo>
                  <a:close/>
                </a:path>
              </a:pathLst>
            </a:custGeom>
            <a:ln w="9525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78960" y="1272286"/>
            <a:ext cx="2151380" cy="10426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Microsoft Sans Serif"/>
                <a:cs typeface="Microsoft Sans Serif"/>
              </a:rPr>
              <a:t>1. </a:t>
            </a:r>
            <a:r>
              <a:rPr sz="2000" spc="-10" dirty="0">
                <a:latin typeface="Microsoft Sans Serif"/>
                <a:cs typeface="Microsoft Sans Serif"/>
              </a:rPr>
              <a:t>Cбор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входящей</a:t>
            </a:r>
            <a:endParaRPr sz="20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2000" spc="-20" dirty="0">
                <a:latin typeface="Microsoft Sans Serif"/>
                <a:cs typeface="Microsoft Sans Serif"/>
              </a:rPr>
              <a:t>информации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800" i="1" spc="-15" dirty="0">
                <a:latin typeface="Arial"/>
                <a:cs typeface="Arial"/>
              </a:rPr>
              <a:t>Постоянно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5253" y="3809822"/>
            <a:ext cx="3163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Arial"/>
                <a:cs typeface="Arial"/>
              </a:rPr>
              <a:t>По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мере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заполнения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корзины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Arial"/>
                <a:cs typeface="Arial"/>
              </a:rPr>
              <a:t>входящей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89959" y="5660123"/>
            <a:ext cx="3298825" cy="589280"/>
            <a:chOff x="3489959" y="5660123"/>
            <a:chExt cx="3298825" cy="589280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9959" y="5666231"/>
              <a:ext cx="3298697" cy="5128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4343" y="5660123"/>
              <a:ext cx="3237738" cy="58902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21963" y="5698235"/>
              <a:ext cx="3182620" cy="396240"/>
            </a:xfrm>
            <a:custGeom>
              <a:avLst/>
              <a:gdLst/>
              <a:ahLst/>
              <a:cxnLst/>
              <a:rect l="l" t="t" r="r" b="b"/>
              <a:pathLst>
                <a:path w="3182620" h="396239">
                  <a:moveTo>
                    <a:pt x="3116071" y="0"/>
                  </a:moveTo>
                  <a:lnTo>
                    <a:pt x="66039" y="0"/>
                  </a:lnTo>
                  <a:lnTo>
                    <a:pt x="40344" y="5189"/>
                  </a:lnTo>
                  <a:lnTo>
                    <a:pt x="19351" y="19342"/>
                  </a:lnTo>
                  <a:lnTo>
                    <a:pt x="5193" y="40333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906"/>
                  </a:lnTo>
                  <a:lnTo>
                    <a:pt x="19351" y="376897"/>
                  </a:lnTo>
                  <a:lnTo>
                    <a:pt x="40344" y="391050"/>
                  </a:lnTo>
                  <a:lnTo>
                    <a:pt x="66039" y="396239"/>
                  </a:lnTo>
                  <a:lnTo>
                    <a:pt x="3116071" y="396239"/>
                  </a:lnTo>
                  <a:lnTo>
                    <a:pt x="3141767" y="391050"/>
                  </a:lnTo>
                  <a:lnTo>
                    <a:pt x="3162760" y="376897"/>
                  </a:lnTo>
                  <a:lnTo>
                    <a:pt x="3176918" y="355906"/>
                  </a:lnTo>
                  <a:lnTo>
                    <a:pt x="3182112" y="330200"/>
                  </a:lnTo>
                  <a:lnTo>
                    <a:pt x="3182112" y="66039"/>
                  </a:lnTo>
                  <a:lnTo>
                    <a:pt x="3176918" y="40333"/>
                  </a:lnTo>
                  <a:lnTo>
                    <a:pt x="3162760" y="19342"/>
                  </a:lnTo>
                  <a:lnTo>
                    <a:pt x="3141767" y="5189"/>
                  </a:lnTo>
                  <a:lnTo>
                    <a:pt x="3116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21963" y="5698235"/>
              <a:ext cx="3182620" cy="396240"/>
            </a:xfrm>
            <a:custGeom>
              <a:avLst/>
              <a:gdLst/>
              <a:ahLst/>
              <a:cxnLst/>
              <a:rect l="l" t="t" r="r" b="b"/>
              <a:pathLst>
                <a:path w="3182620" h="396239">
                  <a:moveTo>
                    <a:pt x="0" y="66039"/>
                  </a:moveTo>
                  <a:lnTo>
                    <a:pt x="5193" y="40333"/>
                  </a:lnTo>
                  <a:lnTo>
                    <a:pt x="19351" y="19342"/>
                  </a:lnTo>
                  <a:lnTo>
                    <a:pt x="40344" y="5189"/>
                  </a:lnTo>
                  <a:lnTo>
                    <a:pt x="66039" y="0"/>
                  </a:lnTo>
                  <a:lnTo>
                    <a:pt x="3116071" y="0"/>
                  </a:lnTo>
                  <a:lnTo>
                    <a:pt x="3141767" y="5189"/>
                  </a:lnTo>
                  <a:lnTo>
                    <a:pt x="3162760" y="19342"/>
                  </a:lnTo>
                  <a:lnTo>
                    <a:pt x="3176918" y="40333"/>
                  </a:lnTo>
                  <a:lnTo>
                    <a:pt x="3182112" y="66039"/>
                  </a:lnTo>
                  <a:lnTo>
                    <a:pt x="3182112" y="330200"/>
                  </a:lnTo>
                  <a:lnTo>
                    <a:pt x="3176918" y="355906"/>
                  </a:lnTo>
                  <a:lnTo>
                    <a:pt x="3162760" y="376897"/>
                  </a:lnTo>
                  <a:lnTo>
                    <a:pt x="3141767" y="391050"/>
                  </a:lnTo>
                  <a:lnTo>
                    <a:pt x="3116071" y="396239"/>
                  </a:lnTo>
                  <a:lnTo>
                    <a:pt x="66039" y="396239"/>
                  </a:lnTo>
                  <a:lnTo>
                    <a:pt x="40344" y="391050"/>
                  </a:lnTo>
                  <a:lnTo>
                    <a:pt x="19351" y="376897"/>
                  </a:lnTo>
                  <a:lnTo>
                    <a:pt x="5193" y="355906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669284" y="5180787"/>
            <a:ext cx="2879725" cy="86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Microsoft Sans Serif"/>
                <a:cs typeface="Microsoft Sans Serif"/>
              </a:rPr>
              <a:t>3.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Организация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Одновременно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 </a:t>
            </a:r>
            <a:r>
              <a:rPr sz="1800" i="1" spc="-15" dirty="0">
                <a:latin typeface="Arial"/>
                <a:cs typeface="Arial"/>
              </a:rPr>
              <a:t>этапом </a:t>
            </a:r>
            <a:r>
              <a:rPr sz="1800" i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18032" y="3752088"/>
            <a:ext cx="2223135" cy="860425"/>
            <a:chOff x="1018032" y="3752088"/>
            <a:chExt cx="2223135" cy="860425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3791712"/>
              <a:ext cx="2219706" cy="71704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032" y="3752088"/>
              <a:ext cx="2137410" cy="86029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53084" y="3823716"/>
              <a:ext cx="2103120" cy="600710"/>
            </a:xfrm>
            <a:custGeom>
              <a:avLst/>
              <a:gdLst/>
              <a:ahLst/>
              <a:cxnLst/>
              <a:rect l="l" t="t" r="r" b="b"/>
              <a:pathLst>
                <a:path w="2103120" h="600710">
                  <a:moveTo>
                    <a:pt x="2003043" y="0"/>
                  </a:moveTo>
                  <a:lnTo>
                    <a:pt x="100075" y="0"/>
                  </a:lnTo>
                  <a:lnTo>
                    <a:pt x="61121" y="7868"/>
                  </a:lnTo>
                  <a:lnTo>
                    <a:pt x="29311" y="29321"/>
                  </a:lnTo>
                  <a:lnTo>
                    <a:pt x="7864" y="61132"/>
                  </a:lnTo>
                  <a:lnTo>
                    <a:pt x="0" y="100075"/>
                  </a:lnTo>
                  <a:lnTo>
                    <a:pt x="0" y="500379"/>
                  </a:lnTo>
                  <a:lnTo>
                    <a:pt x="7864" y="539323"/>
                  </a:lnTo>
                  <a:lnTo>
                    <a:pt x="29311" y="571134"/>
                  </a:lnTo>
                  <a:lnTo>
                    <a:pt x="61121" y="592587"/>
                  </a:lnTo>
                  <a:lnTo>
                    <a:pt x="100075" y="600455"/>
                  </a:lnTo>
                  <a:lnTo>
                    <a:pt x="2003043" y="600455"/>
                  </a:lnTo>
                  <a:lnTo>
                    <a:pt x="2041987" y="592587"/>
                  </a:lnTo>
                  <a:lnTo>
                    <a:pt x="2073798" y="571134"/>
                  </a:lnTo>
                  <a:lnTo>
                    <a:pt x="2095251" y="539323"/>
                  </a:lnTo>
                  <a:lnTo>
                    <a:pt x="2103120" y="500379"/>
                  </a:lnTo>
                  <a:lnTo>
                    <a:pt x="2103120" y="100075"/>
                  </a:lnTo>
                  <a:lnTo>
                    <a:pt x="2095251" y="61132"/>
                  </a:lnTo>
                  <a:lnTo>
                    <a:pt x="2073798" y="29321"/>
                  </a:lnTo>
                  <a:lnTo>
                    <a:pt x="2041987" y="7868"/>
                  </a:lnTo>
                  <a:lnTo>
                    <a:pt x="2003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3084" y="3823716"/>
              <a:ext cx="2103120" cy="600710"/>
            </a:xfrm>
            <a:custGeom>
              <a:avLst/>
              <a:gdLst/>
              <a:ahLst/>
              <a:cxnLst/>
              <a:rect l="l" t="t" r="r" b="b"/>
              <a:pathLst>
                <a:path w="2103120" h="600710">
                  <a:moveTo>
                    <a:pt x="0" y="100075"/>
                  </a:moveTo>
                  <a:lnTo>
                    <a:pt x="7864" y="61132"/>
                  </a:lnTo>
                  <a:lnTo>
                    <a:pt x="29311" y="29321"/>
                  </a:lnTo>
                  <a:lnTo>
                    <a:pt x="61121" y="7868"/>
                  </a:lnTo>
                  <a:lnTo>
                    <a:pt x="100075" y="0"/>
                  </a:lnTo>
                  <a:lnTo>
                    <a:pt x="2003043" y="0"/>
                  </a:lnTo>
                  <a:lnTo>
                    <a:pt x="2041987" y="7868"/>
                  </a:lnTo>
                  <a:lnTo>
                    <a:pt x="2073798" y="29321"/>
                  </a:lnTo>
                  <a:lnTo>
                    <a:pt x="2095251" y="61132"/>
                  </a:lnTo>
                  <a:lnTo>
                    <a:pt x="2103120" y="100075"/>
                  </a:lnTo>
                  <a:lnTo>
                    <a:pt x="2103120" y="500379"/>
                  </a:lnTo>
                  <a:lnTo>
                    <a:pt x="2095251" y="539323"/>
                  </a:lnTo>
                  <a:lnTo>
                    <a:pt x="2073798" y="571134"/>
                  </a:lnTo>
                  <a:lnTo>
                    <a:pt x="2041987" y="592587"/>
                  </a:lnTo>
                  <a:lnTo>
                    <a:pt x="2003043" y="600455"/>
                  </a:lnTo>
                  <a:lnTo>
                    <a:pt x="100075" y="600455"/>
                  </a:lnTo>
                  <a:lnTo>
                    <a:pt x="61121" y="592587"/>
                  </a:lnTo>
                  <a:lnTo>
                    <a:pt x="29311" y="571134"/>
                  </a:lnTo>
                  <a:lnTo>
                    <a:pt x="7864" y="539323"/>
                  </a:lnTo>
                  <a:lnTo>
                    <a:pt x="0" y="500379"/>
                  </a:lnTo>
                  <a:lnTo>
                    <a:pt x="0" y="100075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161084" y="3831463"/>
            <a:ext cx="1791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i="1" spc="-15" dirty="0">
                <a:latin typeface="Arial"/>
                <a:cs typeface="Arial"/>
              </a:rPr>
              <a:t>Раз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день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800" i="1" spc="-15" dirty="0">
                <a:latin typeface="Arial"/>
                <a:cs typeface="Arial"/>
              </a:rPr>
              <a:t>Раз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неделю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64526" y="2637905"/>
            <a:ext cx="2519680" cy="1876425"/>
            <a:chOff x="3764526" y="2637905"/>
            <a:chExt cx="2519680" cy="1876425"/>
          </a:xfrm>
        </p:grpSpPr>
        <p:sp>
          <p:nvSpPr>
            <p:cNvPr id="49" name="object 49"/>
            <p:cNvSpPr/>
            <p:nvPr/>
          </p:nvSpPr>
          <p:spPr>
            <a:xfrm>
              <a:off x="3769289" y="2642667"/>
              <a:ext cx="2510155" cy="1866900"/>
            </a:xfrm>
            <a:custGeom>
              <a:avLst/>
              <a:gdLst/>
              <a:ahLst/>
              <a:cxnLst/>
              <a:rect l="l" t="t" r="r" b="b"/>
              <a:pathLst>
                <a:path w="2510154" h="1866900">
                  <a:moveTo>
                    <a:pt x="2049309" y="0"/>
                  </a:moveTo>
                  <a:lnTo>
                    <a:pt x="2004110" y="2092"/>
                  </a:lnTo>
                  <a:lnTo>
                    <a:pt x="1959553" y="16458"/>
                  </a:lnTo>
                  <a:lnTo>
                    <a:pt x="98749" y="905331"/>
                  </a:lnTo>
                  <a:lnTo>
                    <a:pt x="59562" y="930997"/>
                  </a:lnTo>
                  <a:lnTo>
                    <a:pt x="29520" y="964866"/>
                  </a:lnTo>
                  <a:lnTo>
                    <a:pt x="9405" y="1004724"/>
                  </a:lnTo>
                  <a:lnTo>
                    <a:pt x="0" y="1048361"/>
                  </a:lnTo>
                  <a:lnTo>
                    <a:pt x="2088" y="1093564"/>
                  </a:lnTo>
                  <a:lnTo>
                    <a:pt x="16453" y="1138122"/>
                  </a:lnTo>
                  <a:lnTo>
                    <a:pt x="317316" y="1767915"/>
                  </a:lnTo>
                  <a:lnTo>
                    <a:pt x="342938" y="1807101"/>
                  </a:lnTo>
                  <a:lnTo>
                    <a:pt x="376794" y="1837139"/>
                  </a:lnTo>
                  <a:lnTo>
                    <a:pt x="416662" y="1857243"/>
                  </a:lnTo>
                  <a:lnTo>
                    <a:pt x="460318" y="1866627"/>
                  </a:lnTo>
                  <a:lnTo>
                    <a:pt x="505541" y="1864502"/>
                  </a:lnTo>
                  <a:lnTo>
                    <a:pt x="550107" y="1850084"/>
                  </a:lnTo>
                  <a:lnTo>
                    <a:pt x="2410911" y="961211"/>
                  </a:lnTo>
                  <a:lnTo>
                    <a:pt x="2450044" y="935598"/>
                  </a:lnTo>
                  <a:lnTo>
                    <a:pt x="2480051" y="901765"/>
                  </a:lnTo>
                  <a:lnTo>
                    <a:pt x="2500144" y="861929"/>
                  </a:lnTo>
                  <a:lnTo>
                    <a:pt x="2509538" y="818303"/>
                  </a:lnTo>
                  <a:lnTo>
                    <a:pt x="2507446" y="773104"/>
                  </a:lnTo>
                  <a:lnTo>
                    <a:pt x="2493080" y="728547"/>
                  </a:lnTo>
                  <a:lnTo>
                    <a:pt x="2192217" y="98627"/>
                  </a:lnTo>
                  <a:lnTo>
                    <a:pt x="2166604" y="59494"/>
                  </a:lnTo>
                  <a:lnTo>
                    <a:pt x="2132772" y="29487"/>
                  </a:lnTo>
                  <a:lnTo>
                    <a:pt x="2092935" y="9393"/>
                  </a:lnTo>
                  <a:lnTo>
                    <a:pt x="2049309" y="0"/>
                  </a:lnTo>
                  <a:close/>
                </a:path>
              </a:pathLst>
            </a:custGeom>
            <a:solidFill>
              <a:srgbClr val="B1D2D7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69289" y="2642667"/>
              <a:ext cx="2510155" cy="1866900"/>
            </a:xfrm>
            <a:custGeom>
              <a:avLst/>
              <a:gdLst/>
              <a:ahLst/>
              <a:cxnLst/>
              <a:rect l="l" t="t" r="r" b="b"/>
              <a:pathLst>
                <a:path w="2510154" h="1866900">
                  <a:moveTo>
                    <a:pt x="16453" y="1138122"/>
                  </a:moveTo>
                  <a:lnTo>
                    <a:pt x="2088" y="1093564"/>
                  </a:lnTo>
                  <a:lnTo>
                    <a:pt x="0" y="1048361"/>
                  </a:lnTo>
                  <a:lnTo>
                    <a:pt x="9405" y="1004724"/>
                  </a:lnTo>
                  <a:lnTo>
                    <a:pt x="29520" y="964866"/>
                  </a:lnTo>
                  <a:lnTo>
                    <a:pt x="59562" y="930997"/>
                  </a:lnTo>
                  <a:lnTo>
                    <a:pt x="98749" y="905331"/>
                  </a:lnTo>
                  <a:lnTo>
                    <a:pt x="1959553" y="16458"/>
                  </a:lnTo>
                  <a:lnTo>
                    <a:pt x="2004110" y="2092"/>
                  </a:lnTo>
                  <a:lnTo>
                    <a:pt x="2049309" y="0"/>
                  </a:lnTo>
                  <a:lnTo>
                    <a:pt x="2092935" y="9393"/>
                  </a:lnTo>
                  <a:lnTo>
                    <a:pt x="2132772" y="29487"/>
                  </a:lnTo>
                  <a:lnTo>
                    <a:pt x="2166604" y="59494"/>
                  </a:lnTo>
                  <a:lnTo>
                    <a:pt x="2192217" y="98627"/>
                  </a:lnTo>
                  <a:lnTo>
                    <a:pt x="2493080" y="728547"/>
                  </a:lnTo>
                  <a:lnTo>
                    <a:pt x="2507446" y="773104"/>
                  </a:lnTo>
                  <a:lnTo>
                    <a:pt x="2509538" y="818303"/>
                  </a:lnTo>
                  <a:lnTo>
                    <a:pt x="2500144" y="861929"/>
                  </a:lnTo>
                  <a:lnTo>
                    <a:pt x="2480051" y="901765"/>
                  </a:lnTo>
                  <a:lnTo>
                    <a:pt x="2450044" y="935598"/>
                  </a:lnTo>
                  <a:lnTo>
                    <a:pt x="2410911" y="961211"/>
                  </a:lnTo>
                  <a:lnTo>
                    <a:pt x="550107" y="1850084"/>
                  </a:lnTo>
                  <a:lnTo>
                    <a:pt x="505541" y="1864502"/>
                  </a:lnTo>
                  <a:lnTo>
                    <a:pt x="460318" y="1866627"/>
                  </a:lnTo>
                  <a:lnTo>
                    <a:pt x="416662" y="1857243"/>
                  </a:lnTo>
                  <a:lnTo>
                    <a:pt x="376794" y="1837139"/>
                  </a:lnTo>
                  <a:lnTo>
                    <a:pt x="342938" y="1807101"/>
                  </a:lnTo>
                  <a:lnTo>
                    <a:pt x="317316" y="1767915"/>
                  </a:lnTo>
                  <a:lnTo>
                    <a:pt x="16453" y="1138122"/>
                  </a:lnTo>
                </a:path>
              </a:pathLst>
            </a:custGeom>
            <a:ln w="9525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0389" y="3746627"/>
              <a:ext cx="146502" cy="19373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574920" y="3251581"/>
              <a:ext cx="1099820" cy="638810"/>
            </a:xfrm>
            <a:custGeom>
              <a:avLst/>
              <a:gdLst/>
              <a:ahLst/>
              <a:cxnLst/>
              <a:rect l="l" t="t" r="r" b="b"/>
              <a:pathLst>
                <a:path w="1099820" h="638810">
                  <a:moveTo>
                    <a:pt x="22859" y="604647"/>
                  </a:moveTo>
                  <a:lnTo>
                    <a:pt x="0" y="615569"/>
                  </a:lnTo>
                  <a:lnTo>
                    <a:pt x="10921" y="638429"/>
                  </a:lnTo>
                  <a:lnTo>
                    <a:pt x="33781" y="627507"/>
                  </a:lnTo>
                  <a:lnTo>
                    <a:pt x="22859" y="604647"/>
                  </a:lnTo>
                  <a:close/>
                </a:path>
                <a:path w="1099820" h="638810">
                  <a:moveTo>
                    <a:pt x="170433" y="361569"/>
                  </a:moveTo>
                  <a:lnTo>
                    <a:pt x="70992" y="409067"/>
                  </a:lnTo>
                  <a:lnTo>
                    <a:pt x="82443" y="432988"/>
                  </a:lnTo>
                  <a:lnTo>
                    <a:pt x="100996" y="474974"/>
                  </a:lnTo>
                  <a:lnTo>
                    <a:pt x="113474" y="510587"/>
                  </a:lnTo>
                  <a:lnTo>
                    <a:pt x="119856" y="539795"/>
                  </a:lnTo>
                  <a:lnTo>
                    <a:pt x="120141" y="562610"/>
                  </a:lnTo>
                  <a:lnTo>
                    <a:pt x="107441" y="568706"/>
                  </a:lnTo>
                  <a:lnTo>
                    <a:pt x="134874" y="626110"/>
                  </a:lnTo>
                  <a:lnTo>
                    <a:pt x="154177" y="616839"/>
                  </a:lnTo>
                  <a:lnTo>
                    <a:pt x="136016" y="578739"/>
                  </a:lnTo>
                  <a:lnTo>
                    <a:pt x="192119" y="551942"/>
                  </a:lnTo>
                  <a:lnTo>
                    <a:pt x="142366" y="551942"/>
                  </a:lnTo>
                  <a:lnTo>
                    <a:pt x="141438" y="537134"/>
                  </a:lnTo>
                  <a:lnTo>
                    <a:pt x="138842" y="521112"/>
                  </a:lnTo>
                  <a:lnTo>
                    <a:pt x="122009" y="467371"/>
                  </a:lnTo>
                  <a:lnTo>
                    <a:pt x="105155" y="426720"/>
                  </a:lnTo>
                  <a:lnTo>
                    <a:pt x="101091" y="418338"/>
                  </a:lnTo>
                  <a:lnTo>
                    <a:pt x="158114" y="391160"/>
                  </a:lnTo>
                  <a:lnTo>
                    <a:pt x="184564" y="391160"/>
                  </a:lnTo>
                  <a:lnTo>
                    <a:pt x="170433" y="361569"/>
                  </a:lnTo>
                  <a:close/>
                </a:path>
                <a:path w="1099820" h="638810">
                  <a:moveTo>
                    <a:pt x="267655" y="527177"/>
                  </a:moveTo>
                  <a:lnTo>
                    <a:pt x="243966" y="527177"/>
                  </a:lnTo>
                  <a:lnTo>
                    <a:pt x="262127" y="565277"/>
                  </a:lnTo>
                  <a:lnTo>
                    <a:pt x="281431" y="556006"/>
                  </a:lnTo>
                  <a:lnTo>
                    <a:pt x="267655" y="527177"/>
                  </a:lnTo>
                  <a:close/>
                </a:path>
                <a:path w="1099820" h="638810">
                  <a:moveTo>
                    <a:pt x="184564" y="391160"/>
                  </a:moveTo>
                  <a:lnTo>
                    <a:pt x="158114" y="391160"/>
                  </a:lnTo>
                  <a:lnTo>
                    <a:pt x="217677" y="516001"/>
                  </a:lnTo>
                  <a:lnTo>
                    <a:pt x="142366" y="551942"/>
                  </a:lnTo>
                  <a:lnTo>
                    <a:pt x="192119" y="551942"/>
                  </a:lnTo>
                  <a:lnTo>
                    <a:pt x="243966" y="527177"/>
                  </a:lnTo>
                  <a:lnTo>
                    <a:pt x="267655" y="527177"/>
                  </a:lnTo>
                  <a:lnTo>
                    <a:pt x="257398" y="505714"/>
                  </a:lnTo>
                  <a:lnTo>
                    <a:pt x="239267" y="505714"/>
                  </a:lnTo>
                  <a:lnTo>
                    <a:pt x="184564" y="391160"/>
                  </a:lnTo>
                  <a:close/>
                </a:path>
                <a:path w="1099820" h="638810">
                  <a:moveTo>
                    <a:pt x="254000" y="498602"/>
                  </a:moveTo>
                  <a:lnTo>
                    <a:pt x="239267" y="505714"/>
                  </a:lnTo>
                  <a:lnTo>
                    <a:pt x="257398" y="505714"/>
                  </a:lnTo>
                  <a:lnTo>
                    <a:pt x="254000" y="498602"/>
                  </a:lnTo>
                  <a:close/>
                </a:path>
                <a:path w="1099820" h="638810">
                  <a:moveTo>
                    <a:pt x="300005" y="356663"/>
                  </a:moveTo>
                  <a:lnTo>
                    <a:pt x="256238" y="377634"/>
                  </a:lnTo>
                  <a:lnTo>
                    <a:pt x="242199" y="413956"/>
                  </a:lnTo>
                  <a:lnTo>
                    <a:pt x="242458" y="423830"/>
                  </a:lnTo>
                  <a:lnTo>
                    <a:pt x="258708" y="465333"/>
                  </a:lnTo>
                  <a:lnTo>
                    <a:pt x="299529" y="492781"/>
                  </a:lnTo>
                  <a:lnTo>
                    <a:pt x="311530" y="493220"/>
                  </a:lnTo>
                  <a:lnTo>
                    <a:pt x="323913" y="491015"/>
                  </a:lnTo>
                  <a:lnTo>
                    <a:pt x="336676" y="486156"/>
                  </a:lnTo>
                  <a:lnTo>
                    <a:pt x="346275" y="480798"/>
                  </a:lnTo>
                  <a:lnTo>
                    <a:pt x="354314" y="474630"/>
                  </a:lnTo>
                  <a:lnTo>
                    <a:pt x="355436" y="473424"/>
                  </a:lnTo>
                  <a:lnTo>
                    <a:pt x="314070" y="473424"/>
                  </a:lnTo>
                  <a:lnTo>
                    <a:pt x="306641" y="473019"/>
                  </a:lnTo>
                  <a:lnTo>
                    <a:pt x="273938" y="446405"/>
                  </a:lnTo>
                  <a:lnTo>
                    <a:pt x="309564" y="429387"/>
                  </a:lnTo>
                  <a:lnTo>
                    <a:pt x="267207" y="429387"/>
                  </a:lnTo>
                  <a:lnTo>
                    <a:pt x="264703" y="421528"/>
                  </a:lnTo>
                  <a:lnTo>
                    <a:pt x="263651" y="413956"/>
                  </a:lnTo>
                  <a:lnTo>
                    <a:pt x="264029" y="406669"/>
                  </a:lnTo>
                  <a:lnTo>
                    <a:pt x="292225" y="376556"/>
                  </a:lnTo>
                  <a:lnTo>
                    <a:pt x="299831" y="375586"/>
                  </a:lnTo>
                  <a:lnTo>
                    <a:pt x="344426" y="375586"/>
                  </a:lnTo>
                  <a:lnTo>
                    <a:pt x="343614" y="374570"/>
                  </a:lnTo>
                  <a:lnTo>
                    <a:pt x="333841" y="366293"/>
                  </a:lnTo>
                  <a:lnTo>
                    <a:pt x="322961" y="360553"/>
                  </a:lnTo>
                  <a:lnTo>
                    <a:pt x="311554" y="357340"/>
                  </a:lnTo>
                  <a:lnTo>
                    <a:pt x="300005" y="356663"/>
                  </a:lnTo>
                  <a:close/>
                </a:path>
                <a:path w="1099820" h="638810">
                  <a:moveTo>
                    <a:pt x="370458" y="423037"/>
                  </a:moveTo>
                  <a:lnTo>
                    <a:pt x="348614" y="430276"/>
                  </a:lnTo>
                  <a:lnTo>
                    <a:pt x="349503" y="440309"/>
                  </a:lnTo>
                  <a:lnTo>
                    <a:pt x="348361" y="448437"/>
                  </a:lnTo>
                  <a:lnTo>
                    <a:pt x="314070" y="473424"/>
                  </a:lnTo>
                  <a:lnTo>
                    <a:pt x="355436" y="473424"/>
                  </a:lnTo>
                  <a:lnTo>
                    <a:pt x="371594" y="432943"/>
                  </a:lnTo>
                  <a:lnTo>
                    <a:pt x="370458" y="423037"/>
                  </a:lnTo>
                  <a:close/>
                </a:path>
                <a:path w="1099820" h="638810">
                  <a:moveTo>
                    <a:pt x="375792" y="318770"/>
                  </a:moveTo>
                  <a:lnTo>
                    <a:pt x="355726" y="328295"/>
                  </a:lnTo>
                  <a:lnTo>
                    <a:pt x="412241" y="446786"/>
                  </a:lnTo>
                  <a:lnTo>
                    <a:pt x="433831" y="436372"/>
                  </a:lnTo>
                  <a:lnTo>
                    <a:pt x="436842" y="409067"/>
                  </a:lnTo>
                  <a:lnTo>
                    <a:pt x="418845" y="409067"/>
                  </a:lnTo>
                  <a:lnTo>
                    <a:pt x="375792" y="318770"/>
                  </a:lnTo>
                  <a:close/>
                </a:path>
                <a:path w="1099820" h="638810">
                  <a:moveTo>
                    <a:pt x="344426" y="375586"/>
                  </a:moveTo>
                  <a:lnTo>
                    <a:pt x="299831" y="375586"/>
                  </a:lnTo>
                  <a:lnTo>
                    <a:pt x="307413" y="376402"/>
                  </a:lnTo>
                  <a:lnTo>
                    <a:pt x="314959" y="378968"/>
                  </a:lnTo>
                  <a:lnTo>
                    <a:pt x="319817" y="381851"/>
                  </a:lnTo>
                  <a:lnTo>
                    <a:pt x="324484" y="385937"/>
                  </a:lnTo>
                  <a:lnTo>
                    <a:pt x="328961" y="391237"/>
                  </a:lnTo>
                  <a:lnTo>
                    <a:pt x="333248" y="397764"/>
                  </a:lnTo>
                  <a:lnTo>
                    <a:pt x="267207" y="429387"/>
                  </a:lnTo>
                  <a:lnTo>
                    <a:pt x="309564" y="429387"/>
                  </a:lnTo>
                  <a:lnTo>
                    <a:pt x="362203" y="404241"/>
                  </a:lnTo>
                  <a:lnTo>
                    <a:pt x="361188" y="401828"/>
                  </a:lnTo>
                  <a:lnTo>
                    <a:pt x="360299" y="400050"/>
                  </a:lnTo>
                  <a:lnTo>
                    <a:pt x="359790" y="398780"/>
                  </a:lnTo>
                  <a:lnTo>
                    <a:pt x="352268" y="385395"/>
                  </a:lnTo>
                  <a:lnTo>
                    <a:pt x="344426" y="375586"/>
                  </a:lnTo>
                  <a:close/>
                </a:path>
                <a:path w="1099820" h="638810">
                  <a:moveTo>
                    <a:pt x="471241" y="320040"/>
                  </a:moveTo>
                  <a:lnTo>
                    <a:pt x="446658" y="320040"/>
                  </a:lnTo>
                  <a:lnTo>
                    <a:pt x="489457" y="409829"/>
                  </a:lnTo>
                  <a:lnTo>
                    <a:pt x="509524" y="400304"/>
                  </a:lnTo>
                  <a:lnTo>
                    <a:pt x="471241" y="320040"/>
                  </a:lnTo>
                  <a:close/>
                </a:path>
                <a:path w="1099820" h="638810">
                  <a:moveTo>
                    <a:pt x="453008" y="281813"/>
                  </a:moveTo>
                  <a:lnTo>
                    <a:pt x="431418" y="292227"/>
                  </a:lnTo>
                  <a:lnTo>
                    <a:pt x="418845" y="409067"/>
                  </a:lnTo>
                  <a:lnTo>
                    <a:pt x="436842" y="409067"/>
                  </a:lnTo>
                  <a:lnTo>
                    <a:pt x="446658" y="320040"/>
                  </a:lnTo>
                  <a:lnTo>
                    <a:pt x="471241" y="320040"/>
                  </a:lnTo>
                  <a:lnTo>
                    <a:pt x="453008" y="281813"/>
                  </a:lnTo>
                  <a:close/>
                </a:path>
                <a:path w="1099820" h="638810">
                  <a:moveTo>
                    <a:pt x="556400" y="235942"/>
                  </a:moveTo>
                  <a:lnTo>
                    <a:pt x="514889" y="251221"/>
                  </a:lnTo>
                  <a:lnTo>
                    <a:pt x="495274" y="285450"/>
                  </a:lnTo>
                  <a:lnTo>
                    <a:pt x="494918" y="293878"/>
                  </a:lnTo>
                  <a:lnTo>
                    <a:pt x="495730" y="302736"/>
                  </a:lnTo>
                  <a:lnTo>
                    <a:pt x="512143" y="344003"/>
                  </a:lnTo>
                  <a:lnTo>
                    <a:pt x="541146" y="368935"/>
                  </a:lnTo>
                  <a:lnTo>
                    <a:pt x="563927" y="372681"/>
                  </a:lnTo>
                  <a:lnTo>
                    <a:pt x="575704" y="370685"/>
                  </a:lnTo>
                  <a:lnTo>
                    <a:pt x="587755" y="366141"/>
                  </a:lnTo>
                  <a:lnTo>
                    <a:pt x="596735" y="361001"/>
                  </a:lnTo>
                  <a:lnTo>
                    <a:pt x="604250" y="354742"/>
                  </a:lnTo>
                  <a:lnTo>
                    <a:pt x="605310" y="353456"/>
                  </a:lnTo>
                  <a:lnTo>
                    <a:pt x="565054" y="353456"/>
                  </a:lnTo>
                  <a:lnTo>
                    <a:pt x="557839" y="352776"/>
                  </a:lnTo>
                  <a:lnTo>
                    <a:pt x="524890" y="320040"/>
                  </a:lnTo>
                  <a:lnTo>
                    <a:pt x="516818" y="289393"/>
                  </a:lnTo>
                  <a:lnTo>
                    <a:pt x="518032" y="281178"/>
                  </a:lnTo>
                  <a:lnTo>
                    <a:pt x="550799" y="254635"/>
                  </a:lnTo>
                  <a:lnTo>
                    <a:pt x="591580" y="254635"/>
                  </a:lnTo>
                  <a:lnTo>
                    <a:pt x="587543" y="249896"/>
                  </a:lnTo>
                  <a:lnTo>
                    <a:pt x="580628" y="244062"/>
                  </a:lnTo>
                  <a:lnTo>
                    <a:pt x="573117" y="239799"/>
                  </a:lnTo>
                  <a:lnTo>
                    <a:pt x="565023" y="237109"/>
                  </a:lnTo>
                  <a:lnTo>
                    <a:pt x="556400" y="235942"/>
                  </a:lnTo>
                  <a:close/>
                </a:path>
                <a:path w="1099820" h="638810">
                  <a:moveTo>
                    <a:pt x="616203" y="299212"/>
                  </a:moveTo>
                  <a:lnTo>
                    <a:pt x="595249" y="306070"/>
                  </a:lnTo>
                  <a:lnTo>
                    <a:pt x="597223" y="313761"/>
                  </a:lnTo>
                  <a:lnTo>
                    <a:pt x="597908" y="320040"/>
                  </a:lnTo>
                  <a:lnTo>
                    <a:pt x="572317" y="352446"/>
                  </a:lnTo>
                  <a:lnTo>
                    <a:pt x="565054" y="353456"/>
                  </a:lnTo>
                  <a:lnTo>
                    <a:pt x="605310" y="353456"/>
                  </a:lnTo>
                  <a:lnTo>
                    <a:pt x="619070" y="318008"/>
                  </a:lnTo>
                  <a:lnTo>
                    <a:pt x="618613" y="309905"/>
                  </a:lnTo>
                  <a:lnTo>
                    <a:pt x="616203" y="299212"/>
                  </a:lnTo>
                  <a:close/>
                </a:path>
                <a:path w="1099820" h="638810">
                  <a:moveTo>
                    <a:pt x="657461" y="216281"/>
                  </a:moveTo>
                  <a:lnTo>
                    <a:pt x="632967" y="216281"/>
                  </a:lnTo>
                  <a:lnTo>
                    <a:pt x="681608" y="318008"/>
                  </a:lnTo>
                  <a:lnTo>
                    <a:pt x="701548" y="308483"/>
                  </a:lnTo>
                  <a:lnTo>
                    <a:pt x="657461" y="216281"/>
                  </a:lnTo>
                  <a:close/>
                </a:path>
                <a:path w="1099820" h="638810">
                  <a:moveTo>
                    <a:pt x="365505" y="268605"/>
                  </a:moveTo>
                  <a:lnTo>
                    <a:pt x="351789" y="275209"/>
                  </a:lnTo>
                  <a:lnTo>
                    <a:pt x="356217" y="281181"/>
                  </a:lnTo>
                  <a:lnTo>
                    <a:pt x="361108" y="285940"/>
                  </a:lnTo>
                  <a:lnTo>
                    <a:pt x="366452" y="289460"/>
                  </a:lnTo>
                  <a:lnTo>
                    <a:pt x="372237" y="291719"/>
                  </a:lnTo>
                  <a:lnTo>
                    <a:pt x="378398" y="292790"/>
                  </a:lnTo>
                  <a:lnTo>
                    <a:pt x="384857" y="292576"/>
                  </a:lnTo>
                  <a:lnTo>
                    <a:pt x="412499" y="278003"/>
                  </a:lnTo>
                  <a:lnTo>
                    <a:pt x="381380" y="278003"/>
                  </a:lnTo>
                  <a:lnTo>
                    <a:pt x="372871" y="275971"/>
                  </a:lnTo>
                  <a:lnTo>
                    <a:pt x="368934" y="273177"/>
                  </a:lnTo>
                  <a:lnTo>
                    <a:pt x="365505" y="268605"/>
                  </a:lnTo>
                  <a:close/>
                </a:path>
                <a:path w="1099820" h="638810">
                  <a:moveTo>
                    <a:pt x="417702" y="243713"/>
                  </a:moveTo>
                  <a:lnTo>
                    <a:pt x="403987" y="250317"/>
                  </a:lnTo>
                  <a:lnTo>
                    <a:pt x="405225" y="255270"/>
                  </a:lnTo>
                  <a:lnTo>
                    <a:pt x="405337" y="256784"/>
                  </a:lnTo>
                  <a:lnTo>
                    <a:pt x="381380" y="278003"/>
                  </a:lnTo>
                  <a:lnTo>
                    <a:pt x="412499" y="278003"/>
                  </a:lnTo>
                  <a:lnTo>
                    <a:pt x="414653" y="275502"/>
                  </a:lnTo>
                  <a:lnTo>
                    <a:pt x="417702" y="270002"/>
                  </a:lnTo>
                  <a:lnTo>
                    <a:pt x="419560" y="264001"/>
                  </a:lnTo>
                  <a:lnTo>
                    <a:pt x="420087" y="258572"/>
                  </a:lnTo>
                  <a:lnTo>
                    <a:pt x="419964" y="255270"/>
                  </a:lnTo>
                  <a:lnTo>
                    <a:pt x="419560" y="250856"/>
                  </a:lnTo>
                  <a:lnTo>
                    <a:pt x="417702" y="243713"/>
                  </a:lnTo>
                  <a:close/>
                </a:path>
                <a:path w="1099820" h="638810">
                  <a:moveTo>
                    <a:pt x="591580" y="254635"/>
                  </a:moveTo>
                  <a:lnTo>
                    <a:pt x="550799" y="254635"/>
                  </a:lnTo>
                  <a:lnTo>
                    <a:pt x="564006" y="258191"/>
                  </a:lnTo>
                  <a:lnTo>
                    <a:pt x="570229" y="262509"/>
                  </a:lnTo>
                  <a:lnTo>
                    <a:pt x="575817" y="269621"/>
                  </a:lnTo>
                  <a:lnTo>
                    <a:pt x="593851" y="257302"/>
                  </a:lnTo>
                  <a:lnTo>
                    <a:pt x="591580" y="254635"/>
                  </a:lnTo>
                  <a:close/>
                </a:path>
                <a:path w="1099820" h="638810">
                  <a:moveTo>
                    <a:pt x="683132" y="171958"/>
                  </a:moveTo>
                  <a:lnTo>
                    <a:pt x="586866" y="217932"/>
                  </a:lnTo>
                  <a:lnTo>
                    <a:pt x="594867" y="234569"/>
                  </a:lnTo>
                  <a:lnTo>
                    <a:pt x="632967" y="216281"/>
                  </a:lnTo>
                  <a:lnTo>
                    <a:pt x="657461" y="216281"/>
                  </a:lnTo>
                  <a:lnTo>
                    <a:pt x="652906" y="206756"/>
                  </a:lnTo>
                  <a:lnTo>
                    <a:pt x="691006" y="188595"/>
                  </a:lnTo>
                  <a:lnTo>
                    <a:pt x="683132" y="171958"/>
                  </a:lnTo>
                  <a:close/>
                </a:path>
                <a:path w="1099820" h="638810">
                  <a:moveTo>
                    <a:pt x="781812" y="130683"/>
                  </a:moveTo>
                  <a:lnTo>
                    <a:pt x="702309" y="162814"/>
                  </a:lnTo>
                  <a:lnTo>
                    <a:pt x="758951" y="281178"/>
                  </a:lnTo>
                  <a:lnTo>
                    <a:pt x="812291" y="255651"/>
                  </a:lnTo>
                  <a:lnTo>
                    <a:pt x="813460" y="255016"/>
                  </a:lnTo>
                  <a:lnTo>
                    <a:pt x="771143" y="255016"/>
                  </a:lnTo>
                  <a:lnTo>
                    <a:pt x="754126" y="219456"/>
                  </a:lnTo>
                  <a:lnTo>
                    <a:pt x="787145" y="203708"/>
                  </a:lnTo>
                  <a:lnTo>
                    <a:pt x="789089" y="202946"/>
                  </a:lnTo>
                  <a:lnTo>
                    <a:pt x="746251" y="202946"/>
                  </a:lnTo>
                  <a:lnTo>
                    <a:pt x="752475" y="159258"/>
                  </a:lnTo>
                  <a:lnTo>
                    <a:pt x="776858" y="152019"/>
                  </a:lnTo>
                  <a:lnTo>
                    <a:pt x="810031" y="152019"/>
                  </a:lnTo>
                  <a:lnTo>
                    <a:pt x="805814" y="143256"/>
                  </a:lnTo>
                  <a:lnTo>
                    <a:pt x="800988" y="138176"/>
                  </a:lnTo>
                  <a:lnTo>
                    <a:pt x="788162" y="131826"/>
                  </a:lnTo>
                  <a:lnTo>
                    <a:pt x="781812" y="130683"/>
                  </a:lnTo>
                  <a:close/>
                </a:path>
                <a:path w="1099820" h="638810">
                  <a:moveTo>
                    <a:pt x="839091" y="199136"/>
                  </a:moveTo>
                  <a:lnTo>
                    <a:pt x="802258" y="199136"/>
                  </a:lnTo>
                  <a:lnTo>
                    <a:pt x="806450" y="199644"/>
                  </a:lnTo>
                  <a:lnTo>
                    <a:pt x="810513" y="201676"/>
                  </a:lnTo>
                  <a:lnTo>
                    <a:pt x="814451" y="203708"/>
                  </a:lnTo>
                  <a:lnTo>
                    <a:pt x="817371" y="206629"/>
                  </a:lnTo>
                  <a:lnTo>
                    <a:pt x="819150" y="210439"/>
                  </a:lnTo>
                  <a:lnTo>
                    <a:pt x="822070" y="217043"/>
                  </a:lnTo>
                  <a:lnTo>
                    <a:pt x="821943" y="222631"/>
                  </a:lnTo>
                  <a:lnTo>
                    <a:pt x="771143" y="255016"/>
                  </a:lnTo>
                  <a:lnTo>
                    <a:pt x="813460" y="255016"/>
                  </a:lnTo>
                  <a:lnTo>
                    <a:pt x="842821" y="225355"/>
                  </a:lnTo>
                  <a:lnTo>
                    <a:pt x="843708" y="217916"/>
                  </a:lnTo>
                  <a:lnTo>
                    <a:pt x="842857" y="209976"/>
                  </a:lnTo>
                  <a:lnTo>
                    <a:pt x="840231" y="201549"/>
                  </a:lnTo>
                  <a:lnTo>
                    <a:pt x="839091" y="199136"/>
                  </a:lnTo>
                  <a:close/>
                </a:path>
                <a:path w="1099820" h="638810">
                  <a:moveTo>
                    <a:pt x="843279" y="95377"/>
                  </a:moveTo>
                  <a:lnTo>
                    <a:pt x="823213" y="105029"/>
                  </a:lnTo>
                  <a:lnTo>
                    <a:pt x="879855" y="223393"/>
                  </a:lnTo>
                  <a:lnTo>
                    <a:pt x="901445" y="212979"/>
                  </a:lnTo>
                  <a:lnTo>
                    <a:pt x="904430" y="185674"/>
                  </a:lnTo>
                  <a:lnTo>
                    <a:pt x="886459" y="185674"/>
                  </a:lnTo>
                  <a:lnTo>
                    <a:pt x="843279" y="95377"/>
                  </a:lnTo>
                  <a:close/>
                </a:path>
                <a:path w="1099820" h="638810">
                  <a:moveTo>
                    <a:pt x="810031" y="152019"/>
                  </a:moveTo>
                  <a:lnTo>
                    <a:pt x="776858" y="152019"/>
                  </a:lnTo>
                  <a:lnTo>
                    <a:pt x="782446" y="152400"/>
                  </a:lnTo>
                  <a:lnTo>
                    <a:pt x="786764" y="155702"/>
                  </a:lnTo>
                  <a:lnTo>
                    <a:pt x="789686" y="161925"/>
                  </a:lnTo>
                  <a:lnTo>
                    <a:pt x="791590" y="165735"/>
                  </a:lnTo>
                  <a:lnTo>
                    <a:pt x="791658" y="166751"/>
                  </a:lnTo>
                  <a:lnTo>
                    <a:pt x="746251" y="202946"/>
                  </a:lnTo>
                  <a:lnTo>
                    <a:pt x="789089" y="202946"/>
                  </a:lnTo>
                  <a:lnTo>
                    <a:pt x="793623" y="201168"/>
                  </a:lnTo>
                  <a:lnTo>
                    <a:pt x="802258" y="199136"/>
                  </a:lnTo>
                  <a:lnTo>
                    <a:pt x="839091" y="199136"/>
                  </a:lnTo>
                  <a:lnTo>
                    <a:pt x="836929" y="194564"/>
                  </a:lnTo>
                  <a:lnTo>
                    <a:pt x="832230" y="189484"/>
                  </a:lnTo>
                  <a:lnTo>
                    <a:pt x="826134" y="186055"/>
                  </a:lnTo>
                  <a:lnTo>
                    <a:pt x="820038" y="182753"/>
                  </a:lnTo>
                  <a:lnTo>
                    <a:pt x="818133" y="182372"/>
                  </a:lnTo>
                  <a:lnTo>
                    <a:pt x="807212" y="182372"/>
                  </a:lnTo>
                  <a:lnTo>
                    <a:pt x="810640" y="177292"/>
                  </a:lnTo>
                  <a:lnTo>
                    <a:pt x="812418" y="172085"/>
                  </a:lnTo>
                  <a:lnTo>
                    <a:pt x="812800" y="166751"/>
                  </a:lnTo>
                  <a:lnTo>
                    <a:pt x="813053" y="161417"/>
                  </a:lnTo>
                  <a:lnTo>
                    <a:pt x="811911" y="155956"/>
                  </a:lnTo>
                  <a:lnTo>
                    <a:pt x="810031" y="152019"/>
                  </a:lnTo>
                  <a:close/>
                </a:path>
                <a:path w="1099820" h="638810">
                  <a:moveTo>
                    <a:pt x="938875" y="96774"/>
                  </a:moveTo>
                  <a:lnTo>
                    <a:pt x="914145" y="96774"/>
                  </a:lnTo>
                  <a:lnTo>
                    <a:pt x="957071" y="186436"/>
                  </a:lnTo>
                  <a:lnTo>
                    <a:pt x="977138" y="176911"/>
                  </a:lnTo>
                  <a:lnTo>
                    <a:pt x="938875" y="96774"/>
                  </a:lnTo>
                  <a:close/>
                </a:path>
                <a:path w="1099820" h="638810">
                  <a:moveTo>
                    <a:pt x="920623" y="58547"/>
                  </a:moveTo>
                  <a:lnTo>
                    <a:pt x="898905" y="68834"/>
                  </a:lnTo>
                  <a:lnTo>
                    <a:pt x="886459" y="185674"/>
                  </a:lnTo>
                  <a:lnTo>
                    <a:pt x="904430" y="185674"/>
                  </a:lnTo>
                  <a:lnTo>
                    <a:pt x="914145" y="96774"/>
                  </a:lnTo>
                  <a:lnTo>
                    <a:pt x="938875" y="96774"/>
                  </a:lnTo>
                  <a:lnTo>
                    <a:pt x="920623" y="58547"/>
                  </a:lnTo>
                  <a:close/>
                </a:path>
                <a:path w="1099820" h="638810">
                  <a:moveTo>
                    <a:pt x="813688" y="181483"/>
                  </a:moveTo>
                  <a:lnTo>
                    <a:pt x="807212" y="182372"/>
                  </a:lnTo>
                  <a:lnTo>
                    <a:pt x="818133" y="182372"/>
                  </a:lnTo>
                  <a:lnTo>
                    <a:pt x="813688" y="181483"/>
                  </a:lnTo>
                  <a:close/>
                </a:path>
                <a:path w="1099820" h="638810">
                  <a:moveTo>
                    <a:pt x="1030029" y="100330"/>
                  </a:moveTo>
                  <a:lnTo>
                    <a:pt x="1012951" y="100330"/>
                  </a:lnTo>
                  <a:lnTo>
                    <a:pt x="1008856" y="104449"/>
                  </a:lnTo>
                  <a:lnTo>
                    <a:pt x="1005522" y="110140"/>
                  </a:lnTo>
                  <a:lnTo>
                    <a:pt x="1002950" y="117403"/>
                  </a:lnTo>
                  <a:lnTo>
                    <a:pt x="1001140" y="126238"/>
                  </a:lnTo>
                  <a:lnTo>
                    <a:pt x="994663" y="168529"/>
                  </a:lnTo>
                  <a:lnTo>
                    <a:pt x="1019555" y="156591"/>
                  </a:lnTo>
                  <a:lnTo>
                    <a:pt x="1024763" y="122428"/>
                  </a:lnTo>
                  <a:lnTo>
                    <a:pt x="1026243" y="113522"/>
                  </a:lnTo>
                  <a:lnTo>
                    <a:pt x="1027842" y="106426"/>
                  </a:lnTo>
                  <a:lnTo>
                    <a:pt x="1029585" y="101139"/>
                  </a:lnTo>
                  <a:lnTo>
                    <a:pt x="1030029" y="100330"/>
                  </a:lnTo>
                  <a:close/>
                </a:path>
                <a:path w="1099820" h="638810">
                  <a:moveTo>
                    <a:pt x="1081975" y="81788"/>
                  </a:moveTo>
                  <a:lnTo>
                    <a:pt x="1057528" y="81788"/>
                  </a:lnTo>
                  <a:lnTo>
                    <a:pt x="1079500" y="127889"/>
                  </a:lnTo>
                  <a:lnTo>
                    <a:pt x="1099439" y="118364"/>
                  </a:lnTo>
                  <a:lnTo>
                    <a:pt x="1081975" y="81788"/>
                  </a:lnTo>
                  <a:close/>
                </a:path>
                <a:path w="1099820" h="638810">
                  <a:moveTo>
                    <a:pt x="1042924" y="0"/>
                  </a:moveTo>
                  <a:lnTo>
                    <a:pt x="988059" y="26289"/>
                  </a:lnTo>
                  <a:lnTo>
                    <a:pt x="958957" y="58308"/>
                  </a:lnTo>
                  <a:lnTo>
                    <a:pt x="958341" y="65786"/>
                  </a:lnTo>
                  <a:lnTo>
                    <a:pt x="959441" y="73358"/>
                  </a:lnTo>
                  <a:lnTo>
                    <a:pt x="988466" y="102383"/>
                  </a:lnTo>
                  <a:lnTo>
                    <a:pt x="995981" y="103203"/>
                  </a:lnTo>
                  <a:lnTo>
                    <a:pt x="1004139" y="102522"/>
                  </a:lnTo>
                  <a:lnTo>
                    <a:pt x="1012951" y="100330"/>
                  </a:lnTo>
                  <a:lnTo>
                    <a:pt x="1030029" y="100330"/>
                  </a:lnTo>
                  <a:lnTo>
                    <a:pt x="1031493" y="97663"/>
                  </a:lnTo>
                  <a:lnTo>
                    <a:pt x="1034033" y="94107"/>
                  </a:lnTo>
                  <a:lnTo>
                    <a:pt x="1038859" y="90678"/>
                  </a:lnTo>
                  <a:lnTo>
                    <a:pt x="1045971" y="87376"/>
                  </a:lnTo>
                  <a:lnTo>
                    <a:pt x="1053322" y="83821"/>
                  </a:lnTo>
                  <a:lnTo>
                    <a:pt x="998092" y="83820"/>
                  </a:lnTo>
                  <a:lnTo>
                    <a:pt x="980313" y="61849"/>
                  </a:lnTo>
                  <a:lnTo>
                    <a:pt x="981963" y="56388"/>
                  </a:lnTo>
                  <a:lnTo>
                    <a:pt x="1030986" y="26162"/>
                  </a:lnTo>
                  <a:lnTo>
                    <a:pt x="1055415" y="26162"/>
                  </a:lnTo>
                  <a:lnTo>
                    <a:pt x="1042924" y="0"/>
                  </a:lnTo>
                  <a:close/>
                </a:path>
                <a:path w="1099820" h="638810">
                  <a:moveTo>
                    <a:pt x="1055415" y="26162"/>
                  </a:moveTo>
                  <a:lnTo>
                    <a:pt x="1030986" y="26162"/>
                  </a:lnTo>
                  <a:lnTo>
                    <a:pt x="1049654" y="65278"/>
                  </a:lnTo>
                  <a:lnTo>
                    <a:pt x="1027429" y="75946"/>
                  </a:lnTo>
                  <a:lnTo>
                    <a:pt x="1018309" y="79873"/>
                  </a:lnTo>
                  <a:lnTo>
                    <a:pt x="1010380" y="82502"/>
                  </a:lnTo>
                  <a:lnTo>
                    <a:pt x="1003641" y="83821"/>
                  </a:lnTo>
                  <a:lnTo>
                    <a:pt x="1053326" y="83820"/>
                  </a:lnTo>
                  <a:lnTo>
                    <a:pt x="1057528" y="81788"/>
                  </a:lnTo>
                  <a:lnTo>
                    <a:pt x="1081975" y="81788"/>
                  </a:lnTo>
                  <a:lnTo>
                    <a:pt x="1055415" y="26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4459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008B94"/>
                </a:solidFill>
              </a:rPr>
              <a:t>НАША</a:t>
            </a:r>
            <a:r>
              <a:rPr sz="2800" spc="7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«дорожная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карта»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40" y="3877055"/>
            <a:ext cx="8912303" cy="17983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42" y="1355280"/>
            <a:ext cx="5631815" cy="13436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Стиль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A6A6A6"/>
                </a:solidFill>
                <a:latin typeface="Microsoft Sans Serif"/>
                <a:cs typeface="Microsoft Sans Serif"/>
              </a:rPr>
              <a:t>жизни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«У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меня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дела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в</a:t>
            </a:r>
            <a:r>
              <a:rPr sz="18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порядке!»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Алгоритм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8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информационным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потоком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800" spc="3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для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-5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8B94"/>
                </a:solidFill>
                <a:latin typeface="Microsoft Sans Serif"/>
                <a:cs typeface="Microsoft Sans Serif"/>
              </a:rPr>
              <a:t>методики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GTD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Основные</a:t>
            </a:r>
            <a:r>
              <a:rPr sz="18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барьеры</a:t>
            </a:r>
            <a:r>
              <a:rPr sz="18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их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преодоление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37312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Делимся</a:t>
            </a:r>
            <a:r>
              <a:rPr sz="2800" spc="-100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мыслями…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16971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58283" y="2465578"/>
            <a:ext cx="4194175" cy="244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Microsoft Sans Serif"/>
                <a:cs typeface="Microsoft Sans Serif"/>
              </a:rPr>
              <a:t>Какие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«инструменты»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могут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помочь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реализации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методики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практике?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Microsoft Sans Serif"/>
                <a:cs typeface="Microsoft Sans Serif"/>
              </a:rPr>
              <a:t>Необходимый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функционал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«инструмента»: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B1D2D7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Сбор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информации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«корзины»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B1D2D7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Планирование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проектов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40"/>
              </a:spcBef>
              <a:buClr>
                <a:srgbClr val="B1D2D7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Планирование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задач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жестких/гибких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B1D2D7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Хранение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информации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40"/>
              </a:spcBef>
              <a:buClr>
                <a:srgbClr val="B1D2D7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40" dirty="0">
                <a:latin typeface="Microsoft Sans Serif"/>
                <a:cs typeface="Microsoft Sans Serif"/>
              </a:rPr>
              <a:t>Фиксация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списков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«может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быть,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когда-нибудь»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521" y="2390616"/>
            <a:ext cx="6227445" cy="3556635"/>
            <a:chOff x="3352521" y="2390616"/>
            <a:chExt cx="6227445" cy="3556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521" y="2390616"/>
              <a:ext cx="3513416" cy="19939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3223" y="3898391"/>
              <a:ext cx="3596639" cy="20482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85477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8B94"/>
                </a:solidFill>
              </a:rPr>
              <a:t>Наиболее </a:t>
            </a:r>
            <a:r>
              <a:rPr sz="2800" spc="-10" dirty="0">
                <a:solidFill>
                  <a:srgbClr val="008B94"/>
                </a:solidFill>
              </a:rPr>
              <a:t>популярные</a:t>
            </a:r>
            <a:r>
              <a:rPr sz="2800" spc="55" dirty="0">
                <a:solidFill>
                  <a:srgbClr val="008B94"/>
                </a:solidFill>
              </a:rPr>
              <a:t> </a:t>
            </a:r>
            <a:r>
              <a:rPr sz="2800" spc="-15" dirty="0">
                <a:solidFill>
                  <a:srgbClr val="008B94"/>
                </a:solidFill>
              </a:rPr>
              <a:t>«инструменты</a:t>
            </a:r>
            <a:r>
              <a:rPr sz="2800" spc="14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для</a:t>
            </a:r>
            <a:r>
              <a:rPr sz="2800" spc="-2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GTD»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951" y="4200144"/>
            <a:ext cx="1712976" cy="12826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36980" y="5576112"/>
            <a:ext cx="75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5" dirty="0">
                <a:latin typeface="Microsoft Sans Serif"/>
                <a:cs typeface="Microsoft Sans Serif"/>
              </a:rPr>
              <a:t>T</a:t>
            </a:r>
            <a:r>
              <a:rPr sz="1800" dirty="0">
                <a:latin typeface="Microsoft Sans Serif"/>
                <a:cs typeface="Microsoft Sans Serif"/>
              </a:rPr>
              <a:t>odo</a:t>
            </a:r>
            <a:r>
              <a:rPr sz="1800" spc="-10" dirty="0">
                <a:latin typeface="Microsoft Sans Serif"/>
                <a:cs typeface="Microsoft Sans Serif"/>
              </a:rPr>
              <a:t>i</a:t>
            </a:r>
            <a:r>
              <a:rPr sz="1800" spc="10" dirty="0">
                <a:latin typeface="Microsoft Sans Serif"/>
                <a:cs typeface="Microsoft Sans Serif"/>
              </a:rPr>
              <a:t>s</a:t>
            </a:r>
            <a:r>
              <a:rPr sz="1800" dirty="0">
                <a:latin typeface="Microsoft Sans Serif"/>
                <a:cs typeface="Microsoft Sans Serif"/>
              </a:rPr>
              <a:t>t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7423" y="914400"/>
            <a:ext cx="1728216" cy="11216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03519" y="2107133"/>
            <a:ext cx="719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An</a:t>
            </a:r>
            <a:r>
              <a:rPr sz="1800" spc="-155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.</a:t>
            </a:r>
            <a:r>
              <a:rPr sz="1800" spc="5" dirty="0">
                <a:latin typeface="Microsoft Sans Serif"/>
                <a:cs typeface="Microsoft Sans Serif"/>
              </a:rPr>
              <a:t>d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93008" y="1801367"/>
            <a:ext cx="5565775" cy="3850004"/>
            <a:chOff x="3493008" y="1801367"/>
            <a:chExt cx="5565775" cy="3850004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3008" y="4437888"/>
              <a:ext cx="1459991" cy="12131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74279" y="1801367"/>
              <a:ext cx="1484376" cy="14843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84803" y="5720588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-215" dirty="0">
                <a:latin typeface="Microsoft Sans Serif"/>
                <a:cs typeface="Microsoft Sans Serif"/>
              </a:rPr>
              <a:t>T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0" dirty="0">
                <a:latin typeface="Microsoft Sans Serif"/>
                <a:cs typeface="Microsoft Sans Serif"/>
              </a:rPr>
              <a:t>sk</a:t>
            </a:r>
            <a:r>
              <a:rPr sz="1800" dirty="0"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39778" y="914400"/>
            <a:ext cx="1005427" cy="10944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033" y="1139797"/>
            <a:ext cx="2731542" cy="193777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948" y="2582418"/>
            <a:ext cx="47904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008B94"/>
                </a:solidFill>
              </a:rPr>
              <a:t>Идеи</a:t>
            </a:r>
            <a:r>
              <a:rPr sz="2800" spc="-3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для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вдохновения</a:t>
            </a:r>
            <a:r>
              <a:rPr sz="2800" spc="-50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…..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37763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3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ежедневником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585" y="1561674"/>
            <a:ext cx="4575086" cy="31795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3697" y="1570482"/>
            <a:ext cx="4255135" cy="298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00"/>
              </a:spcBef>
              <a:buChar char="•"/>
              <a:tabLst>
                <a:tab pos="384175" algn="l"/>
                <a:tab pos="38481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Заведите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ежедневник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«на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кольцах»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</a:pPr>
            <a:endParaRPr sz="2650">
              <a:latin typeface="Microsoft Sans Serif"/>
              <a:cs typeface="Microsoft Sans Serif"/>
            </a:endParaRPr>
          </a:p>
          <a:p>
            <a:pPr marL="384175" marR="5080" indent="-372110">
              <a:lnSpc>
                <a:spcPct val="100000"/>
              </a:lnSpc>
              <a:buChar char="•"/>
              <a:tabLst>
                <a:tab pos="384175" algn="l"/>
                <a:tab pos="38481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Организуйте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отдельны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страницы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разных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направлений </a:t>
            </a:r>
            <a:r>
              <a:rPr sz="1800" spc="-5" dirty="0">
                <a:latin typeface="Microsoft Sans Serif"/>
                <a:cs typeface="Microsoft Sans Serif"/>
              </a:rPr>
              <a:t> (календарь,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ежедневные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задачи,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список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контроль, проекты,</a:t>
            </a:r>
            <a:r>
              <a:rPr sz="1800" spc="-10" dirty="0">
                <a:latin typeface="Microsoft Sans Serif"/>
                <a:cs typeface="Microsoft Sans Serif"/>
              </a:rPr>
              <a:t> архив,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может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быть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когда-нибудь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т.д.)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265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buChar char="•"/>
              <a:tabLst>
                <a:tab pos="384175" algn="l"/>
                <a:tab pos="38481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При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ведении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записей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используйте</a:t>
            </a:r>
            <a:endParaRPr sz="1800">
              <a:latin typeface="Microsoft Sans Serif"/>
              <a:cs typeface="Microsoft Sans Serif"/>
            </a:endParaRPr>
          </a:p>
          <a:p>
            <a:pPr marL="384175">
              <a:lnSpc>
                <a:spcPct val="100000"/>
              </a:lnSpc>
            </a:pPr>
            <a:r>
              <a:rPr sz="1800" spc="-35" dirty="0">
                <a:latin typeface="Microsoft Sans Serif"/>
                <a:cs typeface="Microsoft Sans Serif"/>
              </a:rPr>
              <a:t>«метод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кружочков</a:t>
            </a:r>
            <a:r>
              <a:rPr sz="1800" spc="-5" dirty="0">
                <a:latin typeface="Microsoft Sans Serif"/>
                <a:cs typeface="Microsoft Sans Serif"/>
              </a:rPr>
              <a:t> и </a:t>
            </a:r>
            <a:r>
              <a:rPr sz="1800" spc="-20" dirty="0">
                <a:latin typeface="Microsoft Sans Serif"/>
                <a:cs typeface="Microsoft Sans Serif"/>
              </a:rPr>
              <a:t>крестиков»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37763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3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ежедневником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06567" y="728472"/>
            <a:ext cx="4301490" cy="4651375"/>
          </a:xfrm>
          <a:custGeom>
            <a:avLst/>
            <a:gdLst/>
            <a:ahLst/>
            <a:cxnLst/>
            <a:rect l="l" t="t" r="r" b="b"/>
            <a:pathLst>
              <a:path w="4301490" h="4651375">
                <a:moveTo>
                  <a:pt x="3584448" y="0"/>
                </a:moveTo>
                <a:lnTo>
                  <a:pt x="3584448" y="4649851"/>
                </a:lnTo>
              </a:path>
              <a:path w="4301490" h="4651375">
                <a:moveTo>
                  <a:pt x="0" y="4651248"/>
                </a:moveTo>
                <a:lnTo>
                  <a:pt x="4301490" y="4651248"/>
                </a:lnTo>
              </a:path>
            </a:pathLst>
          </a:custGeom>
          <a:ln w="18288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09126" y="902970"/>
            <a:ext cx="37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Ср</a:t>
            </a:r>
            <a:r>
              <a:rPr sz="1200" i="1" spc="5" dirty="0">
                <a:latin typeface="Arial"/>
                <a:cs typeface="Arial"/>
              </a:rPr>
              <a:t>о</a:t>
            </a:r>
            <a:r>
              <a:rPr sz="1200" i="1" dirty="0">
                <a:latin typeface="Arial"/>
                <a:cs typeface="Arial"/>
              </a:rPr>
              <a:t>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0114" y="1124711"/>
            <a:ext cx="4572000" cy="15240"/>
          </a:xfrm>
          <a:custGeom>
            <a:avLst/>
            <a:gdLst/>
            <a:ahLst/>
            <a:cxnLst/>
            <a:rect l="l" t="t" r="r" b="b"/>
            <a:pathLst>
              <a:path w="4572000" h="15240">
                <a:moveTo>
                  <a:pt x="4572000" y="0"/>
                </a:moveTo>
                <a:lnTo>
                  <a:pt x="0" y="0"/>
                </a:lnTo>
                <a:lnTo>
                  <a:pt x="0" y="15239"/>
                </a:lnTo>
                <a:lnTo>
                  <a:pt x="4572000" y="15239"/>
                </a:lnTo>
                <a:lnTo>
                  <a:pt x="457200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18938" y="859663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8080"/>
                </a:solidFill>
                <a:latin typeface="Arial"/>
                <a:cs typeface="Arial"/>
              </a:rPr>
              <a:t>ТЕ</a:t>
            </a:r>
            <a:r>
              <a:rPr sz="1800" i="1" spc="-35" dirty="0">
                <a:solidFill>
                  <a:srgbClr val="008080"/>
                </a:solidFill>
                <a:latin typeface="Arial"/>
                <a:cs typeface="Arial"/>
              </a:rPr>
              <a:t>М</a:t>
            </a:r>
            <a:r>
              <a:rPr sz="1800" i="1" dirty="0">
                <a:solidFill>
                  <a:srgbClr val="008080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" y="728472"/>
            <a:ext cx="4547616" cy="55046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81547" y="5591657"/>
            <a:ext cx="32454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spc="-10" dirty="0">
                <a:latin typeface="Arial"/>
                <a:cs typeface="Arial"/>
              </a:rPr>
              <a:t>Напишите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здесь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ключевой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вывод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05400" y="2901695"/>
            <a:ext cx="313690" cy="2167890"/>
            <a:chOff x="5105400" y="2901695"/>
            <a:chExt cx="313690" cy="2167890"/>
          </a:xfrm>
        </p:grpSpPr>
        <p:sp>
          <p:nvSpPr>
            <p:cNvPr id="10" name="object 10"/>
            <p:cNvSpPr/>
            <p:nvPr/>
          </p:nvSpPr>
          <p:spPr>
            <a:xfrm>
              <a:off x="5132832" y="2910839"/>
              <a:ext cx="226060" cy="540385"/>
            </a:xfrm>
            <a:custGeom>
              <a:avLst/>
              <a:gdLst/>
              <a:ahLst/>
              <a:cxnLst/>
              <a:rect l="l" t="t" r="r" b="b"/>
              <a:pathLst>
                <a:path w="226060" h="540385">
                  <a:moveTo>
                    <a:pt x="0" y="123444"/>
                  </a:moveTo>
                  <a:lnTo>
                    <a:pt x="8870" y="75384"/>
                  </a:lnTo>
                  <a:lnTo>
                    <a:pt x="33051" y="36147"/>
                  </a:lnTo>
                  <a:lnTo>
                    <a:pt x="68901" y="9697"/>
                  </a:lnTo>
                  <a:lnTo>
                    <a:pt x="112775" y="0"/>
                  </a:lnTo>
                  <a:lnTo>
                    <a:pt x="156650" y="9697"/>
                  </a:lnTo>
                  <a:lnTo>
                    <a:pt x="192500" y="36147"/>
                  </a:lnTo>
                  <a:lnTo>
                    <a:pt x="216681" y="75384"/>
                  </a:lnTo>
                  <a:lnTo>
                    <a:pt x="225551" y="123444"/>
                  </a:lnTo>
                  <a:lnTo>
                    <a:pt x="216681" y="171503"/>
                  </a:lnTo>
                  <a:lnTo>
                    <a:pt x="192500" y="210740"/>
                  </a:lnTo>
                  <a:lnTo>
                    <a:pt x="156650" y="237190"/>
                  </a:lnTo>
                  <a:lnTo>
                    <a:pt x="112775" y="246887"/>
                  </a:lnTo>
                  <a:lnTo>
                    <a:pt x="68901" y="237190"/>
                  </a:lnTo>
                  <a:lnTo>
                    <a:pt x="33051" y="210740"/>
                  </a:lnTo>
                  <a:lnTo>
                    <a:pt x="8870" y="171503"/>
                  </a:lnTo>
                  <a:lnTo>
                    <a:pt x="0" y="123444"/>
                  </a:lnTo>
                  <a:close/>
                </a:path>
                <a:path w="226060" h="540385">
                  <a:moveTo>
                    <a:pt x="0" y="416051"/>
                  </a:moveTo>
                  <a:lnTo>
                    <a:pt x="8870" y="367992"/>
                  </a:lnTo>
                  <a:lnTo>
                    <a:pt x="33051" y="328755"/>
                  </a:lnTo>
                  <a:lnTo>
                    <a:pt x="68901" y="302305"/>
                  </a:lnTo>
                  <a:lnTo>
                    <a:pt x="112775" y="292608"/>
                  </a:lnTo>
                  <a:lnTo>
                    <a:pt x="156650" y="302305"/>
                  </a:lnTo>
                  <a:lnTo>
                    <a:pt x="192500" y="328755"/>
                  </a:lnTo>
                  <a:lnTo>
                    <a:pt x="216681" y="367992"/>
                  </a:lnTo>
                  <a:lnTo>
                    <a:pt x="225551" y="416051"/>
                  </a:lnTo>
                  <a:lnTo>
                    <a:pt x="216681" y="464111"/>
                  </a:lnTo>
                  <a:lnTo>
                    <a:pt x="192500" y="503348"/>
                  </a:lnTo>
                  <a:lnTo>
                    <a:pt x="156650" y="529798"/>
                  </a:lnTo>
                  <a:lnTo>
                    <a:pt x="112775" y="539496"/>
                  </a:lnTo>
                  <a:lnTo>
                    <a:pt x="68901" y="529798"/>
                  </a:lnTo>
                  <a:lnTo>
                    <a:pt x="33051" y="503348"/>
                  </a:lnTo>
                  <a:lnTo>
                    <a:pt x="8870" y="464111"/>
                  </a:lnTo>
                  <a:lnTo>
                    <a:pt x="0" y="416051"/>
                  </a:lnTo>
                  <a:close/>
                </a:path>
                <a:path w="226060" h="540385">
                  <a:moveTo>
                    <a:pt x="112775" y="292608"/>
                  </a:moveTo>
                  <a:lnTo>
                    <a:pt x="112775" y="539876"/>
                  </a:lnTo>
                </a:path>
              </a:pathLst>
            </a:custGeom>
            <a:ln w="18288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2832" y="3837431"/>
              <a:ext cx="225551" cy="2499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32832" y="3532631"/>
              <a:ext cx="226060" cy="554990"/>
            </a:xfrm>
            <a:custGeom>
              <a:avLst/>
              <a:gdLst/>
              <a:ahLst/>
              <a:cxnLst/>
              <a:rect l="l" t="t" r="r" b="b"/>
              <a:pathLst>
                <a:path w="226060" h="554989">
                  <a:moveTo>
                    <a:pt x="0" y="429767"/>
                  </a:moveTo>
                  <a:lnTo>
                    <a:pt x="8870" y="381148"/>
                  </a:lnTo>
                  <a:lnTo>
                    <a:pt x="33051" y="341423"/>
                  </a:lnTo>
                  <a:lnTo>
                    <a:pt x="68901" y="314628"/>
                  </a:lnTo>
                  <a:lnTo>
                    <a:pt x="112775" y="304799"/>
                  </a:lnTo>
                  <a:lnTo>
                    <a:pt x="156650" y="314628"/>
                  </a:lnTo>
                  <a:lnTo>
                    <a:pt x="192500" y="341423"/>
                  </a:lnTo>
                  <a:lnTo>
                    <a:pt x="216681" y="381148"/>
                  </a:lnTo>
                  <a:lnTo>
                    <a:pt x="225551" y="429767"/>
                  </a:lnTo>
                  <a:lnTo>
                    <a:pt x="216681" y="478387"/>
                  </a:lnTo>
                  <a:lnTo>
                    <a:pt x="192500" y="518112"/>
                  </a:lnTo>
                  <a:lnTo>
                    <a:pt x="156650" y="544907"/>
                  </a:lnTo>
                  <a:lnTo>
                    <a:pt x="112775" y="554735"/>
                  </a:lnTo>
                  <a:lnTo>
                    <a:pt x="68901" y="544907"/>
                  </a:lnTo>
                  <a:lnTo>
                    <a:pt x="33051" y="518112"/>
                  </a:lnTo>
                  <a:lnTo>
                    <a:pt x="8870" y="478387"/>
                  </a:lnTo>
                  <a:lnTo>
                    <a:pt x="0" y="429767"/>
                  </a:lnTo>
                  <a:close/>
                </a:path>
                <a:path w="226060" h="554989">
                  <a:moveTo>
                    <a:pt x="0" y="123443"/>
                  </a:moveTo>
                  <a:lnTo>
                    <a:pt x="8870" y="75384"/>
                  </a:lnTo>
                  <a:lnTo>
                    <a:pt x="33051" y="36147"/>
                  </a:lnTo>
                  <a:lnTo>
                    <a:pt x="68901" y="9697"/>
                  </a:lnTo>
                  <a:lnTo>
                    <a:pt x="112775" y="0"/>
                  </a:lnTo>
                  <a:lnTo>
                    <a:pt x="156650" y="9697"/>
                  </a:lnTo>
                  <a:lnTo>
                    <a:pt x="192500" y="36147"/>
                  </a:lnTo>
                  <a:lnTo>
                    <a:pt x="216681" y="75384"/>
                  </a:lnTo>
                  <a:lnTo>
                    <a:pt x="225551" y="123443"/>
                  </a:lnTo>
                  <a:lnTo>
                    <a:pt x="216681" y="171503"/>
                  </a:lnTo>
                  <a:lnTo>
                    <a:pt x="192500" y="210740"/>
                  </a:lnTo>
                  <a:lnTo>
                    <a:pt x="156650" y="237190"/>
                  </a:lnTo>
                  <a:lnTo>
                    <a:pt x="112775" y="246887"/>
                  </a:lnTo>
                  <a:lnTo>
                    <a:pt x="68901" y="237190"/>
                  </a:lnTo>
                  <a:lnTo>
                    <a:pt x="33051" y="210740"/>
                  </a:lnTo>
                  <a:lnTo>
                    <a:pt x="8870" y="171503"/>
                  </a:lnTo>
                  <a:lnTo>
                    <a:pt x="0" y="123443"/>
                  </a:lnTo>
                  <a:close/>
                </a:path>
                <a:path w="226060" h="554989">
                  <a:moveTo>
                    <a:pt x="112775" y="0"/>
                  </a:moveTo>
                  <a:lnTo>
                    <a:pt x="112775" y="247268"/>
                  </a:lnTo>
                </a:path>
              </a:pathLst>
            </a:custGeom>
            <a:ln w="18288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45607" y="3535679"/>
              <a:ext cx="113030" cy="243840"/>
            </a:xfrm>
            <a:custGeom>
              <a:avLst/>
              <a:gdLst/>
              <a:ahLst/>
              <a:cxnLst/>
              <a:rect l="l" t="t" r="r" b="b"/>
              <a:pathLst>
                <a:path w="113029" h="243839">
                  <a:moveTo>
                    <a:pt x="0" y="0"/>
                  </a:moveTo>
                  <a:lnTo>
                    <a:pt x="253" y="243840"/>
                  </a:lnTo>
                  <a:lnTo>
                    <a:pt x="44088" y="234184"/>
                  </a:lnTo>
                  <a:lnTo>
                    <a:pt x="79851" y="208026"/>
                  </a:lnTo>
                  <a:lnTo>
                    <a:pt x="103945" y="169294"/>
                  </a:lnTo>
                  <a:lnTo>
                    <a:pt x="112775" y="121920"/>
                  </a:lnTo>
                  <a:lnTo>
                    <a:pt x="103905" y="74473"/>
                  </a:lnTo>
                  <a:lnTo>
                    <a:pt x="79724" y="35718"/>
                  </a:lnTo>
                  <a:lnTo>
                    <a:pt x="43874" y="9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45607" y="3535679"/>
              <a:ext cx="113030" cy="243840"/>
            </a:xfrm>
            <a:custGeom>
              <a:avLst/>
              <a:gdLst/>
              <a:ahLst/>
              <a:cxnLst/>
              <a:rect l="l" t="t" r="r" b="b"/>
              <a:pathLst>
                <a:path w="113029" h="243839">
                  <a:moveTo>
                    <a:pt x="0" y="0"/>
                  </a:moveTo>
                  <a:lnTo>
                    <a:pt x="43874" y="9584"/>
                  </a:lnTo>
                  <a:lnTo>
                    <a:pt x="79724" y="35718"/>
                  </a:lnTo>
                  <a:lnTo>
                    <a:pt x="103905" y="74473"/>
                  </a:lnTo>
                  <a:lnTo>
                    <a:pt x="112775" y="121920"/>
                  </a:lnTo>
                  <a:lnTo>
                    <a:pt x="103945" y="169294"/>
                  </a:lnTo>
                  <a:lnTo>
                    <a:pt x="79851" y="208026"/>
                  </a:lnTo>
                  <a:lnTo>
                    <a:pt x="44088" y="234184"/>
                  </a:lnTo>
                  <a:lnTo>
                    <a:pt x="253" y="243840"/>
                  </a:lnTo>
                  <a:lnTo>
                    <a:pt x="0" y="12192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4544" y="4139183"/>
              <a:ext cx="263525" cy="902335"/>
            </a:xfrm>
            <a:custGeom>
              <a:avLst/>
              <a:gdLst/>
              <a:ahLst/>
              <a:cxnLst/>
              <a:rect l="l" t="t" r="r" b="b"/>
              <a:pathLst>
                <a:path w="263525" h="902335">
                  <a:moveTo>
                    <a:pt x="18287" y="144780"/>
                  </a:moveTo>
                  <a:lnTo>
                    <a:pt x="27158" y="96720"/>
                  </a:lnTo>
                  <a:lnTo>
                    <a:pt x="51339" y="57483"/>
                  </a:lnTo>
                  <a:lnTo>
                    <a:pt x="87189" y="31033"/>
                  </a:lnTo>
                  <a:lnTo>
                    <a:pt x="131063" y="21336"/>
                  </a:lnTo>
                  <a:lnTo>
                    <a:pt x="174938" y="31033"/>
                  </a:lnTo>
                  <a:lnTo>
                    <a:pt x="210788" y="57483"/>
                  </a:lnTo>
                  <a:lnTo>
                    <a:pt x="234969" y="96720"/>
                  </a:lnTo>
                  <a:lnTo>
                    <a:pt x="243839" y="144780"/>
                  </a:lnTo>
                  <a:lnTo>
                    <a:pt x="234969" y="192839"/>
                  </a:lnTo>
                  <a:lnTo>
                    <a:pt x="210788" y="232076"/>
                  </a:lnTo>
                  <a:lnTo>
                    <a:pt x="174938" y="258526"/>
                  </a:lnTo>
                  <a:lnTo>
                    <a:pt x="131063" y="268224"/>
                  </a:lnTo>
                  <a:lnTo>
                    <a:pt x="87189" y="258526"/>
                  </a:lnTo>
                  <a:lnTo>
                    <a:pt x="51339" y="232076"/>
                  </a:lnTo>
                  <a:lnTo>
                    <a:pt x="27158" y="192839"/>
                  </a:lnTo>
                  <a:lnTo>
                    <a:pt x="18287" y="144780"/>
                  </a:lnTo>
                  <a:close/>
                </a:path>
                <a:path w="263525" h="902335">
                  <a:moveTo>
                    <a:pt x="0" y="0"/>
                  </a:moveTo>
                  <a:lnTo>
                    <a:pt x="258952" y="290703"/>
                  </a:lnTo>
                </a:path>
                <a:path w="263525" h="902335">
                  <a:moveTo>
                    <a:pt x="0" y="290703"/>
                  </a:moveTo>
                  <a:lnTo>
                    <a:pt x="263143" y="0"/>
                  </a:lnTo>
                </a:path>
                <a:path w="263525" h="902335">
                  <a:moveTo>
                    <a:pt x="24383" y="778764"/>
                  </a:moveTo>
                  <a:lnTo>
                    <a:pt x="33254" y="730704"/>
                  </a:lnTo>
                  <a:lnTo>
                    <a:pt x="57435" y="691467"/>
                  </a:lnTo>
                  <a:lnTo>
                    <a:pt x="93285" y="665017"/>
                  </a:lnTo>
                  <a:lnTo>
                    <a:pt x="137159" y="655320"/>
                  </a:lnTo>
                  <a:lnTo>
                    <a:pt x="181034" y="665017"/>
                  </a:lnTo>
                  <a:lnTo>
                    <a:pt x="216884" y="691467"/>
                  </a:lnTo>
                  <a:lnTo>
                    <a:pt x="241065" y="730704"/>
                  </a:lnTo>
                  <a:lnTo>
                    <a:pt x="249935" y="778764"/>
                  </a:lnTo>
                  <a:lnTo>
                    <a:pt x="241065" y="826823"/>
                  </a:lnTo>
                  <a:lnTo>
                    <a:pt x="216884" y="866060"/>
                  </a:lnTo>
                  <a:lnTo>
                    <a:pt x="181034" y="892510"/>
                  </a:lnTo>
                  <a:lnTo>
                    <a:pt x="137159" y="902208"/>
                  </a:lnTo>
                  <a:lnTo>
                    <a:pt x="93285" y="892510"/>
                  </a:lnTo>
                  <a:lnTo>
                    <a:pt x="57435" y="866060"/>
                  </a:lnTo>
                  <a:lnTo>
                    <a:pt x="33254" y="826823"/>
                  </a:lnTo>
                  <a:lnTo>
                    <a:pt x="24383" y="778764"/>
                  </a:lnTo>
                  <a:close/>
                </a:path>
              </a:pathLst>
            </a:custGeom>
            <a:ln w="18288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13909" y="4733544"/>
              <a:ext cx="305435" cy="335915"/>
            </a:xfrm>
            <a:custGeom>
              <a:avLst/>
              <a:gdLst/>
              <a:ahLst/>
              <a:cxnLst/>
              <a:rect l="l" t="t" r="r" b="b"/>
              <a:pathLst>
                <a:path w="305435" h="335914">
                  <a:moveTo>
                    <a:pt x="280761" y="26821"/>
                  </a:moveTo>
                  <a:lnTo>
                    <a:pt x="263429" y="32318"/>
                  </a:lnTo>
                  <a:lnTo>
                    <a:pt x="0" y="323341"/>
                  </a:lnTo>
                  <a:lnTo>
                    <a:pt x="13462" y="335660"/>
                  </a:lnTo>
                  <a:lnTo>
                    <a:pt x="277016" y="44628"/>
                  </a:lnTo>
                  <a:lnTo>
                    <a:pt x="280761" y="26821"/>
                  </a:lnTo>
                  <a:close/>
                </a:path>
                <a:path w="305435" h="335914">
                  <a:moveTo>
                    <a:pt x="303533" y="7238"/>
                  </a:moveTo>
                  <a:lnTo>
                    <a:pt x="286130" y="7238"/>
                  </a:lnTo>
                  <a:lnTo>
                    <a:pt x="299719" y="19557"/>
                  </a:lnTo>
                  <a:lnTo>
                    <a:pt x="277016" y="44628"/>
                  </a:lnTo>
                  <a:lnTo>
                    <a:pt x="264794" y="102742"/>
                  </a:lnTo>
                  <a:lnTo>
                    <a:pt x="267842" y="107695"/>
                  </a:lnTo>
                  <a:lnTo>
                    <a:pt x="277749" y="109727"/>
                  </a:lnTo>
                  <a:lnTo>
                    <a:pt x="282575" y="106552"/>
                  </a:lnTo>
                  <a:lnTo>
                    <a:pt x="283717" y="101599"/>
                  </a:lnTo>
                  <a:lnTo>
                    <a:pt x="303533" y="7238"/>
                  </a:lnTo>
                  <a:close/>
                </a:path>
                <a:path w="305435" h="335914">
                  <a:moveTo>
                    <a:pt x="305053" y="0"/>
                  </a:moveTo>
                  <a:lnTo>
                    <a:pt x="201294" y="32892"/>
                  </a:lnTo>
                  <a:lnTo>
                    <a:pt x="198627" y="37972"/>
                  </a:lnTo>
                  <a:lnTo>
                    <a:pt x="201675" y="47624"/>
                  </a:lnTo>
                  <a:lnTo>
                    <a:pt x="206755" y="50291"/>
                  </a:lnTo>
                  <a:lnTo>
                    <a:pt x="263429" y="32318"/>
                  </a:lnTo>
                  <a:lnTo>
                    <a:pt x="286130" y="7238"/>
                  </a:lnTo>
                  <a:lnTo>
                    <a:pt x="303533" y="7238"/>
                  </a:lnTo>
                  <a:lnTo>
                    <a:pt x="305053" y="0"/>
                  </a:lnTo>
                  <a:close/>
                </a:path>
                <a:path w="305435" h="335914">
                  <a:moveTo>
                    <a:pt x="290894" y="11556"/>
                  </a:moveTo>
                  <a:lnTo>
                    <a:pt x="283971" y="11556"/>
                  </a:lnTo>
                  <a:lnTo>
                    <a:pt x="295655" y="22097"/>
                  </a:lnTo>
                  <a:lnTo>
                    <a:pt x="280761" y="26821"/>
                  </a:lnTo>
                  <a:lnTo>
                    <a:pt x="277016" y="44628"/>
                  </a:lnTo>
                  <a:lnTo>
                    <a:pt x="299719" y="19557"/>
                  </a:lnTo>
                  <a:lnTo>
                    <a:pt x="290894" y="11556"/>
                  </a:lnTo>
                  <a:close/>
                </a:path>
                <a:path w="305435" h="335914">
                  <a:moveTo>
                    <a:pt x="286130" y="7238"/>
                  </a:moveTo>
                  <a:lnTo>
                    <a:pt x="263429" y="32318"/>
                  </a:lnTo>
                  <a:lnTo>
                    <a:pt x="280761" y="26821"/>
                  </a:lnTo>
                  <a:lnTo>
                    <a:pt x="283971" y="11556"/>
                  </a:lnTo>
                  <a:lnTo>
                    <a:pt x="290894" y="11556"/>
                  </a:lnTo>
                  <a:lnTo>
                    <a:pt x="286130" y="7238"/>
                  </a:lnTo>
                  <a:close/>
                </a:path>
                <a:path w="305435" h="335914">
                  <a:moveTo>
                    <a:pt x="283971" y="11556"/>
                  </a:moveTo>
                  <a:lnTo>
                    <a:pt x="280761" y="26821"/>
                  </a:lnTo>
                  <a:lnTo>
                    <a:pt x="295655" y="22097"/>
                  </a:lnTo>
                  <a:lnTo>
                    <a:pt x="283971" y="11556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32832" y="4471415"/>
              <a:ext cx="226060" cy="247015"/>
            </a:xfrm>
            <a:custGeom>
              <a:avLst/>
              <a:gdLst/>
              <a:ahLst/>
              <a:cxnLst/>
              <a:rect l="l" t="t" r="r" b="b"/>
              <a:pathLst>
                <a:path w="226060" h="247014">
                  <a:moveTo>
                    <a:pt x="0" y="123443"/>
                  </a:moveTo>
                  <a:lnTo>
                    <a:pt x="8870" y="75384"/>
                  </a:lnTo>
                  <a:lnTo>
                    <a:pt x="33051" y="36147"/>
                  </a:lnTo>
                  <a:lnTo>
                    <a:pt x="68901" y="9697"/>
                  </a:lnTo>
                  <a:lnTo>
                    <a:pt x="112775" y="0"/>
                  </a:lnTo>
                  <a:lnTo>
                    <a:pt x="156650" y="9697"/>
                  </a:lnTo>
                  <a:lnTo>
                    <a:pt x="192500" y="36147"/>
                  </a:lnTo>
                  <a:lnTo>
                    <a:pt x="216681" y="75384"/>
                  </a:lnTo>
                  <a:lnTo>
                    <a:pt x="225551" y="123443"/>
                  </a:lnTo>
                  <a:lnTo>
                    <a:pt x="216681" y="171503"/>
                  </a:lnTo>
                  <a:lnTo>
                    <a:pt x="192500" y="210740"/>
                  </a:lnTo>
                  <a:lnTo>
                    <a:pt x="156650" y="237190"/>
                  </a:lnTo>
                  <a:lnTo>
                    <a:pt x="112775" y="246887"/>
                  </a:lnTo>
                  <a:lnTo>
                    <a:pt x="68901" y="237190"/>
                  </a:lnTo>
                  <a:lnTo>
                    <a:pt x="33051" y="210740"/>
                  </a:lnTo>
                  <a:lnTo>
                    <a:pt x="8870" y="171503"/>
                  </a:lnTo>
                  <a:lnTo>
                    <a:pt x="0" y="123443"/>
                  </a:lnTo>
                  <a:close/>
                </a:path>
              </a:pathLst>
            </a:custGeom>
            <a:ln w="18287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9031" y="4553711"/>
              <a:ext cx="76200" cy="8229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229605" y="1414399"/>
            <a:ext cx="2822575" cy="1443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9895">
              <a:lnSpc>
                <a:spcPct val="100000"/>
              </a:lnSpc>
              <a:spcBef>
                <a:spcPts val="105"/>
              </a:spcBef>
            </a:pPr>
            <a:r>
              <a:rPr sz="1600" i="1" spc="-5" dirty="0">
                <a:latin typeface="Arial"/>
                <a:cs typeface="Arial"/>
              </a:rPr>
              <a:t>Ведите </a:t>
            </a:r>
            <a:r>
              <a:rPr sz="1600" i="1" spc="-10" dirty="0">
                <a:latin typeface="Arial"/>
                <a:cs typeface="Arial"/>
              </a:rPr>
              <a:t>записи </a:t>
            </a:r>
            <a:r>
              <a:rPr sz="1600" i="1" spc="-5" dirty="0">
                <a:latin typeface="Arial"/>
                <a:cs typeface="Arial"/>
              </a:rPr>
              <a:t>на </a:t>
            </a:r>
            <a:r>
              <a:rPr sz="1600" i="1" dirty="0">
                <a:latin typeface="Arial"/>
                <a:cs typeface="Arial"/>
              </a:rPr>
              <a:t> совещании</a:t>
            </a:r>
            <a:r>
              <a:rPr sz="1600" i="1" spc="-11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максимально </a:t>
            </a:r>
            <a:r>
              <a:rPr sz="1600" i="1" spc="-4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подробно, </a:t>
            </a:r>
            <a:r>
              <a:rPr sz="1600" i="1" spc="-10" dirty="0">
                <a:latin typeface="Arial"/>
                <a:cs typeface="Arial"/>
              </a:rPr>
              <a:t>фиксируйте 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</a:t>
            </a:r>
            <a:r>
              <a:rPr sz="1600" i="1" spc="-5" dirty="0">
                <a:latin typeface="Arial"/>
                <a:cs typeface="Arial"/>
              </a:rPr>
              <a:t>ы</a:t>
            </a:r>
            <a:r>
              <a:rPr sz="1600" i="1" spc="5" dirty="0">
                <a:latin typeface="Arial"/>
                <a:cs typeface="Arial"/>
              </a:rPr>
              <a:t>ск</a:t>
            </a:r>
            <a:r>
              <a:rPr sz="1600" i="1" spc="-35" dirty="0">
                <a:latin typeface="Arial"/>
                <a:cs typeface="Arial"/>
              </a:rPr>
              <a:t>а</a:t>
            </a:r>
            <a:r>
              <a:rPr sz="1600" i="1" dirty="0">
                <a:latin typeface="Arial"/>
                <a:cs typeface="Arial"/>
              </a:rPr>
              <a:t>з</a:t>
            </a:r>
            <a:r>
              <a:rPr sz="1600" i="1" spc="-10" dirty="0">
                <a:latin typeface="Arial"/>
                <a:cs typeface="Arial"/>
              </a:rPr>
              <a:t>ы</a:t>
            </a:r>
            <a:r>
              <a:rPr sz="1600" i="1" spc="-2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а</a:t>
            </a:r>
            <a:r>
              <a:rPr sz="1600" i="1" spc="-5" dirty="0">
                <a:latin typeface="Arial"/>
                <a:cs typeface="Arial"/>
              </a:rPr>
              <a:t>ни</a:t>
            </a:r>
            <a:r>
              <a:rPr sz="1600" i="1" dirty="0">
                <a:latin typeface="Arial"/>
                <a:cs typeface="Arial"/>
              </a:rPr>
              <a:t>я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5" dirty="0">
                <a:latin typeface="Arial"/>
                <a:cs typeface="Arial"/>
              </a:rPr>
              <a:t>с</a:t>
            </a:r>
            <a:r>
              <a:rPr sz="1600" i="1" dirty="0">
                <a:latin typeface="Arial"/>
                <a:cs typeface="Arial"/>
              </a:rPr>
              <a:t>л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dirty="0">
                <a:latin typeface="Arial"/>
                <a:cs typeface="Arial"/>
              </a:rPr>
              <a:t>вно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</a:pPr>
            <a:r>
              <a:rPr sz="1400" spc="-25" dirty="0">
                <a:latin typeface="Microsoft Sans Serif"/>
                <a:cs typeface="Microsoft Sans Serif"/>
              </a:rPr>
              <a:t>Отмечайте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задачи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кружочками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98719" y="2793543"/>
            <a:ext cx="124460" cy="22669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5" dirty="0">
                <a:latin typeface="Microsoft Sans Serif"/>
                <a:cs typeface="Microsoft Sans Serif"/>
              </a:rPr>
              <a:t>1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Microsoft Sans Serif"/>
                <a:cs typeface="Microsoft Sans Serif"/>
              </a:rPr>
              <a:t>2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spc="-5" dirty="0">
                <a:latin typeface="Microsoft Sans Serif"/>
                <a:cs typeface="Microsoft Sans Serif"/>
              </a:rPr>
              <a:t>3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Microsoft Sans Serif"/>
                <a:cs typeface="Microsoft Sans Serif"/>
              </a:rPr>
              <a:t>4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Microsoft Sans Serif"/>
                <a:cs typeface="Microsoft Sans Serif"/>
              </a:rPr>
              <a:t>5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Microsoft Sans Serif"/>
                <a:cs typeface="Microsoft Sans Serif"/>
              </a:rPr>
              <a:t>6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Microsoft Sans Serif"/>
                <a:cs typeface="Microsoft Sans Serif"/>
              </a:rPr>
              <a:t>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2372" y="2793543"/>
            <a:ext cx="2811780" cy="22669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Новая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задача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Приступили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95" dirty="0">
                <a:latin typeface="Microsoft Sans Serif"/>
                <a:cs typeface="Microsoft Sans Serif"/>
              </a:rPr>
              <a:t>к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выполнению</a:t>
            </a:r>
            <a:endParaRPr sz="1400">
              <a:latin typeface="Microsoft Sans Serif"/>
              <a:cs typeface="Microsoft Sans Serif"/>
            </a:endParaRPr>
          </a:p>
          <a:p>
            <a:pPr marL="12700" marR="842010">
              <a:lnSpc>
                <a:spcPct val="150000"/>
              </a:lnSpc>
              <a:spcBef>
                <a:spcPts val="5"/>
              </a:spcBef>
            </a:pPr>
            <a:r>
              <a:rPr sz="1400" spc="-15" dirty="0">
                <a:latin typeface="Microsoft Sans Serif"/>
                <a:cs typeface="Microsoft Sans Serif"/>
              </a:rPr>
              <a:t>Выполнена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наполовину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Выполнена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полностью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Отменена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Microsoft Sans Serif"/>
                <a:cs typeface="Microsoft Sans Serif"/>
              </a:rPr>
              <a:t>Высший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приоритет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(ВАЖНО-СРОЧНО)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Перенесена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другой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список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188213"/>
            <a:ext cx="30759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008B94"/>
                </a:solidFill>
                <a:latin typeface="Arial"/>
                <a:cs typeface="Arial"/>
              </a:rPr>
              <a:t>Цель</a:t>
            </a:r>
            <a:r>
              <a:rPr sz="2800" b="1" spc="-50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8B94"/>
                </a:solidFill>
                <a:latin typeface="Arial"/>
                <a:cs typeface="Arial"/>
              </a:rPr>
              <a:t>программы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6728" y="2243073"/>
            <a:ext cx="355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Изучить</a:t>
            </a:r>
            <a:r>
              <a:rPr sz="1800" spc="2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освоить</a:t>
            </a:r>
            <a:r>
              <a:rPr sz="1800" spc="-2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8B94"/>
                </a:solidFill>
                <a:latin typeface="Microsoft Sans Serif"/>
                <a:cs typeface="Microsoft Sans Serif"/>
              </a:rPr>
              <a:t>методику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GTD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1563624"/>
            <a:ext cx="4696968" cy="35234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26536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5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OneNote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43840" y="652272"/>
            <a:ext cx="9418320" cy="5511165"/>
            <a:chOff x="243840" y="652272"/>
            <a:chExt cx="9418320" cy="5511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8" y="652272"/>
              <a:ext cx="9400032" cy="55107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3652" y="3973068"/>
              <a:ext cx="1527175" cy="375285"/>
            </a:xfrm>
            <a:custGeom>
              <a:avLst/>
              <a:gdLst/>
              <a:ahLst/>
              <a:cxnLst/>
              <a:rect l="l" t="t" r="r" b="b"/>
              <a:pathLst>
                <a:path w="1527175" h="375285">
                  <a:moveTo>
                    <a:pt x="0" y="187451"/>
                  </a:moveTo>
                  <a:lnTo>
                    <a:pt x="13767" y="151837"/>
                  </a:lnTo>
                  <a:lnTo>
                    <a:pt x="53364" y="118476"/>
                  </a:lnTo>
                  <a:lnTo>
                    <a:pt x="116229" y="87998"/>
                  </a:lnTo>
                  <a:lnTo>
                    <a:pt x="155587" y="74036"/>
                  </a:lnTo>
                  <a:lnTo>
                    <a:pt x="199803" y="61031"/>
                  </a:lnTo>
                  <a:lnTo>
                    <a:pt x="248556" y="49060"/>
                  </a:lnTo>
                  <a:lnTo>
                    <a:pt x="301526" y="38204"/>
                  </a:lnTo>
                  <a:lnTo>
                    <a:pt x="358394" y="28540"/>
                  </a:lnTo>
                  <a:lnTo>
                    <a:pt x="418839" y="20147"/>
                  </a:lnTo>
                  <a:lnTo>
                    <a:pt x="482541" y="13103"/>
                  </a:lnTo>
                  <a:lnTo>
                    <a:pt x="549180" y="7488"/>
                  </a:lnTo>
                  <a:lnTo>
                    <a:pt x="618437" y="3380"/>
                  </a:lnTo>
                  <a:lnTo>
                    <a:pt x="689992" y="858"/>
                  </a:lnTo>
                  <a:lnTo>
                    <a:pt x="763523" y="0"/>
                  </a:lnTo>
                  <a:lnTo>
                    <a:pt x="837049" y="858"/>
                  </a:lnTo>
                  <a:lnTo>
                    <a:pt x="908599" y="3380"/>
                  </a:lnTo>
                  <a:lnTo>
                    <a:pt x="977853" y="7488"/>
                  </a:lnTo>
                  <a:lnTo>
                    <a:pt x="1044490" y="13103"/>
                  </a:lnTo>
                  <a:lnTo>
                    <a:pt x="1108192" y="20147"/>
                  </a:lnTo>
                  <a:lnTo>
                    <a:pt x="1168636" y="28540"/>
                  </a:lnTo>
                  <a:lnTo>
                    <a:pt x="1225505" y="38204"/>
                  </a:lnTo>
                  <a:lnTo>
                    <a:pt x="1278476" y="49060"/>
                  </a:lnTo>
                  <a:lnTo>
                    <a:pt x="1327231" y="61031"/>
                  </a:lnTo>
                  <a:lnTo>
                    <a:pt x="1371448" y="74036"/>
                  </a:lnTo>
                  <a:lnTo>
                    <a:pt x="1410809" y="87998"/>
                  </a:lnTo>
                  <a:lnTo>
                    <a:pt x="1473679" y="118476"/>
                  </a:lnTo>
                  <a:lnTo>
                    <a:pt x="1513278" y="151837"/>
                  </a:lnTo>
                  <a:lnTo>
                    <a:pt x="1527048" y="187451"/>
                  </a:lnTo>
                  <a:lnTo>
                    <a:pt x="1523552" y="205501"/>
                  </a:lnTo>
                  <a:lnTo>
                    <a:pt x="1496547" y="240067"/>
                  </a:lnTo>
                  <a:lnTo>
                    <a:pt x="1444993" y="272066"/>
                  </a:lnTo>
                  <a:lnTo>
                    <a:pt x="1371448" y="300867"/>
                  </a:lnTo>
                  <a:lnTo>
                    <a:pt x="1327231" y="313872"/>
                  </a:lnTo>
                  <a:lnTo>
                    <a:pt x="1278476" y="325843"/>
                  </a:lnTo>
                  <a:lnTo>
                    <a:pt x="1225505" y="336699"/>
                  </a:lnTo>
                  <a:lnTo>
                    <a:pt x="1168636" y="346363"/>
                  </a:lnTo>
                  <a:lnTo>
                    <a:pt x="1108192" y="354756"/>
                  </a:lnTo>
                  <a:lnTo>
                    <a:pt x="1044490" y="361800"/>
                  </a:lnTo>
                  <a:lnTo>
                    <a:pt x="977853" y="367415"/>
                  </a:lnTo>
                  <a:lnTo>
                    <a:pt x="908599" y="371523"/>
                  </a:lnTo>
                  <a:lnTo>
                    <a:pt x="837049" y="374045"/>
                  </a:lnTo>
                  <a:lnTo>
                    <a:pt x="763523" y="374903"/>
                  </a:lnTo>
                  <a:lnTo>
                    <a:pt x="689992" y="374045"/>
                  </a:lnTo>
                  <a:lnTo>
                    <a:pt x="618437" y="371523"/>
                  </a:lnTo>
                  <a:lnTo>
                    <a:pt x="549180" y="367415"/>
                  </a:lnTo>
                  <a:lnTo>
                    <a:pt x="482541" y="361800"/>
                  </a:lnTo>
                  <a:lnTo>
                    <a:pt x="418839" y="354756"/>
                  </a:lnTo>
                  <a:lnTo>
                    <a:pt x="358394" y="346363"/>
                  </a:lnTo>
                  <a:lnTo>
                    <a:pt x="301526" y="336699"/>
                  </a:lnTo>
                  <a:lnTo>
                    <a:pt x="248556" y="325843"/>
                  </a:lnTo>
                  <a:lnTo>
                    <a:pt x="199803" y="313872"/>
                  </a:lnTo>
                  <a:lnTo>
                    <a:pt x="155587" y="300867"/>
                  </a:lnTo>
                  <a:lnTo>
                    <a:pt x="116229" y="286905"/>
                  </a:lnTo>
                  <a:lnTo>
                    <a:pt x="53364" y="256427"/>
                  </a:lnTo>
                  <a:lnTo>
                    <a:pt x="13767" y="223066"/>
                  </a:lnTo>
                  <a:lnTo>
                    <a:pt x="0" y="187451"/>
                  </a:lnTo>
                  <a:close/>
                </a:path>
              </a:pathLst>
            </a:custGeom>
            <a:ln w="396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9311" y="652272"/>
              <a:ext cx="2212848" cy="12588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86671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OneNote_</a:t>
            </a:r>
            <a:r>
              <a:rPr sz="2800" spc="10" dirty="0">
                <a:solidFill>
                  <a:srgbClr val="008B94"/>
                </a:solidFill>
              </a:rPr>
              <a:t> </a:t>
            </a:r>
            <a:r>
              <a:rPr sz="2800" b="0" spc="-35" dirty="0">
                <a:solidFill>
                  <a:srgbClr val="008B94"/>
                </a:solidFill>
                <a:latin typeface="Microsoft Sans Serif"/>
                <a:cs typeface="Microsoft Sans Serif"/>
              </a:rPr>
              <a:t>фиксируем</a:t>
            </a:r>
            <a:r>
              <a:rPr sz="2800" b="0" spc="5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задачи</a:t>
            </a:r>
            <a:r>
              <a:rPr sz="2800" b="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недели/месяца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5656" y="588263"/>
            <a:ext cx="9409430" cy="5636260"/>
            <a:chOff x="295656" y="588263"/>
            <a:chExt cx="9409430" cy="5636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588263"/>
              <a:ext cx="9278112" cy="5635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5468" y="1363980"/>
              <a:ext cx="9370060" cy="2545080"/>
            </a:xfrm>
            <a:custGeom>
              <a:avLst/>
              <a:gdLst/>
              <a:ahLst/>
              <a:cxnLst/>
              <a:rect l="l" t="t" r="r" b="b"/>
              <a:pathLst>
                <a:path w="9370060" h="2545079">
                  <a:moveTo>
                    <a:pt x="0" y="1275080"/>
                  </a:moveTo>
                  <a:lnTo>
                    <a:pt x="4092" y="1229408"/>
                  </a:lnTo>
                  <a:lnTo>
                    <a:pt x="15890" y="1186429"/>
                  </a:lnTo>
                  <a:lnTo>
                    <a:pt x="34677" y="1146857"/>
                  </a:lnTo>
                  <a:lnTo>
                    <a:pt x="59736" y="1111408"/>
                  </a:lnTo>
                  <a:lnTo>
                    <a:pt x="90349" y="1080799"/>
                  </a:lnTo>
                  <a:lnTo>
                    <a:pt x="125799" y="1055746"/>
                  </a:lnTo>
                  <a:lnTo>
                    <a:pt x="165369" y="1036964"/>
                  </a:lnTo>
                  <a:lnTo>
                    <a:pt x="208342" y="1025170"/>
                  </a:lnTo>
                  <a:lnTo>
                    <a:pt x="254000" y="1021080"/>
                  </a:lnTo>
                  <a:lnTo>
                    <a:pt x="1273048" y="1021080"/>
                  </a:lnTo>
                  <a:lnTo>
                    <a:pt x="1318719" y="1025170"/>
                  </a:lnTo>
                  <a:lnTo>
                    <a:pt x="1361698" y="1036964"/>
                  </a:lnTo>
                  <a:lnTo>
                    <a:pt x="1401270" y="1055746"/>
                  </a:lnTo>
                  <a:lnTo>
                    <a:pt x="1436719" y="1080799"/>
                  </a:lnTo>
                  <a:lnTo>
                    <a:pt x="1467328" y="1111408"/>
                  </a:lnTo>
                  <a:lnTo>
                    <a:pt x="1492381" y="1146857"/>
                  </a:lnTo>
                  <a:lnTo>
                    <a:pt x="1511163" y="1186429"/>
                  </a:lnTo>
                  <a:lnTo>
                    <a:pt x="1522957" y="1229408"/>
                  </a:lnTo>
                  <a:lnTo>
                    <a:pt x="1527048" y="1275080"/>
                  </a:lnTo>
                  <a:lnTo>
                    <a:pt x="1527048" y="2291080"/>
                  </a:lnTo>
                  <a:lnTo>
                    <a:pt x="1522957" y="2336751"/>
                  </a:lnTo>
                  <a:lnTo>
                    <a:pt x="1511163" y="2379730"/>
                  </a:lnTo>
                  <a:lnTo>
                    <a:pt x="1492381" y="2419302"/>
                  </a:lnTo>
                  <a:lnTo>
                    <a:pt x="1467328" y="2454751"/>
                  </a:lnTo>
                  <a:lnTo>
                    <a:pt x="1436719" y="2485360"/>
                  </a:lnTo>
                  <a:lnTo>
                    <a:pt x="1401270" y="2510413"/>
                  </a:lnTo>
                  <a:lnTo>
                    <a:pt x="1361698" y="2529195"/>
                  </a:lnTo>
                  <a:lnTo>
                    <a:pt x="1318719" y="2540989"/>
                  </a:lnTo>
                  <a:lnTo>
                    <a:pt x="1273048" y="2545080"/>
                  </a:lnTo>
                  <a:lnTo>
                    <a:pt x="254000" y="2545080"/>
                  </a:lnTo>
                  <a:lnTo>
                    <a:pt x="208342" y="2540989"/>
                  </a:lnTo>
                  <a:lnTo>
                    <a:pt x="165369" y="2529195"/>
                  </a:lnTo>
                  <a:lnTo>
                    <a:pt x="125799" y="2510413"/>
                  </a:lnTo>
                  <a:lnTo>
                    <a:pt x="90349" y="2485360"/>
                  </a:lnTo>
                  <a:lnTo>
                    <a:pt x="59736" y="2454751"/>
                  </a:lnTo>
                  <a:lnTo>
                    <a:pt x="34677" y="2419302"/>
                  </a:lnTo>
                  <a:lnTo>
                    <a:pt x="15890" y="2379730"/>
                  </a:lnTo>
                  <a:lnTo>
                    <a:pt x="4092" y="2336751"/>
                  </a:lnTo>
                  <a:lnTo>
                    <a:pt x="0" y="2291080"/>
                  </a:lnTo>
                  <a:lnTo>
                    <a:pt x="0" y="1275080"/>
                  </a:lnTo>
                  <a:close/>
                </a:path>
                <a:path w="9370060" h="2545079">
                  <a:moveTo>
                    <a:pt x="7738872" y="271780"/>
                  </a:moveTo>
                  <a:lnTo>
                    <a:pt x="7743250" y="222923"/>
                  </a:lnTo>
                  <a:lnTo>
                    <a:pt x="7755873" y="176941"/>
                  </a:lnTo>
                  <a:lnTo>
                    <a:pt x="7775974" y="134601"/>
                  </a:lnTo>
                  <a:lnTo>
                    <a:pt x="7802786" y="96669"/>
                  </a:lnTo>
                  <a:lnTo>
                    <a:pt x="7835541" y="63914"/>
                  </a:lnTo>
                  <a:lnTo>
                    <a:pt x="7873473" y="37102"/>
                  </a:lnTo>
                  <a:lnTo>
                    <a:pt x="7915813" y="17001"/>
                  </a:lnTo>
                  <a:lnTo>
                    <a:pt x="7961795" y="4378"/>
                  </a:lnTo>
                  <a:lnTo>
                    <a:pt x="8010652" y="0"/>
                  </a:lnTo>
                  <a:lnTo>
                    <a:pt x="9097772" y="0"/>
                  </a:lnTo>
                  <a:lnTo>
                    <a:pt x="9146628" y="4378"/>
                  </a:lnTo>
                  <a:lnTo>
                    <a:pt x="9192610" y="17001"/>
                  </a:lnTo>
                  <a:lnTo>
                    <a:pt x="9234950" y="37102"/>
                  </a:lnTo>
                  <a:lnTo>
                    <a:pt x="9272882" y="63914"/>
                  </a:lnTo>
                  <a:lnTo>
                    <a:pt x="9305637" y="96669"/>
                  </a:lnTo>
                  <a:lnTo>
                    <a:pt x="9332449" y="134601"/>
                  </a:lnTo>
                  <a:lnTo>
                    <a:pt x="9352550" y="176941"/>
                  </a:lnTo>
                  <a:lnTo>
                    <a:pt x="9365173" y="222923"/>
                  </a:lnTo>
                  <a:lnTo>
                    <a:pt x="9369552" y="271780"/>
                  </a:lnTo>
                  <a:lnTo>
                    <a:pt x="9369552" y="1709420"/>
                  </a:lnTo>
                  <a:lnTo>
                    <a:pt x="9365173" y="1758276"/>
                  </a:lnTo>
                  <a:lnTo>
                    <a:pt x="9352550" y="1804258"/>
                  </a:lnTo>
                  <a:lnTo>
                    <a:pt x="9332449" y="1846598"/>
                  </a:lnTo>
                  <a:lnTo>
                    <a:pt x="9305637" y="1884530"/>
                  </a:lnTo>
                  <a:lnTo>
                    <a:pt x="9272882" y="1917285"/>
                  </a:lnTo>
                  <a:lnTo>
                    <a:pt x="9234950" y="1944097"/>
                  </a:lnTo>
                  <a:lnTo>
                    <a:pt x="9192610" y="1964198"/>
                  </a:lnTo>
                  <a:lnTo>
                    <a:pt x="9146628" y="1976821"/>
                  </a:lnTo>
                  <a:lnTo>
                    <a:pt x="9097772" y="1981200"/>
                  </a:lnTo>
                  <a:lnTo>
                    <a:pt x="8010652" y="1981200"/>
                  </a:lnTo>
                  <a:lnTo>
                    <a:pt x="7961795" y="1976821"/>
                  </a:lnTo>
                  <a:lnTo>
                    <a:pt x="7915813" y="1964198"/>
                  </a:lnTo>
                  <a:lnTo>
                    <a:pt x="7873473" y="1944097"/>
                  </a:lnTo>
                  <a:lnTo>
                    <a:pt x="7835541" y="1917285"/>
                  </a:lnTo>
                  <a:lnTo>
                    <a:pt x="7802786" y="1884530"/>
                  </a:lnTo>
                  <a:lnTo>
                    <a:pt x="7775974" y="1846598"/>
                  </a:lnTo>
                  <a:lnTo>
                    <a:pt x="7755873" y="1804258"/>
                  </a:lnTo>
                  <a:lnTo>
                    <a:pt x="7743250" y="1758276"/>
                  </a:lnTo>
                  <a:lnTo>
                    <a:pt x="7738872" y="1709420"/>
                  </a:lnTo>
                  <a:lnTo>
                    <a:pt x="7738872" y="271780"/>
                  </a:lnTo>
                  <a:close/>
                </a:path>
              </a:pathLst>
            </a:custGeom>
            <a:ln w="3962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75285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2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OneNote_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b="0" spc="-35" dirty="0">
                <a:solidFill>
                  <a:srgbClr val="008B94"/>
                </a:solidFill>
                <a:latin typeface="Microsoft Sans Serif"/>
                <a:cs typeface="Microsoft Sans Serif"/>
              </a:rPr>
              <a:t>фиксируем</a:t>
            </a:r>
            <a:r>
              <a:rPr sz="2800" b="0" spc="5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текущие</a:t>
            </a:r>
            <a:r>
              <a:rPr sz="2800" b="0" spc="3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задачи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079" y="682751"/>
            <a:ext cx="9500870" cy="5486400"/>
            <a:chOff x="259079" y="682751"/>
            <a:chExt cx="9500870" cy="5486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682751"/>
              <a:ext cx="9403080" cy="5486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47075" y="1516379"/>
              <a:ext cx="1892935" cy="762000"/>
            </a:xfrm>
            <a:custGeom>
              <a:avLst/>
              <a:gdLst/>
              <a:ahLst/>
              <a:cxnLst/>
              <a:rect l="l" t="t" r="r" b="b"/>
              <a:pathLst>
                <a:path w="1892934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0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1765807" y="0"/>
                  </a:lnTo>
                  <a:lnTo>
                    <a:pt x="1815226" y="9985"/>
                  </a:lnTo>
                  <a:lnTo>
                    <a:pt x="1855597" y="37211"/>
                  </a:lnTo>
                  <a:lnTo>
                    <a:pt x="1882822" y="77581"/>
                  </a:lnTo>
                  <a:lnTo>
                    <a:pt x="1892807" y="127000"/>
                  </a:lnTo>
                  <a:lnTo>
                    <a:pt x="1892807" y="635000"/>
                  </a:lnTo>
                  <a:lnTo>
                    <a:pt x="1882822" y="684418"/>
                  </a:lnTo>
                  <a:lnTo>
                    <a:pt x="1855597" y="724788"/>
                  </a:lnTo>
                  <a:lnTo>
                    <a:pt x="1815226" y="752014"/>
                  </a:lnTo>
                  <a:lnTo>
                    <a:pt x="1765807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0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3962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77089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OneNote_</a:t>
            </a:r>
            <a:r>
              <a:rPr sz="2800" spc="10" dirty="0">
                <a:solidFill>
                  <a:srgbClr val="008B94"/>
                </a:solidFill>
              </a:rPr>
              <a:t> </a:t>
            </a:r>
            <a:r>
              <a:rPr sz="2800" b="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организуем</a:t>
            </a:r>
            <a:r>
              <a:rPr sz="2800" b="0" spc="5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50" dirty="0">
                <a:solidFill>
                  <a:srgbClr val="008B94"/>
                </a:solidFill>
                <a:latin typeface="Microsoft Sans Serif"/>
                <a:cs typeface="Microsoft Sans Serif"/>
              </a:rPr>
              <a:t>вкладку</a:t>
            </a:r>
            <a:r>
              <a:rPr sz="2800" b="0" spc="2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проекты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456" y="655319"/>
            <a:ext cx="9613900" cy="5431790"/>
            <a:chOff x="219456" y="655319"/>
            <a:chExt cx="9613900" cy="5431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655319"/>
              <a:ext cx="9457944" cy="54315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17179" y="2580131"/>
              <a:ext cx="1896110" cy="299085"/>
            </a:xfrm>
            <a:custGeom>
              <a:avLst/>
              <a:gdLst/>
              <a:ahLst/>
              <a:cxnLst/>
              <a:rect l="l" t="t" r="r" b="b"/>
              <a:pathLst>
                <a:path w="1896109" h="299085">
                  <a:moveTo>
                    <a:pt x="0" y="49783"/>
                  </a:moveTo>
                  <a:lnTo>
                    <a:pt x="3921" y="30432"/>
                  </a:lnTo>
                  <a:lnTo>
                    <a:pt x="14605" y="14604"/>
                  </a:lnTo>
                  <a:lnTo>
                    <a:pt x="30432" y="3921"/>
                  </a:lnTo>
                  <a:lnTo>
                    <a:pt x="49784" y="0"/>
                  </a:lnTo>
                  <a:lnTo>
                    <a:pt x="1846072" y="0"/>
                  </a:lnTo>
                  <a:lnTo>
                    <a:pt x="1865423" y="3921"/>
                  </a:lnTo>
                  <a:lnTo>
                    <a:pt x="1881251" y="14604"/>
                  </a:lnTo>
                  <a:lnTo>
                    <a:pt x="1891934" y="30432"/>
                  </a:lnTo>
                  <a:lnTo>
                    <a:pt x="1895855" y="49783"/>
                  </a:lnTo>
                  <a:lnTo>
                    <a:pt x="1895855" y="248919"/>
                  </a:lnTo>
                  <a:lnTo>
                    <a:pt x="1891934" y="268271"/>
                  </a:lnTo>
                  <a:lnTo>
                    <a:pt x="1881251" y="284099"/>
                  </a:lnTo>
                  <a:lnTo>
                    <a:pt x="1865423" y="294782"/>
                  </a:lnTo>
                  <a:lnTo>
                    <a:pt x="1846072" y="298703"/>
                  </a:lnTo>
                  <a:lnTo>
                    <a:pt x="49784" y="298703"/>
                  </a:lnTo>
                  <a:lnTo>
                    <a:pt x="30432" y="294782"/>
                  </a:lnTo>
                  <a:lnTo>
                    <a:pt x="14604" y="284099"/>
                  </a:lnTo>
                  <a:lnTo>
                    <a:pt x="3921" y="268271"/>
                  </a:lnTo>
                  <a:lnTo>
                    <a:pt x="0" y="248919"/>
                  </a:lnTo>
                  <a:lnTo>
                    <a:pt x="0" y="49783"/>
                  </a:lnTo>
                  <a:close/>
                </a:path>
              </a:pathLst>
            </a:custGeom>
            <a:ln w="3962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81629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2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OneNote_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b="0" spc="-20" dirty="0">
                <a:solidFill>
                  <a:srgbClr val="008B94"/>
                </a:solidFill>
                <a:latin typeface="Microsoft Sans Serif"/>
                <a:cs typeface="Microsoft Sans Serif"/>
              </a:rPr>
              <a:t>храним</a:t>
            </a:r>
            <a:r>
              <a:rPr sz="2800" b="0" spc="5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0" dirty="0">
                <a:solidFill>
                  <a:srgbClr val="008B94"/>
                </a:solidFill>
                <a:latin typeface="Microsoft Sans Serif"/>
                <a:cs typeface="Microsoft Sans Serif"/>
              </a:rPr>
              <a:t>полезную</a:t>
            </a:r>
            <a:r>
              <a:rPr sz="2800" b="0" spc="4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информацию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52" y="612648"/>
            <a:ext cx="9604375" cy="5562600"/>
            <a:chOff x="73152" y="612648"/>
            <a:chExt cx="9604375" cy="5562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4" y="612648"/>
              <a:ext cx="9439656" cy="55412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8152" y="3806952"/>
              <a:ext cx="3889248" cy="2346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964" y="2278380"/>
              <a:ext cx="1896110" cy="3877310"/>
            </a:xfrm>
            <a:custGeom>
              <a:avLst/>
              <a:gdLst/>
              <a:ahLst/>
              <a:cxnLst/>
              <a:rect l="l" t="t" r="r" b="b"/>
              <a:pathLst>
                <a:path w="1896110" h="3877310">
                  <a:moveTo>
                    <a:pt x="0" y="315975"/>
                  </a:moveTo>
                  <a:lnTo>
                    <a:pt x="3425" y="269285"/>
                  </a:lnTo>
                  <a:lnTo>
                    <a:pt x="13377" y="224721"/>
                  </a:lnTo>
                  <a:lnTo>
                    <a:pt x="29367" y="182773"/>
                  </a:lnTo>
                  <a:lnTo>
                    <a:pt x="50905" y="143928"/>
                  </a:lnTo>
                  <a:lnTo>
                    <a:pt x="77502" y="108676"/>
                  </a:lnTo>
                  <a:lnTo>
                    <a:pt x="108671" y="77507"/>
                  </a:lnTo>
                  <a:lnTo>
                    <a:pt x="143922" y="50908"/>
                  </a:lnTo>
                  <a:lnTo>
                    <a:pt x="182767" y="29369"/>
                  </a:lnTo>
                  <a:lnTo>
                    <a:pt x="224717" y="13378"/>
                  </a:lnTo>
                  <a:lnTo>
                    <a:pt x="269282" y="3426"/>
                  </a:lnTo>
                  <a:lnTo>
                    <a:pt x="315976" y="0"/>
                  </a:lnTo>
                  <a:lnTo>
                    <a:pt x="1579880" y="0"/>
                  </a:lnTo>
                  <a:lnTo>
                    <a:pt x="1626570" y="3426"/>
                  </a:lnTo>
                  <a:lnTo>
                    <a:pt x="1671134" y="13378"/>
                  </a:lnTo>
                  <a:lnTo>
                    <a:pt x="1713082" y="29369"/>
                  </a:lnTo>
                  <a:lnTo>
                    <a:pt x="1751927" y="50908"/>
                  </a:lnTo>
                  <a:lnTo>
                    <a:pt x="1787179" y="77507"/>
                  </a:lnTo>
                  <a:lnTo>
                    <a:pt x="1818348" y="108676"/>
                  </a:lnTo>
                  <a:lnTo>
                    <a:pt x="1844947" y="143928"/>
                  </a:lnTo>
                  <a:lnTo>
                    <a:pt x="1866486" y="182773"/>
                  </a:lnTo>
                  <a:lnTo>
                    <a:pt x="1882477" y="224721"/>
                  </a:lnTo>
                  <a:lnTo>
                    <a:pt x="1892429" y="269285"/>
                  </a:lnTo>
                  <a:lnTo>
                    <a:pt x="1895856" y="315975"/>
                  </a:lnTo>
                  <a:lnTo>
                    <a:pt x="1895856" y="3561067"/>
                  </a:lnTo>
                  <a:lnTo>
                    <a:pt x="1892429" y="3607763"/>
                  </a:lnTo>
                  <a:lnTo>
                    <a:pt x="1882477" y="3652331"/>
                  </a:lnTo>
                  <a:lnTo>
                    <a:pt x="1866486" y="3694283"/>
                  </a:lnTo>
                  <a:lnTo>
                    <a:pt x="1844947" y="3733129"/>
                  </a:lnTo>
                  <a:lnTo>
                    <a:pt x="1818348" y="3768382"/>
                  </a:lnTo>
                  <a:lnTo>
                    <a:pt x="1787179" y="3799551"/>
                  </a:lnTo>
                  <a:lnTo>
                    <a:pt x="1751927" y="3826150"/>
                  </a:lnTo>
                  <a:lnTo>
                    <a:pt x="1713082" y="3847688"/>
                  </a:lnTo>
                  <a:lnTo>
                    <a:pt x="1671134" y="3863677"/>
                  </a:lnTo>
                  <a:lnTo>
                    <a:pt x="1626570" y="3873630"/>
                  </a:lnTo>
                  <a:lnTo>
                    <a:pt x="1579880" y="3877056"/>
                  </a:lnTo>
                  <a:lnTo>
                    <a:pt x="315976" y="3877056"/>
                  </a:lnTo>
                  <a:lnTo>
                    <a:pt x="269282" y="3873630"/>
                  </a:lnTo>
                  <a:lnTo>
                    <a:pt x="224717" y="3863677"/>
                  </a:lnTo>
                  <a:lnTo>
                    <a:pt x="182767" y="3847688"/>
                  </a:lnTo>
                  <a:lnTo>
                    <a:pt x="143922" y="3826150"/>
                  </a:lnTo>
                  <a:lnTo>
                    <a:pt x="108671" y="3799551"/>
                  </a:lnTo>
                  <a:lnTo>
                    <a:pt x="77502" y="3768382"/>
                  </a:lnTo>
                  <a:lnTo>
                    <a:pt x="50905" y="3733129"/>
                  </a:lnTo>
                  <a:lnTo>
                    <a:pt x="29367" y="3694283"/>
                  </a:lnTo>
                  <a:lnTo>
                    <a:pt x="13377" y="3652331"/>
                  </a:lnTo>
                  <a:lnTo>
                    <a:pt x="3425" y="3607763"/>
                  </a:lnTo>
                  <a:lnTo>
                    <a:pt x="0" y="3561067"/>
                  </a:lnTo>
                  <a:lnTo>
                    <a:pt x="0" y="315975"/>
                  </a:lnTo>
                  <a:close/>
                </a:path>
              </a:pathLst>
            </a:custGeom>
            <a:ln w="3962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71374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 с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Оutlook_</a:t>
            </a:r>
            <a:r>
              <a:rPr sz="2800" spc="10" dirty="0">
                <a:solidFill>
                  <a:srgbClr val="008B94"/>
                </a:solidFill>
              </a:rPr>
              <a:t> </a:t>
            </a:r>
            <a:r>
              <a:rPr sz="2800" b="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организуем</a:t>
            </a:r>
            <a:r>
              <a:rPr sz="2800" b="0" spc="3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dirty="0">
                <a:solidFill>
                  <a:srgbClr val="008B94"/>
                </a:solidFill>
                <a:latin typeface="Microsoft Sans Serif"/>
                <a:cs typeface="Microsoft Sans Serif"/>
              </a:rPr>
              <a:t>«0»</a:t>
            </a:r>
            <a:r>
              <a:rPr sz="2800" b="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входящих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3943" y="765048"/>
            <a:ext cx="9305925" cy="5361940"/>
            <a:chOff x="313943" y="765048"/>
            <a:chExt cx="9305925" cy="5361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43" y="765048"/>
              <a:ext cx="9253728" cy="53614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035" y="1339596"/>
              <a:ext cx="6784975" cy="4148454"/>
            </a:xfrm>
            <a:custGeom>
              <a:avLst/>
              <a:gdLst/>
              <a:ahLst/>
              <a:cxnLst/>
              <a:rect l="l" t="t" r="r" b="b"/>
              <a:pathLst>
                <a:path w="6784975" h="4148454">
                  <a:moveTo>
                    <a:pt x="4587240" y="176783"/>
                  </a:moveTo>
                  <a:lnTo>
                    <a:pt x="4609565" y="141147"/>
                  </a:lnTo>
                  <a:lnTo>
                    <a:pt x="4647891" y="118706"/>
                  </a:lnTo>
                  <a:lnTo>
                    <a:pt x="4703443" y="97564"/>
                  </a:lnTo>
                  <a:lnTo>
                    <a:pt x="4774910" y="77930"/>
                  </a:lnTo>
                  <a:lnTo>
                    <a:pt x="4816203" y="68744"/>
                  </a:lnTo>
                  <a:lnTo>
                    <a:pt x="4860984" y="60015"/>
                  </a:lnTo>
                  <a:lnTo>
                    <a:pt x="4909089" y="51768"/>
                  </a:lnTo>
                  <a:lnTo>
                    <a:pt x="4960355" y="44030"/>
                  </a:lnTo>
                  <a:lnTo>
                    <a:pt x="5014617" y="36826"/>
                  </a:lnTo>
                  <a:lnTo>
                    <a:pt x="5071712" y="30184"/>
                  </a:lnTo>
                  <a:lnTo>
                    <a:pt x="5131477" y="24130"/>
                  </a:lnTo>
                  <a:lnTo>
                    <a:pt x="5193747" y="18689"/>
                  </a:lnTo>
                  <a:lnTo>
                    <a:pt x="5258359" y="13888"/>
                  </a:lnTo>
                  <a:lnTo>
                    <a:pt x="5325149" y="9754"/>
                  </a:lnTo>
                  <a:lnTo>
                    <a:pt x="5393954" y="6312"/>
                  </a:lnTo>
                  <a:lnTo>
                    <a:pt x="5464610" y="3590"/>
                  </a:lnTo>
                  <a:lnTo>
                    <a:pt x="5536952" y="1613"/>
                  </a:lnTo>
                  <a:lnTo>
                    <a:pt x="5610818" y="407"/>
                  </a:lnTo>
                  <a:lnTo>
                    <a:pt x="5686044" y="0"/>
                  </a:lnTo>
                  <a:lnTo>
                    <a:pt x="5761269" y="407"/>
                  </a:lnTo>
                  <a:lnTo>
                    <a:pt x="5835135" y="1613"/>
                  </a:lnTo>
                  <a:lnTo>
                    <a:pt x="5907477" y="3590"/>
                  </a:lnTo>
                  <a:lnTo>
                    <a:pt x="5978133" y="6312"/>
                  </a:lnTo>
                  <a:lnTo>
                    <a:pt x="6046938" y="9754"/>
                  </a:lnTo>
                  <a:lnTo>
                    <a:pt x="6113728" y="13888"/>
                  </a:lnTo>
                  <a:lnTo>
                    <a:pt x="6178340" y="18689"/>
                  </a:lnTo>
                  <a:lnTo>
                    <a:pt x="6240610" y="24129"/>
                  </a:lnTo>
                  <a:lnTo>
                    <a:pt x="6300375" y="30184"/>
                  </a:lnTo>
                  <a:lnTo>
                    <a:pt x="6357470" y="36826"/>
                  </a:lnTo>
                  <a:lnTo>
                    <a:pt x="6411732" y="44030"/>
                  </a:lnTo>
                  <a:lnTo>
                    <a:pt x="6462998" y="51768"/>
                  </a:lnTo>
                  <a:lnTo>
                    <a:pt x="6511103" y="60015"/>
                  </a:lnTo>
                  <a:lnTo>
                    <a:pt x="6555884" y="68744"/>
                  </a:lnTo>
                  <a:lnTo>
                    <a:pt x="6597177" y="77930"/>
                  </a:lnTo>
                  <a:lnTo>
                    <a:pt x="6634818" y="87545"/>
                  </a:lnTo>
                  <a:lnTo>
                    <a:pt x="6698491" y="107959"/>
                  </a:lnTo>
                  <a:lnTo>
                    <a:pt x="6745594" y="129778"/>
                  </a:lnTo>
                  <a:lnTo>
                    <a:pt x="6782312" y="164677"/>
                  </a:lnTo>
                  <a:lnTo>
                    <a:pt x="6784848" y="176783"/>
                  </a:lnTo>
                  <a:lnTo>
                    <a:pt x="6782312" y="188890"/>
                  </a:lnTo>
                  <a:lnTo>
                    <a:pt x="6745594" y="223789"/>
                  </a:lnTo>
                  <a:lnTo>
                    <a:pt x="6698491" y="245608"/>
                  </a:lnTo>
                  <a:lnTo>
                    <a:pt x="6634818" y="266022"/>
                  </a:lnTo>
                  <a:lnTo>
                    <a:pt x="6597177" y="275637"/>
                  </a:lnTo>
                  <a:lnTo>
                    <a:pt x="6555884" y="284823"/>
                  </a:lnTo>
                  <a:lnTo>
                    <a:pt x="6511103" y="293552"/>
                  </a:lnTo>
                  <a:lnTo>
                    <a:pt x="6462998" y="301799"/>
                  </a:lnTo>
                  <a:lnTo>
                    <a:pt x="6411732" y="309537"/>
                  </a:lnTo>
                  <a:lnTo>
                    <a:pt x="6357470" y="316741"/>
                  </a:lnTo>
                  <a:lnTo>
                    <a:pt x="6300375" y="323383"/>
                  </a:lnTo>
                  <a:lnTo>
                    <a:pt x="6240610" y="329437"/>
                  </a:lnTo>
                  <a:lnTo>
                    <a:pt x="6178340" y="334878"/>
                  </a:lnTo>
                  <a:lnTo>
                    <a:pt x="6113728" y="339679"/>
                  </a:lnTo>
                  <a:lnTo>
                    <a:pt x="6046938" y="343813"/>
                  </a:lnTo>
                  <a:lnTo>
                    <a:pt x="5978133" y="347255"/>
                  </a:lnTo>
                  <a:lnTo>
                    <a:pt x="5907477" y="349977"/>
                  </a:lnTo>
                  <a:lnTo>
                    <a:pt x="5835135" y="351954"/>
                  </a:lnTo>
                  <a:lnTo>
                    <a:pt x="5761269" y="353160"/>
                  </a:lnTo>
                  <a:lnTo>
                    <a:pt x="5686044" y="353567"/>
                  </a:lnTo>
                  <a:lnTo>
                    <a:pt x="5610818" y="353160"/>
                  </a:lnTo>
                  <a:lnTo>
                    <a:pt x="5536952" y="351954"/>
                  </a:lnTo>
                  <a:lnTo>
                    <a:pt x="5464610" y="349977"/>
                  </a:lnTo>
                  <a:lnTo>
                    <a:pt x="5393954" y="347255"/>
                  </a:lnTo>
                  <a:lnTo>
                    <a:pt x="5325149" y="343813"/>
                  </a:lnTo>
                  <a:lnTo>
                    <a:pt x="5258359" y="339679"/>
                  </a:lnTo>
                  <a:lnTo>
                    <a:pt x="5193747" y="334878"/>
                  </a:lnTo>
                  <a:lnTo>
                    <a:pt x="5131477" y="329437"/>
                  </a:lnTo>
                  <a:lnTo>
                    <a:pt x="5071712" y="323383"/>
                  </a:lnTo>
                  <a:lnTo>
                    <a:pt x="5014617" y="316741"/>
                  </a:lnTo>
                  <a:lnTo>
                    <a:pt x="4960355" y="309537"/>
                  </a:lnTo>
                  <a:lnTo>
                    <a:pt x="4909089" y="301799"/>
                  </a:lnTo>
                  <a:lnTo>
                    <a:pt x="4860984" y="293552"/>
                  </a:lnTo>
                  <a:lnTo>
                    <a:pt x="4816203" y="284823"/>
                  </a:lnTo>
                  <a:lnTo>
                    <a:pt x="4774910" y="275637"/>
                  </a:lnTo>
                  <a:lnTo>
                    <a:pt x="4737269" y="266022"/>
                  </a:lnTo>
                  <a:lnTo>
                    <a:pt x="4673596" y="245608"/>
                  </a:lnTo>
                  <a:lnTo>
                    <a:pt x="4626493" y="223789"/>
                  </a:lnTo>
                  <a:lnTo>
                    <a:pt x="4589775" y="188890"/>
                  </a:lnTo>
                  <a:lnTo>
                    <a:pt x="4587240" y="176783"/>
                  </a:lnTo>
                  <a:close/>
                </a:path>
                <a:path w="6784975" h="4148454">
                  <a:moveTo>
                    <a:pt x="0" y="940307"/>
                  </a:moveTo>
                  <a:lnTo>
                    <a:pt x="9252" y="901158"/>
                  </a:lnTo>
                  <a:lnTo>
                    <a:pt x="36237" y="863534"/>
                  </a:lnTo>
                  <a:lnTo>
                    <a:pt x="79796" y="827751"/>
                  </a:lnTo>
                  <a:lnTo>
                    <a:pt x="138771" y="794126"/>
                  </a:lnTo>
                  <a:lnTo>
                    <a:pt x="173678" y="778222"/>
                  </a:lnTo>
                  <a:lnTo>
                    <a:pt x="212004" y="762975"/>
                  </a:lnTo>
                  <a:lnTo>
                    <a:pt x="253605" y="748425"/>
                  </a:lnTo>
                  <a:lnTo>
                    <a:pt x="298336" y="734613"/>
                  </a:lnTo>
                  <a:lnTo>
                    <a:pt x="346053" y="721577"/>
                  </a:lnTo>
                  <a:lnTo>
                    <a:pt x="396610" y="709356"/>
                  </a:lnTo>
                  <a:lnTo>
                    <a:pt x="449862" y="697991"/>
                  </a:lnTo>
                  <a:lnTo>
                    <a:pt x="505666" y="687521"/>
                  </a:lnTo>
                  <a:lnTo>
                    <a:pt x="563876" y="677986"/>
                  </a:lnTo>
                  <a:lnTo>
                    <a:pt x="624347" y="669424"/>
                  </a:lnTo>
                  <a:lnTo>
                    <a:pt x="686935" y="661876"/>
                  </a:lnTo>
                  <a:lnTo>
                    <a:pt x="751495" y="655380"/>
                  </a:lnTo>
                  <a:lnTo>
                    <a:pt x="817882" y="649977"/>
                  </a:lnTo>
                  <a:lnTo>
                    <a:pt x="885951" y="645706"/>
                  </a:lnTo>
                  <a:lnTo>
                    <a:pt x="955557" y="642607"/>
                  </a:lnTo>
                  <a:lnTo>
                    <a:pt x="1026556" y="640718"/>
                  </a:lnTo>
                  <a:lnTo>
                    <a:pt x="1098803" y="640079"/>
                  </a:lnTo>
                  <a:lnTo>
                    <a:pt x="1171045" y="640718"/>
                  </a:lnTo>
                  <a:lnTo>
                    <a:pt x="1242040" y="642607"/>
                  </a:lnTo>
                  <a:lnTo>
                    <a:pt x="1311642" y="645706"/>
                  </a:lnTo>
                  <a:lnTo>
                    <a:pt x="1379708" y="649977"/>
                  </a:lnTo>
                  <a:lnTo>
                    <a:pt x="1446093" y="655380"/>
                  </a:lnTo>
                  <a:lnTo>
                    <a:pt x="1510651" y="661876"/>
                  </a:lnTo>
                  <a:lnTo>
                    <a:pt x="1573238" y="669424"/>
                  </a:lnTo>
                  <a:lnTo>
                    <a:pt x="1633708" y="677986"/>
                  </a:lnTo>
                  <a:lnTo>
                    <a:pt x="1691918" y="687521"/>
                  </a:lnTo>
                  <a:lnTo>
                    <a:pt x="1747723" y="697991"/>
                  </a:lnTo>
                  <a:lnTo>
                    <a:pt x="1800976" y="709356"/>
                  </a:lnTo>
                  <a:lnTo>
                    <a:pt x="1851535" y="721577"/>
                  </a:lnTo>
                  <a:lnTo>
                    <a:pt x="1899253" y="734613"/>
                  </a:lnTo>
                  <a:lnTo>
                    <a:pt x="1943986" y="748425"/>
                  </a:lnTo>
                  <a:lnTo>
                    <a:pt x="1985589" y="762975"/>
                  </a:lnTo>
                  <a:lnTo>
                    <a:pt x="2023917" y="778222"/>
                  </a:lnTo>
                  <a:lnTo>
                    <a:pt x="2058825" y="794126"/>
                  </a:lnTo>
                  <a:lnTo>
                    <a:pt x="2117805" y="827751"/>
                  </a:lnTo>
                  <a:lnTo>
                    <a:pt x="2161367" y="863534"/>
                  </a:lnTo>
                  <a:lnTo>
                    <a:pt x="2188354" y="901158"/>
                  </a:lnTo>
                  <a:lnTo>
                    <a:pt x="2197608" y="940307"/>
                  </a:lnTo>
                  <a:lnTo>
                    <a:pt x="2195270" y="960053"/>
                  </a:lnTo>
                  <a:lnTo>
                    <a:pt x="2177005" y="998479"/>
                  </a:lnTo>
                  <a:lnTo>
                    <a:pt x="2141585" y="1035222"/>
                  </a:lnTo>
                  <a:lnTo>
                    <a:pt x="2090170" y="1069966"/>
                  </a:lnTo>
                  <a:lnTo>
                    <a:pt x="2023917" y="1102393"/>
                  </a:lnTo>
                  <a:lnTo>
                    <a:pt x="1985589" y="1117640"/>
                  </a:lnTo>
                  <a:lnTo>
                    <a:pt x="1943986" y="1132190"/>
                  </a:lnTo>
                  <a:lnTo>
                    <a:pt x="1899253" y="1146002"/>
                  </a:lnTo>
                  <a:lnTo>
                    <a:pt x="1851535" y="1159038"/>
                  </a:lnTo>
                  <a:lnTo>
                    <a:pt x="1800976" y="1171259"/>
                  </a:lnTo>
                  <a:lnTo>
                    <a:pt x="1747723" y="1182624"/>
                  </a:lnTo>
                  <a:lnTo>
                    <a:pt x="1691918" y="1193094"/>
                  </a:lnTo>
                  <a:lnTo>
                    <a:pt x="1633708" y="1202629"/>
                  </a:lnTo>
                  <a:lnTo>
                    <a:pt x="1573238" y="1211191"/>
                  </a:lnTo>
                  <a:lnTo>
                    <a:pt x="1510651" y="1218739"/>
                  </a:lnTo>
                  <a:lnTo>
                    <a:pt x="1446093" y="1225235"/>
                  </a:lnTo>
                  <a:lnTo>
                    <a:pt x="1379708" y="1230638"/>
                  </a:lnTo>
                  <a:lnTo>
                    <a:pt x="1311642" y="1234909"/>
                  </a:lnTo>
                  <a:lnTo>
                    <a:pt x="1242040" y="1238008"/>
                  </a:lnTo>
                  <a:lnTo>
                    <a:pt x="1171045" y="1239897"/>
                  </a:lnTo>
                  <a:lnTo>
                    <a:pt x="1098803" y="1240536"/>
                  </a:lnTo>
                  <a:lnTo>
                    <a:pt x="1026556" y="1239897"/>
                  </a:lnTo>
                  <a:lnTo>
                    <a:pt x="955557" y="1238008"/>
                  </a:lnTo>
                  <a:lnTo>
                    <a:pt x="885951" y="1234909"/>
                  </a:lnTo>
                  <a:lnTo>
                    <a:pt x="817882" y="1230638"/>
                  </a:lnTo>
                  <a:lnTo>
                    <a:pt x="751495" y="1225235"/>
                  </a:lnTo>
                  <a:lnTo>
                    <a:pt x="686935" y="1218739"/>
                  </a:lnTo>
                  <a:lnTo>
                    <a:pt x="624347" y="1211191"/>
                  </a:lnTo>
                  <a:lnTo>
                    <a:pt x="563876" y="1202629"/>
                  </a:lnTo>
                  <a:lnTo>
                    <a:pt x="505666" y="1193094"/>
                  </a:lnTo>
                  <a:lnTo>
                    <a:pt x="449862" y="1182623"/>
                  </a:lnTo>
                  <a:lnTo>
                    <a:pt x="396610" y="1171259"/>
                  </a:lnTo>
                  <a:lnTo>
                    <a:pt x="346053" y="1159038"/>
                  </a:lnTo>
                  <a:lnTo>
                    <a:pt x="298336" y="1146002"/>
                  </a:lnTo>
                  <a:lnTo>
                    <a:pt x="253605" y="1132190"/>
                  </a:lnTo>
                  <a:lnTo>
                    <a:pt x="212004" y="1117640"/>
                  </a:lnTo>
                  <a:lnTo>
                    <a:pt x="173678" y="1102393"/>
                  </a:lnTo>
                  <a:lnTo>
                    <a:pt x="138771" y="1086489"/>
                  </a:lnTo>
                  <a:lnTo>
                    <a:pt x="79796" y="1052864"/>
                  </a:lnTo>
                  <a:lnTo>
                    <a:pt x="36237" y="1017081"/>
                  </a:lnTo>
                  <a:lnTo>
                    <a:pt x="9252" y="979457"/>
                  </a:lnTo>
                  <a:lnTo>
                    <a:pt x="0" y="940307"/>
                  </a:lnTo>
                  <a:close/>
                </a:path>
                <a:path w="6784975" h="4148454">
                  <a:moveTo>
                    <a:pt x="0" y="2129028"/>
                  </a:moveTo>
                  <a:lnTo>
                    <a:pt x="5549" y="2062029"/>
                  </a:lnTo>
                  <a:lnTo>
                    <a:pt x="21877" y="1996715"/>
                  </a:lnTo>
                  <a:lnTo>
                    <a:pt x="48505" y="1933347"/>
                  </a:lnTo>
                  <a:lnTo>
                    <a:pt x="84953" y="1872183"/>
                  </a:lnTo>
                  <a:lnTo>
                    <a:pt x="130741" y="1813484"/>
                  </a:lnTo>
                  <a:lnTo>
                    <a:pt x="156989" y="1785140"/>
                  </a:lnTo>
                  <a:lnTo>
                    <a:pt x="185391" y="1757510"/>
                  </a:lnTo>
                  <a:lnTo>
                    <a:pt x="215890" y="1730626"/>
                  </a:lnTo>
                  <a:lnTo>
                    <a:pt x="248423" y="1704520"/>
                  </a:lnTo>
                  <a:lnTo>
                    <a:pt x="282933" y="1679226"/>
                  </a:lnTo>
                  <a:lnTo>
                    <a:pt x="319358" y="1654775"/>
                  </a:lnTo>
                  <a:lnTo>
                    <a:pt x="357639" y="1631200"/>
                  </a:lnTo>
                  <a:lnTo>
                    <a:pt x="397716" y="1608534"/>
                  </a:lnTo>
                  <a:lnTo>
                    <a:pt x="439529" y="1586809"/>
                  </a:lnTo>
                  <a:lnTo>
                    <a:pt x="483018" y="1566057"/>
                  </a:lnTo>
                  <a:lnTo>
                    <a:pt x="528123" y="1546311"/>
                  </a:lnTo>
                  <a:lnTo>
                    <a:pt x="574784" y="1527604"/>
                  </a:lnTo>
                  <a:lnTo>
                    <a:pt x="622941" y="1509968"/>
                  </a:lnTo>
                  <a:lnTo>
                    <a:pt x="672535" y="1493435"/>
                  </a:lnTo>
                  <a:lnTo>
                    <a:pt x="723505" y="1478038"/>
                  </a:lnTo>
                  <a:lnTo>
                    <a:pt x="775792" y="1463810"/>
                  </a:lnTo>
                  <a:lnTo>
                    <a:pt x="829335" y="1450782"/>
                  </a:lnTo>
                  <a:lnTo>
                    <a:pt x="884075" y="1438988"/>
                  </a:lnTo>
                  <a:lnTo>
                    <a:pt x="939952" y="1428460"/>
                  </a:lnTo>
                  <a:lnTo>
                    <a:pt x="996905" y="1419230"/>
                  </a:lnTo>
                  <a:lnTo>
                    <a:pt x="1054876" y="1411331"/>
                  </a:lnTo>
                  <a:lnTo>
                    <a:pt x="1113803" y="1404795"/>
                  </a:lnTo>
                  <a:lnTo>
                    <a:pt x="1173627" y="1399655"/>
                  </a:lnTo>
                  <a:lnTo>
                    <a:pt x="1234289" y="1395944"/>
                  </a:lnTo>
                  <a:lnTo>
                    <a:pt x="1295728" y="1393693"/>
                  </a:lnTo>
                  <a:lnTo>
                    <a:pt x="1357883" y="1392936"/>
                  </a:lnTo>
                  <a:lnTo>
                    <a:pt x="1420039" y="1393693"/>
                  </a:lnTo>
                  <a:lnTo>
                    <a:pt x="1481478" y="1395944"/>
                  </a:lnTo>
                  <a:lnTo>
                    <a:pt x="1542140" y="1399655"/>
                  </a:lnTo>
                  <a:lnTo>
                    <a:pt x="1601964" y="1404795"/>
                  </a:lnTo>
                  <a:lnTo>
                    <a:pt x="1660891" y="1411331"/>
                  </a:lnTo>
                  <a:lnTo>
                    <a:pt x="1718862" y="1419230"/>
                  </a:lnTo>
                  <a:lnTo>
                    <a:pt x="1775815" y="1428460"/>
                  </a:lnTo>
                  <a:lnTo>
                    <a:pt x="1831692" y="1438988"/>
                  </a:lnTo>
                  <a:lnTo>
                    <a:pt x="1886432" y="1450782"/>
                  </a:lnTo>
                  <a:lnTo>
                    <a:pt x="1939975" y="1463810"/>
                  </a:lnTo>
                  <a:lnTo>
                    <a:pt x="1992262" y="1478038"/>
                  </a:lnTo>
                  <a:lnTo>
                    <a:pt x="2043232" y="1493435"/>
                  </a:lnTo>
                  <a:lnTo>
                    <a:pt x="2092826" y="1509968"/>
                  </a:lnTo>
                  <a:lnTo>
                    <a:pt x="2140983" y="1527604"/>
                  </a:lnTo>
                  <a:lnTo>
                    <a:pt x="2187644" y="1546311"/>
                  </a:lnTo>
                  <a:lnTo>
                    <a:pt x="2232749" y="1566057"/>
                  </a:lnTo>
                  <a:lnTo>
                    <a:pt x="2276238" y="1586809"/>
                  </a:lnTo>
                  <a:lnTo>
                    <a:pt x="2318051" y="1608534"/>
                  </a:lnTo>
                  <a:lnTo>
                    <a:pt x="2358128" y="1631200"/>
                  </a:lnTo>
                  <a:lnTo>
                    <a:pt x="2396409" y="1654775"/>
                  </a:lnTo>
                  <a:lnTo>
                    <a:pt x="2432834" y="1679226"/>
                  </a:lnTo>
                  <a:lnTo>
                    <a:pt x="2467344" y="1704520"/>
                  </a:lnTo>
                  <a:lnTo>
                    <a:pt x="2499877" y="1730626"/>
                  </a:lnTo>
                  <a:lnTo>
                    <a:pt x="2530376" y="1757510"/>
                  </a:lnTo>
                  <a:lnTo>
                    <a:pt x="2558778" y="1785140"/>
                  </a:lnTo>
                  <a:lnTo>
                    <a:pt x="2585026" y="1813484"/>
                  </a:lnTo>
                  <a:lnTo>
                    <a:pt x="2630814" y="1872183"/>
                  </a:lnTo>
                  <a:lnTo>
                    <a:pt x="2667262" y="1933347"/>
                  </a:lnTo>
                  <a:lnTo>
                    <a:pt x="2693890" y="1996715"/>
                  </a:lnTo>
                  <a:lnTo>
                    <a:pt x="2710218" y="2062029"/>
                  </a:lnTo>
                  <a:lnTo>
                    <a:pt x="2715767" y="2129028"/>
                  </a:lnTo>
                  <a:lnTo>
                    <a:pt x="2714370" y="2162721"/>
                  </a:lnTo>
                  <a:lnTo>
                    <a:pt x="2703372" y="2228910"/>
                  </a:lnTo>
                  <a:lnTo>
                    <a:pt x="2681834" y="2293283"/>
                  </a:lnTo>
                  <a:lnTo>
                    <a:pt x="2650236" y="2355582"/>
                  </a:lnTo>
                  <a:lnTo>
                    <a:pt x="2609058" y="2415545"/>
                  </a:lnTo>
                  <a:lnTo>
                    <a:pt x="2558778" y="2472915"/>
                  </a:lnTo>
                  <a:lnTo>
                    <a:pt x="2530376" y="2500545"/>
                  </a:lnTo>
                  <a:lnTo>
                    <a:pt x="2499877" y="2527429"/>
                  </a:lnTo>
                  <a:lnTo>
                    <a:pt x="2467344" y="2553535"/>
                  </a:lnTo>
                  <a:lnTo>
                    <a:pt x="2432834" y="2578829"/>
                  </a:lnTo>
                  <a:lnTo>
                    <a:pt x="2396409" y="2603280"/>
                  </a:lnTo>
                  <a:lnTo>
                    <a:pt x="2358128" y="2626855"/>
                  </a:lnTo>
                  <a:lnTo>
                    <a:pt x="2318051" y="2649521"/>
                  </a:lnTo>
                  <a:lnTo>
                    <a:pt x="2276238" y="2671246"/>
                  </a:lnTo>
                  <a:lnTo>
                    <a:pt x="2232749" y="2691998"/>
                  </a:lnTo>
                  <a:lnTo>
                    <a:pt x="2187644" y="2711744"/>
                  </a:lnTo>
                  <a:lnTo>
                    <a:pt x="2140983" y="2730451"/>
                  </a:lnTo>
                  <a:lnTo>
                    <a:pt x="2092826" y="2748087"/>
                  </a:lnTo>
                  <a:lnTo>
                    <a:pt x="2043232" y="2764620"/>
                  </a:lnTo>
                  <a:lnTo>
                    <a:pt x="1992262" y="2780017"/>
                  </a:lnTo>
                  <a:lnTo>
                    <a:pt x="1939975" y="2794245"/>
                  </a:lnTo>
                  <a:lnTo>
                    <a:pt x="1886432" y="2807273"/>
                  </a:lnTo>
                  <a:lnTo>
                    <a:pt x="1831692" y="2819067"/>
                  </a:lnTo>
                  <a:lnTo>
                    <a:pt x="1775815" y="2829595"/>
                  </a:lnTo>
                  <a:lnTo>
                    <a:pt x="1718862" y="2838825"/>
                  </a:lnTo>
                  <a:lnTo>
                    <a:pt x="1660891" y="2846724"/>
                  </a:lnTo>
                  <a:lnTo>
                    <a:pt x="1601964" y="2853260"/>
                  </a:lnTo>
                  <a:lnTo>
                    <a:pt x="1542140" y="2858400"/>
                  </a:lnTo>
                  <a:lnTo>
                    <a:pt x="1481478" y="2862111"/>
                  </a:lnTo>
                  <a:lnTo>
                    <a:pt x="1420039" y="2864362"/>
                  </a:lnTo>
                  <a:lnTo>
                    <a:pt x="1357883" y="2865120"/>
                  </a:lnTo>
                  <a:lnTo>
                    <a:pt x="1295728" y="2864362"/>
                  </a:lnTo>
                  <a:lnTo>
                    <a:pt x="1234289" y="2862111"/>
                  </a:lnTo>
                  <a:lnTo>
                    <a:pt x="1173627" y="2858400"/>
                  </a:lnTo>
                  <a:lnTo>
                    <a:pt x="1113803" y="2853260"/>
                  </a:lnTo>
                  <a:lnTo>
                    <a:pt x="1054876" y="2846724"/>
                  </a:lnTo>
                  <a:lnTo>
                    <a:pt x="996905" y="2838825"/>
                  </a:lnTo>
                  <a:lnTo>
                    <a:pt x="939952" y="2829595"/>
                  </a:lnTo>
                  <a:lnTo>
                    <a:pt x="884075" y="2819067"/>
                  </a:lnTo>
                  <a:lnTo>
                    <a:pt x="829335" y="2807273"/>
                  </a:lnTo>
                  <a:lnTo>
                    <a:pt x="775792" y="2794245"/>
                  </a:lnTo>
                  <a:lnTo>
                    <a:pt x="723505" y="2780017"/>
                  </a:lnTo>
                  <a:lnTo>
                    <a:pt x="672535" y="2764620"/>
                  </a:lnTo>
                  <a:lnTo>
                    <a:pt x="622941" y="2748087"/>
                  </a:lnTo>
                  <a:lnTo>
                    <a:pt x="574784" y="2730451"/>
                  </a:lnTo>
                  <a:lnTo>
                    <a:pt x="528123" y="2711744"/>
                  </a:lnTo>
                  <a:lnTo>
                    <a:pt x="483018" y="2691998"/>
                  </a:lnTo>
                  <a:lnTo>
                    <a:pt x="439529" y="2671246"/>
                  </a:lnTo>
                  <a:lnTo>
                    <a:pt x="397716" y="2649521"/>
                  </a:lnTo>
                  <a:lnTo>
                    <a:pt x="357639" y="2626855"/>
                  </a:lnTo>
                  <a:lnTo>
                    <a:pt x="319358" y="2603280"/>
                  </a:lnTo>
                  <a:lnTo>
                    <a:pt x="282933" y="2578829"/>
                  </a:lnTo>
                  <a:lnTo>
                    <a:pt x="248423" y="2553535"/>
                  </a:lnTo>
                  <a:lnTo>
                    <a:pt x="215890" y="2527429"/>
                  </a:lnTo>
                  <a:lnTo>
                    <a:pt x="185391" y="2500545"/>
                  </a:lnTo>
                  <a:lnTo>
                    <a:pt x="156989" y="2472915"/>
                  </a:lnTo>
                  <a:lnTo>
                    <a:pt x="130741" y="2444571"/>
                  </a:lnTo>
                  <a:lnTo>
                    <a:pt x="84953" y="2385872"/>
                  </a:lnTo>
                  <a:lnTo>
                    <a:pt x="48505" y="2324708"/>
                  </a:lnTo>
                  <a:lnTo>
                    <a:pt x="21877" y="2261340"/>
                  </a:lnTo>
                  <a:lnTo>
                    <a:pt x="5549" y="2196026"/>
                  </a:lnTo>
                  <a:lnTo>
                    <a:pt x="0" y="2129028"/>
                  </a:lnTo>
                  <a:close/>
                </a:path>
                <a:path w="6784975" h="4148454">
                  <a:moveTo>
                    <a:pt x="2142744" y="3971543"/>
                  </a:moveTo>
                  <a:lnTo>
                    <a:pt x="2165069" y="3935907"/>
                  </a:lnTo>
                  <a:lnTo>
                    <a:pt x="2203395" y="3913466"/>
                  </a:lnTo>
                  <a:lnTo>
                    <a:pt x="2258947" y="3892324"/>
                  </a:lnTo>
                  <a:lnTo>
                    <a:pt x="2330414" y="3872690"/>
                  </a:lnTo>
                  <a:lnTo>
                    <a:pt x="2371707" y="3863504"/>
                  </a:lnTo>
                  <a:lnTo>
                    <a:pt x="2416488" y="3854775"/>
                  </a:lnTo>
                  <a:lnTo>
                    <a:pt x="2464593" y="3846528"/>
                  </a:lnTo>
                  <a:lnTo>
                    <a:pt x="2515859" y="3838790"/>
                  </a:lnTo>
                  <a:lnTo>
                    <a:pt x="2570121" y="3831586"/>
                  </a:lnTo>
                  <a:lnTo>
                    <a:pt x="2627216" y="3824944"/>
                  </a:lnTo>
                  <a:lnTo>
                    <a:pt x="2686981" y="3818889"/>
                  </a:lnTo>
                  <a:lnTo>
                    <a:pt x="2749251" y="3813449"/>
                  </a:lnTo>
                  <a:lnTo>
                    <a:pt x="2813863" y="3808648"/>
                  </a:lnTo>
                  <a:lnTo>
                    <a:pt x="2880653" y="3804514"/>
                  </a:lnTo>
                  <a:lnTo>
                    <a:pt x="2949458" y="3801072"/>
                  </a:lnTo>
                  <a:lnTo>
                    <a:pt x="3020114" y="3798350"/>
                  </a:lnTo>
                  <a:lnTo>
                    <a:pt x="3092456" y="3796373"/>
                  </a:lnTo>
                  <a:lnTo>
                    <a:pt x="3166322" y="3795167"/>
                  </a:lnTo>
                  <a:lnTo>
                    <a:pt x="3241548" y="3794759"/>
                  </a:lnTo>
                  <a:lnTo>
                    <a:pt x="3316773" y="3795167"/>
                  </a:lnTo>
                  <a:lnTo>
                    <a:pt x="3390639" y="3796373"/>
                  </a:lnTo>
                  <a:lnTo>
                    <a:pt x="3462981" y="3798350"/>
                  </a:lnTo>
                  <a:lnTo>
                    <a:pt x="3533637" y="3801072"/>
                  </a:lnTo>
                  <a:lnTo>
                    <a:pt x="3602442" y="3804514"/>
                  </a:lnTo>
                  <a:lnTo>
                    <a:pt x="3669232" y="3808648"/>
                  </a:lnTo>
                  <a:lnTo>
                    <a:pt x="3733844" y="3813449"/>
                  </a:lnTo>
                  <a:lnTo>
                    <a:pt x="3796114" y="3818890"/>
                  </a:lnTo>
                  <a:lnTo>
                    <a:pt x="3855879" y="3824944"/>
                  </a:lnTo>
                  <a:lnTo>
                    <a:pt x="3912974" y="3831586"/>
                  </a:lnTo>
                  <a:lnTo>
                    <a:pt x="3967236" y="3838790"/>
                  </a:lnTo>
                  <a:lnTo>
                    <a:pt x="4018502" y="3846528"/>
                  </a:lnTo>
                  <a:lnTo>
                    <a:pt x="4066607" y="3854775"/>
                  </a:lnTo>
                  <a:lnTo>
                    <a:pt x="4111388" y="3863504"/>
                  </a:lnTo>
                  <a:lnTo>
                    <a:pt x="4152681" y="3872690"/>
                  </a:lnTo>
                  <a:lnTo>
                    <a:pt x="4190322" y="3882305"/>
                  </a:lnTo>
                  <a:lnTo>
                    <a:pt x="4253995" y="3902719"/>
                  </a:lnTo>
                  <a:lnTo>
                    <a:pt x="4301098" y="3924538"/>
                  </a:lnTo>
                  <a:lnTo>
                    <a:pt x="4337816" y="3959437"/>
                  </a:lnTo>
                  <a:lnTo>
                    <a:pt x="4340352" y="3971543"/>
                  </a:lnTo>
                  <a:lnTo>
                    <a:pt x="4337816" y="3983650"/>
                  </a:lnTo>
                  <a:lnTo>
                    <a:pt x="4301098" y="4018549"/>
                  </a:lnTo>
                  <a:lnTo>
                    <a:pt x="4253995" y="4040368"/>
                  </a:lnTo>
                  <a:lnTo>
                    <a:pt x="4190322" y="4060782"/>
                  </a:lnTo>
                  <a:lnTo>
                    <a:pt x="4152681" y="4070397"/>
                  </a:lnTo>
                  <a:lnTo>
                    <a:pt x="4111388" y="4079583"/>
                  </a:lnTo>
                  <a:lnTo>
                    <a:pt x="4066607" y="4088312"/>
                  </a:lnTo>
                  <a:lnTo>
                    <a:pt x="4018502" y="4096559"/>
                  </a:lnTo>
                  <a:lnTo>
                    <a:pt x="3967236" y="4104297"/>
                  </a:lnTo>
                  <a:lnTo>
                    <a:pt x="3912974" y="4111501"/>
                  </a:lnTo>
                  <a:lnTo>
                    <a:pt x="3855879" y="4118143"/>
                  </a:lnTo>
                  <a:lnTo>
                    <a:pt x="3796114" y="4124198"/>
                  </a:lnTo>
                  <a:lnTo>
                    <a:pt x="3733844" y="4129638"/>
                  </a:lnTo>
                  <a:lnTo>
                    <a:pt x="3669232" y="4134439"/>
                  </a:lnTo>
                  <a:lnTo>
                    <a:pt x="3602442" y="4138573"/>
                  </a:lnTo>
                  <a:lnTo>
                    <a:pt x="3533637" y="4142015"/>
                  </a:lnTo>
                  <a:lnTo>
                    <a:pt x="3462981" y="4144737"/>
                  </a:lnTo>
                  <a:lnTo>
                    <a:pt x="3390639" y="4146714"/>
                  </a:lnTo>
                  <a:lnTo>
                    <a:pt x="3316773" y="4147920"/>
                  </a:lnTo>
                  <a:lnTo>
                    <a:pt x="3241548" y="4148328"/>
                  </a:lnTo>
                  <a:lnTo>
                    <a:pt x="3166322" y="4147920"/>
                  </a:lnTo>
                  <a:lnTo>
                    <a:pt x="3092456" y="4146714"/>
                  </a:lnTo>
                  <a:lnTo>
                    <a:pt x="3020114" y="4144737"/>
                  </a:lnTo>
                  <a:lnTo>
                    <a:pt x="2949458" y="4142015"/>
                  </a:lnTo>
                  <a:lnTo>
                    <a:pt x="2880653" y="4138573"/>
                  </a:lnTo>
                  <a:lnTo>
                    <a:pt x="2813863" y="4134439"/>
                  </a:lnTo>
                  <a:lnTo>
                    <a:pt x="2749251" y="4129638"/>
                  </a:lnTo>
                  <a:lnTo>
                    <a:pt x="2686981" y="4124198"/>
                  </a:lnTo>
                  <a:lnTo>
                    <a:pt x="2627216" y="4118143"/>
                  </a:lnTo>
                  <a:lnTo>
                    <a:pt x="2570121" y="4111501"/>
                  </a:lnTo>
                  <a:lnTo>
                    <a:pt x="2515859" y="4104297"/>
                  </a:lnTo>
                  <a:lnTo>
                    <a:pt x="2464593" y="4096559"/>
                  </a:lnTo>
                  <a:lnTo>
                    <a:pt x="2416488" y="4088312"/>
                  </a:lnTo>
                  <a:lnTo>
                    <a:pt x="2371707" y="4079583"/>
                  </a:lnTo>
                  <a:lnTo>
                    <a:pt x="2330414" y="4070397"/>
                  </a:lnTo>
                  <a:lnTo>
                    <a:pt x="2292773" y="4060782"/>
                  </a:lnTo>
                  <a:lnTo>
                    <a:pt x="2229100" y="4040368"/>
                  </a:lnTo>
                  <a:lnTo>
                    <a:pt x="2181997" y="4018549"/>
                  </a:lnTo>
                  <a:lnTo>
                    <a:pt x="2145279" y="3983650"/>
                  </a:lnTo>
                  <a:lnTo>
                    <a:pt x="2142744" y="3971543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8663" y="765048"/>
              <a:ext cx="2020824" cy="42763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84124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 с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Оutlook_</a:t>
            </a:r>
            <a:r>
              <a:rPr sz="2800" spc="10" dirty="0">
                <a:solidFill>
                  <a:srgbClr val="008B94"/>
                </a:solidFill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преобразуем</a:t>
            </a:r>
            <a:r>
              <a:rPr sz="2800" b="0" spc="3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письма</a:t>
            </a:r>
            <a:r>
              <a:rPr sz="2800" b="0" spc="2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в</a:t>
            </a:r>
            <a:r>
              <a:rPr sz="2800" b="0" spc="3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задачи</a:t>
            </a:r>
            <a:r>
              <a:rPr sz="2800" b="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dirty="0">
                <a:solidFill>
                  <a:srgbClr val="008B94"/>
                </a:solidFill>
                <a:latin typeface="Microsoft Sans Serif"/>
                <a:cs typeface="Microsoft Sans Serif"/>
              </a:rPr>
              <a:t>1/2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511" y="707136"/>
            <a:ext cx="9281160" cy="5541645"/>
            <a:chOff x="286511" y="707136"/>
            <a:chExt cx="9281160" cy="5541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707136"/>
              <a:ext cx="9281160" cy="55412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036" y="1339595"/>
              <a:ext cx="6784975" cy="4258310"/>
            </a:xfrm>
            <a:custGeom>
              <a:avLst/>
              <a:gdLst/>
              <a:ahLst/>
              <a:cxnLst/>
              <a:rect l="l" t="t" r="r" b="b"/>
              <a:pathLst>
                <a:path w="6784975" h="4258310">
                  <a:moveTo>
                    <a:pt x="4587240" y="176783"/>
                  </a:moveTo>
                  <a:lnTo>
                    <a:pt x="4609565" y="141147"/>
                  </a:lnTo>
                  <a:lnTo>
                    <a:pt x="4647891" y="118706"/>
                  </a:lnTo>
                  <a:lnTo>
                    <a:pt x="4703443" y="97564"/>
                  </a:lnTo>
                  <a:lnTo>
                    <a:pt x="4774910" y="77930"/>
                  </a:lnTo>
                  <a:lnTo>
                    <a:pt x="4816203" y="68744"/>
                  </a:lnTo>
                  <a:lnTo>
                    <a:pt x="4860984" y="60015"/>
                  </a:lnTo>
                  <a:lnTo>
                    <a:pt x="4909089" y="51768"/>
                  </a:lnTo>
                  <a:lnTo>
                    <a:pt x="4960355" y="44030"/>
                  </a:lnTo>
                  <a:lnTo>
                    <a:pt x="5014617" y="36826"/>
                  </a:lnTo>
                  <a:lnTo>
                    <a:pt x="5071712" y="30184"/>
                  </a:lnTo>
                  <a:lnTo>
                    <a:pt x="5131477" y="24130"/>
                  </a:lnTo>
                  <a:lnTo>
                    <a:pt x="5193747" y="18689"/>
                  </a:lnTo>
                  <a:lnTo>
                    <a:pt x="5258359" y="13888"/>
                  </a:lnTo>
                  <a:lnTo>
                    <a:pt x="5325149" y="9754"/>
                  </a:lnTo>
                  <a:lnTo>
                    <a:pt x="5393954" y="6312"/>
                  </a:lnTo>
                  <a:lnTo>
                    <a:pt x="5464610" y="3590"/>
                  </a:lnTo>
                  <a:lnTo>
                    <a:pt x="5536952" y="1613"/>
                  </a:lnTo>
                  <a:lnTo>
                    <a:pt x="5610818" y="407"/>
                  </a:lnTo>
                  <a:lnTo>
                    <a:pt x="5686044" y="0"/>
                  </a:lnTo>
                  <a:lnTo>
                    <a:pt x="5761269" y="407"/>
                  </a:lnTo>
                  <a:lnTo>
                    <a:pt x="5835135" y="1613"/>
                  </a:lnTo>
                  <a:lnTo>
                    <a:pt x="5907477" y="3590"/>
                  </a:lnTo>
                  <a:lnTo>
                    <a:pt x="5978133" y="6312"/>
                  </a:lnTo>
                  <a:lnTo>
                    <a:pt x="6046938" y="9754"/>
                  </a:lnTo>
                  <a:lnTo>
                    <a:pt x="6113728" y="13888"/>
                  </a:lnTo>
                  <a:lnTo>
                    <a:pt x="6178340" y="18689"/>
                  </a:lnTo>
                  <a:lnTo>
                    <a:pt x="6240610" y="24129"/>
                  </a:lnTo>
                  <a:lnTo>
                    <a:pt x="6300375" y="30184"/>
                  </a:lnTo>
                  <a:lnTo>
                    <a:pt x="6357470" y="36826"/>
                  </a:lnTo>
                  <a:lnTo>
                    <a:pt x="6411732" y="44030"/>
                  </a:lnTo>
                  <a:lnTo>
                    <a:pt x="6462998" y="51768"/>
                  </a:lnTo>
                  <a:lnTo>
                    <a:pt x="6511103" y="60015"/>
                  </a:lnTo>
                  <a:lnTo>
                    <a:pt x="6555884" y="68744"/>
                  </a:lnTo>
                  <a:lnTo>
                    <a:pt x="6597177" y="77930"/>
                  </a:lnTo>
                  <a:lnTo>
                    <a:pt x="6634818" y="87545"/>
                  </a:lnTo>
                  <a:lnTo>
                    <a:pt x="6698491" y="107959"/>
                  </a:lnTo>
                  <a:lnTo>
                    <a:pt x="6745594" y="129778"/>
                  </a:lnTo>
                  <a:lnTo>
                    <a:pt x="6782312" y="164677"/>
                  </a:lnTo>
                  <a:lnTo>
                    <a:pt x="6784848" y="176783"/>
                  </a:lnTo>
                  <a:lnTo>
                    <a:pt x="6782312" y="188890"/>
                  </a:lnTo>
                  <a:lnTo>
                    <a:pt x="6745594" y="223789"/>
                  </a:lnTo>
                  <a:lnTo>
                    <a:pt x="6698491" y="245608"/>
                  </a:lnTo>
                  <a:lnTo>
                    <a:pt x="6634818" y="266022"/>
                  </a:lnTo>
                  <a:lnTo>
                    <a:pt x="6597177" y="275637"/>
                  </a:lnTo>
                  <a:lnTo>
                    <a:pt x="6555884" y="284823"/>
                  </a:lnTo>
                  <a:lnTo>
                    <a:pt x="6511103" y="293552"/>
                  </a:lnTo>
                  <a:lnTo>
                    <a:pt x="6462998" y="301799"/>
                  </a:lnTo>
                  <a:lnTo>
                    <a:pt x="6411732" y="309537"/>
                  </a:lnTo>
                  <a:lnTo>
                    <a:pt x="6357470" y="316741"/>
                  </a:lnTo>
                  <a:lnTo>
                    <a:pt x="6300375" y="323383"/>
                  </a:lnTo>
                  <a:lnTo>
                    <a:pt x="6240610" y="329437"/>
                  </a:lnTo>
                  <a:lnTo>
                    <a:pt x="6178340" y="334878"/>
                  </a:lnTo>
                  <a:lnTo>
                    <a:pt x="6113728" y="339679"/>
                  </a:lnTo>
                  <a:lnTo>
                    <a:pt x="6046938" y="343813"/>
                  </a:lnTo>
                  <a:lnTo>
                    <a:pt x="5978133" y="347255"/>
                  </a:lnTo>
                  <a:lnTo>
                    <a:pt x="5907477" y="349977"/>
                  </a:lnTo>
                  <a:lnTo>
                    <a:pt x="5835135" y="351954"/>
                  </a:lnTo>
                  <a:lnTo>
                    <a:pt x="5761269" y="353160"/>
                  </a:lnTo>
                  <a:lnTo>
                    <a:pt x="5686044" y="353567"/>
                  </a:lnTo>
                  <a:lnTo>
                    <a:pt x="5610818" y="353160"/>
                  </a:lnTo>
                  <a:lnTo>
                    <a:pt x="5536952" y="351954"/>
                  </a:lnTo>
                  <a:lnTo>
                    <a:pt x="5464610" y="349977"/>
                  </a:lnTo>
                  <a:lnTo>
                    <a:pt x="5393954" y="347255"/>
                  </a:lnTo>
                  <a:lnTo>
                    <a:pt x="5325149" y="343813"/>
                  </a:lnTo>
                  <a:lnTo>
                    <a:pt x="5258359" y="339679"/>
                  </a:lnTo>
                  <a:lnTo>
                    <a:pt x="5193747" y="334878"/>
                  </a:lnTo>
                  <a:lnTo>
                    <a:pt x="5131477" y="329437"/>
                  </a:lnTo>
                  <a:lnTo>
                    <a:pt x="5071712" y="323383"/>
                  </a:lnTo>
                  <a:lnTo>
                    <a:pt x="5014617" y="316741"/>
                  </a:lnTo>
                  <a:lnTo>
                    <a:pt x="4960355" y="309537"/>
                  </a:lnTo>
                  <a:lnTo>
                    <a:pt x="4909089" y="301799"/>
                  </a:lnTo>
                  <a:lnTo>
                    <a:pt x="4860984" y="293552"/>
                  </a:lnTo>
                  <a:lnTo>
                    <a:pt x="4816203" y="284823"/>
                  </a:lnTo>
                  <a:lnTo>
                    <a:pt x="4774910" y="275637"/>
                  </a:lnTo>
                  <a:lnTo>
                    <a:pt x="4737269" y="266022"/>
                  </a:lnTo>
                  <a:lnTo>
                    <a:pt x="4673596" y="245608"/>
                  </a:lnTo>
                  <a:lnTo>
                    <a:pt x="4626493" y="223789"/>
                  </a:lnTo>
                  <a:lnTo>
                    <a:pt x="4589775" y="188890"/>
                  </a:lnTo>
                  <a:lnTo>
                    <a:pt x="4587240" y="176783"/>
                  </a:lnTo>
                  <a:close/>
                </a:path>
                <a:path w="6784975" h="4258310">
                  <a:moveTo>
                    <a:pt x="0" y="940307"/>
                  </a:moveTo>
                  <a:lnTo>
                    <a:pt x="9252" y="901158"/>
                  </a:lnTo>
                  <a:lnTo>
                    <a:pt x="36237" y="863534"/>
                  </a:lnTo>
                  <a:lnTo>
                    <a:pt x="79796" y="827751"/>
                  </a:lnTo>
                  <a:lnTo>
                    <a:pt x="138771" y="794126"/>
                  </a:lnTo>
                  <a:lnTo>
                    <a:pt x="173678" y="778222"/>
                  </a:lnTo>
                  <a:lnTo>
                    <a:pt x="212004" y="762975"/>
                  </a:lnTo>
                  <a:lnTo>
                    <a:pt x="253605" y="748425"/>
                  </a:lnTo>
                  <a:lnTo>
                    <a:pt x="298336" y="734613"/>
                  </a:lnTo>
                  <a:lnTo>
                    <a:pt x="346053" y="721577"/>
                  </a:lnTo>
                  <a:lnTo>
                    <a:pt x="396610" y="709356"/>
                  </a:lnTo>
                  <a:lnTo>
                    <a:pt x="449862" y="697991"/>
                  </a:lnTo>
                  <a:lnTo>
                    <a:pt x="505666" y="687521"/>
                  </a:lnTo>
                  <a:lnTo>
                    <a:pt x="563876" y="677986"/>
                  </a:lnTo>
                  <a:lnTo>
                    <a:pt x="624347" y="669424"/>
                  </a:lnTo>
                  <a:lnTo>
                    <a:pt x="686935" y="661876"/>
                  </a:lnTo>
                  <a:lnTo>
                    <a:pt x="751495" y="655380"/>
                  </a:lnTo>
                  <a:lnTo>
                    <a:pt x="817882" y="649977"/>
                  </a:lnTo>
                  <a:lnTo>
                    <a:pt x="885951" y="645706"/>
                  </a:lnTo>
                  <a:lnTo>
                    <a:pt x="955557" y="642607"/>
                  </a:lnTo>
                  <a:lnTo>
                    <a:pt x="1026556" y="640718"/>
                  </a:lnTo>
                  <a:lnTo>
                    <a:pt x="1098803" y="640079"/>
                  </a:lnTo>
                  <a:lnTo>
                    <a:pt x="1171045" y="640718"/>
                  </a:lnTo>
                  <a:lnTo>
                    <a:pt x="1242040" y="642607"/>
                  </a:lnTo>
                  <a:lnTo>
                    <a:pt x="1311642" y="645706"/>
                  </a:lnTo>
                  <a:lnTo>
                    <a:pt x="1379708" y="649977"/>
                  </a:lnTo>
                  <a:lnTo>
                    <a:pt x="1446093" y="655380"/>
                  </a:lnTo>
                  <a:lnTo>
                    <a:pt x="1510651" y="661876"/>
                  </a:lnTo>
                  <a:lnTo>
                    <a:pt x="1573238" y="669424"/>
                  </a:lnTo>
                  <a:lnTo>
                    <a:pt x="1633708" y="677986"/>
                  </a:lnTo>
                  <a:lnTo>
                    <a:pt x="1691918" y="687521"/>
                  </a:lnTo>
                  <a:lnTo>
                    <a:pt x="1747723" y="697991"/>
                  </a:lnTo>
                  <a:lnTo>
                    <a:pt x="1800976" y="709356"/>
                  </a:lnTo>
                  <a:lnTo>
                    <a:pt x="1851535" y="721577"/>
                  </a:lnTo>
                  <a:lnTo>
                    <a:pt x="1899253" y="734613"/>
                  </a:lnTo>
                  <a:lnTo>
                    <a:pt x="1943986" y="748425"/>
                  </a:lnTo>
                  <a:lnTo>
                    <a:pt x="1985589" y="762975"/>
                  </a:lnTo>
                  <a:lnTo>
                    <a:pt x="2023917" y="778222"/>
                  </a:lnTo>
                  <a:lnTo>
                    <a:pt x="2058825" y="794126"/>
                  </a:lnTo>
                  <a:lnTo>
                    <a:pt x="2117805" y="827751"/>
                  </a:lnTo>
                  <a:lnTo>
                    <a:pt x="2161367" y="863534"/>
                  </a:lnTo>
                  <a:lnTo>
                    <a:pt x="2188354" y="901158"/>
                  </a:lnTo>
                  <a:lnTo>
                    <a:pt x="2197608" y="940307"/>
                  </a:lnTo>
                  <a:lnTo>
                    <a:pt x="2195270" y="960053"/>
                  </a:lnTo>
                  <a:lnTo>
                    <a:pt x="2177005" y="998479"/>
                  </a:lnTo>
                  <a:lnTo>
                    <a:pt x="2141585" y="1035222"/>
                  </a:lnTo>
                  <a:lnTo>
                    <a:pt x="2090170" y="1069966"/>
                  </a:lnTo>
                  <a:lnTo>
                    <a:pt x="2023917" y="1102393"/>
                  </a:lnTo>
                  <a:lnTo>
                    <a:pt x="1985589" y="1117640"/>
                  </a:lnTo>
                  <a:lnTo>
                    <a:pt x="1943986" y="1132190"/>
                  </a:lnTo>
                  <a:lnTo>
                    <a:pt x="1899253" y="1146002"/>
                  </a:lnTo>
                  <a:lnTo>
                    <a:pt x="1851535" y="1159038"/>
                  </a:lnTo>
                  <a:lnTo>
                    <a:pt x="1800976" y="1171259"/>
                  </a:lnTo>
                  <a:lnTo>
                    <a:pt x="1747723" y="1182624"/>
                  </a:lnTo>
                  <a:lnTo>
                    <a:pt x="1691918" y="1193094"/>
                  </a:lnTo>
                  <a:lnTo>
                    <a:pt x="1633708" y="1202629"/>
                  </a:lnTo>
                  <a:lnTo>
                    <a:pt x="1573238" y="1211191"/>
                  </a:lnTo>
                  <a:lnTo>
                    <a:pt x="1510651" y="1218739"/>
                  </a:lnTo>
                  <a:lnTo>
                    <a:pt x="1446093" y="1225235"/>
                  </a:lnTo>
                  <a:lnTo>
                    <a:pt x="1379708" y="1230638"/>
                  </a:lnTo>
                  <a:lnTo>
                    <a:pt x="1311642" y="1234909"/>
                  </a:lnTo>
                  <a:lnTo>
                    <a:pt x="1242040" y="1238008"/>
                  </a:lnTo>
                  <a:lnTo>
                    <a:pt x="1171045" y="1239897"/>
                  </a:lnTo>
                  <a:lnTo>
                    <a:pt x="1098803" y="1240536"/>
                  </a:lnTo>
                  <a:lnTo>
                    <a:pt x="1026556" y="1239897"/>
                  </a:lnTo>
                  <a:lnTo>
                    <a:pt x="955557" y="1238008"/>
                  </a:lnTo>
                  <a:lnTo>
                    <a:pt x="885951" y="1234909"/>
                  </a:lnTo>
                  <a:lnTo>
                    <a:pt x="817882" y="1230638"/>
                  </a:lnTo>
                  <a:lnTo>
                    <a:pt x="751495" y="1225235"/>
                  </a:lnTo>
                  <a:lnTo>
                    <a:pt x="686935" y="1218739"/>
                  </a:lnTo>
                  <a:lnTo>
                    <a:pt x="624347" y="1211191"/>
                  </a:lnTo>
                  <a:lnTo>
                    <a:pt x="563876" y="1202629"/>
                  </a:lnTo>
                  <a:lnTo>
                    <a:pt x="505666" y="1193094"/>
                  </a:lnTo>
                  <a:lnTo>
                    <a:pt x="449862" y="1182623"/>
                  </a:lnTo>
                  <a:lnTo>
                    <a:pt x="396610" y="1171259"/>
                  </a:lnTo>
                  <a:lnTo>
                    <a:pt x="346053" y="1159038"/>
                  </a:lnTo>
                  <a:lnTo>
                    <a:pt x="298336" y="1146002"/>
                  </a:lnTo>
                  <a:lnTo>
                    <a:pt x="253605" y="1132190"/>
                  </a:lnTo>
                  <a:lnTo>
                    <a:pt x="212004" y="1117640"/>
                  </a:lnTo>
                  <a:lnTo>
                    <a:pt x="173678" y="1102393"/>
                  </a:lnTo>
                  <a:lnTo>
                    <a:pt x="138771" y="1086489"/>
                  </a:lnTo>
                  <a:lnTo>
                    <a:pt x="79796" y="1052864"/>
                  </a:lnTo>
                  <a:lnTo>
                    <a:pt x="36237" y="1017081"/>
                  </a:lnTo>
                  <a:lnTo>
                    <a:pt x="9252" y="979457"/>
                  </a:lnTo>
                  <a:lnTo>
                    <a:pt x="0" y="940307"/>
                  </a:lnTo>
                  <a:close/>
                </a:path>
                <a:path w="6784975" h="4258310">
                  <a:moveTo>
                    <a:pt x="0" y="2129028"/>
                  </a:moveTo>
                  <a:lnTo>
                    <a:pt x="5549" y="2062029"/>
                  </a:lnTo>
                  <a:lnTo>
                    <a:pt x="21877" y="1996715"/>
                  </a:lnTo>
                  <a:lnTo>
                    <a:pt x="48505" y="1933347"/>
                  </a:lnTo>
                  <a:lnTo>
                    <a:pt x="84953" y="1872183"/>
                  </a:lnTo>
                  <a:lnTo>
                    <a:pt x="130741" y="1813484"/>
                  </a:lnTo>
                  <a:lnTo>
                    <a:pt x="156989" y="1785140"/>
                  </a:lnTo>
                  <a:lnTo>
                    <a:pt x="185391" y="1757510"/>
                  </a:lnTo>
                  <a:lnTo>
                    <a:pt x="215890" y="1730626"/>
                  </a:lnTo>
                  <a:lnTo>
                    <a:pt x="248423" y="1704520"/>
                  </a:lnTo>
                  <a:lnTo>
                    <a:pt x="282933" y="1679226"/>
                  </a:lnTo>
                  <a:lnTo>
                    <a:pt x="319358" y="1654775"/>
                  </a:lnTo>
                  <a:lnTo>
                    <a:pt x="357639" y="1631200"/>
                  </a:lnTo>
                  <a:lnTo>
                    <a:pt x="397716" y="1608534"/>
                  </a:lnTo>
                  <a:lnTo>
                    <a:pt x="439529" y="1586809"/>
                  </a:lnTo>
                  <a:lnTo>
                    <a:pt x="483018" y="1566057"/>
                  </a:lnTo>
                  <a:lnTo>
                    <a:pt x="528123" y="1546311"/>
                  </a:lnTo>
                  <a:lnTo>
                    <a:pt x="574784" y="1527604"/>
                  </a:lnTo>
                  <a:lnTo>
                    <a:pt x="622941" y="1509968"/>
                  </a:lnTo>
                  <a:lnTo>
                    <a:pt x="672535" y="1493435"/>
                  </a:lnTo>
                  <a:lnTo>
                    <a:pt x="723505" y="1478038"/>
                  </a:lnTo>
                  <a:lnTo>
                    <a:pt x="775792" y="1463810"/>
                  </a:lnTo>
                  <a:lnTo>
                    <a:pt x="829335" y="1450782"/>
                  </a:lnTo>
                  <a:lnTo>
                    <a:pt x="884075" y="1438988"/>
                  </a:lnTo>
                  <a:lnTo>
                    <a:pt x="939952" y="1428460"/>
                  </a:lnTo>
                  <a:lnTo>
                    <a:pt x="996905" y="1419230"/>
                  </a:lnTo>
                  <a:lnTo>
                    <a:pt x="1054876" y="1411331"/>
                  </a:lnTo>
                  <a:lnTo>
                    <a:pt x="1113803" y="1404795"/>
                  </a:lnTo>
                  <a:lnTo>
                    <a:pt x="1173627" y="1399655"/>
                  </a:lnTo>
                  <a:lnTo>
                    <a:pt x="1234289" y="1395944"/>
                  </a:lnTo>
                  <a:lnTo>
                    <a:pt x="1295728" y="1393693"/>
                  </a:lnTo>
                  <a:lnTo>
                    <a:pt x="1357883" y="1392936"/>
                  </a:lnTo>
                  <a:lnTo>
                    <a:pt x="1420039" y="1393693"/>
                  </a:lnTo>
                  <a:lnTo>
                    <a:pt x="1481478" y="1395944"/>
                  </a:lnTo>
                  <a:lnTo>
                    <a:pt x="1542140" y="1399655"/>
                  </a:lnTo>
                  <a:lnTo>
                    <a:pt x="1601964" y="1404795"/>
                  </a:lnTo>
                  <a:lnTo>
                    <a:pt x="1660891" y="1411331"/>
                  </a:lnTo>
                  <a:lnTo>
                    <a:pt x="1718862" y="1419230"/>
                  </a:lnTo>
                  <a:lnTo>
                    <a:pt x="1775815" y="1428460"/>
                  </a:lnTo>
                  <a:lnTo>
                    <a:pt x="1831692" y="1438988"/>
                  </a:lnTo>
                  <a:lnTo>
                    <a:pt x="1886432" y="1450782"/>
                  </a:lnTo>
                  <a:lnTo>
                    <a:pt x="1939975" y="1463810"/>
                  </a:lnTo>
                  <a:lnTo>
                    <a:pt x="1992262" y="1478038"/>
                  </a:lnTo>
                  <a:lnTo>
                    <a:pt x="2043232" y="1493435"/>
                  </a:lnTo>
                  <a:lnTo>
                    <a:pt x="2092826" y="1509968"/>
                  </a:lnTo>
                  <a:lnTo>
                    <a:pt x="2140983" y="1527604"/>
                  </a:lnTo>
                  <a:lnTo>
                    <a:pt x="2187644" y="1546311"/>
                  </a:lnTo>
                  <a:lnTo>
                    <a:pt x="2232749" y="1566057"/>
                  </a:lnTo>
                  <a:lnTo>
                    <a:pt x="2276238" y="1586809"/>
                  </a:lnTo>
                  <a:lnTo>
                    <a:pt x="2318051" y="1608534"/>
                  </a:lnTo>
                  <a:lnTo>
                    <a:pt x="2358128" y="1631200"/>
                  </a:lnTo>
                  <a:lnTo>
                    <a:pt x="2396409" y="1654775"/>
                  </a:lnTo>
                  <a:lnTo>
                    <a:pt x="2432834" y="1679226"/>
                  </a:lnTo>
                  <a:lnTo>
                    <a:pt x="2467344" y="1704520"/>
                  </a:lnTo>
                  <a:lnTo>
                    <a:pt x="2499877" y="1730626"/>
                  </a:lnTo>
                  <a:lnTo>
                    <a:pt x="2530376" y="1757510"/>
                  </a:lnTo>
                  <a:lnTo>
                    <a:pt x="2558778" y="1785140"/>
                  </a:lnTo>
                  <a:lnTo>
                    <a:pt x="2585026" y="1813484"/>
                  </a:lnTo>
                  <a:lnTo>
                    <a:pt x="2630814" y="1872183"/>
                  </a:lnTo>
                  <a:lnTo>
                    <a:pt x="2667262" y="1933347"/>
                  </a:lnTo>
                  <a:lnTo>
                    <a:pt x="2693890" y="1996715"/>
                  </a:lnTo>
                  <a:lnTo>
                    <a:pt x="2710218" y="2062029"/>
                  </a:lnTo>
                  <a:lnTo>
                    <a:pt x="2715767" y="2129028"/>
                  </a:lnTo>
                  <a:lnTo>
                    <a:pt x="2714370" y="2162721"/>
                  </a:lnTo>
                  <a:lnTo>
                    <a:pt x="2703372" y="2228910"/>
                  </a:lnTo>
                  <a:lnTo>
                    <a:pt x="2681834" y="2293283"/>
                  </a:lnTo>
                  <a:lnTo>
                    <a:pt x="2650236" y="2355582"/>
                  </a:lnTo>
                  <a:lnTo>
                    <a:pt x="2609058" y="2415545"/>
                  </a:lnTo>
                  <a:lnTo>
                    <a:pt x="2558778" y="2472915"/>
                  </a:lnTo>
                  <a:lnTo>
                    <a:pt x="2530376" y="2500545"/>
                  </a:lnTo>
                  <a:lnTo>
                    <a:pt x="2499877" y="2527429"/>
                  </a:lnTo>
                  <a:lnTo>
                    <a:pt x="2467344" y="2553535"/>
                  </a:lnTo>
                  <a:lnTo>
                    <a:pt x="2432834" y="2578829"/>
                  </a:lnTo>
                  <a:lnTo>
                    <a:pt x="2396409" y="2603280"/>
                  </a:lnTo>
                  <a:lnTo>
                    <a:pt x="2358128" y="2626855"/>
                  </a:lnTo>
                  <a:lnTo>
                    <a:pt x="2318051" y="2649521"/>
                  </a:lnTo>
                  <a:lnTo>
                    <a:pt x="2276238" y="2671246"/>
                  </a:lnTo>
                  <a:lnTo>
                    <a:pt x="2232749" y="2691998"/>
                  </a:lnTo>
                  <a:lnTo>
                    <a:pt x="2187644" y="2711744"/>
                  </a:lnTo>
                  <a:lnTo>
                    <a:pt x="2140983" y="2730451"/>
                  </a:lnTo>
                  <a:lnTo>
                    <a:pt x="2092826" y="2748087"/>
                  </a:lnTo>
                  <a:lnTo>
                    <a:pt x="2043232" y="2764620"/>
                  </a:lnTo>
                  <a:lnTo>
                    <a:pt x="1992262" y="2780017"/>
                  </a:lnTo>
                  <a:lnTo>
                    <a:pt x="1939975" y="2794245"/>
                  </a:lnTo>
                  <a:lnTo>
                    <a:pt x="1886432" y="2807273"/>
                  </a:lnTo>
                  <a:lnTo>
                    <a:pt x="1831692" y="2819067"/>
                  </a:lnTo>
                  <a:lnTo>
                    <a:pt x="1775815" y="2829595"/>
                  </a:lnTo>
                  <a:lnTo>
                    <a:pt x="1718862" y="2838825"/>
                  </a:lnTo>
                  <a:lnTo>
                    <a:pt x="1660891" y="2846724"/>
                  </a:lnTo>
                  <a:lnTo>
                    <a:pt x="1601964" y="2853260"/>
                  </a:lnTo>
                  <a:lnTo>
                    <a:pt x="1542140" y="2858400"/>
                  </a:lnTo>
                  <a:lnTo>
                    <a:pt x="1481478" y="2862111"/>
                  </a:lnTo>
                  <a:lnTo>
                    <a:pt x="1420039" y="2864362"/>
                  </a:lnTo>
                  <a:lnTo>
                    <a:pt x="1357883" y="2865120"/>
                  </a:lnTo>
                  <a:lnTo>
                    <a:pt x="1295728" y="2864362"/>
                  </a:lnTo>
                  <a:lnTo>
                    <a:pt x="1234289" y="2862111"/>
                  </a:lnTo>
                  <a:lnTo>
                    <a:pt x="1173627" y="2858400"/>
                  </a:lnTo>
                  <a:lnTo>
                    <a:pt x="1113803" y="2853260"/>
                  </a:lnTo>
                  <a:lnTo>
                    <a:pt x="1054876" y="2846724"/>
                  </a:lnTo>
                  <a:lnTo>
                    <a:pt x="996905" y="2838825"/>
                  </a:lnTo>
                  <a:lnTo>
                    <a:pt x="939952" y="2829595"/>
                  </a:lnTo>
                  <a:lnTo>
                    <a:pt x="884075" y="2819067"/>
                  </a:lnTo>
                  <a:lnTo>
                    <a:pt x="829335" y="2807273"/>
                  </a:lnTo>
                  <a:lnTo>
                    <a:pt x="775792" y="2794245"/>
                  </a:lnTo>
                  <a:lnTo>
                    <a:pt x="723505" y="2780017"/>
                  </a:lnTo>
                  <a:lnTo>
                    <a:pt x="672535" y="2764620"/>
                  </a:lnTo>
                  <a:lnTo>
                    <a:pt x="622941" y="2748087"/>
                  </a:lnTo>
                  <a:lnTo>
                    <a:pt x="574784" y="2730451"/>
                  </a:lnTo>
                  <a:lnTo>
                    <a:pt x="528123" y="2711744"/>
                  </a:lnTo>
                  <a:lnTo>
                    <a:pt x="483018" y="2691998"/>
                  </a:lnTo>
                  <a:lnTo>
                    <a:pt x="439529" y="2671246"/>
                  </a:lnTo>
                  <a:lnTo>
                    <a:pt x="397716" y="2649521"/>
                  </a:lnTo>
                  <a:lnTo>
                    <a:pt x="357639" y="2626855"/>
                  </a:lnTo>
                  <a:lnTo>
                    <a:pt x="319358" y="2603280"/>
                  </a:lnTo>
                  <a:lnTo>
                    <a:pt x="282933" y="2578829"/>
                  </a:lnTo>
                  <a:lnTo>
                    <a:pt x="248423" y="2553535"/>
                  </a:lnTo>
                  <a:lnTo>
                    <a:pt x="215890" y="2527429"/>
                  </a:lnTo>
                  <a:lnTo>
                    <a:pt x="185391" y="2500545"/>
                  </a:lnTo>
                  <a:lnTo>
                    <a:pt x="156989" y="2472915"/>
                  </a:lnTo>
                  <a:lnTo>
                    <a:pt x="130741" y="2444571"/>
                  </a:lnTo>
                  <a:lnTo>
                    <a:pt x="84953" y="2385872"/>
                  </a:lnTo>
                  <a:lnTo>
                    <a:pt x="48505" y="2324708"/>
                  </a:lnTo>
                  <a:lnTo>
                    <a:pt x="21877" y="2261340"/>
                  </a:lnTo>
                  <a:lnTo>
                    <a:pt x="5549" y="2196026"/>
                  </a:lnTo>
                  <a:lnTo>
                    <a:pt x="0" y="2129028"/>
                  </a:lnTo>
                  <a:close/>
                </a:path>
                <a:path w="6784975" h="4258310">
                  <a:moveTo>
                    <a:pt x="2197608" y="4079748"/>
                  </a:moveTo>
                  <a:lnTo>
                    <a:pt x="2219933" y="4043827"/>
                  </a:lnTo>
                  <a:lnTo>
                    <a:pt x="2258259" y="4021201"/>
                  </a:lnTo>
                  <a:lnTo>
                    <a:pt x="2313811" y="3999880"/>
                  </a:lnTo>
                  <a:lnTo>
                    <a:pt x="2385278" y="3980077"/>
                  </a:lnTo>
                  <a:lnTo>
                    <a:pt x="2426571" y="3970811"/>
                  </a:lnTo>
                  <a:lnTo>
                    <a:pt x="2471352" y="3962004"/>
                  </a:lnTo>
                  <a:lnTo>
                    <a:pt x="2519457" y="3953684"/>
                  </a:lnTo>
                  <a:lnTo>
                    <a:pt x="2570723" y="3945876"/>
                  </a:lnTo>
                  <a:lnTo>
                    <a:pt x="2624985" y="3938608"/>
                  </a:lnTo>
                  <a:lnTo>
                    <a:pt x="2682080" y="3931905"/>
                  </a:lnTo>
                  <a:lnTo>
                    <a:pt x="2741845" y="3925795"/>
                  </a:lnTo>
                  <a:lnTo>
                    <a:pt x="2804115" y="3920304"/>
                  </a:lnTo>
                  <a:lnTo>
                    <a:pt x="2868727" y="3915459"/>
                  </a:lnTo>
                  <a:lnTo>
                    <a:pt x="2935517" y="3911286"/>
                  </a:lnTo>
                  <a:lnTo>
                    <a:pt x="3004322" y="3907812"/>
                  </a:lnTo>
                  <a:lnTo>
                    <a:pt x="3074978" y="3905064"/>
                  </a:lnTo>
                  <a:lnTo>
                    <a:pt x="3147320" y="3903068"/>
                  </a:lnTo>
                  <a:lnTo>
                    <a:pt x="3221186" y="3901851"/>
                  </a:lnTo>
                  <a:lnTo>
                    <a:pt x="3296412" y="3901440"/>
                  </a:lnTo>
                  <a:lnTo>
                    <a:pt x="3371637" y="3901851"/>
                  </a:lnTo>
                  <a:lnTo>
                    <a:pt x="3445503" y="3903068"/>
                  </a:lnTo>
                  <a:lnTo>
                    <a:pt x="3517845" y="3905064"/>
                  </a:lnTo>
                  <a:lnTo>
                    <a:pt x="3588501" y="3907812"/>
                  </a:lnTo>
                  <a:lnTo>
                    <a:pt x="3657306" y="3911286"/>
                  </a:lnTo>
                  <a:lnTo>
                    <a:pt x="3724096" y="3915459"/>
                  </a:lnTo>
                  <a:lnTo>
                    <a:pt x="3788708" y="3920304"/>
                  </a:lnTo>
                  <a:lnTo>
                    <a:pt x="3850978" y="3925795"/>
                  </a:lnTo>
                  <a:lnTo>
                    <a:pt x="3910743" y="3931905"/>
                  </a:lnTo>
                  <a:lnTo>
                    <a:pt x="3967838" y="3938608"/>
                  </a:lnTo>
                  <a:lnTo>
                    <a:pt x="4022100" y="3945876"/>
                  </a:lnTo>
                  <a:lnTo>
                    <a:pt x="4073366" y="3953684"/>
                  </a:lnTo>
                  <a:lnTo>
                    <a:pt x="4121471" y="3962004"/>
                  </a:lnTo>
                  <a:lnTo>
                    <a:pt x="4166252" y="3970811"/>
                  </a:lnTo>
                  <a:lnTo>
                    <a:pt x="4207545" y="3980077"/>
                  </a:lnTo>
                  <a:lnTo>
                    <a:pt x="4245186" y="3989775"/>
                  </a:lnTo>
                  <a:lnTo>
                    <a:pt x="4308859" y="4010364"/>
                  </a:lnTo>
                  <a:lnTo>
                    <a:pt x="4355962" y="4032364"/>
                  </a:lnTo>
                  <a:lnTo>
                    <a:pt x="4392680" y="4067545"/>
                  </a:lnTo>
                  <a:lnTo>
                    <a:pt x="4395216" y="4079748"/>
                  </a:lnTo>
                  <a:lnTo>
                    <a:pt x="4392680" y="4091950"/>
                  </a:lnTo>
                  <a:lnTo>
                    <a:pt x="4355962" y="4127131"/>
                  </a:lnTo>
                  <a:lnTo>
                    <a:pt x="4308859" y="4149131"/>
                  </a:lnTo>
                  <a:lnTo>
                    <a:pt x="4245186" y="4169720"/>
                  </a:lnTo>
                  <a:lnTo>
                    <a:pt x="4207545" y="4179418"/>
                  </a:lnTo>
                  <a:lnTo>
                    <a:pt x="4166252" y="4188684"/>
                  </a:lnTo>
                  <a:lnTo>
                    <a:pt x="4121471" y="4197491"/>
                  </a:lnTo>
                  <a:lnTo>
                    <a:pt x="4073366" y="4205811"/>
                  </a:lnTo>
                  <a:lnTo>
                    <a:pt x="4022100" y="4213619"/>
                  </a:lnTo>
                  <a:lnTo>
                    <a:pt x="3967838" y="4220887"/>
                  </a:lnTo>
                  <a:lnTo>
                    <a:pt x="3910743" y="4227590"/>
                  </a:lnTo>
                  <a:lnTo>
                    <a:pt x="3850978" y="4233700"/>
                  </a:lnTo>
                  <a:lnTo>
                    <a:pt x="3788708" y="4239191"/>
                  </a:lnTo>
                  <a:lnTo>
                    <a:pt x="3724096" y="4244036"/>
                  </a:lnTo>
                  <a:lnTo>
                    <a:pt x="3657306" y="4248209"/>
                  </a:lnTo>
                  <a:lnTo>
                    <a:pt x="3588501" y="4251683"/>
                  </a:lnTo>
                  <a:lnTo>
                    <a:pt x="3517845" y="4254431"/>
                  </a:lnTo>
                  <a:lnTo>
                    <a:pt x="3445503" y="4256427"/>
                  </a:lnTo>
                  <a:lnTo>
                    <a:pt x="3371637" y="4257644"/>
                  </a:lnTo>
                  <a:lnTo>
                    <a:pt x="3296412" y="4258056"/>
                  </a:lnTo>
                  <a:lnTo>
                    <a:pt x="3221186" y="4257644"/>
                  </a:lnTo>
                  <a:lnTo>
                    <a:pt x="3147320" y="4256427"/>
                  </a:lnTo>
                  <a:lnTo>
                    <a:pt x="3074978" y="4254431"/>
                  </a:lnTo>
                  <a:lnTo>
                    <a:pt x="3004322" y="4251683"/>
                  </a:lnTo>
                  <a:lnTo>
                    <a:pt x="2935517" y="4248209"/>
                  </a:lnTo>
                  <a:lnTo>
                    <a:pt x="2868727" y="4244036"/>
                  </a:lnTo>
                  <a:lnTo>
                    <a:pt x="2804115" y="4239191"/>
                  </a:lnTo>
                  <a:lnTo>
                    <a:pt x="2741845" y="4233700"/>
                  </a:lnTo>
                  <a:lnTo>
                    <a:pt x="2682080" y="4227590"/>
                  </a:lnTo>
                  <a:lnTo>
                    <a:pt x="2624985" y="4220887"/>
                  </a:lnTo>
                  <a:lnTo>
                    <a:pt x="2570723" y="4213619"/>
                  </a:lnTo>
                  <a:lnTo>
                    <a:pt x="2519457" y="4205811"/>
                  </a:lnTo>
                  <a:lnTo>
                    <a:pt x="2471352" y="4197491"/>
                  </a:lnTo>
                  <a:lnTo>
                    <a:pt x="2426571" y="4188684"/>
                  </a:lnTo>
                  <a:lnTo>
                    <a:pt x="2385278" y="4179418"/>
                  </a:lnTo>
                  <a:lnTo>
                    <a:pt x="2347637" y="4169720"/>
                  </a:lnTo>
                  <a:lnTo>
                    <a:pt x="2283964" y="4149131"/>
                  </a:lnTo>
                  <a:lnTo>
                    <a:pt x="2236861" y="4127131"/>
                  </a:lnTo>
                  <a:lnTo>
                    <a:pt x="2200143" y="4091950"/>
                  </a:lnTo>
                  <a:lnTo>
                    <a:pt x="2197608" y="4079748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84124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 с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Оutlook_</a:t>
            </a:r>
            <a:r>
              <a:rPr sz="2800" spc="10" dirty="0">
                <a:solidFill>
                  <a:srgbClr val="008B94"/>
                </a:solidFill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преобразуем</a:t>
            </a:r>
            <a:r>
              <a:rPr sz="2800" b="0" spc="3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письма</a:t>
            </a:r>
            <a:r>
              <a:rPr sz="2800" b="0" spc="2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в</a:t>
            </a:r>
            <a:r>
              <a:rPr sz="2800" b="0" spc="3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задачи</a:t>
            </a:r>
            <a:r>
              <a:rPr sz="2800" b="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dirty="0">
                <a:solidFill>
                  <a:srgbClr val="008B94"/>
                </a:solidFill>
                <a:latin typeface="Microsoft Sans Serif"/>
                <a:cs typeface="Microsoft Sans Serif"/>
              </a:rPr>
              <a:t>2/2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1752" y="594359"/>
            <a:ext cx="9497695" cy="5532120"/>
            <a:chOff x="301752" y="594359"/>
            <a:chExt cx="9497695" cy="5532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2728" y="594359"/>
              <a:ext cx="4736591" cy="32887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1911095"/>
              <a:ext cx="6495288" cy="42153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6468" y="3454908"/>
              <a:ext cx="5706110" cy="375285"/>
            </a:xfrm>
            <a:custGeom>
              <a:avLst/>
              <a:gdLst/>
              <a:ahLst/>
              <a:cxnLst/>
              <a:rect l="l" t="t" r="r" b="b"/>
              <a:pathLst>
                <a:path w="5706110" h="375285">
                  <a:moveTo>
                    <a:pt x="0" y="187451"/>
                  </a:moveTo>
                  <a:lnTo>
                    <a:pt x="27848" y="161160"/>
                  </a:lnTo>
                  <a:lnTo>
                    <a:pt x="70329" y="145907"/>
                  </a:lnTo>
                  <a:lnTo>
                    <a:pt x="108887" y="135989"/>
                  </a:lnTo>
                  <a:lnTo>
                    <a:pt x="155352" y="126289"/>
                  </a:lnTo>
                  <a:lnTo>
                    <a:pt x="209485" y="116824"/>
                  </a:lnTo>
                  <a:lnTo>
                    <a:pt x="271045" y="107609"/>
                  </a:lnTo>
                  <a:lnTo>
                    <a:pt x="339791" y="98661"/>
                  </a:lnTo>
                  <a:lnTo>
                    <a:pt x="415481" y="89994"/>
                  </a:lnTo>
                  <a:lnTo>
                    <a:pt x="455856" y="85772"/>
                  </a:lnTo>
                  <a:lnTo>
                    <a:pt x="497877" y="81626"/>
                  </a:lnTo>
                  <a:lnTo>
                    <a:pt x="541513" y="77558"/>
                  </a:lnTo>
                  <a:lnTo>
                    <a:pt x="586735" y="73571"/>
                  </a:lnTo>
                  <a:lnTo>
                    <a:pt x="633513" y="69666"/>
                  </a:lnTo>
                  <a:lnTo>
                    <a:pt x="681817" y="65846"/>
                  </a:lnTo>
                  <a:lnTo>
                    <a:pt x="731616" y="62112"/>
                  </a:lnTo>
                  <a:lnTo>
                    <a:pt x="782880" y="58466"/>
                  </a:lnTo>
                  <a:lnTo>
                    <a:pt x="835580" y="54911"/>
                  </a:lnTo>
                  <a:lnTo>
                    <a:pt x="889685" y="51448"/>
                  </a:lnTo>
                  <a:lnTo>
                    <a:pt x="945165" y="48079"/>
                  </a:lnTo>
                  <a:lnTo>
                    <a:pt x="1001990" y="44807"/>
                  </a:lnTo>
                  <a:lnTo>
                    <a:pt x="1060130" y="41633"/>
                  </a:lnTo>
                  <a:lnTo>
                    <a:pt x="1119555" y="38559"/>
                  </a:lnTo>
                  <a:lnTo>
                    <a:pt x="1180234" y="35587"/>
                  </a:lnTo>
                  <a:lnTo>
                    <a:pt x="1242138" y="32720"/>
                  </a:lnTo>
                  <a:lnTo>
                    <a:pt x="1305236" y="29958"/>
                  </a:lnTo>
                  <a:lnTo>
                    <a:pt x="1369499" y="27305"/>
                  </a:lnTo>
                  <a:lnTo>
                    <a:pt x="1434897" y="24762"/>
                  </a:lnTo>
                  <a:lnTo>
                    <a:pt x="1501398" y="22331"/>
                  </a:lnTo>
                  <a:lnTo>
                    <a:pt x="1568973" y="20014"/>
                  </a:lnTo>
                  <a:lnTo>
                    <a:pt x="1637593" y="17813"/>
                  </a:lnTo>
                  <a:lnTo>
                    <a:pt x="1707226" y="15730"/>
                  </a:lnTo>
                  <a:lnTo>
                    <a:pt x="1777843" y="13767"/>
                  </a:lnTo>
                  <a:lnTo>
                    <a:pt x="1849414" y="11926"/>
                  </a:lnTo>
                  <a:lnTo>
                    <a:pt x="1921909" y="10210"/>
                  </a:lnTo>
                  <a:lnTo>
                    <a:pt x="1995297" y="8619"/>
                  </a:lnTo>
                  <a:lnTo>
                    <a:pt x="2069548" y="7156"/>
                  </a:lnTo>
                  <a:lnTo>
                    <a:pt x="2144633" y="5823"/>
                  </a:lnTo>
                  <a:lnTo>
                    <a:pt x="2220521" y="4622"/>
                  </a:lnTo>
                  <a:lnTo>
                    <a:pt x="2297182" y="3555"/>
                  </a:lnTo>
                  <a:lnTo>
                    <a:pt x="2374586" y="2623"/>
                  </a:lnTo>
                  <a:lnTo>
                    <a:pt x="2452703" y="1830"/>
                  </a:lnTo>
                  <a:lnTo>
                    <a:pt x="2531502" y="1176"/>
                  </a:lnTo>
                  <a:lnTo>
                    <a:pt x="2610955" y="664"/>
                  </a:lnTo>
                  <a:lnTo>
                    <a:pt x="2691030" y="296"/>
                  </a:lnTo>
                  <a:lnTo>
                    <a:pt x="2771698" y="74"/>
                  </a:lnTo>
                  <a:lnTo>
                    <a:pt x="2852928" y="0"/>
                  </a:lnTo>
                  <a:lnTo>
                    <a:pt x="2934157" y="74"/>
                  </a:lnTo>
                  <a:lnTo>
                    <a:pt x="3014825" y="296"/>
                  </a:lnTo>
                  <a:lnTo>
                    <a:pt x="3094900" y="664"/>
                  </a:lnTo>
                  <a:lnTo>
                    <a:pt x="3174353" y="1176"/>
                  </a:lnTo>
                  <a:lnTo>
                    <a:pt x="3253152" y="1830"/>
                  </a:lnTo>
                  <a:lnTo>
                    <a:pt x="3331269" y="2623"/>
                  </a:lnTo>
                  <a:lnTo>
                    <a:pt x="3408673" y="3555"/>
                  </a:lnTo>
                  <a:lnTo>
                    <a:pt x="3485334" y="4622"/>
                  </a:lnTo>
                  <a:lnTo>
                    <a:pt x="3561222" y="5823"/>
                  </a:lnTo>
                  <a:lnTo>
                    <a:pt x="3636307" y="7156"/>
                  </a:lnTo>
                  <a:lnTo>
                    <a:pt x="3710558" y="8619"/>
                  </a:lnTo>
                  <a:lnTo>
                    <a:pt x="3783946" y="10210"/>
                  </a:lnTo>
                  <a:lnTo>
                    <a:pt x="3856441" y="11926"/>
                  </a:lnTo>
                  <a:lnTo>
                    <a:pt x="3928012" y="13767"/>
                  </a:lnTo>
                  <a:lnTo>
                    <a:pt x="3998629" y="15730"/>
                  </a:lnTo>
                  <a:lnTo>
                    <a:pt x="4068262" y="17813"/>
                  </a:lnTo>
                  <a:lnTo>
                    <a:pt x="4136882" y="20014"/>
                  </a:lnTo>
                  <a:lnTo>
                    <a:pt x="4204457" y="22331"/>
                  </a:lnTo>
                  <a:lnTo>
                    <a:pt x="4270958" y="24762"/>
                  </a:lnTo>
                  <a:lnTo>
                    <a:pt x="4336356" y="27305"/>
                  </a:lnTo>
                  <a:lnTo>
                    <a:pt x="4400619" y="29958"/>
                  </a:lnTo>
                  <a:lnTo>
                    <a:pt x="4463717" y="32720"/>
                  </a:lnTo>
                  <a:lnTo>
                    <a:pt x="4525621" y="35587"/>
                  </a:lnTo>
                  <a:lnTo>
                    <a:pt x="4586300" y="38559"/>
                  </a:lnTo>
                  <a:lnTo>
                    <a:pt x="4645725" y="41633"/>
                  </a:lnTo>
                  <a:lnTo>
                    <a:pt x="4703865" y="44807"/>
                  </a:lnTo>
                  <a:lnTo>
                    <a:pt x="4760690" y="48079"/>
                  </a:lnTo>
                  <a:lnTo>
                    <a:pt x="4816170" y="51448"/>
                  </a:lnTo>
                  <a:lnTo>
                    <a:pt x="4870275" y="54911"/>
                  </a:lnTo>
                  <a:lnTo>
                    <a:pt x="4922975" y="58466"/>
                  </a:lnTo>
                  <a:lnTo>
                    <a:pt x="4974239" y="62112"/>
                  </a:lnTo>
                  <a:lnTo>
                    <a:pt x="5024038" y="65846"/>
                  </a:lnTo>
                  <a:lnTo>
                    <a:pt x="5072342" y="69666"/>
                  </a:lnTo>
                  <a:lnTo>
                    <a:pt x="5119120" y="73571"/>
                  </a:lnTo>
                  <a:lnTo>
                    <a:pt x="5164342" y="77558"/>
                  </a:lnTo>
                  <a:lnTo>
                    <a:pt x="5207978" y="81626"/>
                  </a:lnTo>
                  <a:lnTo>
                    <a:pt x="5249999" y="85772"/>
                  </a:lnTo>
                  <a:lnTo>
                    <a:pt x="5290374" y="89994"/>
                  </a:lnTo>
                  <a:lnTo>
                    <a:pt x="5329072" y="94291"/>
                  </a:lnTo>
                  <a:lnTo>
                    <a:pt x="5401320" y="103100"/>
                  </a:lnTo>
                  <a:lnTo>
                    <a:pt x="5466503" y="112184"/>
                  </a:lnTo>
                  <a:lnTo>
                    <a:pt x="5524380" y="121526"/>
                  </a:lnTo>
                  <a:lnTo>
                    <a:pt x="5574709" y="131110"/>
                  </a:lnTo>
                  <a:lnTo>
                    <a:pt x="5617251" y="140921"/>
                  </a:lnTo>
                  <a:lnTo>
                    <a:pt x="5665934" y="156028"/>
                  </a:lnTo>
                  <a:lnTo>
                    <a:pt x="5701339" y="176816"/>
                  </a:lnTo>
                  <a:lnTo>
                    <a:pt x="5705856" y="187451"/>
                  </a:lnTo>
                  <a:lnTo>
                    <a:pt x="5704721" y="192787"/>
                  </a:lnTo>
                  <a:lnTo>
                    <a:pt x="5665934" y="218875"/>
                  </a:lnTo>
                  <a:lnTo>
                    <a:pt x="5617251" y="233982"/>
                  </a:lnTo>
                  <a:lnTo>
                    <a:pt x="5574709" y="243793"/>
                  </a:lnTo>
                  <a:lnTo>
                    <a:pt x="5524380" y="253377"/>
                  </a:lnTo>
                  <a:lnTo>
                    <a:pt x="5466503" y="262719"/>
                  </a:lnTo>
                  <a:lnTo>
                    <a:pt x="5401320" y="271803"/>
                  </a:lnTo>
                  <a:lnTo>
                    <a:pt x="5329072" y="280612"/>
                  </a:lnTo>
                  <a:lnTo>
                    <a:pt x="5290374" y="284909"/>
                  </a:lnTo>
                  <a:lnTo>
                    <a:pt x="5249999" y="289131"/>
                  </a:lnTo>
                  <a:lnTo>
                    <a:pt x="5207978" y="293277"/>
                  </a:lnTo>
                  <a:lnTo>
                    <a:pt x="5164342" y="297345"/>
                  </a:lnTo>
                  <a:lnTo>
                    <a:pt x="5119120" y="301332"/>
                  </a:lnTo>
                  <a:lnTo>
                    <a:pt x="5072342" y="305237"/>
                  </a:lnTo>
                  <a:lnTo>
                    <a:pt x="5024038" y="309057"/>
                  </a:lnTo>
                  <a:lnTo>
                    <a:pt x="4974239" y="312791"/>
                  </a:lnTo>
                  <a:lnTo>
                    <a:pt x="4922975" y="316437"/>
                  </a:lnTo>
                  <a:lnTo>
                    <a:pt x="4870275" y="319992"/>
                  </a:lnTo>
                  <a:lnTo>
                    <a:pt x="4816170" y="323455"/>
                  </a:lnTo>
                  <a:lnTo>
                    <a:pt x="4760690" y="326824"/>
                  </a:lnTo>
                  <a:lnTo>
                    <a:pt x="4703865" y="330096"/>
                  </a:lnTo>
                  <a:lnTo>
                    <a:pt x="4645725" y="333270"/>
                  </a:lnTo>
                  <a:lnTo>
                    <a:pt x="4586300" y="336344"/>
                  </a:lnTo>
                  <a:lnTo>
                    <a:pt x="4525621" y="339316"/>
                  </a:lnTo>
                  <a:lnTo>
                    <a:pt x="4463717" y="342183"/>
                  </a:lnTo>
                  <a:lnTo>
                    <a:pt x="4400619" y="344945"/>
                  </a:lnTo>
                  <a:lnTo>
                    <a:pt x="4336356" y="347598"/>
                  </a:lnTo>
                  <a:lnTo>
                    <a:pt x="4270958" y="350141"/>
                  </a:lnTo>
                  <a:lnTo>
                    <a:pt x="4204457" y="352572"/>
                  </a:lnTo>
                  <a:lnTo>
                    <a:pt x="4136882" y="354889"/>
                  </a:lnTo>
                  <a:lnTo>
                    <a:pt x="4068262" y="357090"/>
                  </a:lnTo>
                  <a:lnTo>
                    <a:pt x="3998629" y="359173"/>
                  </a:lnTo>
                  <a:lnTo>
                    <a:pt x="3928012" y="361136"/>
                  </a:lnTo>
                  <a:lnTo>
                    <a:pt x="3856441" y="362977"/>
                  </a:lnTo>
                  <a:lnTo>
                    <a:pt x="3783946" y="364693"/>
                  </a:lnTo>
                  <a:lnTo>
                    <a:pt x="3710558" y="366284"/>
                  </a:lnTo>
                  <a:lnTo>
                    <a:pt x="3636307" y="367747"/>
                  </a:lnTo>
                  <a:lnTo>
                    <a:pt x="3561222" y="369080"/>
                  </a:lnTo>
                  <a:lnTo>
                    <a:pt x="3485334" y="370281"/>
                  </a:lnTo>
                  <a:lnTo>
                    <a:pt x="3408673" y="371348"/>
                  </a:lnTo>
                  <a:lnTo>
                    <a:pt x="3331269" y="372280"/>
                  </a:lnTo>
                  <a:lnTo>
                    <a:pt x="3253152" y="373073"/>
                  </a:lnTo>
                  <a:lnTo>
                    <a:pt x="3174353" y="373727"/>
                  </a:lnTo>
                  <a:lnTo>
                    <a:pt x="3094900" y="374239"/>
                  </a:lnTo>
                  <a:lnTo>
                    <a:pt x="3014825" y="374607"/>
                  </a:lnTo>
                  <a:lnTo>
                    <a:pt x="2934157" y="374829"/>
                  </a:lnTo>
                  <a:lnTo>
                    <a:pt x="2852928" y="374903"/>
                  </a:lnTo>
                  <a:lnTo>
                    <a:pt x="2771698" y="374829"/>
                  </a:lnTo>
                  <a:lnTo>
                    <a:pt x="2691030" y="374607"/>
                  </a:lnTo>
                  <a:lnTo>
                    <a:pt x="2610955" y="374239"/>
                  </a:lnTo>
                  <a:lnTo>
                    <a:pt x="2531502" y="373727"/>
                  </a:lnTo>
                  <a:lnTo>
                    <a:pt x="2452703" y="373073"/>
                  </a:lnTo>
                  <a:lnTo>
                    <a:pt x="2374586" y="372280"/>
                  </a:lnTo>
                  <a:lnTo>
                    <a:pt x="2297182" y="371348"/>
                  </a:lnTo>
                  <a:lnTo>
                    <a:pt x="2220521" y="370281"/>
                  </a:lnTo>
                  <a:lnTo>
                    <a:pt x="2144633" y="369080"/>
                  </a:lnTo>
                  <a:lnTo>
                    <a:pt x="2069548" y="367747"/>
                  </a:lnTo>
                  <a:lnTo>
                    <a:pt x="1995297" y="366284"/>
                  </a:lnTo>
                  <a:lnTo>
                    <a:pt x="1921909" y="364693"/>
                  </a:lnTo>
                  <a:lnTo>
                    <a:pt x="1849414" y="362977"/>
                  </a:lnTo>
                  <a:lnTo>
                    <a:pt x="1777843" y="361136"/>
                  </a:lnTo>
                  <a:lnTo>
                    <a:pt x="1707226" y="359173"/>
                  </a:lnTo>
                  <a:lnTo>
                    <a:pt x="1637593" y="357090"/>
                  </a:lnTo>
                  <a:lnTo>
                    <a:pt x="1568973" y="354889"/>
                  </a:lnTo>
                  <a:lnTo>
                    <a:pt x="1501398" y="352572"/>
                  </a:lnTo>
                  <a:lnTo>
                    <a:pt x="1434897" y="350141"/>
                  </a:lnTo>
                  <a:lnTo>
                    <a:pt x="1369499" y="347598"/>
                  </a:lnTo>
                  <a:lnTo>
                    <a:pt x="1305236" y="344945"/>
                  </a:lnTo>
                  <a:lnTo>
                    <a:pt x="1242138" y="342183"/>
                  </a:lnTo>
                  <a:lnTo>
                    <a:pt x="1180234" y="339316"/>
                  </a:lnTo>
                  <a:lnTo>
                    <a:pt x="1119555" y="336344"/>
                  </a:lnTo>
                  <a:lnTo>
                    <a:pt x="1060130" y="333270"/>
                  </a:lnTo>
                  <a:lnTo>
                    <a:pt x="1001990" y="330096"/>
                  </a:lnTo>
                  <a:lnTo>
                    <a:pt x="945165" y="326824"/>
                  </a:lnTo>
                  <a:lnTo>
                    <a:pt x="889685" y="323455"/>
                  </a:lnTo>
                  <a:lnTo>
                    <a:pt x="835580" y="319992"/>
                  </a:lnTo>
                  <a:lnTo>
                    <a:pt x="782880" y="316437"/>
                  </a:lnTo>
                  <a:lnTo>
                    <a:pt x="731616" y="312791"/>
                  </a:lnTo>
                  <a:lnTo>
                    <a:pt x="681817" y="309057"/>
                  </a:lnTo>
                  <a:lnTo>
                    <a:pt x="633513" y="305237"/>
                  </a:lnTo>
                  <a:lnTo>
                    <a:pt x="586735" y="301332"/>
                  </a:lnTo>
                  <a:lnTo>
                    <a:pt x="541513" y="297345"/>
                  </a:lnTo>
                  <a:lnTo>
                    <a:pt x="497877" y="293277"/>
                  </a:lnTo>
                  <a:lnTo>
                    <a:pt x="455856" y="289131"/>
                  </a:lnTo>
                  <a:lnTo>
                    <a:pt x="415481" y="284909"/>
                  </a:lnTo>
                  <a:lnTo>
                    <a:pt x="376783" y="280612"/>
                  </a:lnTo>
                  <a:lnTo>
                    <a:pt x="304535" y="271803"/>
                  </a:lnTo>
                  <a:lnTo>
                    <a:pt x="239352" y="262719"/>
                  </a:lnTo>
                  <a:lnTo>
                    <a:pt x="181475" y="253377"/>
                  </a:lnTo>
                  <a:lnTo>
                    <a:pt x="131146" y="243793"/>
                  </a:lnTo>
                  <a:lnTo>
                    <a:pt x="88604" y="233982"/>
                  </a:lnTo>
                  <a:lnTo>
                    <a:pt x="39921" y="218875"/>
                  </a:lnTo>
                  <a:lnTo>
                    <a:pt x="4516" y="198087"/>
                  </a:lnTo>
                  <a:lnTo>
                    <a:pt x="0" y="187451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64465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2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Оutlook_</a:t>
            </a:r>
            <a:r>
              <a:rPr sz="2800" dirty="0">
                <a:solidFill>
                  <a:srgbClr val="008B94"/>
                </a:solidFill>
              </a:rPr>
              <a:t> </a:t>
            </a:r>
            <a:r>
              <a:rPr sz="2800" b="0" spc="-20" dirty="0">
                <a:solidFill>
                  <a:srgbClr val="008B94"/>
                </a:solidFill>
                <a:latin typeface="Microsoft Sans Serif"/>
                <a:cs typeface="Microsoft Sans Serif"/>
              </a:rPr>
              <a:t>перепоручаем</a:t>
            </a:r>
            <a:r>
              <a:rPr sz="2800" b="0" spc="4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" dirty="0">
                <a:solidFill>
                  <a:srgbClr val="008B94"/>
                </a:solidFill>
                <a:latin typeface="Microsoft Sans Serif"/>
                <a:cs typeface="Microsoft Sans Serif"/>
              </a:rPr>
              <a:t>задачи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9936" y="1219200"/>
            <a:ext cx="4770120" cy="4234180"/>
            <a:chOff x="249936" y="1219200"/>
            <a:chExt cx="4770120" cy="4234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1219200"/>
              <a:ext cx="4770120" cy="42336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6547" y="3625595"/>
              <a:ext cx="1640205" cy="1755775"/>
            </a:xfrm>
            <a:custGeom>
              <a:avLst/>
              <a:gdLst/>
              <a:ahLst/>
              <a:cxnLst/>
              <a:rect l="l" t="t" r="r" b="b"/>
              <a:pathLst>
                <a:path w="1640205" h="1755775">
                  <a:moveTo>
                    <a:pt x="0" y="1755647"/>
                  </a:moveTo>
                  <a:lnTo>
                    <a:pt x="1639824" y="1755647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1755647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02161" y="1972129"/>
            <a:ext cx="4536440" cy="3274060"/>
            <a:chOff x="5202161" y="1972129"/>
            <a:chExt cx="4536440" cy="32740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2161" y="1972129"/>
              <a:ext cx="4304549" cy="27675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85531" y="3774947"/>
              <a:ext cx="393700" cy="399415"/>
            </a:xfrm>
            <a:custGeom>
              <a:avLst/>
              <a:gdLst/>
              <a:ahLst/>
              <a:cxnLst/>
              <a:rect l="l" t="t" r="r" b="b"/>
              <a:pathLst>
                <a:path w="393700" h="399414">
                  <a:moveTo>
                    <a:pt x="0" y="399288"/>
                  </a:moveTo>
                  <a:lnTo>
                    <a:pt x="393192" y="399288"/>
                  </a:lnTo>
                  <a:lnTo>
                    <a:pt x="393192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079" y="4514087"/>
              <a:ext cx="2240279" cy="7315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61791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2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Оutlook_</a:t>
            </a:r>
            <a:r>
              <a:rPr sz="2800" dirty="0">
                <a:solidFill>
                  <a:srgbClr val="008B94"/>
                </a:solidFill>
              </a:rPr>
              <a:t> </a:t>
            </a:r>
            <a:r>
              <a:rPr sz="2800" b="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организуем</a:t>
            </a:r>
            <a:r>
              <a:rPr sz="2800" b="0" spc="2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проекты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663" y="1548383"/>
            <a:ext cx="9311640" cy="2776855"/>
            <a:chOff x="359663" y="1548383"/>
            <a:chExt cx="9311640" cy="2776855"/>
          </a:xfrm>
        </p:grpSpPr>
        <p:sp>
          <p:nvSpPr>
            <p:cNvPr id="4" name="object 4"/>
            <p:cNvSpPr/>
            <p:nvPr/>
          </p:nvSpPr>
          <p:spPr>
            <a:xfrm>
              <a:off x="6021323" y="2013203"/>
              <a:ext cx="1423670" cy="847725"/>
            </a:xfrm>
            <a:custGeom>
              <a:avLst/>
              <a:gdLst/>
              <a:ahLst/>
              <a:cxnLst/>
              <a:rect l="l" t="t" r="r" b="b"/>
              <a:pathLst>
                <a:path w="1423670" h="847725">
                  <a:moveTo>
                    <a:pt x="0" y="847344"/>
                  </a:moveTo>
                  <a:lnTo>
                    <a:pt x="1423416" y="847344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63" y="1566671"/>
              <a:ext cx="9241536" cy="27584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68196" y="1568195"/>
              <a:ext cx="8083550" cy="1740535"/>
            </a:xfrm>
            <a:custGeom>
              <a:avLst/>
              <a:gdLst/>
              <a:ahLst/>
              <a:cxnLst/>
              <a:rect l="l" t="t" r="r" b="b"/>
              <a:pathLst>
                <a:path w="8083550" h="1740535">
                  <a:moveTo>
                    <a:pt x="0" y="1740407"/>
                  </a:moveTo>
                  <a:lnTo>
                    <a:pt x="8083296" y="1740407"/>
                  </a:lnTo>
                  <a:lnTo>
                    <a:pt x="8083296" y="0"/>
                  </a:lnTo>
                  <a:lnTo>
                    <a:pt x="0" y="0"/>
                  </a:lnTo>
                  <a:lnTo>
                    <a:pt x="0" y="1740407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4459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008B94"/>
                </a:solidFill>
              </a:rPr>
              <a:t>НАША</a:t>
            </a:r>
            <a:r>
              <a:rPr sz="2800" spc="7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«дорожная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карта»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40" y="3877055"/>
            <a:ext cx="8912303" cy="17983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42" y="1355280"/>
            <a:ext cx="5631815" cy="13436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Стиль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8B94"/>
                </a:solidFill>
                <a:latin typeface="Microsoft Sans Serif"/>
                <a:cs typeface="Microsoft Sans Serif"/>
              </a:rPr>
              <a:t>жизни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«У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меня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дела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в</a:t>
            </a:r>
            <a:r>
              <a:rPr sz="1800" spc="2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порядке!»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Алгоритм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800" spc="1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информационным</a:t>
            </a:r>
            <a:r>
              <a:rPr sz="180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потоком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800" spc="3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для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-5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8B94"/>
                </a:solidFill>
                <a:latin typeface="Microsoft Sans Serif"/>
                <a:cs typeface="Microsoft Sans Serif"/>
              </a:rPr>
              <a:t>методики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8B94"/>
                </a:solidFill>
                <a:latin typeface="Microsoft Sans Serif"/>
                <a:cs typeface="Microsoft Sans Serif"/>
              </a:rPr>
              <a:t>GTD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Основные</a:t>
            </a:r>
            <a:r>
              <a:rPr sz="1800" spc="4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барьеры</a:t>
            </a:r>
            <a:r>
              <a:rPr sz="180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их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преодоление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72967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с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Оutlook_</a:t>
            </a:r>
            <a:r>
              <a:rPr sz="2800" spc="10" dirty="0">
                <a:solidFill>
                  <a:srgbClr val="008B94"/>
                </a:solidFill>
              </a:rPr>
              <a:t> </a:t>
            </a:r>
            <a:r>
              <a:rPr sz="2800" b="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отслеживаем</a:t>
            </a:r>
            <a:r>
              <a:rPr sz="2800" b="0" dirty="0">
                <a:solidFill>
                  <a:srgbClr val="008B94"/>
                </a:solidFill>
                <a:latin typeface="Microsoft Sans Serif"/>
                <a:cs typeface="Microsoft Sans Serif"/>
              </a:rPr>
              <a:t> и</a:t>
            </a:r>
            <a:r>
              <a:rPr sz="2800" b="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выполняем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1135" y="655319"/>
            <a:ext cx="5233670" cy="5377180"/>
            <a:chOff x="2231135" y="655319"/>
            <a:chExt cx="5233670" cy="5377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1135" y="655319"/>
              <a:ext cx="5212079" cy="53766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15739" y="2013203"/>
              <a:ext cx="3429000" cy="3840479"/>
            </a:xfrm>
            <a:custGeom>
              <a:avLst/>
              <a:gdLst/>
              <a:ahLst/>
              <a:cxnLst/>
              <a:rect l="l" t="t" r="r" b="b"/>
              <a:pathLst>
                <a:path w="3429000" h="3840479">
                  <a:moveTo>
                    <a:pt x="0" y="3840480"/>
                  </a:moveTo>
                  <a:lnTo>
                    <a:pt x="1862327" y="3840480"/>
                  </a:lnTo>
                  <a:lnTo>
                    <a:pt x="1862327" y="2709672"/>
                  </a:lnTo>
                  <a:lnTo>
                    <a:pt x="0" y="2709672"/>
                  </a:lnTo>
                  <a:lnTo>
                    <a:pt x="0" y="3840480"/>
                  </a:lnTo>
                  <a:close/>
                </a:path>
                <a:path w="3429000" h="3840479">
                  <a:moveTo>
                    <a:pt x="2005584" y="847344"/>
                  </a:moveTo>
                  <a:lnTo>
                    <a:pt x="3429000" y="847344"/>
                  </a:lnTo>
                  <a:lnTo>
                    <a:pt x="3429000" y="0"/>
                  </a:lnTo>
                  <a:lnTo>
                    <a:pt x="2005584" y="0"/>
                  </a:lnTo>
                  <a:lnTo>
                    <a:pt x="2005584" y="847344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368" y="972311"/>
            <a:ext cx="2715895" cy="4998720"/>
            <a:chOff x="277368" y="972311"/>
            <a:chExt cx="2715895" cy="4998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2" y="981455"/>
              <a:ext cx="2697480" cy="4980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1940" y="976883"/>
              <a:ext cx="2707005" cy="4989830"/>
            </a:xfrm>
            <a:custGeom>
              <a:avLst/>
              <a:gdLst/>
              <a:ahLst/>
              <a:cxnLst/>
              <a:rect l="l" t="t" r="r" b="b"/>
              <a:pathLst>
                <a:path w="2707005" h="4989830">
                  <a:moveTo>
                    <a:pt x="0" y="4989576"/>
                  </a:moveTo>
                  <a:lnTo>
                    <a:pt x="2706624" y="4989576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4989576"/>
                  </a:lnTo>
                  <a:close/>
                </a:path>
              </a:pathLst>
            </a:custGeom>
            <a:ln w="914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" y="1409699"/>
              <a:ext cx="2581910" cy="3782695"/>
            </a:xfrm>
            <a:custGeom>
              <a:avLst/>
              <a:gdLst/>
              <a:ahLst/>
              <a:cxnLst/>
              <a:rect l="l" t="t" r="r" b="b"/>
              <a:pathLst>
                <a:path w="2581910" h="3782695">
                  <a:moveTo>
                    <a:pt x="15239" y="1405127"/>
                  </a:moveTo>
                  <a:lnTo>
                    <a:pt x="2557272" y="1405127"/>
                  </a:lnTo>
                  <a:lnTo>
                    <a:pt x="2557272" y="0"/>
                  </a:lnTo>
                  <a:lnTo>
                    <a:pt x="15239" y="0"/>
                  </a:lnTo>
                  <a:lnTo>
                    <a:pt x="15239" y="1405127"/>
                  </a:lnTo>
                  <a:close/>
                </a:path>
                <a:path w="2581910" h="3782695">
                  <a:moveTo>
                    <a:pt x="0" y="3008376"/>
                  </a:moveTo>
                  <a:lnTo>
                    <a:pt x="2575560" y="3008376"/>
                  </a:lnTo>
                  <a:lnTo>
                    <a:pt x="2575560" y="2691384"/>
                  </a:lnTo>
                  <a:lnTo>
                    <a:pt x="0" y="2691384"/>
                  </a:lnTo>
                  <a:lnTo>
                    <a:pt x="0" y="3008376"/>
                  </a:lnTo>
                  <a:close/>
                </a:path>
                <a:path w="2581910" h="3782695">
                  <a:moveTo>
                    <a:pt x="6096" y="3782568"/>
                  </a:moveTo>
                  <a:lnTo>
                    <a:pt x="2581656" y="3782568"/>
                  </a:lnTo>
                  <a:lnTo>
                    <a:pt x="2581656" y="3465576"/>
                  </a:lnTo>
                  <a:lnTo>
                    <a:pt x="6096" y="3465576"/>
                  </a:lnTo>
                  <a:lnTo>
                    <a:pt x="6096" y="3782568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67329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GTD с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Iphone_собираем</a:t>
            </a:r>
            <a:r>
              <a:rPr sz="2800" spc="2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и</a:t>
            </a:r>
            <a:r>
              <a:rPr sz="2800" spc="15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организуем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3267455" y="972311"/>
            <a:ext cx="2819400" cy="4998720"/>
            <a:chOff x="3267455" y="972311"/>
            <a:chExt cx="2819400" cy="49987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478" y="1011323"/>
              <a:ext cx="2771233" cy="49281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72027" y="976883"/>
              <a:ext cx="2810510" cy="4989830"/>
            </a:xfrm>
            <a:custGeom>
              <a:avLst/>
              <a:gdLst/>
              <a:ahLst/>
              <a:cxnLst/>
              <a:rect l="l" t="t" r="r" b="b"/>
              <a:pathLst>
                <a:path w="2810510" h="4989830">
                  <a:moveTo>
                    <a:pt x="0" y="4989576"/>
                  </a:moveTo>
                  <a:lnTo>
                    <a:pt x="2810255" y="4989576"/>
                  </a:lnTo>
                  <a:lnTo>
                    <a:pt x="2810255" y="0"/>
                  </a:lnTo>
                  <a:lnTo>
                    <a:pt x="0" y="0"/>
                  </a:lnTo>
                  <a:lnTo>
                    <a:pt x="0" y="4989576"/>
                  </a:lnTo>
                  <a:close/>
                </a:path>
              </a:pathLst>
            </a:custGeom>
            <a:ln w="914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364223" y="972311"/>
            <a:ext cx="2816860" cy="4998720"/>
            <a:chOff x="6364223" y="972311"/>
            <a:chExt cx="2816860" cy="49987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3213" y="1011323"/>
              <a:ext cx="2768217" cy="49318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68795" y="976883"/>
              <a:ext cx="2807335" cy="4989830"/>
            </a:xfrm>
            <a:custGeom>
              <a:avLst/>
              <a:gdLst/>
              <a:ahLst/>
              <a:cxnLst/>
              <a:rect l="l" t="t" r="r" b="b"/>
              <a:pathLst>
                <a:path w="2807334" h="4989830">
                  <a:moveTo>
                    <a:pt x="0" y="4989576"/>
                  </a:moveTo>
                  <a:lnTo>
                    <a:pt x="2807207" y="4989576"/>
                  </a:lnTo>
                  <a:lnTo>
                    <a:pt x="2807207" y="0"/>
                  </a:lnTo>
                  <a:lnTo>
                    <a:pt x="0" y="0"/>
                  </a:lnTo>
                  <a:lnTo>
                    <a:pt x="0" y="4989576"/>
                  </a:lnTo>
                  <a:close/>
                </a:path>
              </a:pathLst>
            </a:custGeom>
            <a:ln w="914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37312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Делимся</a:t>
            </a:r>
            <a:r>
              <a:rPr sz="2800" spc="-100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мыслями…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16971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99303" y="3051505"/>
            <a:ext cx="35477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Microsoft Sans Serif"/>
                <a:cs typeface="Microsoft Sans Serif"/>
              </a:rPr>
              <a:t>Какие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идеи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для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организации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своей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системы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GTD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появились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у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Вас?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4459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008B94"/>
                </a:solidFill>
              </a:rPr>
              <a:t>НАША</a:t>
            </a:r>
            <a:r>
              <a:rPr sz="2800" spc="7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«дорожная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карта»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40" y="3877055"/>
            <a:ext cx="8912303" cy="17983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42" y="1355280"/>
            <a:ext cx="5631815" cy="13436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Стиль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A6A6A6"/>
                </a:solidFill>
                <a:latin typeface="Microsoft Sans Serif"/>
                <a:cs typeface="Microsoft Sans Serif"/>
              </a:rPr>
              <a:t>жизни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«У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меня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дела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в</a:t>
            </a:r>
            <a:r>
              <a:rPr sz="18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порядке!»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Алгоритм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8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информационным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потоком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8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для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-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методики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GTD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Основные</a:t>
            </a:r>
            <a:r>
              <a:rPr sz="1800" spc="4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барьеры</a:t>
            </a:r>
            <a:r>
              <a:rPr sz="1800" spc="-3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их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преодоление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27559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Анализируем…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16971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99303" y="3051505"/>
            <a:ext cx="30314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Что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может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помешать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Microsoft Sans Serif"/>
                <a:cs typeface="Microsoft Sans Serif"/>
              </a:rPr>
              <a:t>нашей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260" dirty="0">
                <a:latin typeface="Microsoft Sans Serif"/>
                <a:cs typeface="Microsoft Sans Serif"/>
              </a:rPr>
              <a:t>GTD…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188213"/>
            <a:ext cx="6184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008B94"/>
                </a:solidFill>
                <a:latin typeface="Arial"/>
                <a:cs typeface="Arial"/>
              </a:rPr>
              <a:t>Что</a:t>
            </a:r>
            <a:r>
              <a:rPr sz="2800" b="1" spc="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8B94"/>
                </a:solidFill>
                <a:latin typeface="Arial"/>
                <a:cs typeface="Arial"/>
              </a:rPr>
              <a:t>может</a:t>
            </a:r>
            <a:r>
              <a:rPr sz="2800" b="1" spc="-3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8B94"/>
                </a:solidFill>
                <a:latin typeface="Arial"/>
                <a:cs typeface="Arial"/>
              </a:rPr>
              <a:t>помешать</a:t>
            </a:r>
            <a:r>
              <a:rPr sz="2800" b="1" spc="-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8B94"/>
                </a:solidFill>
                <a:latin typeface="Arial"/>
                <a:cs typeface="Arial"/>
              </a:rPr>
              <a:t>нашей</a:t>
            </a:r>
            <a:r>
              <a:rPr sz="2800" b="1" spc="-15" dirty="0">
                <a:solidFill>
                  <a:srgbClr val="008B9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B94"/>
                </a:solidFill>
                <a:latin typeface="Arial"/>
                <a:cs typeface="Arial"/>
              </a:rPr>
              <a:t>GTD…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511" y="917447"/>
            <a:ext cx="4554220" cy="2691765"/>
            <a:chOff x="286511" y="917447"/>
            <a:chExt cx="4554220" cy="2691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917447"/>
              <a:ext cx="4553712" cy="2691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243840" y="0"/>
                  </a:moveTo>
                  <a:lnTo>
                    <a:pt x="194697" y="5106"/>
                  </a:lnTo>
                  <a:lnTo>
                    <a:pt x="148925" y="19752"/>
                  </a:lnTo>
                  <a:lnTo>
                    <a:pt x="107505" y="42929"/>
                  </a:lnTo>
                  <a:lnTo>
                    <a:pt x="71418" y="73628"/>
                  </a:lnTo>
                  <a:lnTo>
                    <a:pt x="41643" y="110839"/>
                  </a:lnTo>
                  <a:lnTo>
                    <a:pt x="19161" y="153554"/>
                  </a:lnTo>
                  <a:lnTo>
                    <a:pt x="4953" y="200764"/>
                  </a:lnTo>
                  <a:lnTo>
                    <a:pt x="0" y="251460"/>
                  </a:lnTo>
                  <a:lnTo>
                    <a:pt x="4953" y="302155"/>
                  </a:lnTo>
                  <a:lnTo>
                    <a:pt x="19161" y="349365"/>
                  </a:lnTo>
                  <a:lnTo>
                    <a:pt x="41643" y="392080"/>
                  </a:lnTo>
                  <a:lnTo>
                    <a:pt x="71418" y="429291"/>
                  </a:lnTo>
                  <a:lnTo>
                    <a:pt x="107505" y="459990"/>
                  </a:lnTo>
                  <a:lnTo>
                    <a:pt x="148925" y="483167"/>
                  </a:lnTo>
                  <a:lnTo>
                    <a:pt x="194697" y="497813"/>
                  </a:lnTo>
                  <a:lnTo>
                    <a:pt x="243840" y="502919"/>
                  </a:lnTo>
                  <a:lnTo>
                    <a:pt x="292982" y="497813"/>
                  </a:lnTo>
                  <a:lnTo>
                    <a:pt x="338754" y="483167"/>
                  </a:lnTo>
                  <a:lnTo>
                    <a:pt x="380174" y="459990"/>
                  </a:lnTo>
                  <a:lnTo>
                    <a:pt x="416261" y="429291"/>
                  </a:lnTo>
                  <a:lnTo>
                    <a:pt x="446036" y="392080"/>
                  </a:lnTo>
                  <a:lnTo>
                    <a:pt x="468518" y="349365"/>
                  </a:lnTo>
                  <a:lnTo>
                    <a:pt x="482726" y="302155"/>
                  </a:lnTo>
                  <a:lnTo>
                    <a:pt x="487680" y="251460"/>
                  </a:lnTo>
                  <a:lnTo>
                    <a:pt x="482726" y="200764"/>
                  </a:lnTo>
                  <a:lnTo>
                    <a:pt x="468518" y="153554"/>
                  </a:lnTo>
                  <a:lnTo>
                    <a:pt x="446036" y="110839"/>
                  </a:lnTo>
                  <a:lnTo>
                    <a:pt x="416261" y="73628"/>
                  </a:lnTo>
                  <a:lnTo>
                    <a:pt x="380174" y="42929"/>
                  </a:lnTo>
                  <a:lnTo>
                    <a:pt x="338754" y="19752"/>
                  </a:lnTo>
                  <a:lnTo>
                    <a:pt x="292982" y="5106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0" y="251460"/>
                  </a:moveTo>
                  <a:lnTo>
                    <a:pt x="4953" y="200764"/>
                  </a:lnTo>
                  <a:lnTo>
                    <a:pt x="19161" y="153554"/>
                  </a:lnTo>
                  <a:lnTo>
                    <a:pt x="41643" y="110839"/>
                  </a:lnTo>
                  <a:lnTo>
                    <a:pt x="71418" y="73628"/>
                  </a:lnTo>
                  <a:lnTo>
                    <a:pt x="107505" y="42929"/>
                  </a:lnTo>
                  <a:lnTo>
                    <a:pt x="148925" y="19752"/>
                  </a:lnTo>
                  <a:lnTo>
                    <a:pt x="194697" y="5106"/>
                  </a:lnTo>
                  <a:lnTo>
                    <a:pt x="243840" y="0"/>
                  </a:lnTo>
                  <a:lnTo>
                    <a:pt x="292982" y="5106"/>
                  </a:lnTo>
                  <a:lnTo>
                    <a:pt x="338754" y="19752"/>
                  </a:lnTo>
                  <a:lnTo>
                    <a:pt x="380174" y="42929"/>
                  </a:lnTo>
                  <a:lnTo>
                    <a:pt x="416261" y="73628"/>
                  </a:lnTo>
                  <a:lnTo>
                    <a:pt x="446036" y="110839"/>
                  </a:lnTo>
                  <a:lnTo>
                    <a:pt x="468518" y="153554"/>
                  </a:lnTo>
                  <a:lnTo>
                    <a:pt x="482726" y="200764"/>
                  </a:lnTo>
                  <a:lnTo>
                    <a:pt x="487680" y="251460"/>
                  </a:lnTo>
                  <a:lnTo>
                    <a:pt x="482726" y="302155"/>
                  </a:lnTo>
                  <a:lnTo>
                    <a:pt x="468518" y="349365"/>
                  </a:lnTo>
                  <a:lnTo>
                    <a:pt x="446036" y="392080"/>
                  </a:lnTo>
                  <a:lnTo>
                    <a:pt x="416261" y="429291"/>
                  </a:lnTo>
                  <a:lnTo>
                    <a:pt x="380174" y="459990"/>
                  </a:lnTo>
                  <a:lnTo>
                    <a:pt x="338754" y="483167"/>
                  </a:lnTo>
                  <a:lnTo>
                    <a:pt x="292982" y="497813"/>
                  </a:lnTo>
                  <a:lnTo>
                    <a:pt x="243840" y="502919"/>
                  </a:lnTo>
                  <a:lnTo>
                    <a:pt x="194697" y="497813"/>
                  </a:lnTo>
                  <a:lnTo>
                    <a:pt x="148925" y="483167"/>
                  </a:lnTo>
                  <a:lnTo>
                    <a:pt x="107505" y="459990"/>
                  </a:lnTo>
                  <a:lnTo>
                    <a:pt x="71418" y="429291"/>
                  </a:lnTo>
                  <a:lnTo>
                    <a:pt x="41643" y="392080"/>
                  </a:lnTo>
                  <a:lnTo>
                    <a:pt x="19161" y="349365"/>
                  </a:lnTo>
                  <a:lnTo>
                    <a:pt x="4953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1484" y="3076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6184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Что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может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помешать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нашей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GTD…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6511" y="917447"/>
            <a:ext cx="4554220" cy="2691765"/>
            <a:chOff x="286511" y="917447"/>
            <a:chExt cx="4554220" cy="2691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917447"/>
              <a:ext cx="4553712" cy="2691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243840" y="0"/>
                  </a:moveTo>
                  <a:lnTo>
                    <a:pt x="194697" y="5106"/>
                  </a:lnTo>
                  <a:lnTo>
                    <a:pt x="148925" y="19752"/>
                  </a:lnTo>
                  <a:lnTo>
                    <a:pt x="107505" y="42929"/>
                  </a:lnTo>
                  <a:lnTo>
                    <a:pt x="71418" y="73628"/>
                  </a:lnTo>
                  <a:lnTo>
                    <a:pt x="41643" y="110839"/>
                  </a:lnTo>
                  <a:lnTo>
                    <a:pt x="19161" y="153554"/>
                  </a:lnTo>
                  <a:lnTo>
                    <a:pt x="4953" y="200764"/>
                  </a:lnTo>
                  <a:lnTo>
                    <a:pt x="0" y="251460"/>
                  </a:lnTo>
                  <a:lnTo>
                    <a:pt x="4953" y="302155"/>
                  </a:lnTo>
                  <a:lnTo>
                    <a:pt x="19161" y="349365"/>
                  </a:lnTo>
                  <a:lnTo>
                    <a:pt x="41643" y="392080"/>
                  </a:lnTo>
                  <a:lnTo>
                    <a:pt x="71418" y="429291"/>
                  </a:lnTo>
                  <a:lnTo>
                    <a:pt x="107505" y="459990"/>
                  </a:lnTo>
                  <a:lnTo>
                    <a:pt x="148925" y="483167"/>
                  </a:lnTo>
                  <a:lnTo>
                    <a:pt x="194697" y="497813"/>
                  </a:lnTo>
                  <a:lnTo>
                    <a:pt x="243840" y="502919"/>
                  </a:lnTo>
                  <a:lnTo>
                    <a:pt x="292982" y="497813"/>
                  </a:lnTo>
                  <a:lnTo>
                    <a:pt x="338754" y="483167"/>
                  </a:lnTo>
                  <a:lnTo>
                    <a:pt x="380174" y="459990"/>
                  </a:lnTo>
                  <a:lnTo>
                    <a:pt x="416261" y="429291"/>
                  </a:lnTo>
                  <a:lnTo>
                    <a:pt x="446036" y="392080"/>
                  </a:lnTo>
                  <a:lnTo>
                    <a:pt x="468518" y="349365"/>
                  </a:lnTo>
                  <a:lnTo>
                    <a:pt x="482726" y="302155"/>
                  </a:lnTo>
                  <a:lnTo>
                    <a:pt x="487680" y="251460"/>
                  </a:lnTo>
                  <a:lnTo>
                    <a:pt x="482726" y="200764"/>
                  </a:lnTo>
                  <a:lnTo>
                    <a:pt x="468518" y="153554"/>
                  </a:lnTo>
                  <a:lnTo>
                    <a:pt x="446036" y="110839"/>
                  </a:lnTo>
                  <a:lnTo>
                    <a:pt x="416261" y="73628"/>
                  </a:lnTo>
                  <a:lnTo>
                    <a:pt x="380174" y="42929"/>
                  </a:lnTo>
                  <a:lnTo>
                    <a:pt x="338754" y="19752"/>
                  </a:lnTo>
                  <a:lnTo>
                    <a:pt x="292982" y="5106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0" y="251460"/>
                  </a:moveTo>
                  <a:lnTo>
                    <a:pt x="4953" y="200764"/>
                  </a:lnTo>
                  <a:lnTo>
                    <a:pt x="19161" y="153554"/>
                  </a:lnTo>
                  <a:lnTo>
                    <a:pt x="41643" y="110839"/>
                  </a:lnTo>
                  <a:lnTo>
                    <a:pt x="71418" y="73628"/>
                  </a:lnTo>
                  <a:lnTo>
                    <a:pt x="107505" y="42929"/>
                  </a:lnTo>
                  <a:lnTo>
                    <a:pt x="148925" y="19752"/>
                  </a:lnTo>
                  <a:lnTo>
                    <a:pt x="194697" y="5106"/>
                  </a:lnTo>
                  <a:lnTo>
                    <a:pt x="243840" y="0"/>
                  </a:lnTo>
                  <a:lnTo>
                    <a:pt x="292982" y="5106"/>
                  </a:lnTo>
                  <a:lnTo>
                    <a:pt x="338754" y="19752"/>
                  </a:lnTo>
                  <a:lnTo>
                    <a:pt x="380174" y="42929"/>
                  </a:lnTo>
                  <a:lnTo>
                    <a:pt x="416261" y="73628"/>
                  </a:lnTo>
                  <a:lnTo>
                    <a:pt x="446036" y="110839"/>
                  </a:lnTo>
                  <a:lnTo>
                    <a:pt x="468518" y="153554"/>
                  </a:lnTo>
                  <a:lnTo>
                    <a:pt x="482726" y="200764"/>
                  </a:lnTo>
                  <a:lnTo>
                    <a:pt x="487680" y="251460"/>
                  </a:lnTo>
                  <a:lnTo>
                    <a:pt x="482726" y="302155"/>
                  </a:lnTo>
                  <a:lnTo>
                    <a:pt x="468518" y="349365"/>
                  </a:lnTo>
                  <a:lnTo>
                    <a:pt x="446036" y="392080"/>
                  </a:lnTo>
                  <a:lnTo>
                    <a:pt x="416261" y="429291"/>
                  </a:lnTo>
                  <a:lnTo>
                    <a:pt x="380174" y="459990"/>
                  </a:lnTo>
                  <a:lnTo>
                    <a:pt x="338754" y="483167"/>
                  </a:lnTo>
                  <a:lnTo>
                    <a:pt x="292982" y="497813"/>
                  </a:lnTo>
                  <a:lnTo>
                    <a:pt x="243840" y="502919"/>
                  </a:lnTo>
                  <a:lnTo>
                    <a:pt x="194697" y="497813"/>
                  </a:lnTo>
                  <a:lnTo>
                    <a:pt x="148925" y="483167"/>
                  </a:lnTo>
                  <a:lnTo>
                    <a:pt x="107505" y="459990"/>
                  </a:lnTo>
                  <a:lnTo>
                    <a:pt x="71418" y="429291"/>
                  </a:lnTo>
                  <a:lnTo>
                    <a:pt x="41643" y="392080"/>
                  </a:lnTo>
                  <a:lnTo>
                    <a:pt x="19161" y="349365"/>
                  </a:lnTo>
                  <a:lnTo>
                    <a:pt x="4953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74920" y="917447"/>
            <a:ext cx="4538980" cy="2691765"/>
            <a:chOff x="5074920" y="917447"/>
            <a:chExt cx="4538980" cy="26917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4920" y="917447"/>
              <a:ext cx="4538472" cy="26913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59596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243839" y="0"/>
                  </a:moveTo>
                  <a:lnTo>
                    <a:pt x="194711" y="5106"/>
                  </a:lnTo>
                  <a:lnTo>
                    <a:pt x="148947" y="19752"/>
                  </a:lnTo>
                  <a:lnTo>
                    <a:pt x="107528" y="42929"/>
                  </a:lnTo>
                  <a:lnTo>
                    <a:pt x="71437" y="73628"/>
                  </a:lnTo>
                  <a:lnTo>
                    <a:pt x="41656" y="110839"/>
                  </a:lnTo>
                  <a:lnTo>
                    <a:pt x="19169" y="153554"/>
                  </a:lnTo>
                  <a:lnTo>
                    <a:pt x="4955" y="200764"/>
                  </a:lnTo>
                  <a:lnTo>
                    <a:pt x="0" y="251460"/>
                  </a:lnTo>
                  <a:lnTo>
                    <a:pt x="4955" y="302155"/>
                  </a:lnTo>
                  <a:lnTo>
                    <a:pt x="19169" y="349365"/>
                  </a:lnTo>
                  <a:lnTo>
                    <a:pt x="41656" y="392080"/>
                  </a:lnTo>
                  <a:lnTo>
                    <a:pt x="71437" y="429291"/>
                  </a:lnTo>
                  <a:lnTo>
                    <a:pt x="107528" y="459990"/>
                  </a:lnTo>
                  <a:lnTo>
                    <a:pt x="148947" y="483167"/>
                  </a:lnTo>
                  <a:lnTo>
                    <a:pt x="194711" y="497813"/>
                  </a:lnTo>
                  <a:lnTo>
                    <a:pt x="243839" y="502919"/>
                  </a:lnTo>
                  <a:lnTo>
                    <a:pt x="292968" y="497813"/>
                  </a:lnTo>
                  <a:lnTo>
                    <a:pt x="338732" y="483167"/>
                  </a:lnTo>
                  <a:lnTo>
                    <a:pt x="380151" y="459990"/>
                  </a:lnTo>
                  <a:lnTo>
                    <a:pt x="416242" y="429291"/>
                  </a:lnTo>
                  <a:lnTo>
                    <a:pt x="446023" y="392080"/>
                  </a:lnTo>
                  <a:lnTo>
                    <a:pt x="468510" y="349365"/>
                  </a:lnTo>
                  <a:lnTo>
                    <a:pt x="482724" y="302155"/>
                  </a:lnTo>
                  <a:lnTo>
                    <a:pt x="487679" y="251460"/>
                  </a:lnTo>
                  <a:lnTo>
                    <a:pt x="482724" y="200764"/>
                  </a:lnTo>
                  <a:lnTo>
                    <a:pt x="468510" y="153554"/>
                  </a:lnTo>
                  <a:lnTo>
                    <a:pt x="446023" y="110839"/>
                  </a:lnTo>
                  <a:lnTo>
                    <a:pt x="416242" y="73628"/>
                  </a:lnTo>
                  <a:lnTo>
                    <a:pt x="380151" y="42929"/>
                  </a:lnTo>
                  <a:lnTo>
                    <a:pt x="338732" y="19752"/>
                  </a:lnTo>
                  <a:lnTo>
                    <a:pt x="292968" y="510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59596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0" y="251460"/>
                  </a:moveTo>
                  <a:lnTo>
                    <a:pt x="4955" y="200764"/>
                  </a:lnTo>
                  <a:lnTo>
                    <a:pt x="19169" y="153554"/>
                  </a:lnTo>
                  <a:lnTo>
                    <a:pt x="41656" y="110839"/>
                  </a:lnTo>
                  <a:lnTo>
                    <a:pt x="71437" y="73628"/>
                  </a:lnTo>
                  <a:lnTo>
                    <a:pt x="107528" y="42929"/>
                  </a:lnTo>
                  <a:lnTo>
                    <a:pt x="148947" y="19752"/>
                  </a:lnTo>
                  <a:lnTo>
                    <a:pt x="194711" y="5106"/>
                  </a:lnTo>
                  <a:lnTo>
                    <a:pt x="243839" y="0"/>
                  </a:lnTo>
                  <a:lnTo>
                    <a:pt x="292968" y="5106"/>
                  </a:lnTo>
                  <a:lnTo>
                    <a:pt x="338732" y="19752"/>
                  </a:lnTo>
                  <a:lnTo>
                    <a:pt x="380151" y="42929"/>
                  </a:lnTo>
                  <a:lnTo>
                    <a:pt x="416242" y="73628"/>
                  </a:lnTo>
                  <a:lnTo>
                    <a:pt x="446023" y="110839"/>
                  </a:lnTo>
                  <a:lnTo>
                    <a:pt x="468510" y="153554"/>
                  </a:lnTo>
                  <a:lnTo>
                    <a:pt x="482724" y="200764"/>
                  </a:lnTo>
                  <a:lnTo>
                    <a:pt x="487679" y="251460"/>
                  </a:lnTo>
                  <a:lnTo>
                    <a:pt x="482724" y="302155"/>
                  </a:lnTo>
                  <a:lnTo>
                    <a:pt x="468510" y="349365"/>
                  </a:lnTo>
                  <a:lnTo>
                    <a:pt x="446023" y="392080"/>
                  </a:lnTo>
                  <a:lnTo>
                    <a:pt x="416242" y="429291"/>
                  </a:lnTo>
                  <a:lnTo>
                    <a:pt x="380151" y="459990"/>
                  </a:lnTo>
                  <a:lnTo>
                    <a:pt x="338732" y="483167"/>
                  </a:lnTo>
                  <a:lnTo>
                    <a:pt x="292968" y="497813"/>
                  </a:lnTo>
                  <a:lnTo>
                    <a:pt x="243839" y="502919"/>
                  </a:lnTo>
                  <a:lnTo>
                    <a:pt x="194711" y="497813"/>
                  </a:lnTo>
                  <a:lnTo>
                    <a:pt x="148947" y="483167"/>
                  </a:lnTo>
                  <a:lnTo>
                    <a:pt x="107528" y="459990"/>
                  </a:lnTo>
                  <a:lnTo>
                    <a:pt x="71437" y="429291"/>
                  </a:lnTo>
                  <a:lnTo>
                    <a:pt x="41656" y="392080"/>
                  </a:lnTo>
                  <a:lnTo>
                    <a:pt x="19169" y="349365"/>
                  </a:lnTo>
                  <a:lnTo>
                    <a:pt x="4955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1484" y="3076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11233" y="3076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6184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Что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может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помешать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нашей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GTD…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6511" y="917447"/>
            <a:ext cx="4554220" cy="2691765"/>
            <a:chOff x="286511" y="917447"/>
            <a:chExt cx="4554220" cy="2691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917447"/>
              <a:ext cx="4553712" cy="2691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243840" y="0"/>
                  </a:moveTo>
                  <a:lnTo>
                    <a:pt x="194697" y="5106"/>
                  </a:lnTo>
                  <a:lnTo>
                    <a:pt x="148925" y="19752"/>
                  </a:lnTo>
                  <a:lnTo>
                    <a:pt x="107505" y="42929"/>
                  </a:lnTo>
                  <a:lnTo>
                    <a:pt x="71418" y="73628"/>
                  </a:lnTo>
                  <a:lnTo>
                    <a:pt x="41643" y="110839"/>
                  </a:lnTo>
                  <a:lnTo>
                    <a:pt x="19161" y="153554"/>
                  </a:lnTo>
                  <a:lnTo>
                    <a:pt x="4953" y="200764"/>
                  </a:lnTo>
                  <a:lnTo>
                    <a:pt x="0" y="251460"/>
                  </a:lnTo>
                  <a:lnTo>
                    <a:pt x="4953" y="302155"/>
                  </a:lnTo>
                  <a:lnTo>
                    <a:pt x="19161" y="349365"/>
                  </a:lnTo>
                  <a:lnTo>
                    <a:pt x="41643" y="392080"/>
                  </a:lnTo>
                  <a:lnTo>
                    <a:pt x="71418" y="429291"/>
                  </a:lnTo>
                  <a:lnTo>
                    <a:pt x="107505" y="459990"/>
                  </a:lnTo>
                  <a:lnTo>
                    <a:pt x="148925" y="483167"/>
                  </a:lnTo>
                  <a:lnTo>
                    <a:pt x="194697" y="497813"/>
                  </a:lnTo>
                  <a:lnTo>
                    <a:pt x="243840" y="502919"/>
                  </a:lnTo>
                  <a:lnTo>
                    <a:pt x="292982" y="497813"/>
                  </a:lnTo>
                  <a:lnTo>
                    <a:pt x="338754" y="483167"/>
                  </a:lnTo>
                  <a:lnTo>
                    <a:pt x="380174" y="459990"/>
                  </a:lnTo>
                  <a:lnTo>
                    <a:pt x="416261" y="429291"/>
                  </a:lnTo>
                  <a:lnTo>
                    <a:pt x="446036" y="392080"/>
                  </a:lnTo>
                  <a:lnTo>
                    <a:pt x="468518" y="349365"/>
                  </a:lnTo>
                  <a:lnTo>
                    <a:pt x="482726" y="302155"/>
                  </a:lnTo>
                  <a:lnTo>
                    <a:pt x="487680" y="251460"/>
                  </a:lnTo>
                  <a:lnTo>
                    <a:pt x="482726" y="200764"/>
                  </a:lnTo>
                  <a:lnTo>
                    <a:pt x="468518" y="153554"/>
                  </a:lnTo>
                  <a:lnTo>
                    <a:pt x="446036" y="110839"/>
                  </a:lnTo>
                  <a:lnTo>
                    <a:pt x="416261" y="73628"/>
                  </a:lnTo>
                  <a:lnTo>
                    <a:pt x="380174" y="42929"/>
                  </a:lnTo>
                  <a:lnTo>
                    <a:pt x="338754" y="19752"/>
                  </a:lnTo>
                  <a:lnTo>
                    <a:pt x="292982" y="5106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0" y="251460"/>
                  </a:moveTo>
                  <a:lnTo>
                    <a:pt x="4953" y="200764"/>
                  </a:lnTo>
                  <a:lnTo>
                    <a:pt x="19161" y="153554"/>
                  </a:lnTo>
                  <a:lnTo>
                    <a:pt x="41643" y="110839"/>
                  </a:lnTo>
                  <a:lnTo>
                    <a:pt x="71418" y="73628"/>
                  </a:lnTo>
                  <a:lnTo>
                    <a:pt x="107505" y="42929"/>
                  </a:lnTo>
                  <a:lnTo>
                    <a:pt x="148925" y="19752"/>
                  </a:lnTo>
                  <a:lnTo>
                    <a:pt x="194697" y="5106"/>
                  </a:lnTo>
                  <a:lnTo>
                    <a:pt x="243840" y="0"/>
                  </a:lnTo>
                  <a:lnTo>
                    <a:pt x="292982" y="5106"/>
                  </a:lnTo>
                  <a:lnTo>
                    <a:pt x="338754" y="19752"/>
                  </a:lnTo>
                  <a:lnTo>
                    <a:pt x="380174" y="42929"/>
                  </a:lnTo>
                  <a:lnTo>
                    <a:pt x="416261" y="73628"/>
                  </a:lnTo>
                  <a:lnTo>
                    <a:pt x="446036" y="110839"/>
                  </a:lnTo>
                  <a:lnTo>
                    <a:pt x="468518" y="153554"/>
                  </a:lnTo>
                  <a:lnTo>
                    <a:pt x="482726" y="200764"/>
                  </a:lnTo>
                  <a:lnTo>
                    <a:pt x="487680" y="251460"/>
                  </a:lnTo>
                  <a:lnTo>
                    <a:pt x="482726" y="302155"/>
                  </a:lnTo>
                  <a:lnTo>
                    <a:pt x="468518" y="349365"/>
                  </a:lnTo>
                  <a:lnTo>
                    <a:pt x="446036" y="392080"/>
                  </a:lnTo>
                  <a:lnTo>
                    <a:pt x="416261" y="429291"/>
                  </a:lnTo>
                  <a:lnTo>
                    <a:pt x="380174" y="459990"/>
                  </a:lnTo>
                  <a:lnTo>
                    <a:pt x="338754" y="483167"/>
                  </a:lnTo>
                  <a:lnTo>
                    <a:pt x="292982" y="497813"/>
                  </a:lnTo>
                  <a:lnTo>
                    <a:pt x="243840" y="502919"/>
                  </a:lnTo>
                  <a:lnTo>
                    <a:pt x="194697" y="497813"/>
                  </a:lnTo>
                  <a:lnTo>
                    <a:pt x="148925" y="483167"/>
                  </a:lnTo>
                  <a:lnTo>
                    <a:pt x="107505" y="459990"/>
                  </a:lnTo>
                  <a:lnTo>
                    <a:pt x="71418" y="429291"/>
                  </a:lnTo>
                  <a:lnTo>
                    <a:pt x="41643" y="392080"/>
                  </a:lnTo>
                  <a:lnTo>
                    <a:pt x="19161" y="349365"/>
                  </a:lnTo>
                  <a:lnTo>
                    <a:pt x="4953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86511" y="3657600"/>
            <a:ext cx="4554220" cy="2694940"/>
            <a:chOff x="286511" y="3657600"/>
            <a:chExt cx="4554220" cy="26949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3657600"/>
              <a:ext cx="4553712" cy="26944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3859" y="5679948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243840" y="0"/>
                  </a:moveTo>
                  <a:lnTo>
                    <a:pt x="194697" y="5108"/>
                  </a:lnTo>
                  <a:lnTo>
                    <a:pt x="148925" y="19761"/>
                  </a:lnTo>
                  <a:lnTo>
                    <a:pt x="107505" y="42946"/>
                  </a:lnTo>
                  <a:lnTo>
                    <a:pt x="71418" y="73652"/>
                  </a:lnTo>
                  <a:lnTo>
                    <a:pt x="41643" y="110867"/>
                  </a:lnTo>
                  <a:lnTo>
                    <a:pt x="19161" y="153581"/>
                  </a:lnTo>
                  <a:lnTo>
                    <a:pt x="4953" y="200782"/>
                  </a:lnTo>
                  <a:lnTo>
                    <a:pt x="0" y="251459"/>
                  </a:lnTo>
                  <a:lnTo>
                    <a:pt x="4953" y="302137"/>
                  </a:lnTo>
                  <a:lnTo>
                    <a:pt x="19161" y="349338"/>
                  </a:lnTo>
                  <a:lnTo>
                    <a:pt x="41643" y="392052"/>
                  </a:lnTo>
                  <a:lnTo>
                    <a:pt x="71418" y="429267"/>
                  </a:lnTo>
                  <a:lnTo>
                    <a:pt x="107505" y="459973"/>
                  </a:lnTo>
                  <a:lnTo>
                    <a:pt x="148925" y="483158"/>
                  </a:lnTo>
                  <a:lnTo>
                    <a:pt x="194697" y="497811"/>
                  </a:lnTo>
                  <a:lnTo>
                    <a:pt x="243840" y="502919"/>
                  </a:lnTo>
                  <a:lnTo>
                    <a:pt x="292982" y="497811"/>
                  </a:lnTo>
                  <a:lnTo>
                    <a:pt x="338754" y="483158"/>
                  </a:lnTo>
                  <a:lnTo>
                    <a:pt x="380174" y="459973"/>
                  </a:lnTo>
                  <a:lnTo>
                    <a:pt x="416261" y="429267"/>
                  </a:lnTo>
                  <a:lnTo>
                    <a:pt x="446036" y="392052"/>
                  </a:lnTo>
                  <a:lnTo>
                    <a:pt x="468518" y="349338"/>
                  </a:lnTo>
                  <a:lnTo>
                    <a:pt x="482726" y="302137"/>
                  </a:lnTo>
                  <a:lnTo>
                    <a:pt x="487680" y="251459"/>
                  </a:lnTo>
                  <a:lnTo>
                    <a:pt x="482726" y="200782"/>
                  </a:lnTo>
                  <a:lnTo>
                    <a:pt x="468518" y="153581"/>
                  </a:lnTo>
                  <a:lnTo>
                    <a:pt x="446036" y="110867"/>
                  </a:lnTo>
                  <a:lnTo>
                    <a:pt x="416261" y="73652"/>
                  </a:lnTo>
                  <a:lnTo>
                    <a:pt x="380174" y="42946"/>
                  </a:lnTo>
                  <a:lnTo>
                    <a:pt x="338754" y="19761"/>
                  </a:lnTo>
                  <a:lnTo>
                    <a:pt x="292982" y="5108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859" y="5679948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0" y="251459"/>
                  </a:moveTo>
                  <a:lnTo>
                    <a:pt x="4953" y="200782"/>
                  </a:lnTo>
                  <a:lnTo>
                    <a:pt x="19161" y="153581"/>
                  </a:lnTo>
                  <a:lnTo>
                    <a:pt x="41643" y="110867"/>
                  </a:lnTo>
                  <a:lnTo>
                    <a:pt x="71418" y="73652"/>
                  </a:lnTo>
                  <a:lnTo>
                    <a:pt x="107505" y="42946"/>
                  </a:lnTo>
                  <a:lnTo>
                    <a:pt x="148925" y="19761"/>
                  </a:lnTo>
                  <a:lnTo>
                    <a:pt x="194697" y="5108"/>
                  </a:lnTo>
                  <a:lnTo>
                    <a:pt x="243840" y="0"/>
                  </a:lnTo>
                  <a:lnTo>
                    <a:pt x="292982" y="5108"/>
                  </a:lnTo>
                  <a:lnTo>
                    <a:pt x="338754" y="19761"/>
                  </a:lnTo>
                  <a:lnTo>
                    <a:pt x="380174" y="42946"/>
                  </a:lnTo>
                  <a:lnTo>
                    <a:pt x="416261" y="73652"/>
                  </a:lnTo>
                  <a:lnTo>
                    <a:pt x="446036" y="110867"/>
                  </a:lnTo>
                  <a:lnTo>
                    <a:pt x="468518" y="153581"/>
                  </a:lnTo>
                  <a:lnTo>
                    <a:pt x="482726" y="200782"/>
                  </a:lnTo>
                  <a:lnTo>
                    <a:pt x="487680" y="251459"/>
                  </a:lnTo>
                  <a:lnTo>
                    <a:pt x="482726" y="302137"/>
                  </a:lnTo>
                  <a:lnTo>
                    <a:pt x="468518" y="349338"/>
                  </a:lnTo>
                  <a:lnTo>
                    <a:pt x="446036" y="392052"/>
                  </a:lnTo>
                  <a:lnTo>
                    <a:pt x="416261" y="429267"/>
                  </a:lnTo>
                  <a:lnTo>
                    <a:pt x="380174" y="459973"/>
                  </a:lnTo>
                  <a:lnTo>
                    <a:pt x="338754" y="483158"/>
                  </a:lnTo>
                  <a:lnTo>
                    <a:pt x="292982" y="497811"/>
                  </a:lnTo>
                  <a:lnTo>
                    <a:pt x="243840" y="502919"/>
                  </a:lnTo>
                  <a:lnTo>
                    <a:pt x="194697" y="497811"/>
                  </a:lnTo>
                  <a:lnTo>
                    <a:pt x="148925" y="483158"/>
                  </a:lnTo>
                  <a:lnTo>
                    <a:pt x="107505" y="459973"/>
                  </a:lnTo>
                  <a:lnTo>
                    <a:pt x="71418" y="429267"/>
                  </a:lnTo>
                  <a:lnTo>
                    <a:pt x="41643" y="392052"/>
                  </a:lnTo>
                  <a:lnTo>
                    <a:pt x="19161" y="349338"/>
                  </a:lnTo>
                  <a:lnTo>
                    <a:pt x="4953" y="302137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74920" y="917447"/>
            <a:ext cx="4538980" cy="2691765"/>
            <a:chOff x="5074920" y="917447"/>
            <a:chExt cx="4538980" cy="269176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20" y="917447"/>
              <a:ext cx="4538472" cy="26913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59596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243839" y="0"/>
                  </a:moveTo>
                  <a:lnTo>
                    <a:pt x="194711" y="5106"/>
                  </a:lnTo>
                  <a:lnTo>
                    <a:pt x="148947" y="19752"/>
                  </a:lnTo>
                  <a:lnTo>
                    <a:pt x="107528" y="42929"/>
                  </a:lnTo>
                  <a:lnTo>
                    <a:pt x="71437" y="73628"/>
                  </a:lnTo>
                  <a:lnTo>
                    <a:pt x="41656" y="110839"/>
                  </a:lnTo>
                  <a:lnTo>
                    <a:pt x="19169" y="153554"/>
                  </a:lnTo>
                  <a:lnTo>
                    <a:pt x="4955" y="200764"/>
                  </a:lnTo>
                  <a:lnTo>
                    <a:pt x="0" y="251460"/>
                  </a:lnTo>
                  <a:lnTo>
                    <a:pt x="4955" y="302155"/>
                  </a:lnTo>
                  <a:lnTo>
                    <a:pt x="19169" y="349365"/>
                  </a:lnTo>
                  <a:lnTo>
                    <a:pt x="41656" y="392080"/>
                  </a:lnTo>
                  <a:lnTo>
                    <a:pt x="71437" y="429291"/>
                  </a:lnTo>
                  <a:lnTo>
                    <a:pt x="107528" y="459990"/>
                  </a:lnTo>
                  <a:lnTo>
                    <a:pt x="148947" y="483167"/>
                  </a:lnTo>
                  <a:lnTo>
                    <a:pt x="194711" y="497813"/>
                  </a:lnTo>
                  <a:lnTo>
                    <a:pt x="243839" y="502919"/>
                  </a:lnTo>
                  <a:lnTo>
                    <a:pt x="292968" y="497813"/>
                  </a:lnTo>
                  <a:lnTo>
                    <a:pt x="338732" y="483167"/>
                  </a:lnTo>
                  <a:lnTo>
                    <a:pt x="380151" y="459990"/>
                  </a:lnTo>
                  <a:lnTo>
                    <a:pt x="416242" y="429291"/>
                  </a:lnTo>
                  <a:lnTo>
                    <a:pt x="446023" y="392080"/>
                  </a:lnTo>
                  <a:lnTo>
                    <a:pt x="468510" y="349365"/>
                  </a:lnTo>
                  <a:lnTo>
                    <a:pt x="482724" y="302155"/>
                  </a:lnTo>
                  <a:lnTo>
                    <a:pt x="487679" y="251460"/>
                  </a:lnTo>
                  <a:lnTo>
                    <a:pt x="482724" y="200764"/>
                  </a:lnTo>
                  <a:lnTo>
                    <a:pt x="468510" y="153554"/>
                  </a:lnTo>
                  <a:lnTo>
                    <a:pt x="446023" y="110839"/>
                  </a:lnTo>
                  <a:lnTo>
                    <a:pt x="416242" y="73628"/>
                  </a:lnTo>
                  <a:lnTo>
                    <a:pt x="380151" y="42929"/>
                  </a:lnTo>
                  <a:lnTo>
                    <a:pt x="338732" y="19752"/>
                  </a:lnTo>
                  <a:lnTo>
                    <a:pt x="292968" y="510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59596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0" y="251460"/>
                  </a:moveTo>
                  <a:lnTo>
                    <a:pt x="4955" y="200764"/>
                  </a:lnTo>
                  <a:lnTo>
                    <a:pt x="19169" y="153554"/>
                  </a:lnTo>
                  <a:lnTo>
                    <a:pt x="41656" y="110839"/>
                  </a:lnTo>
                  <a:lnTo>
                    <a:pt x="71437" y="73628"/>
                  </a:lnTo>
                  <a:lnTo>
                    <a:pt x="107528" y="42929"/>
                  </a:lnTo>
                  <a:lnTo>
                    <a:pt x="148947" y="19752"/>
                  </a:lnTo>
                  <a:lnTo>
                    <a:pt x="194711" y="5106"/>
                  </a:lnTo>
                  <a:lnTo>
                    <a:pt x="243839" y="0"/>
                  </a:lnTo>
                  <a:lnTo>
                    <a:pt x="292968" y="5106"/>
                  </a:lnTo>
                  <a:lnTo>
                    <a:pt x="338732" y="19752"/>
                  </a:lnTo>
                  <a:lnTo>
                    <a:pt x="380151" y="42929"/>
                  </a:lnTo>
                  <a:lnTo>
                    <a:pt x="416242" y="73628"/>
                  </a:lnTo>
                  <a:lnTo>
                    <a:pt x="446023" y="110839"/>
                  </a:lnTo>
                  <a:lnTo>
                    <a:pt x="468510" y="153554"/>
                  </a:lnTo>
                  <a:lnTo>
                    <a:pt x="482724" y="200764"/>
                  </a:lnTo>
                  <a:lnTo>
                    <a:pt x="487679" y="251460"/>
                  </a:lnTo>
                  <a:lnTo>
                    <a:pt x="482724" y="302155"/>
                  </a:lnTo>
                  <a:lnTo>
                    <a:pt x="468510" y="349365"/>
                  </a:lnTo>
                  <a:lnTo>
                    <a:pt x="446023" y="392080"/>
                  </a:lnTo>
                  <a:lnTo>
                    <a:pt x="416242" y="429291"/>
                  </a:lnTo>
                  <a:lnTo>
                    <a:pt x="380151" y="459990"/>
                  </a:lnTo>
                  <a:lnTo>
                    <a:pt x="338732" y="483167"/>
                  </a:lnTo>
                  <a:lnTo>
                    <a:pt x="292968" y="497813"/>
                  </a:lnTo>
                  <a:lnTo>
                    <a:pt x="243839" y="502919"/>
                  </a:lnTo>
                  <a:lnTo>
                    <a:pt x="194711" y="497813"/>
                  </a:lnTo>
                  <a:lnTo>
                    <a:pt x="148947" y="483167"/>
                  </a:lnTo>
                  <a:lnTo>
                    <a:pt x="107528" y="459990"/>
                  </a:lnTo>
                  <a:lnTo>
                    <a:pt x="71437" y="429291"/>
                  </a:lnTo>
                  <a:lnTo>
                    <a:pt x="41656" y="392080"/>
                  </a:lnTo>
                  <a:lnTo>
                    <a:pt x="19169" y="349365"/>
                  </a:lnTo>
                  <a:lnTo>
                    <a:pt x="4955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1484" y="3076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11233" y="3076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484" y="57806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4920" y="3657600"/>
            <a:ext cx="4831715" cy="2694940"/>
            <a:chOff x="5074920" y="3657600"/>
            <a:chExt cx="4831715" cy="2694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0" y="3657600"/>
              <a:ext cx="4538472" cy="2694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59596" y="5679948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243839" y="0"/>
                  </a:moveTo>
                  <a:lnTo>
                    <a:pt x="194711" y="5108"/>
                  </a:lnTo>
                  <a:lnTo>
                    <a:pt x="148947" y="19761"/>
                  </a:lnTo>
                  <a:lnTo>
                    <a:pt x="107528" y="42946"/>
                  </a:lnTo>
                  <a:lnTo>
                    <a:pt x="71437" y="73652"/>
                  </a:lnTo>
                  <a:lnTo>
                    <a:pt x="41656" y="110867"/>
                  </a:lnTo>
                  <a:lnTo>
                    <a:pt x="19169" y="153581"/>
                  </a:lnTo>
                  <a:lnTo>
                    <a:pt x="4955" y="200782"/>
                  </a:lnTo>
                  <a:lnTo>
                    <a:pt x="0" y="251459"/>
                  </a:lnTo>
                  <a:lnTo>
                    <a:pt x="4955" y="302137"/>
                  </a:lnTo>
                  <a:lnTo>
                    <a:pt x="19169" y="349338"/>
                  </a:lnTo>
                  <a:lnTo>
                    <a:pt x="41656" y="392052"/>
                  </a:lnTo>
                  <a:lnTo>
                    <a:pt x="71437" y="429267"/>
                  </a:lnTo>
                  <a:lnTo>
                    <a:pt x="107528" y="459973"/>
                  </a:lnTo>
                  <a:lnTo>
                    <a:pt x="148947" y="483158"/>
                  </a:lnTo>
                  <a:lnTo>
                    <a:pt x="194711" y="497811"/>
                  </a:lnTo>
                  <a:lnTo>
                    <a:pt x="243839" y="502919"/>
                  </a:lnTo>
                  <a:lnTo>
                    <a:pt x="292968" y="497811"/>
                  </a:lnTo>
                  <a:lnTo>
                    <a:pt x="338732" y="483158"/>
                  </a:lnTo>
                  <a:lnTo>
                    <a:pt x="380151" y="459973"/>
                  </a:lnTo>
                  <a:lnTo>
                    <a:pt x="416242" y="429267"/>
                  </a:lnTo>
                  <a:lnTo>
                    <a:pt x="446023" y="392052"/>
                  </a:lnTo>
                  <a:lnTo>
                    <a:pt x="468510" y="349338"/>
                  </a:lnTo>
                  <a:lnTo>
                    <a:pt x="482724" y="302137"/>
                  </a:lnTo>
                  <a:lnTo>
                    <a:pt x="487679" y="251459"/>
                  </a:lnTo>
                  <a:lnTo>
                    <a:pt x="482724" y="200782"/>
                  </a:lnTo>
                  <a:lnTo>
                    <a:pt x="468510" y="153581"/>
                  </a:lnTo>
                  <a:lnTo>
                    <a:pt x="446023" y="110867"/>
                  </a:lnTo>
                  <a:lnTo>
                    <a:pt x="416242" y="73652"/>
                  </a:lnTo>
                  <a:lnTo>
                    <a:pt x="380151" y="42946"/>
                  </a:lnTo>
                  <a:lnTo>
                    <a:pt x="338732" y="19761"/>
                  </a:lnTo>
                  <a:lnTo>
                    <a:pt x="292968" y="5108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59596" y="5679948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0" y="251459"/>
                  </a:moveTo>
                  <a:lnTo>
                    <a:pt x="4955" y="200782"/>
                  </a:lnTo>
                  <a:lnTo>
                    <a:pt x="19169" y="153581"/>
                  </a:lnTo>
                  <a:lnTo>
                    <a:pt x="41656" y="110867"/>
                  </a:lnTo>
                  <a:lnTo>
                    <a:pt x="71437" y="73652"/>
                  </a:lnTo>
                  <a:lnTo>
                    <a:pt x="107528" y="42946"/>
                  </a:lnTo>
                  <a:lnTo>
                    <a:pt x="148947" y="19761"/>
                  </a:lnTo>
                  <a:lnTo>
                    <a:pt x="194711" y="5108"/>
                  </a:lnTo>
                  <a:lnTo>
                    <a:pt x="243839" y="0"/>
                  </a:lnTo>
                  <a:lnTo>
                    <a:pt x="292968" y="5108"/>
                  </a:lnTo>
                  <a:lnTo>
                    <a:pt x="338732" y="19761"/>
                  </a:lnTo>
                  <a:lnTo>
                    <a:pt x="380151" y="42946"/>
                  </a:lnTo>
                  <a:lnTo>
                    <a:pt x="416242" y="73652"/>
                  </a:lnTo>
                  <a:lnTo>
                    <a:pt x="446023" y="110867"/>
                  </a:lnTo>
                  <a:lnTo>
                    <a:pt x="468510" y="153581"/>
                  </a:lnTo>
                  <a:lnTo>
                    <a:pt x="482724" y="200782"/>
                  </a:lnTo>
                  <a:lnTo>
                    <a:pt x="487679" y="251459"/>
                  </a:lnTo>
                  <a:lnTo>
                    <a:pt x="482724" y="302137"/>
                  </a:lnTo>
                  <a:lnTo>
                    <a:pt x="468510" y="349338"/>
                  </a:lnTo>
                  <a:lnTo>
                    <a:pt x="446023" y="392052"/>
                  </a:lnTo>
                  <a:lnTo>
                    <a:pt x="416242" y="429267"/>
                  </a:lnTo>
                  <a:lnTo>
                    <a:pt x="380151" y="459973"/>
                  </a:lnTo>
                  <a:lnTo>
                    <a:pt x="338732" y="483158"/>
                  </a:lnTo>
                  <a:lnTo>
                    <a:pt x="292968" y="497811"/>
                  </a:lnTo>
                  <a:lnTo>
                    <a:pt x="243839" y="502919"/>
                  </a:lnTo>
                  <a:lnTo>
                    <a:pt x="194711" y="497811"/>
                  </a:lnTo>
                  <a:lnTo>
                    <a:pt x="148947" y="483158"/>
                  </a:lnTo>
                  <a:lnTo>
                    <a:pt x="107528" y="459973"/>
                  </a:lnTo>
                  <a:lnTo>
                    <a:pt x="71437" y="429267"/>
                  </a:lnTo>
                  <a:lnTo>
                    <a:pt x="41656" y="392052"/>
                  </a:lnTo>
                  <a:lnTo>
                    <a:pt x="19169" y="349338"/>
                  </a:lnTo>
                  <a:lnTo>
                    <a:pt x="4955" y="302137"/>
                  </a:lnTo>
                  <a:lnTo>
                    <a:pt x="0" y="25145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6184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Что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может</a:t>
            </a:r>
            <a:r>
              <a:rPr sz="2800" spc="-3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помешать</a:t>
            </a:r>
            <a:r>
              <a:rPr sz="2800" spc="-5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нашей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GTD…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286511" y="917447"/>
            <a:ext cx="4554220" cy="2691765"/>
            <a:chOff x="286511" y="917447"/>
            <a:chExt cx="4554220" cy="26917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917447"/>
              <a:ext cx="4553712" cy="26913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243840" y="0"/>
                  </a:moveTo>
                  <a:lnTo>
                    <a:pt x="194697" y="5106"/>
                  </a:lnTo>
                  <a:lnTo>
                    <a:pt x="148925" y="19752"/>
                  </a:lnTo>
                  <a:lnTo>
                    <a:pt x="107505" y="42929"/>
                  </a:lnTo>
                  <a:lnTo>
                    <a:pt x="71418" y="73628"/>
                  </a:lnTo>
                  <a:lnTo>
                    <a:pt x="41643" y="110839"/>
                  </a:lnTo>
                  <a:lnTo>
                    <a:pt x="19161" y="153554"/>
                  </a:lnTo>
                  <a:lnTo>
                    <a:pt x="4953" y="200764"/>
                  </a:lnTo>
                  <a:lnTo>
                    <a:pt x="0" y="251460"/>
                  </a:lnTo>
                  <a:lnTo>
                    <a:pt x="4953" y="302155"/>
                  </a:lnTo>
                  <a:lnTo>
                    <a:pt x="19161" y="349365"/>
                  </a:lnTo>
                  <a:lnTo>
                    <a:pt x="41643" y="392080"/>
                  </a:lnTo>
                  <a:lnTo>
                    <a:pt x="71418" y="429291"/>
                  </a:lnTo>
                  <a:lnTo>
                    <a:pt x="107505" y="459990"/>
                  </a:lnTo>
                  <a:lnTo>
                    <a:pt x="148925" y="483167"/>
                  </a:lnTo>
                  <a:lnTo>
                    <a:pt x="194697" y="497813"/>
                  </a:lnTo>
                  <a:lnTo>
                    <a:pt x="243840" y="502919"/>
                  </a:lnTo>
                  <a:lnTo>
                    <a:pt x="292982" y="497813"/>
                  </a:lnTo>
                  <a:lnTo>
                    <a:pt x="338754" y="483167"/>
                  </a:lnTo>
                  <a:lnTo>
                    <a:pt x="380174" y="459990"/>
                  </a:lnTo>
                  <a:lnTo>
                    <a:pt x="416261" y="429291"/>
                  </a:lnTo>
                  <a:lnTo>
                    <a:pt x="446036" y="392080"/>
                  </a:lnTo>
                  <a:lnTo>
                    <a:pt x="468518" y="349365"/>
                  </a:lnTo>
                  <a:lnTo>
                    <a:pt x="482726" y="302155"/>
                  </a:lnTo>
                  <a:lnTo>
                    <a:pt x="487680" y="251460"/>
                  </a:lnTo>
                  <a:lnTo>
                    <a:pt x="482726" y="200764"/>
                  </a:lnTo>
                  <a:lnTo>
                    <a:pt x="468518" y="153554"/>
                  </a:lnTo>
                  <a:lnTo>
                    <a:pt x="446036" y="110839"/>
                  </a:lnTo>
                  <a:lnTo>
                    <a:pt x="416261" y="73628"/>
                  </a:lnTo>
                  <a:lnTo>
                    <a:pt x="380174" y="42929"/>
                  </a:lnTo>
                  <a:lnTo>
                    <a:pt x="338754" y="19752"/>
                  </a:lnTo>
                  <a:lnTo>
                    <a:pt x="292982" y="5106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859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0" y="251460"/>
                  </a:moveTo>
                  <a:lnTo>
                    <a:pt x="4953" y="200764"/>
                  </a:lnTo>
                  <a:lnTo>
                    <a:pt x="19161" y="153554"/>
                  </a:lnTo>
                  <a:lnTo>
                    <a:pt x="41643" y="110839"/>
                  </a:lnTo>
                  <a:lnTo>
                    <a:pt x="71418" y="73628"/>
                  </a:lnTo>
                  <a:lnTo>
                    <a:pt x="107505" y="42929"/>
                  </a:lnTo>
                  <a:lnTo>
                    <a:pt x="148925" y="19752"/>
                  </a:lnTo>
                  <a:lnTo>
                    <a:pt x="194697" y="5106"/>
                  </a:lnTo>
                  <a:lnTo>
                    <a:pt x="243840" y="0"/>
                  </a:lnTo>
                  <a:lnTo>
                    <a:pt x="292982" y="5106"/>
                  </a:lnTo>
                  <a:lnTo>
                    <a:pt x="338754" y="19752"/>
                  </a:lnTo>
                  <a:lnTo>
                    <a:pt x="380174" y="42929"/>
                  </a:lnTo>
                  <a:lnTo>
                    <a:pt x="416261" y="73628"/>
                  </a:lnTo>
                  <a:lnTo>
                    <a:pt x="446036" y="110839"/>
                  </a:lnTo>
                  <a:lnTo>
                    <a:pt x="468518" y="153554"/>
                  </a:lnTo>
                  <a:lnTo>
                    <a:pt x="482726" y="200764"/>
                  </a:lnTo>
                  <a:lnTo>
                    <a:pt x="487680" y="251460"/>
                  </a:lnTo>
                  <a:lnTo>
                    <a:pt x="482726" y="302155"/>
                  </a:lnTo>
                  <a:lnTo>
                    <a:pt x="468518" y="349365"/>
                  </a:lnTo>
                  <a:lnTo>
                    <a:pt x="446036" y="392080"/>
                  </a:lnTo>
                  <a:lnTo>
                    <a:pt x="416261" y="429291"/>
                  </a:lnTo>
                  <a:lnTo>
                    <a:pt x="380174" y="459990"/>
                  </a:lnTo>
                  <a:lnTo>
                    <a:pt x="338754" y="483167"/>
                  </a:lnTo>
                  <a:lnTo>
                    <a:pt x="292982" y="497813"/>
                  </a:lnTo>
                  <a:lnTo>
                    <a:pt x="243840" y="502919"/>
                  </a:lnTo>
                  <a:lnTo>
                    <a:pt x="194697" y="497813"/>
                  </a:lnTo>
                  <a:lnTo>
                    <a:pt x="148925" y="483167"/>
                  </a:lnTo>
                  <a:lnTo>
                    <a:pt x="107505" y="459990"/>
                  </a:lnTo>
                  <a:lnTo>
                    <a:pt x="71418" y="429291"/>
                  </a:lnTo>
                  <a:lnTo>
                    <a:pt x="41643" y="392080"/>
                  </a:lnTo>
                  <a:lnTo>
                    <a:pt x="19161" y="349365"/>
                  </a:lnTo>
                  <a:lnTo>
                    <a:pt x="4953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86511" y="3657600"/>
            <a:ext cx="4554220" cy="2694940"/>
            <a:chOff x="286511" y="3657600"/>
            <a:chExt cx="4554220" cy="26949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1" y="3657600"/>
              <a:ext cx="4553712" cy="26944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3859" y="5679948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243840" y="0"/>
                  </a:moveTo>
                  <a:lnTo>
                    <a:pt x="194697" y="5108"/>
                  </a:lnTo>
                  <a:lnTo>
                    <a:pt x="148925" y="19761"/>
                  </a:lnTo>
                  <a:lnTo>
                    <a:pt x="107505" y="42946"/>
                  </a:lnTo>
                  <a:lnTo>
                    <a:pt x="71418" y="73652"/>
                  </a:lnTo>
                  <a:lnTo>
                    <a:pt x="41643" y="110867"/>
                  </a:lnTo>
                  <a:lnTo>
                    <a:pt x="19161" y="153581"/>
                  </a:lnTo>
                  <a:lnTo>
                    <a:pt x="4953" y="200782"/>
                  </a:lnTo>
                  <a:lnTo>
                    <a:pt x="0" y="251459"/>
                  </a:lnTo>
                  <a:lnTo>
                    <a:pt x="4953" y="302137"/>
                  </a:lnTo>
                  <a:lnTo>
                    <a:pt x="19161" y="349338"/>
                  </a:lnTo>
                  <a:lnTo>
                    <a:pt x="41643" y="392052"/>
                  </a:lnTo>
                  <a:lnTo>
                    <a:pt x="71418" y="429267"/>
                  </a:lnTo>
                  <a:lnTo>
                    <a:pt x="107505" y="459973"/>
                  </a:lnTo>
                  <a:lnTo>
                    <a:pt x="148925" y="483158"/>
                  </a:lnTo>
                  <a:lnTo>
                    <a:pt x="194697" y="497811"/>
                  </a:lnTo>
                  <a:lnTo>
                    <a:pt x="243840" y="502919"/>
                  </a:lnTo>
                  <a:lnTo>
                    <a:pt x="292982" y="497811"/>
                  </a:lnTo>
                  <a:lnTo>
                    <a:pt x="338754" y="483158"/>
                  </a:lnTo>
                  <a:lnTo>
                    <a:pt x="380174" y="459973"/>
                  </a:lnTo>
                  <a:lnTo>
                    <a:pt x="416261" y="429267"/>
                  </a:lnTo>
                  <a:lnTo>
                    <a:pt x="446036" y="392052"/>
                  </a:lnTo>
                  <a:lnTo>
                    <a:pt x="468518" y="349338"/>
                  </a:lnTo>
                  <a:lnTo>
                    <a:pt x="482726" y="302137"/>
                  </a:lnTo>
                  <a:lnTo>
                    <a:pt x="487680" y="251459"/>
                  </a:lnTo>
                  <a:lnTo>
                    <a:pt x="482726" y="200782"/>
                  </a:lnTo>
                  <a:lnTo>
                    <a:pt x="468518" y="153581"/>
                  </a:lnTo>
                  <a:lnTo>
                    <a:pt x="446036" y="110867"/>
                  </a:lnTo>
                  <a:lnTo>
                    <a:pt x="416261" y="73652"/>
                  </a:lnTo>
                  <a:lnTo>
                    <a:pt x="380174" y="42946"/>
                  </a:lnTo>
                  <a:lnTo>
                    <a:pt x="338754" y="19761"/>
                  </a:lnTo>
                  <a:lnTo>
                    <a:pt x="292982" y="5108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859" y="5679948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80" h="502920">
                  <a:moveTo>
                    <a:pt x="0" y="251459"/>
                  </a:moveTo>
                  <a:lnTo>
                    <a:pt x="4953" y="200782"/>
                  </a:lnTo>
                  <a:lnTo>
                    <a:pt x="19161" y="153581"/>
                  </a:lnTo>
                  <a:lnTo>
                    <a:pt x="41643" y="110867"/>
                  </a:lnTo>
                  <a:lnTo>
                    <a:pt x="71418" y="73652"/>
                  </a:lnTo>
                  <a:lnTo>
                    <a:pt x="107505" y="42946"/>
                  </a:lnTo>
                  <a:lnTo>
                    <a:pt x="148925" y="19761"/>
                  </a:lnTo>
                  <a:lnTo>
                    <a:pt x="194697" y="5108"/>
                  </a:lnTo>
                  <a:lnTo>
                    <a:pt x="243840" y="0"/>
                  </a:lnTo>
                  <a:lnTo>
                    <a:pt x="292982" y="5108"/>
                  </a:lnTo>
                  <a:lnTo>
                    <a:pt x="338754" y="19761"/>
                  </a:lnTo>
                  <a:lnTo>
                    <a:pt x="380174" y="42946"/>
                  </a:lnTo>
                  <a:lnTo>
                    <a:pt x="416261" y="73652"/>
                  </a:lnTo>
                  <a:lnTo>
                    <a:pt x="446036" y="110867"/>
                  </a:lnTo>
                  <a:lnTo>
                    <a:pt x="468518" y="153581"/>
                  </a:lnTo>
                  <a:lnTo>
                    <a:pt x="482726" y="200782"/>
                  </a:lnTo>
                  <a:lnTo>
                    <a:pt x="487680" y="251459"/>
                  </a:lnTo>
                  <a:lnTo>
                    <a:pt x="482726" y="302137"/>
                  </a:lnTo>
                  <a:lnTo>
                    <a:pt x="468518" y="349338"/>
                  </a:lnTo>
                  <a:lnTo>
                    <a:pt x="446036" y="392052"/>
                  </a:lnTo>
                  <a:lnTo>
                    <a:pt x="416261" y="429267"/>
                  </a:lnTo>
                  <a:lnTo>
                    <a:pt x="380174" y="459973"/>
                  </a:lnTo>
                  <a:lnTo>
                    <a:pt x="338754" y="483158"/>
                  </a:lnTo>
                  <a:lnTo>
                    <a:pt x="292982" y="497811"/>
                  </a:lnTo>
                  <a:lnTo>
                    <a:pt x="243840" y="502919"/>
                  </a:lnTo>
                  <a:lnTo>
                    <a:pt x="194697" y="497811"/>
                  </a:lnTo>
                  <a:lnTo>
                    <a:pt x="148925" y="483158"/>
                  </a:lnTo>
                  <a:lnTo>
                    <a:pt x="107505" y="459973"/>
                  </a:lnTo>
                  <a:lnTo>
                    <a:pt x="71418" y="429267"/>
                  </a:lnTo>
                  <a:lnTo>
                    <a:pt x="41643" y="392052"/>
                  </a:lnTo>
                  <a:lnTo>
                    <a:pt x="19161" y="349338"/>
                  </a:lnTo>
                  <a:lnTo>
                    <a:pt x="4953" y="302137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74920" y="917447"/>
            <a:ext cx="4538980" cy="2691765"/>
            <a:chOff x="5074920" y="917447"/>
            <a:chExt cx="4538980" cy="269176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0" y="917447"/>
              <a:ext cx="4538472" cy="26913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959596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243839" y="0"/>
                  </a:moveTo>
                  <a:lnTo>
                    <a:pt x="194711" y="5106"/>
                  </a:lnTo>
                  <a:lnTo>
                    <a:pt x="148947" y="19752"/>
                  </a:lnTo>
                  <a:lnTo>
                    <a:pt x="107528" y="42929"/>
                  </a:lnTo>
                  <a:lnTo>
                    <a:pt x="71437" y="73628"/>
                  </a:lnTo>
                  <a:lnTo>
                    <a:pt x="41656" y="110839"/>
                  </a:lnTo>
                  <a:lnTo>
                    <a:pt x="19169" y="153554"/>
                  </a:lnTo>
                  <a:lnTo>
                    <a:pt x="4955" y="200764"/>
                  </a:lnTo>
                  <a:lnTo>
                    <a:pt x="0" y="251460"/>
                  </a:lnTo>
                  <a:lnTo>
                    <a:pt x="4955" y="302155"/>
                  </a:lnTo>
                  <a:lnTo>
                    <a:pt x="19169" y="349365"/>
                  </a:lnTo>
                  <a:lnTo>
                    <a:pt x="41656" y="392080"/>
                  </a:lnTo>
                  <a:lnTo>
                    <a:pt x="71437" y="429291"/>
                  </a:lnTo>
                  <a:lnTo>
                    <a:pt x="107528" y="459990"/>
                  </a:lnTo>
                  <a:lnTo>
                    <a:pt x="148947" y="483167"/>
                  </a:lnTo>
                  <a:lnTo>
                    <a:pt x="194711" y="497813"/>
                  </a:lnTo>
                  <a:lnTo>
                    <a:pt x="243839" y="502919"/>
                  </a:lnTo>
                  <a:lnTo>
                    <a:pt x="292968" y="497813"/>
                  </a:lnTo>
                  <a:lnTo>
                    <a:pt x="338732" y="483167"/>
                  </a:lnTo>
                  <a:lnTo>
                    <a:pt x="380151" y="459990"/>
                  </a:lnTo>
                  <a:lnTo>
                    <a:pt x="416242" y="429291"/>
                  </a:lnTo>
                  <a:lnTo>
                    <a:pt x="446023" y="392080"/>
                  </a:lnTo>
                  <a:lnTo>
                    <a:pt x="468510" y="349365"/>
                  </a:lnTo>
                  <a:lnTo>
                    <a:pt x="482724" y="302155"/>
                  </a:lnTo>
                  <a:lnTo>
                    <a:pt x="487679" y="251460"/>
                  </a:lnTo>
                  <a:lnTo>
                    <a:pt x="482724" y="200764"/>
                  </a:lnTo>
                  <a:lnTo>
                    <a:pt x="468510" y="153554"/>
                  </a:lnTo>
                  <a:lnTo>
                    <a:pt x="446023" y="110839"/>
                  </a:lnTo>
                  <a:lnTo>
                    <a:pt x="416242" y="73628"/>
                  </a:lnTo>
                  <a:lnTo>
                    <a:pt x="380151" y="42929"/>
                  </a:lnTo>
                  <a:lnTo>
                    <a:pt x="338732" y="19752"/>
                  </a:lnTo>
                  <a:lnTo>
                    <a:pt x="292968" y="510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59596" y="2976371"/>
              <a:ext cx="487680" cy="502920"/>
            </a:xfrm>
            <a:custGeom>
              <a:avLst/>
              <a:gdLst/>
              <a:ahLst/>
              <a:cxnLst/>
              <a:rect l="l" t="t" r="r" b="b"/>
              <a:pathLst>
                <a:path w="487679" h="502920">
                  <a:moveTo>
                    <a:pt x="0" y="251460"/>
                  </a:moveTo>
                  <a:lnTo>
                    <a:pt x="4955" y="200764"/>
                  </a:lnTo>
                  <a:lnTo>
                    <a:pt x="19169" y="153554"/>
                  </a:lnTo>
                  <a:lnTo>
                    <a:pt x="41656" y="110839"/>
                  </a:lnTo>
                  <a:lnTo>
                    <a:pt x="71437" y="73628"/>
                  </a:lnTo>
                  <a:lnTo>
                    <a:pt x="107528" y="42929"/>
                  </a:lnTo>
                  <a:lnTo>
                    <a:pt x="148947" y="19752"/>
                  </a:lnTo>
                  <a:lnTo>
                    <a:pt x="194711" y="5106"/>
                  </a:lnTo>
                  <a:lnTo>
                    <a:pt x="243839" y="0"/>
                  </a:lnTo>
                  <a:lnTo>
                    <a:pt x="292968" y="5106"/>
                  </a:lnTo>
                  <a:lnTo>
                    <a:pt x="338732" y="19752"/>
                  </a:lnTo>
                  <a:lnTo>
                    <a:pt x="380151" y="42929"/>
                  </a:lnTo>
                  <a:lnTo>
                    <a:pt x="416242" y="73628"/>
                  </a:lnTo>
                  <a:lnTo>
                    <a:pt x="446023" y="110839"/>
                  </a:lnTo>
                  <a:lnTo>
                    <a:pt x="468510" y="153554"/>
                  </a:lnTo>
                  <a:lnTo>
                    <a:pt x="482724" y="200764"/>
                  </a:lnTo>
                  <a:lnTo>
                    <a:pt x="487679" y="251460"/>
                  </a:lnTo>
                  <a:lnTo>
                    <a:pt x="482724" y="302155"/>
                  </a:lnTo>
                  <a:lnTo>
                    <a:pt x="468510" y="349365"/>
                  </a:lnTo>
                  <a:lnTo>
                    <a:pt x="446023" y="392080"/>
                  </a:lnTo>
                  <a:lnTo>
                    <a:pt x="416242" y="429291"/>
                  </a:lnTo>
                  <a:lnTo>
                    <a:pt x="380151" y="459990"/>
                  </a:lnTo>
                  <a:lnTo>
                    <a:pt x="338732" y="483167"/>
                  </a:lnTo>
                  <a:lnTo>
                    <a:pt x="292968" y="497813"/>
                  </a:lnTo>
                  <a:lnTo>
                    <a:pt x="243839" y="502919"/>
                  </a:lnTo>
                  <a:lnTo>
                    <a:pt x="194711" y="497813"/>
                  </a:lnTo>
                  <a:lnTo>
                    <a:pt x="148947" y="483167"/>
                  </a:lnTo>
                  <a:lnTo>
                    <a:pt x="107528" y="459990"/>
                  </a:lnTo>
                  <a:lnTo>
                    <a:pt x="71437" y="429291"/>
                  </a:lnTo>
                  <a:lnTo>
                    <a:pt x="41656" y="392080"/>
                  </a:lnTo>
                  <a:lnTo>
                    <a:pt x="19169" y="349365"/>
                  </a:lnTo>
                  <a:lnTo>
                    <a:pt x="4955" y="302155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1484" y="3076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11233" y="3076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484" y="57806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11233" y="57806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58731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8B94"/>
                </a:solidFill>
              </a:rPr>
              <a:t>Для</a:t>
            </a:r>
            <a:r>
              <a:rPr sz="2800" spc="-1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преодоления</a:t>
            </a:r>
            <a:r>
              <a:rPr sz="2800" spc="-2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препятствий…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6511" y="917447"/>
            <a:ext cx="4627245" cy="5133340"/>
            <a:chOff x="286511" y="917447"/>
            <a:chExt cx="4627245" cy="5133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917447"/>
              <a:ext cx="2502408" cy="1652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2855975"/>
              <a:ext cx="2977895" cy="17647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3367" y="1563623"/>
              <a:ext cx="2350008" cy="15422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647" y="4331207"/>
              <a:ext cx="2895600" cy="17190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7315" indent="-372110">
              <a:lnSpc>
                <a:spcPct val="100000"/>
              </a:lnSpc>
              <a:spcBef>
                <a:spcPts val="100"/>
              </a:spcBef>
              <a:buChar char="•"/>
              <a:tabLst>
                <a:tab pos="5186680" algn="l"/>
                <a:tab pos="5187315" algn="l"/>
              </a:tabLst>
            </a:pPr>
            <a:r>
              <a:rPr spc="-25" dirty="0"/>
              <a:t>Создавайте</a:t>
            </a:r>
            <a:r>
              <a:rPr spc="15" dirty="0"/>
              <a:t> </a:t>
            </a:r>
            <a:r>
              <a:rPr spc="-5" dirty="0"/>
              <a:t>систему</a:t>
            </a:r>
            <a:r>
              <a:rPr spc="-30" dirty="0"/>
              <a:t> </a:t>
            </a:r>
            <a:r>
              <a:rPr spc="-15" dirty="0"/>
              <a:t>GTD</a:t>
            </a:r>
            <a:r>
              <a:rPr spc="55" dirty="0"/>
              <a:t> </a:t>
            </a:r>
            <a:r>
              <a:rPr spc="-15" dirty="0"/>
              <a:t>«под</a:t>
            </a:r>
            <a:r>
              <a:rPr spc="-30" dirty="0"/>
              <a:t> </a:t>
            </a:r>
            <a:r>
              <a:rPr spc="-10" dirty="0"/>
              <a:t>себя»,</a:t>
            </a:r>
          </a:p>
          <a:p>
            <a:pPr marL="5187315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удобную</a:t>
            </a:r>
            <a:r>
              <a:rPr spc="15" dirty="0"/>
              <a:t> </a:t>
            </a:r>
            <a:r>
              <a:rPr spc="-15" dirty="0"/>
              <a:t>именно</a:t>
            </a:r>
            <a:r>
              <a:rPr dirty="0"/>
              <a:t> </a:t>
            </a:r>
            <a:r>
              <a:rPr spc="-15" dirty="0"/>
              <a:t>Вам</a:t>
            </a:r>
          </a:p>
          <a:p>
            <a:pPr marL="4802505">
              <a:lnSpc>
                <a:spcPct val="100000"/>
              </a:lnSpc>
              <a:spcBef>
                <a:spcPts val="25"/>
              </a:spcBef>
            </a:pPr>
            <a:endParaRPr sz="2650"/>
          </a:p>
          <a:p>
            <a:pPr marL="5187315" indent="-372110">
              <a:lnSpc>
                <a:spcPct val="100000"/>
              </a:lnSpc>
              <a:buChar char="•"/>
              <a:tabLst>
                <a:tab pos="5186680" algn="l"/>
                <a:tab pos="5187315" algn="l"/>
              </a:tabLst>
            </a:pPr>
            <a:r>
              <a:rPr spc="-20" dirty="0"/>
              <a:t>Включайте</a:t>
            </a:r>
            <a:r>
              <a:rPr spc="-10" dirty="0"/>
              <a:t> </a:t>
            </a:r>
            <a:r>
              <a:rPr dirty="0"/>
              <a:t>в</a:t>
            </a:r>
            <a:r>
              <a:rPr spc="10" dirty="0"/>
              <a:t> </a:t>
            </a:r>
            <a:r>
              <a:rPr spc="-5" dirty="0"/>
              <a:t>планы</a:t>
            </a:r>
            <a:r>
              <a:rPr spc="10" dirty="0"/>
              <a:t> </a:t>
            </a:r>
            <a:r>
              <a:rPr spc="-5" dirty="0"/>
              <a:t>мероприятия</a:t>
            </a:r>
          </a:p>
          <a:p>
            <a:pPr marL="5187315">
              <a:lnSpc>
                <a:spcPct val="100000"/>
              </a:lnSpc>
            </a:pPr>
            <a:r>
              <a:rPr spc="-20" dirty="0"/>
              <a:t>«тонус-менеджмент»</a:t>
            </a:r>
          </a:p>
          <a:p>
            <a:pPr marL="4802505">
              <a:lnSpc>
                <a:spcPct val="100000"/>
              </a:lnSpc>
              <a:spcBef>
                <a:spcPts val="25"/>
              </a:spcBef>
            </a:pPr>
            <a:endParaRPr sz="2650"/>
          </a:p>
          <a:p>
            <a:pPr marL="5187315" marR="751205" indent="-372110">
              <a:lnSpc>
                <a:spcPct val="100000"/>
              </a:lnSpc>
              <a:spcBef>
                <a:spcPts val="5"/>
              </a:spcBef>
              <a:buChar char="•"/>
              <a:tabLst>
                <a:tab pos="5186680" algn="l"/>
                <a:tab pos="5187315" algn="l"/>
              </a:tabLst>
            </a:pPr>
            <a:r>
              <a:rPr spc="-30" dirty="0"/>
              <a:t>Уделяйте</a:t>
            </a:r>
            <a:r>
              <a:rPr spc="-15" dirty="0"/>
              <a:t> внимание</a:t>
            </a:r>
            <a:r>
              <a:rPr spc="-10" dirty="0"/>
              <a:t> </a:t>
            </a:r>
            <a:r>
              <a:rPr spc="-5" dirty="0"/>
              <a:t>«системе» </a:t>
            </a:r>
            <a:r>
              <a:rPr spc="-465" dirty="0"/>
              <a:t> </a:t>
            </a:r>
            <a:r>
              <a:rPr spc="-20" dirty="0"/>
              <a:t>ежедневно,</a:t>
            </a:r>
            <a:r>
              <a:rPr spc="15" dirty="0"/>
              <a:t> </a:t>
            </a:r>
            <a:r>
              <a:rPr spc="-40" dirty="0"/>
              <a:t>«без</a:t>
            </a:r>
            <a:r>
              <a:rPr spc="5" dirty="0"/>
              <a:t> </a:t>
            </a:r>
            <a:r>
              <a:rPr spc="-15" dirty="0"/>
              <a:t>выходных</a:t>
            </a:r>
            <a:r>
              <a:rPr spc="70" dirty="0"/>
              <a:t> </a:t>
            </a:r>
            <a:r>
              <a:rPr dirty="0"/>
              <a:t>и </a:t>
            </a:r>
            <a:r>
              <a:rPr spc="5" dirty="0"/>
              <a:t> </a:t>
            </a:r>
            <a:r>
              <a:rPr spc="-20" dirty="0"/>
              <a:t>отпусков</a:t>
            </a:r>
            <a:r>
              <a:rPr spc="-20" dirty="0">
                <a:latin typeface="Wingdings"/>
                <a:cs typeface="Wingdings"/>
              </a:rPr>
              <a:t></a:t>
            </a:r>
            <a:r>
              <a:rPr spc="-20" dirty="0"/>
              <a:t>»</a:t>
            </a:r>
          </a:p>
          <a:p>
            <a:pPr marL="480250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</a:pPr>
            <a:endParaRPr sz="2650"/>
          </a:p>
          <a:p>
            <a:pPr marL="5187315" marR="264160" indent="-372110">
              <a:lnSpc>
                <a:spcPct val="100000"/>
              </a:lnSpc>
              <a:buChar char="•"/>
              <a:tabLst>
                <a:tab pos="5186680" algn="l"/>
                <a:tab pos="5187315" algn="l"/>
              </a:tabLst>
            </a:pPr>
            <a:r>
              <a:rPr spc="-15" dirty="0"/>
              <a:t>Помните,</a:t>
            </a:r>
            <a:r>
              <a:rPr spc="10" dirty="0"/>
              <a:t> </a:t>
            </a:r>
            <a:r>
              <a:rPr spc="-10" dirty="0"/>
              <a:t>форс-мажоры</a:t>
            </a:r>
            <a:r>
              <a:rPr spc="-55" dirty="0"/>
              <a:t> </a:t>
            </a:r>
            <a:r>
              <a:rPr spc="-15" dirty="0"/>
              <a:t>приходят</a:t>
            </a:r>
            <a:r>
              <a:rPr spc="20" dirty="0"/>
              <a:t> </a:t>
            </a:r>
            <a:r>
              <a:rPr spc="-5" dirty="0"/>
              <a:t>и </a:t>
            </a:r>
            <a:r>
              <a:rPr spc="-459" dirty="0"/>
              <a:t> </a:t>
            </a:r>
            <a:r>
              <a:rPr spc="90" dirty="0"/>
              <a:t>уходят… </a:t>
            </a:r>
            <a:r>
              <a:rPr dirty="0"/>
              <a:t>а </a:t>
            </a:r>
            <a:r>
              <a:rPr spc="-10" dirty="0"/>
              <a:t>GTD </a:t>
            </a:r>
            <a:r>
              <a:rPr spc="470" dirty="0"/>
              <a:t>– </a:t>
            </a:r>
            <a:r>
              <a:rPr spc="-40" dirty="0"/>
              <a:t>может </a:t>
            </a:r>
            <a:r>
              <a:rPr spc="-10" dirty="0"/>
              <a:t>остаться </a:t>
            </a:r>
            <a:r>
              <a:rPr spc="-5" dirty="0"/>
              <a:t> </a:t>
            </a:r>
            <a:r>
              <a:rPr spc="-20" dirty="0"/>
              <a:t>навсегда</a:t>
            </a:r>
            <a:r>
              <a:rPr dirty="0"/>
              <a:t> </a:t>
            </a:r>
            <a:r>
              <a:rPr spc="-10" dirty="0"/>
              <a:t>Вашим</a:t>
            </a:r>
            <a:r>
              <a:rPr dirty="0"/>
              <a:t> </a:t>
            </a:r>
            <a:r>
              <a:rPr spc="-25" dirty="0"/>
              <a:t>надежным </a:t>
            </a:r>
            <a:r>
              <a:rPr spc="-20" dirty="0"/>
              <a:t> помощником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4459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008B94"/>
                </a:solidFill>
              </a:rPr>
              <a:t>НАША</a:t>
            </a:r>
            <a:r>
              <a:rPr sz="2800" spc="7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«дорожная</a:t>
            </a:r>
            <a:r>
              <a:rPr sz="2800" spc="-40" dirty="0">
                <a:solidFill>
                  <a:srgbClr val="008B94"/>
                </a:solidFill>
              </a:rPr>
              <a:t> </a:t>
            </a:r>
            <a:r>
              <a:rPr sz="2800" spc="-10" dirty="0">
                <a:solidFill>
                  <a:srgbClr val="008B94"/>
                </a:solidFill>
              </a:rPr>
              <a:t>карта»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40" y="3877055"/>
            <a:ext cx="8912303" cy="17983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42" y="1355280"/>
            <a:ext cx="5631815" cy="13436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Стиль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8B94"/>
                </a:solidFill>
                <a:latin typeface="Microsoft Sans Serif"/>
                <a:cs typeface="Microsoft Sans Serif"/>
              </a:rPr>
              <a:t>жизни</a:t>
            </a:r>
            <a:r>
              <a:rPr sz="1800" spc="1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8B94"/>
                </a:solidFill>
                <a:latin typeface="Microsoft Sans Serif"/>
                <a:cs typeface="Microsoft Sans Serif"/>
              </a:rPr>
              <a:t>«У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меня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8B94"/>
                </a:solidFill>
                <a:latin typeface="Microsoft Sans Serif"/>
                <a:cs typeface="Microsoft Sans Serif"/>
              </a:rPr>
              <a:t>дела</a:t>
            </a:r>
            <a:r>
              <a:rPr sz="1800" dirty="0">
                <a:solidFill>
                  <a:srgbClr val="008B94"/>
                </a:solidFill>
                <a:latin typeface="Microsoft Sans Serif"/>
                <a:cs typeface="Microsoft Sans Serif"/>
              </a:rPr>
              <a:t> в</a:t>
            </a:r>
            <a:r>
              <a:rPr sz="1800" spc="25" dirty="0">
                <a:solidFill>
                  <a:srgbClr val="008B9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8B94"/>
                </a:solidFill>
                <a:latin typeface="Microsoft Sans Serif"/>
                <a:cs typeface="Microsoft Sans Serif"/>
              </a:rPr>
              <a:t>порядке!»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Алгоритм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8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информационным</a:t>
            </a:r>
            <a:r>
              <a:rPr sz="18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потоком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8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для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-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методики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GTD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B1D2D7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Основные</a:t>
            </a:r>
            <a:r>
              <a:rPr sz="18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барьеры</a:t>
            </a:r>
            <a:r>
              <a:rPr sz="18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их</a:t>
            </a:r>
            <a:r>
              <a:rPr sz="1800" dirty="0">
                <a:solidFill>
                  <a:srgbClr val="A6A6A6"/>
                </a:solidFill>
                <a:latin typeface="Microsoft Sans Serif"/>
                <a:cs typeface="Microsoft Sans Serif"/>
              </a:rPr>
              <a:t> преодоление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6736" y="926591"/>
            <a:ext cx="3660775" cy="2560320"/>
            <a:chOff x="1316736" y="926591"/>
            <a:chExt cx="3660775" cy="2560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60" y="1021350"/>
              <a:ext cx="3581400" cy="23776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6548" y="946403"/>
              <a:ext cx="3621404" cy="2520950"/>
            </a:xfrm>
            <a:custGeom>
              <a:avLst/>
              <a:gdLst/>
              <a:ahLst/>
              <a:cxnLst/>
              <a:rect l="l" t="t" r="r" b="b"/>
              <a:pathLst>
                <a:path w="3621404" h="2520950">
                  <a:moveTo>
                    <a:pt x="0" y="2520696"/>
                  </a:moveTo>
                  <a:lnTo>
                    <a:pt x="3621024" y="2520696"/>
                  </a:lnTo>
                  <a:lnTo>
                    <a:pt x="3621024" y="0"/>
                  </a:lnTo>
                  <a:lnTo>
                    <a:pt x="0" y="0"/>
                  </a:lnTo>
                  <a:lnTo>
                    <a:pt x="0" y="2520696"/>
                  </a:lnTo>
                  <a:close/>
                </a:path>
              </a:pathLst>
            </a:custGeom>
            <a:ln w="39623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32832" y="926591"/>
            <a:ext cx="3663950" cy="2560320"/>
            <a:chOff x="5132832" y="926591"/>
            <a:chExt cx="3663950" cy="25603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5853" y="1048918"/>
              <a:ext cx="3481050" cy="23432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2644" y="946403"/>
              <a:ext cx="3624579" cy="2520950"/>
            </a:xfrm>
            <a:custGeom>
              <a:avLst/>
              <a:gdLst/>
              <a:ahLst/>
              <a:cxnLst/>
              <a:rect l="l" t="t" r="r" b="b"/>
              <a:pathLst>
                <a:path w="3624579" h="2520950">
                  <a:moveTo>
                    <a:pt x="0" y="2520696"/>
                  </a:moveTo>
                  <a:lnTo>
                    <a:pt x="3624072" y="2520696"/>
                  </a:lnTo>
                  <a:lnTo>
                    <a:pt x="3624072" y="0"/>
                  </a:lnTo>
                  <a:lnTo>
                    <a:pt x="0" y="0"/>
                  </a:lnTo>
                  <a:lnTo>
                    <a:pt x="0" y="2520696"/>
                  </a:lnTo>
                  <a:close/>
                </a:path>
              </a:pathLst>
            </a:custGeom>
            <a:ln w="3962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28927" y="3602735"/>
            <a:ext cx="3667125" cy="2563495"/>
            <a:chOff x="1328927" y="3602735"/>
            <a:chExt cx="3667125" cy="25634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744" y="3697562"/>
              <a:ext cx="3532303" cy="23806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48739" y="3622547"/>
              <a:ext cx="3627120" cy="2524125"/>
            </a:xfrm>
            <a:custGeom>
              <a:avLst/>
              <a:gdLst/>
              <a:ahLst/>
              <a:cxnLst/>
              <a:rect l="l" t="t" r="r" b="b"/>
              <a:pathLst>
                <a:path w="3627120" h="2524125">
                  <a:moveTo>
                    <a:pt x="0" y="2523744"/>
                  </a:moveTo>
                  <a:lnTo>
                    <a:pt x="3627120" y="2523744"/>
                  </a:lnTo>
                  <a:lnTo>
                    <a:pt x="3627120" y="0"/>
                  </a:lnTo>
                  <a:lnTo>
                    <a:pt x="0" y="0"/>
                  </a:lnTo>
                  <a:lnTo>
                    <a:pt x="0" y="2523744"/>
                  </a:lnTo>
                  <a:close/>
                </a:path>
              </a:pathLst>
            </a:custGeom>
            <a:ln w="3962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117591" y="3602735"/>
            <a:ext cx="3691254" cy="2578735"/>
            <a:chOff x="5117591" y="3602735"/>
            <a:chExt cx="3691254" cy="25787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7215" y="3697901"/>
              <a:ext cx="3611880" cy="23952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37403" y="3622547"/>
              <a:ext cx="3651885" cy="2539365"/>
            </a:xfrm>
            <a:custGeom>
              <a:avLst/>
              <a:gdLst/>
              <a:ahLst/>
              <a:cxnLst/>
              <a:rect l="l" t="t" r="r" b="b"/>
              <a:pathLst>
                <a:path w="3651884" h="2539365">
                  <a:moveTo>
                    <a:pt x="0" y="2538984"/>
                  </a:moveTo>
                  <a:lnTo>
                    <a:pt x="3651504" y="2538984"/>
                  </a:lnTo>
                  <a:lnTo>
                    <a:pt x="3651504" y="0"/>
                  </a:lnTo>
                  <a:lnTo>
                    <a:pt x="0" y="0"/>
                  </a:lnTo>
                  <a:lnTo>
                    <a:pt x="0" y="2538984"/>
                  </a:lnTo>
                  <a:close/>
                </a:path>
              </a:pathLst>
            </a:custGeom>
            <a:ln w="3962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4642" y="233934"/>
            <a:ext cx="32994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Подводим</a:t>
            </a:r>
            <a:r>
              <a:rPr sz="2800" spc="-80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итоги…</a:t>
            </a:r>
            <a:endParaRPr sz="28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24866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Что</a:t>
            </a:r>
            <a:r>
              <a:rPr sz="2800" spc="-50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дальше…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871973" y="877621"/>
            <a:ext cx="4754245" cy="508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196215" indent="-350520">
              <a:lnSpc>
                <a:spcPct val="120000"/>
              </a:lnSpc>
              <a:spcBef>
                <a:spcPts val="100"/>
              </a:spcBef>
              <a:buClr>
                <a:srgbClr val="B1D2D7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b="1" spc="-15" dirty="0">
                <a:latin typeface="Arial"/>
                <a:cs typeface="Arial"/>
              </a:rPr>
              <a:t>Изучаем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доп.информацию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по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теме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(рекомендации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слайде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62)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1D2D7"/>
              </a:buClr>
              <a:buFont typeface="Wingdings"/>
              <a:buChar char=""/>
            </a:pPr>
            <a:endParaRPr sz="295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B1D2D7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Arial"/>
                <a:cs typeface="Arial"/>
              </a:rPr>
              <a:t>Организуем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СВОЮ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систему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GTD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1D2D7"/>
              </a:buClr>
              <a:buFont typeface="Wingdings"/>
              <a:buChar char=""/>
            </a:pPr>
            <a:endParaRPr sz="295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B1D2D7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b="1" spc="-15" dirty="0">
                <a:latin typeface="Arial"/>
                <a:cs typeface="Arial"/>
              </a:rPr>
              <a:t>Реализуем</a:t>
            </a:r>
            <a:r>
              <a:rPr sz="2000" b="1" spc="55" dirty="0">
                <a:latin typeface="Arial"/>
                <a:cs typeface="Arial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пять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шагов</a:t>
            </a:r>
            <a:endParaRPr sz="2000">
              <a:latin typeface="Microsoft Sans Serif"/>
              <a:cs typeface="Microsoft Sans Serif"/>
            </a:endParaRPr>
          </a:p>
          <a:p>
            <a:pPr marL="768350" lvl="1" indent="-412115">
              <a:lnSpc>
                <a:spcPct val="100000"/>
              </a:lnSpc>
              <a:spcBef>
                <a:spcPts val="484"/>
              </a:spcBef>
              <a:buClr>
                <a:srgbClr val="B1D2D7"/>
              </a:buClr>
              <a:buFont typeface="Wingdings"/>
              <a:buChar char=""/>
              <a:tabLst>
                <a:tab pos="768350" algn="l"/>
                <a:tab pos="76898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сбор</a:t>
            </a:r>
            <a:endParaRPr sz="2000">
              <a:latin typeface="Microsoft Sans Serif"/>
              <a:cs typeface="Microsoft Sans Serif"/>
            </a:endParaRPr>
          </a:p>
          <a:p>
            <a:pPr marL="698500" lvl="1" indent="-341630">
              <a:lnSpc>
                <a:spcPct val="100000"/>
              </a:lnSpc>
              <a:spcBef>
                <a:spcPts val="480"/>
              </a:spcBef>
              <a:buClr>
                <a:srgbClr val="B1D2D7"/>
              </a:buClr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обработка</a:t>
            </a:r>
            <a:endParaRPr sz="2000">
              <a:latin typeface="Microsoft Sans Serif"/>
              <a:cs typeface="Microsoft Sans Serif"/>
            </a:endParaRPr>
          </a:p>
          <a:p>
            <a:pPr marL="698500" lvl="1" indent="-341630">
              <a:lnSpc>
                <a:spcPct val="100000"/>
              </a:lnSpc>
              <a:spcBef>
                <a:spcPts val="480"/>
              </a:spcBef>
              <a:buClr>
                <a:srgbClr val="B1D2D7"/>
              </a:buClr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организация</a:t>
            </a:r>
            <a:endParaRPr sz="2000">
              <a:latin typeface="Microsoft Sans Serif"/>
              <a:cs typeface="Microsoft Sans Serif"/>
            </a:endParaRPr>
          </a:p>
          <a:p>
            <a:pPr marL="698500" lvl="1" indent="-341630">
              <a:lnSpc>
                <a:spcPct val="100000"/>
              </a:lnSpc>
              <a:spcBef>
                <a:spcPts val="480"/>
              </a:spcBef>
              <a:buClr>
                <a:srgbClr val="B1D2D7"/>
              </a:buClr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обзор</a:t>
            </a:r>
            <a:endParaRPr sz="2000">
              <a:latin typeface="Microsoft Sans Serif"/>
              <a:cs typeface="Microsoft Sans Serif"/>
            </a:endParaRPr>
          </a:p>
          <a:p>
            <a:pPr marL="698500" lvl="1" indent="-341630">
              <a:lnSpc>
                <a:spcPct val="100000"/>
              </a:lnSpc>
              <a:spcBef>
                <a:spcPts val="484"/>
              </a:spcBef>
              <a:buClr>
                <a:srgbClr val="B1D2D7"/>
              </a:buClr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действия</a:t>
            </a:r>
            <a:endParaRPr sz="2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B1D2D7"/>
              </a:buClr>
              <a:buFont typeface="Wingdings"/>
              <a:buChar char=""/>
            </a:pPr>
            <a:endParaRPr sz="295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B1D2D7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Arial"/>
                <a:cs typeface="Arial"/>
              </a:rPr>
              <a:t>Делимся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опытом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окружающими…</a:t>
            </a:r>
            <a:endParaRPr sz="20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000" spc="-110" dirty="0">
                <a:latin typeface="Microsoft Sans Serif"/>
                <a:cs typeface="Microsoft Sans Serif"/>
              </a:rPr>
              <a:t>Как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привести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дела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в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порядок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Wingdings"/>
                <a:cs typeface="Wingdings"/>
              </a:rPr>
              <a:t></a:t>
            </a:r>
            <a:endParaRPr sz="2000">
              <a:latin typeface="Wingdings"/>
              <a:cs typeface="Wingding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1133855"/>
            <a:ext cx="4239768" cy="46756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5776" y="880872"/>
            <a:ext cx="4840605" cy="5480685"/>
            <a:chOff x="5065776" y="880872"/>
            <a:chExt cx="4840605" cy="5480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0" y="890016"/>
              <a:ext cx="4575048" cy="27125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70348" y="885444"/>
              <a:ext cx="4584700" cy="2727960"/>
            </a:xfrm>
            <a:custGeom>
              <a:avLst/>
              <a:gdLst/>
              <a:ahLst/>
              <a:cxnLst/>
              <a:rect l="l" t="t" r="r" b="b"/>
              <a:pathLst>
                <a:path w="4584700" h="2727960">
                  <a:moveTo>
                    <a:pt x="0" y="2727960"/>
                  </a:moveTo>
                  <a:lnTo>
                    <a:pt x="4584192" y="2727960"/>
                  </a:lnTo>
                  <a:lnTo>
                    <a:pt x="4584192" y="0"/>
                  </a:lnTo>
                  <a:lnTo>
                    <a:pt x="0" y="0"/>
                  </a:lnTo>
                  <a:lnTo>
                    <a:pt x="0" y="2727960"/>
                  </a:lnTo>
                  <a:close/>
                </a:path>
              </a:pathLst>
            </a:custGeom>
            <a:ln w="914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4920" y="3657600"/>
              <a:ext cx="4575048" cy="26944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70348" y="3653027"/>
              <a:ext cx="4584700" cy="2703830"/>
            </a:xfrm>
            <a:custGeom>
              <a:avLst/>
              <a:gdLst/>
              <a:ahLst/>
              <a:cxnLst/>
              <a:rect l="l" t="t" r="r" b="b"/>
              <a:pathLst>
                <a:path w="4584700" h="2703829">
                  <a:moveTo>
                    <a:pt x="0" y="2703576"/>
                  </a:moveTo>
                  <a:lnTo>
                    <a:pt x="4584192" y="2703576"/>
                  </a:lnTo>
                  <a:lnTo>
                    <a:pt x="4584192" y="0"/>
                  </a:lnTo>
                  <a:lnTo>
                    <a:pt x="0" y="0"/>
                  </a:lnTo>
                  <a:lnTo>
                    <a:pt x="0" y="2703576"/>
                  </a:lnTo>
                  <a:close/>
                </a:path>
              </a:pathLst>
            </a:custGeom>
            <a:ln w="914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202" y="188213"/>
            <a:ext cx="78193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008B94"/>
                </a:solidFill>
              </a:rPr>
              <a:t>Что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посмотреть/почитать</a:t>
            </a:r>
            <a:r>
              <a:rPr sz="2800" spc="6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дополнительно…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277368" y="880872"/>
            <a:ext cx="4572000" cy="5480685"/>
            <a:chOff x="277368" y="880872"/>
            <a:chExt cx="4572000" cy="54806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106" y="890016"/>
              <a:ext cx="4294117" cy="26684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1940" y="885444"/>
              <a:ext cx="4563110" cy="2727960"/>
            </a:xfrm>
            <a:custGeom>
              <a:avLst/>
              <a:gdLst/>
              <a:ahLst/>
              <a:cxnLst/>
              <a:rect l="l" t="t" r="r" b="b"/>
              <a:pathLst>
                <a:path w="4563110" h="2727960">
                  <a:moveTo>
                    <a:pt x="0" y="2727960"/>
                  </a:moveTo>
                  <a:lnTo>
                    <a:pt x="4562856" y="2727960"/>
                  </a:lnTo>
                  <a:lnTo>
                    <a:pt x="4562856" y="0"/>
                  </a:lnTo>
                  <a:lnTo>
                    <a:pt x="0" y="0"/>
                  </a:lnTo>
                  <a:lnTo>
                    <a:pt x="0" y="2727960"/>
                  </a:lnTo>
                  <a:close/>
                </a:path>
              </a:pathLst>
            </a:custGeom>
            <a:ln w="914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512" y="3657600"/>
              <a:ext cx="4553712" cy="26842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1940" y="3653027"/>
              <a:ext cx="4563110" cy="2703830"/>
            </a:xfrm>
            <a:custGeom>
              <a:avLst/>
              <a:gdLst/>
              <a:ahLst/>
              <a:cxnLst/>
              <a:rect l="l" t="t" r="r" b="b"/>
              <a:pathLst>
                <a:path w="4563110" h="2703829">
                  <a:moveTo>
                    <a:pt x="0" y="2703576"/>
                  </a:moveTo>
                  <a:lnTo>
                    <a:pt x="4562856" y="2703576"/>
                  </a:lnTo>
                  <a:lnTo>
                    <a:pt x="4562856" y="0"/>
                  </a:lnTo>
                  <a:lnTo>
                    <a:pt x="0" y="0"/>
                  </a:lnTo>
                  <a:lnTo>
                    <a:pt x="0" y="2703576"/>
                  </a:lnTo>
                  <a:close/>
                </a:path>
              </a:pathLst>
            </a:custGeom>
            <a:ln w="9144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92161" y="3271469"/>
            <a:ext cx="2037714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u="sng" spc="-1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6"/>
              </a:rPr>
              <a:t>Ссылка:</a:t>
            </a:r>
            <a:r>
              <a:rPr sz="1400" u="sng" spc="3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sz="1400" u="sng" spc="-10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6"/>
              </a:rPr>
              <a:t>Oleg</a:t>
            </a:r>
            <a:r>
              <a:rPr sz="1400" u="sng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sz="1400" u="sng" spc="-1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6"/>
              </a:rPr>
              <a:t>Novozhilov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6511" y="4515437"/>
            <a:ext cx="6573520" cy="57213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13055" algn="ctr">
              <a:lnSpc>
                <a:spcPct val="100000"/>
              </a:lnSpc>
              <a:spcBef>
                <a:spcPts val="570"/>
              </a:spcBef>
            </a:pPr>
            <a:r>
              <a:rPr sz="1400" u="sng" spc="-1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7"/>
              </a:rPr>
              <a:t>Ссылка:</a:t>
            </a:r>
            <a:r>
              <a:rPr sz="1400" u="sng" spc="40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7"/>
              </a:rPr>
              <a:t> </a:t>
            </a:r>
            <a:r>
              <a:rPr sz="1400" u="sng" spc="-2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7"/>
              </a:rPr>
              <a:t>Maxim</a:t>
            </a:r>
            <a:r>
              <a:rPr sz="1400" u="sng" spc="5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7"/>
              </a:rPr>
              <a:t> </a:t>
            </a:r>
            <a:r>
              <a:rPr sz="1400" u="sng" spc="-10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7"/>
              </a:rPr>
              <a:t>Dorofeev</a:t>
            </a:r>
            <a:endParaRPr sz="1400">
              <a:latin typeface="Microsoft Sans Serif"/>
              <a:cs typeface="Microsoft Sans Serif"/>
            </a:endParaRPr>
          </a:p>
          <a:p>
            <a:pPr marL="4867275" algn="ctr">
              <a:lnSpc>
                <a:spcPct val="100000"/>
              </a:lnSpc>
              <a:spcBef>
                <a:spcPts val="475"/>
              </a:spcBef>
            </a:pPr>
            <a:r>
              <a:rPr sz="1400" u="sng" spc="-1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8"/>
              </a:rPr>
              <a:t>Ссылка:</a:t>
            </a:r>
            <a:r>
              <a:rPr sz="1400" u="sng" spc="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8"/>
              </a:rPr>
              <a:t> </a:t>
            </a:r>
            <a:r>
              <a:rPr sz="1400" u="sng" spc="-15" dirty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Microsoft Sans Serif"/>
                <a:cs typeface="Microsoft Sans Serif"/>
                <a:hlinkClick r:id="rId8"/>
              </a:rPr>
              <a:t>lifehacker.ru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63061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8B94"/>
                </a:solidFill>
              </a:rPr>
              <a:t>Добрые </a:t>
            </a:r>
            <a:r>
              <a:rPr sz="2800" dirty="0">
                <a:solidFill>
                  <a:srgbClr val="008B94"/>
                </a:solidFill>
              </a:rPr>
              <a:t>пожелания</a:t>
            </a:r>
            <a:r>
              <a:rPr sz="2800" spc="-45" dirty="0">
                <a:solidFill>
                  <a:srgbClr val="008B94"/>
                </a:solidFill>
              </a:rPr>
              <a:t> </a:t>
            </a:r>
            <a:r>
              <a:rPr sz="2800" dirty="0">
                <a:solidFill>
                  <a:srgbClr val="008B94"/>
                </a:solidFill>
              </a:rPr>
              <a:t>«Gжедаев»</a:t>
            </a:r>
            <a:r>
              <a:rPr sz="2800" spc="-20" dirty="0">
                <a:solidFill>
                  <a:srgbClr val="008B94"/>
                </a:solidFill>
              </a:rPr>
              <a:t> </a:t>
            </a:r>
            <a:r>
              <a:rPr sz="2800" b="0" spc="20" dirty="0">
                <a:solidFill>
                  <a:srgbClr val="008B94"/>
                </a:solidFill>
                <a:latin typeface="Wingdings"/>
                <a:cs typeface="Wingdings"/>
              </a:rPr>
              <a:t></a:t>
            </a:r>
            <a:r>
              <a:rPr sz="2800" spc="20" dirty="0">
                <a:solidFill>
                  <a:srgbClr val="008B94"/>
                </a:solidFill>
              </a:rPr>
              <a:t>…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6110" y="1959355"/>
            <a:ext cx="3664585" cy="1891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стоит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всю </a:t>
            </a:r>
            <a:r>
              <a:rPr sz="1800" spc="-40" dirty="0">
                <a:latin typeface="Microsoft Sans Serif"/>
                <a:cs typeface="Microsoft Sans Serif"/>
              </a:rPr>
              <a:t>жизнь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свою </a:t>
            </a:r>
            <a:r>
              <a:rPr sz="1800" spc="-5" dirty="0">
                <a:latin typeface="Microsoft Sans Serif"/>
                <a:cs typeface="Microsoft Sans Serif"/>
              </a:rPr>
              <a:t>глядеть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вдаль, 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будущее,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за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горизонт….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«джедайское»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это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занятие...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Microsoft Sans Serif"/>
              <a:cs typeface="Microsoft Sans Serif"/>
            </a:endParaRPr>
          </a:p>
          <a:p>
            <a:pPr marL="12700" marR="5080">
              <a:lnSpc>
                <a:spcPct val="12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Подумайте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лучше,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где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сейчас.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Чем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заняты?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9593" y="4012768"/>
            <a:ext cx="215074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3405" marR="5080" indent="-561340">
              <a:lnSpc>
                <a:spcPct val="12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«крылатые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фразы»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магистра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Йоды, </a:t>
            </a:r>
            <a:r>
              <a:rPr sz="1000" spc="-2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фильм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«Звездные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войны»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31" y="918969"/>
            <a:ext cx="4685539" cy="512750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635" cy="6858000"/>
            <a:chOff x="0" y="0"/>
            <a:chExt cx="9906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9871" y="6495288"/>
              <a:ext cx="966216" cy="182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1695" y="6303264"/>
              <a:ext cx="3194684" cy="4876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935" algn="ctr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СПАСИБО</a:t>
            </a:r>
            <a:r>
              <a:rPr spc="-5" dirty="0"/>
              <a:t> </a:t>
            </a:r>
            <a:r>
              <a:rPr spc="-20" dirty="0"/>
              <a:t>ВСЕМ</a:t>
            </a:r>
          </a:p>
          <a:p>
            <a:pPr marL="241935" algn="ctr">
              <a:lnSpc>
                <a:spcPct val="100000"/>
              </a:lnSpc>
            </a:pPr>
            <a:r>
              <a:rPr dirty="0"/>
              <a:t>ЗА</a:t>
            </a:r>
            <a:r>
              <a:rPr spc="-50" dirty="0"/>
              <a:t> </a:t>
            </a:r>
            <a:r>
              <a:rPr spc="-15" dirty="0"/>
              <a:t>СОВМЕСТНУЮ</a:t>
            </a:r>
            <a:r>
              <a:rPr spc="-80" dirty="0"/>
              <a:t> </a:t>
            </a:r>
            <a:r>
              <a:rPr spc="-50" dirty="0"/>
              <a:t>РАБОТУ!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7922" y="3014548"/>
            <a:ext cx="733107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b="1" i="1" dirty="0">
                <a:solidFill>
                  <a:srgbClr val="008080"/>
                </a:solidFill>
                <a:latin typeface="Arial"/>
                <a:cs typeface="Arial"/>
              </a:rPr>
              <a:t>Радуйте</a:t>
            </a:r>
            <a:r>
              <a:rPr sz="3400" b="1" i="1" spc="-7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3400" b="1" i="1" spc="10" dirty="0">
                <a:solidFill>
                  <a:srgbClr val="008080"/>
                </a:solidFill>
                <a:latin typeface="Arial"/>
                <a:cs typeface="Arial"/>
              </a:rPr>
              <a:t>себя</a:t>
            </a:r>
            <a:r>
              <a:rPr sz="3400" b="1" i="1" spc="-5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3400" b="1" i="1" spc="5" dirty="0">
                <a:solidFill>
                  <a:srgbClr val="008080"/>
                </a:solidFill>
                <a:latin typeface="Arial"/>
                <a:cs typeface="Arial"/>
              </a:rPr>
              <a:t>порядком</a:t>
            </a:r>
            <a:r>
              <a:rPr sz="3400" b="1" i="1" spc="-8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3400" b="1" i="1" spc="5" dirty="0">
                <a:solidFill>
                  <a:srgbClr val="008080"/>
                </a:solidFill>
                <a:latin typeface="Arial"/>
                <a:cs typeface="Arial"/>
              </a:rPr>
              <a:t>в</a:t>
            </a:r>
            <a:r>
              <a:rPr sz="3400" b="1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3400" b="1" i="1" spc="10" dirty="0">
                <a:solidFill>
                  <a:srgbClr val="008080"/>
                </a:solidFill>
                <a:latin typeface="Arial"/>
                <a:cs typeface="Arial"/>
              </a:rPr>
              <a:t>делах</a:t>
            </a:r>
            <a:r>
              <a:rPr sz="34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3400" b="1" i="1" dirty="0">
                <a:solidFill>
                  <a:srgbClr val="008080"/>
                </a:solidFill>
                <a:latin typeface="Arial"/>
                <a:cs typeface="Arial"/>
              </a:rPr>
              <a:t>!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9217" y="4145737"/>
            <a:ext cx="284353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0" dirty="0" smtClean="0">
                <a:solidFill>
                  <a:srgbClr val="008080"/>
                </a:solidFill>
                <a:latin typeface="Arial"/>
                <a:cs typeface="Arial"/>
              </a:rPr>
              <a:t>Бороденко Антон</a:t>
            </a:r>
            <a:endParaRPr sz="18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lang="en-US" sz="1800" b="1" u="heavy" spc="-10" dirty="0" smtClean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Arial"/>
                <a:cs typeface="Arial"/>
                <a:hlinkClick r:id="rId2"/>
              </a:rPr>
              <a:t>Borodenkoav</a:t>
            </a:r>
            <a:r>
              <a:rPr sz="1800" b="1" u="heavy" spc="-10" dirty="0" smtClean="0">
                <a:solidFill>
                  <a:srgbClr val="008B94"/>
                </a:solidFill>
                <a:uFill>
                  <a:solidFill>
                    <a:srgbClr val="008B94"/>
                  </a:solidFill>
                </a:uFill>
                <a:latin typeface="Arial"/>
                <a:cs typeface="Arial"/>
                <a:hlinkClick r:id="rId2"/>
              </a:rPr>
              <a:t>@sibur.ru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53079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Упражнение</a:t>
            </a:r>
            <a:r>
              <a:rPr sz="2800" spc="-8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«Наши</a:t>
            </a:r>
            <a:r>
              <a:rPr sz="2800" spc="-15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мысли…»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547" y="1613295"/>
            <a:ext cx="4289993" cy="3473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65014" y="2433065"/>
            <a:ext cx="416179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Задача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участников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запомнить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всю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информацию,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которая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будет </a:t>
            </a:r>
            <a:r>
              <a:rPr sz="1800" spc="-15" dirty="0">
                <a:latin typeface="Microsoft Sans Serif"/>
                <a:cs typeface="Microsoft Sans Serif"/>
              </a:rPr>
              <a:t>озвучена.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2700" marR="155575" algn="just">
              <a:lnSpc>
                <a:spcPct val="100000"/>
              </a:lnSpc>
            </a:pPr>
            <a:r>
              <a:rPr sz="1800" spc="5" dirty="0">
                <a:latin typeface="Microsoft Sans Serif"/>
                <a:cs typeface="Microsoft Sans Serif"/>
              </a:rPr>
              <a:t>Если </a:t>
            </a:r>
            <a:r>
              <a:rPr sz="1800" spc="-10" dirty="0">
                <a:latin typeface="Microsoft Sans Serif"/>
                <a:cs typeface="Microsoft Sans Serif"/>
              </a:rPr>
              <a:t>почувствуете, </a:t>
            </a:r>
            <a:r>
              <a:rPr sz="1800" spc="-15" dirty="0">
                <a:latin typeface="Microsoft Sans Serif"/>
                <a:cs typeface="Microsoft Sans Serif"/>
              </a:rPr>
              <a:t>что </a:t>
            </a:r>
            <a:r>
              <a:rPr sz="1800" spc="-5" dirty="0">
                <a:latin typeface="Microsoft Sans Serif"/>
                <a:cs typeface="Microsoft Sans Serif"/>
              </a:rPr>
              <a:t>информация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перестает </a:t>
            </a:r>
            <a:r>
              <a:rPr sz="1800" spc="-15" dirty="0">
                <a:latin typeface="Microsoft Sans Serif"/>
                <a:cs typeface="Microsoft Sans Serif"/>
              </a:rPr>
              <a:t>запоминаться, </a:t>
            </a:r>
            <a:r>
              <a:rPr sz="1800" spc="-10" dirty="0">
                <a:latin typeface="Microsoft Sans Serif"/>
                <a:cs typeface="Microsoft Sans Serif"/>
              </a:rPr>
              <a:t>напишите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чате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слово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«</a:t>
            </a:r>
            <a:r>
              <a:rPr sz="1800" b="1" spc="-5" dirty="0">
                <a:latin typeface="Arial"/>
                <a:cs typeface="Arial"/>
              </a:rPr>
              <a:t>ХВАТИТ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spc="10" dirty="0">
                <a:latin typeface="Wingdings"/>
                <a:cs typeface="Wingdings"/>
              </a:rPr>
              <a:t></a:t>
            </a:r>
            <a:r>
              <a:rPr sz="1800" spc="10" dirty="0">
                <a:latin typeface="Microsoft Sans Serif"/>
                <a:cs typeface="Microsoft Sans Serif"/>
              </a:rPr>
              <a:t>».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69595"/>
            <a:ext cx="37312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Делимся</a:t>
            </a:r>
            <a:r>
              <a:rPr sz="2800" spc="-100" dirty="0">
                <a:solidFill>
                  <a:srgbClr val="008B94"/>
                </a:solidFill>
              </a:rPr>
              <a:t> </a:t>
            </a:r>
            <a:r>
              <a:rPr sz="2800" spc="5" dirty="0">
                <a:solidFill>
                  <a:srgbClr val="008B94"/>
                </a:solidFill>
              </a:rPr>
              <a:t>мыслями…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8" y="1616971"/>
            <a:ext cx="3964413" cy="3422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9510" y="2465578"/>
            <a:ext cx="3527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Почему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мозг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просигнализировал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«ХВАТИТ»?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" y="180848"/>
            <a:ext cx="66617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8B94"/>
                </a:solidFill>
              </a:rPr>
              <a:t>Физиологические</a:t>
            </a:r>
            <a:r>
              <a:rPr sz="2800" spc="-4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особенности</a:t>
            </a:r>
            <a:r>
              <a:rPr sz="2800" spc="5" dirty="0">
                <a:solidFill>
                  <a:srgbClr val="008B94"/>
                </a:solidFill>
              </a:rPr>
              <a:t> </a:t>
            </a:r>
            <a:r>
              <a:rPr sz="2800" spc="-5" dirty="0">
                <a:solidFill>
                  <a:srgbClr val="008B94"/>
                </a:solidFill>
              </a:rPr>
              <a:t>мозга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59" y="917447"/>
            <a:ext cx="7346710" cy="31296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60" dirty="0"/>
              <a:t>Как</a:t>
            </a:r>
            <a:r>
              <a:rPr spc="50" dirty="0"/>
              <a:t> </a:t>
            </a:r>
            <a:r>
              <a:rPr spc="-15" dirty="0"/>
              <a:t>привести</a:t>
            </a:r>
            <a:r>
              <a:rPr spc="95" dirty="0"/>
              <a:t> </a:t>
            </a:r>
            <a:r>
              <a:rPr spc="-20" dirty="0"/>
              <a:t>дела</a:t>
            </a:r>
            <a:r>
              <a:rPr spc="5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30" dirty="0"/>
              <a:t>порядок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B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1792</Words>
  <Application>Microsoft Office PowerPoint</Application>
  <PresentationFormat>Лист A4 (210x297 мм)</PresentationFormat>
  <Paragraphs>419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1" baseType="lpstr">
      <vt:lpstr>Arial</vt:lpstr>
      <vt:lpstr>Calibri</vt:lpstr>
      <vt:lpstr>Microsoft Sans Serif</vt:lpstr>
      <vt:lpstr>Times New Roman</vt:lpstr>
      <vt:lpstr>Wingdings</vt:lpstr>
      <vt:lpstr>Office Theme</vt:lpstr>
      <vt:lpstr>Как привести дела в порядок</vt:lpstr>
      <vt:lpstr>Презентация PowerPoint</vt:lpstr>
      <vt:lpstr>Знакомимся, проверяем технику</vt:lpstr>
      <vt:lpstr>Презентация PowerPoint</vt:lpstr>
      <vt:lpstr>НАША «дорожная карта»</vt:lpstr>
      <vt:lpstr>НАША «дорожная карта»</vt:lpstr>
      <vt:lpstr>Упражнение «Наши мысли…»</vt:lpstr>
      <vt:lpstr>Делимся мыслями…</vt:lpstr>
      <vt:lpstr>Физиологические особенности мозга</vt:lpstr>
      <vt:lpstr>Физиологические особенности мозга</vt:lpstr>
      <vt:lpstr>Презентация PowerPoint</vt:lpstr>
      <vt:lpstr>Делимся мыслями…</vt:lpstr>
      <vt:lpstr>Стиль жизни «Плыву по течению»</vt:lpstr>
      <vt:lpstr>Презентация PowerPoint</vt:lpstr>
      <vt:lpstr>Стиль жизни «У меня дела в порядке!»</vt:lpstr>
      <vt:lpstr>Два стиля жизни</vt:lpstr>
      <vt:lpstr>Презентация PowerPoint</vt:lpstr>
      <vt:lpstr>Презентация PowerPoint</vt:lpstr>
      <vt:lpstr>НАША «дорожная карта»</vt:lpstr>
      <vt:lpstr>Суть методики GTD</vt:lpstr>
      <vt:lpstr>ШАГ 1/5 СБОР</vt:lpstr>
      <vt:lpstr>Упражнение «Чистим мозг »</vt:lpstr>
      <vt:lpstr>Какие ощущения/мысли после «выгрузки»?</vt:lpstr>
      <vt:lpstr>Презентация PowerPoint</vt:lpstr>
      <vt:lpstr>ШАГ 2/5 ОБРАБОТКА</vt:lpstr>
      <vt:lpstr>«Следующее конкретное действие…»</vt:lpstr>
      <vt:lpstr>ШАГ 3/5 ОРГАНИЗАЦИЯ</vt:lpstr>
      <vt:lpstr>ШАГИ 2-3/5 ОБРАБОТКА и ОРГАНИЗАЦИЯ</vt:lpstr>
      <vt:lpstr>«Обработка и организация…»</vt:lpstr>
      <vt:lpstr>«Обработка и организация…»</vt:lpstr>
      <vt:lpstr>ШАГ 4/5 ОБЗОР</vt:lpstr>
      <vt:lpstr>ШАГ 5/5 ДЕЙСТВИЯ</vt:lpstr>
      <vt:lpstr>Этапы практики GTD и частота реализации</vt:lpstr>
      <vt:lpstr>НАША «дорожная карта»</vt:lpstr>
      <vt:lpstr>Делимся мыслями…</vt:lpstr>
      <vt:lpstr>Наиболее популярные «инструменты для GTD»</vt:lpstr>
      <vt:lpstr>Идеи для вдохновения …..</vt:lpstr>
      <vt:lpstr>GTD с ежедневником</vt:lpstr>
      <vt:lpstr>GTD с ежедневником</vt:lpstr>
      <vt:lpstr>GTD с OneNote</vt:lpstr>
      <vt:lpstr>GTD с OneNote_ фиксируем задачи недели/месяца</vt:lpstr>
      <vt:lpstr>GTD с OneNote_ фиксируем текущие задачи</vt:lpstr>
      <vt:lpstr>GTD с OneNote_ организуем вкладку проекты</vt:lpstr>
      <vt:lpstr>GTD с OneNote_ храним полезную информацию</vt:lpstr>
      <vt:lpstr>GTD с Оutlook_ организуем «0» входящих</vt:lpstr>
      <vt:lpstr>GTD с Оutlook_ преобразуем письма в задачи 1/2</vt:lpstr>
      <vt:lpstr>GTD с Оutlook_ преобразуем письма в задачи 2/2</vt:lpstr>
      <vt:lpstr>GTD с Оutlook_ перепоручаем задачи</vt:lpstr>
      <vt:lpstr>GTD с Оutlook_ организуем проекты</vt:lpstr>
      <vt:lpstr>GTD с Оutlook_ отслеживаем и выполняем</vt:lpstr>
      <vt:lpstr>GTD с Iphone_собираем и организуем</vt:lpstr>
      <vt:lpstr>Делимся мыслями…</vt:lpstr>
      <vt:lpstr>НАША «дорожная карта»</vt:lpstr>
      <vt:lpstr>Анализируем…</vt:lpstr>
      <vt:lpstr>Презентация PowerPoint</vt:lpstr>
      <vt:lpstr>Что может помешать нашей GTD…</vt:lpstr>
      <vt:lpstr>Что может помешать нашей GTD…</vt:lpstr>
      <vt:lpstr>Что может помешать нашей GTD…</vt:lpstr>
      <vt:lpstr>Для преодоления препятствий…</vt:lpstr>
      <vt:lpstr>Подводим итоги…</vt:lpstr>
      <vt:lpstr>Что дальше…</vt:lpstr>
      <vt:lpstr>Что посмотреть/почитать дополнительно…</vt:lpstr>
      <vt:lpstr>Добрые пожелания «Gжедаев» …</vt:lpstr>
      <vt:lpstr>Презентация PowerPoint</vt:lpstr>
      <vt:lpstr>СПАСИБО ВСЕМ ЗА СОВМЕСТНУЮ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Самойленко Наталья Владимировна</dc:creator>
  <cp:lastModifiedBy>Бороденко Антон Владимирович</cp:lastModifiedBy>
  <cp:revision>1</cp:revision>
  <dcterms:created xsi:type="dcterms:W3CDTF">2021-10-21T11:41:26Z</dcterms:created>
  <dcterms:modified xsi:type="dcterms:W3CDTF">2021-10-21T11:43:32Z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2021-10-21T00:00:00Z</vt:filetime>
  </property>
</Properties>
</file>