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1" r:id="rId1"/>
    <p:sldMasterId id="2147484292" r:id="rId2"/>
    <p:sldMasterId id="2147484537" r:id="rId3"/>
    <p:sldMasterId id="2147484319" r:id="rId4"/>
    <p:sldMasterId id="2147484353" r:id="rId5"/>
    <p:sldMasterId id="2147484393" r:id="rId6"/>
    <p:sldMasterId id="2147484437" r:id="rId7"/>
  </p:sldMasterIdLst>
  <p:sldIdLst>
    <p:sldId id="258" r:id="rId8"/>
    <p:sldId id="259" r:id="rId9"/>
    <p:sldId id="257" r:id="rId10"/>
    <p:sldId id="260" r:id="rId11"/>
  </p:sldIdLst>
  <p:sldSz cx="9144000" cy="5143500" type="screen16x9"/>
  <p:notesSz cx="6858000" cy="9144000"/>
  <p:defaultTextStyle>
    <a:defPPr>
      <a:defRPr lang="ru-RU"/>
    </a:defPPr>
    <a:lvl1pPr marL="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49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8986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479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7972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46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6957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645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5943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18" y="77"/>
      </p:cViewPr>
      <p:guideLst>
        <p:guide orient="horz" pos="75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4.wmf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.jp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9.xml"/><Relationship Id="rId7" Type="http://schemas.openxmlformats.org/officeDocument/2006/relationships/oleObject" Target="../embeddings/oleObject11.bin"/><Relationship Id="rId2" Type="http://schemas.openxmlformats.org/officeDocument/2006/relationships/tags" Target="../tags/tag18.xml"/><Relationship Id="rId1" Type="http://schemas.openxmlformats.org/officeDocument/2006/relationships/vmlDrawing" Target="../drawings/vmlDrawing11.v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w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7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w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jpg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4.wmf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4.w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- нано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81869" y="3"/>
            <a:ext cx="2781533" cy="5143499"/>
            <a:chOff x="9181867" y="1"/>
            <a:chExt cx="2781533" cy="514349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181867" y="1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576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256592" y="6832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256592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56592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256592" y="3367556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256592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256592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256592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256592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256592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256592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256594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256594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256594" y="3367559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256594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256594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256594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9256594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256594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56594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9753600" y="444500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7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01AC770-E943-4FB7-BE64-A63C081C9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66" y="796323"/>
            <a:ext cx="2694711" cy="36386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304876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5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8072"/>
            <a:ext cx="9144000" cy="1665428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ru-RU" dirty="0"/>
              <a:t>фото</a:t>
            </a:r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2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02217" y="898072"/>
            <a:ext cx="8506117" cy="1298132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kumimoji="0" lang="ru-RU" sz="32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defTabSz="914395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/>
              <a:t>Название презентации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393539" y="2429278"/>
            <a:ext cx="0" cy="696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единительная линия 38"/>
          <p:cNvCxnSpPr/>
          <p:nvPr/>
        </p:nvCxnSpPr>
        <p:spPr bwMode="auto">
          <a:xfrm>
            <a:off x="5577368" y="2429278"/>
            <a:ext cx="0" cy="696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76184" y="2351925"/>
            <a:ext cx="5024960" cy="774322"/>
          </a:xfrm>
          <a:prstGeom prst="rect">
            <a:avLst/>
          </a:prstGeom>
        </p:spPr>
        <p:txBody>
          <a:bodyPr tIns="3600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4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5653593" y="2351925"/>
            <a:ext cx="3154741" cy="774322"/>
          </a:xfrm>
          <a:prstGeom prst="rect">
            <a:avLst/>
          </a:prstGeo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8" y="366765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8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61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64485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41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564487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4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64485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8" name="Полилиния 37"/>
          <p:cNvSpPr/>
          <p:nvPr/>
        </p:nvSpPr>
        <p:spPr bwMode="auto">
          <a:xfrm>
            <a:off x="4844394" y="-1929"/>
            <a:ext cx="4305387" cy="5153178"/>
          </a:xfrm>
          <a:custGeom>
            <a:avLst/>
            <a:gdLst>
              <a:gd name="connsiteX0" fmla="*/ 0 w 4360542"/>
              <a:gd name="connsiteY0" fmla="*/ 0 h 5143500"/>
              <a:gd name="connsiteX1" fmla="*/ 367383 w 4360542"/>
              <a:gd name="connsiteY1" fmla="*/ 0 h 5143500"/>
              <a:gd name="connsiteX2" fmla="*/ 2298483 w 4360542"/>
              <a:gd name="connsiteY2" fmla="*/ 2540650 h 5143500"/>
              <a:gd name="connsiteX3" fmla="*/ 4305387 w 4360542"/>
              <a:gd name="connsiteY3" fmla="*/ 148915 h 5143500"/>
              <a:gd name="connsiteX4" fmla="*/ 4360542 w 4360542"/>
              <a:gd name="connsiteY4" fmla="*/ 195195 h 5143500"/>
              <a:gd name="connsiteX5" fmla="*/ 1896442 w 4360542"/>
              <a:gd name="connsiteY5" fmla="*/ 3131796 h 5143500"/>
              <a:gd name="connsiteX6" fmla="*/ 367383 w 4360542"/>
              <a:gd name="connsiteY6" fmla="*/ 5143500 h 5143500"/>
              <a:gd name="connsiteX7" fmla="*/ 0 w 4360542"/>
              <a:gd name="connsiteY7" fmla="*/ 5143500 h 5143500"/>
              <a:gd name="connsiteX0" fmla="*/ 0 w 4360542"/>
              <a:gd name="connsiteY0" fmla="*/ 0 h 5143500"/>
              <a:gd name="connsiteX1" fmla="*/ 367383 w 4360542"/>
              <a:gd name="connsiteY1" fmla="*/ 0 h 5143500"/>
              <a:gd name="connsiteX2" fmla="*/ 2298483 w 4360542"/>
              <a:gd name="connsiteY2" fmla="*/ 2540650 h 5143500"/>
              <a:gd name="connsiteX3" fmla="*/ 4305387 w 4360542"/>
              <a:gd name="connsiteY3" fmla="*/ 148915 h 5143500"/>
              <a:gd name="connsiteX4" fmla="*/ 4360542 w 4360542"/>
              <a:gd name="connsiteY4" fmla="*/ 195195 h 5143500"/>
              <a:gd name="connsiteX5" fmla="*/ 1896442 w 4360542"/>
              <a:gd name="connsiteY5" fmla="*/ 3131796 h 5143500"/>
              <a:gd name="connsiteX6" fmla="*/ 150407 w 4360542"/>
              <a:gd name="connsiteY6" fmla="*/ 5143500 h 5143500"/>
              <a:gd name="connsiteX7" fmla="*/ 0 w 4360542"/>
              <a:gd name="connsiteY7" fmla="*/ 5143500 h 5143500"/>
              <a:gd name="connsiteX8" fmla="*/ 0 w 4360542"/>
              <a:gd name="connsiteY8" fmla="*/ 0 h 5143500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298483 w 4360542"/>
              <a:gd name="connsiteY2" fmla="*/ 2540650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896442 w 4360542"/>
              <a:gd name="connsiteY5" fmla="*/ 3131796 h 5151249"/>
              <a:gd name="connsiteX6" fmla="*/ 150407 w 4360542"/>
              <a:gd name="connsiteY6" fmla="*/ 5151249 h 5151249"/>
              <a:gd name="connsiteX7" fmla="*/ 0 w 4360542"/>
              <a:gd name="connsiteY7" fmla="*/ 5143500 h 5151249"/>
              <a:gd name="connsiteX8" fmla="*/ 0 w 4360542"/>
              <a:gd name="connsiteY8" fmla="*/ 0 h 5151249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298483 w 4360542"/>
              <a:gd name="connsiteY2" fmla="*/ 2540650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290766 w 4360542"/>
              <a:gd name="connsiteY2" fmla="*/ 2527146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333206 w 4360542"/>
              <a:gd name="connsiteY2" fmla="*/ 2480848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0 h 5151249"/>
              <a:gd name="connsiteX1" fmla="*/ 423327 w 4360542"/>
              <a:gd name="connsiteY1" fmla="*/ 1929 h 5151249"/>
              <a:gd name="connsiteX2" fmla="*/ 2333206 w 4360542"/>
              <a:gd name="connsiteY2" fmla="*/ 2480848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1929 h 5153178"/>
              <a:gd name="connsiteX1" fmla="*/ 427185 w 4360542"/>
              <a:gd name="connsiteY1" fmla="*/ 0 h 5153178"/>
              <a:gd name="connsiteX2" fmla="*/ 2333206 w 4360542"/>
              <a:gd name="connsiteY2" fmla="*/ 2482777 h 5153178"/>
              <a:gd name="connsiteX3" fmla="*/ 4305387 w 4360542"/>
              <a:gd name="connsiteY3" fmla="*/ 150844 h 5153178"/>
              <a:gd name="connsiteX4" fmla="*/ 4360542 w 4360542"/>
              <a:gd name="connsiteY4" fmla="*/ 197124 h 5153178"/>
              <a:gd name="connsiteX5" fmla="*/ 150407 w 4360542"/>
              <a:gd name="connsiteY5" fmla="*/ 5153178 h 5153178"/>
              <a:gd name="connsiteX6" fmla="*/ 0 w 4360542"/>
              <a:gd name="connsiteY6" fmla="*/ 5145429 h 5153178"/>
              <a:gd name="connsiteX7" fmla="*/ 0 w 4360542"/>
              <a:gd name="connsiteY7" fmla="*/ 1929 h 5153178"/>
              <a:gd name="connsiteX0" fmla="*/ 0 w 4305387"/>
              <a:gd name="connsiteY0" fmla="*/ 1929 h 5153178"/>
              <a:gd name="connsiteX1" fmla="*/ 427185 w 4305387"/>
              <a:gd name="connsiteY1" fmla="*/ 0 h 5153178"/>
              <a:gd name="connsiteX2" fmla="*/ 2333206 w 4305387"/>
              <a:gd name="connsiteY2" fmla="*/ 2482777 h 5153178"/>
              <a:gd name="connsiteX3" fmla="*/ 4305387 w 4305387"/>
              <a:gd name="connsiteY3" fmla="*/ 150844 h 5153178"/>
              <a:gd name="connsiteX4" fmla="*/ 4302669 w 4305387"/>
              <a:gd name="connsiteY4" fmla="*/ 272359 h 5153178"/>
              <a:gd name="connsiteX5" fmla="*/ 150407 w 4305387"/>
              <a:gd name="connsiteY5" fmla="*/ 5153178 h 5153178"/>
              <a:gd name="connsiteX6" fmla="*/ 0 w 4305387"/>
              <a:gd name="connsiteY6" fmla="*/ 5145429 h 5153178"/>
              <a:gd name="connsiteX7" fmla="*/ 0 w 4305387"/>
              <a:gd name="connsiteY7" fmla="*/ 1929 h 515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05387" h="5153178">
                <a:moveTo>
                  <a:pt x="0" y="1929"/>
                </a:moveTo>
                <a:lnTo>
                  <a:pt x="427185" y="0"/>
                </a:lnTo>
                <a:lnTo>
                  <a:pt x="2333206" y="2482777"/>
                </a:lnTo>
                <a:lnTo>
                  <a:pt x="4305387" y="150844"/>
                </a:lnTo>
                <a:lnTo>
                  <a:pt x="4302669" y="272359"/>
                </a:lnTo>
                <a:lnTo>
                  <a:pt x="150407" y="5153178"/>
                </a:lnTo>
                <a:lnTo>
                  <a:pt x="0" y="5145429"/>
                </a:lnTo>
                <a:lnTo>
                  <a:pt x="0" y="1929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Рисунок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5003145" y="170985"/>
            <a:ext cx="4137788" cy="4972515"/>
          </a:xfrm>
          <a:custGeom>
            <a:avLst/>
            <a:gdLst>
              <a:gd name="connsiteX0" fmla="*/ 0 w 4126526"/>
              <a:gd name="connsiteY0" fmla="*/ 0 h 4838700"/>
              <a:gd name="connsiteX1" fmla="*/ 4126526 w 4126526"/>
              <a:gd name="connsiteY1" fmla="*/ 0 h 4838700"/>
              <a:gd name="connsiteX2" fmla="*/ 4126526 w 4126526"/>
              <a:gd name="connsiteY2" fmla="*/ 4838700 h 4838700"/>
              <a:gd name="connsiteX3" fmla="*/ 0 w 4126526"/>
              <a:gd name="connsiteY3" fmla="*/ 4838700 h 4838700"/>
              <a:gd name="connsiteX4" fmla="*/ 0 w 4126526"/>
              <a:gd name="connsiteY4" fmla="*/ 0 h 4838700"/>
              <a:gd name="connsiteX0" fmla="*/ 4108938 w 4126526"/>
              <a:gd name="connsiteY0" fmla="*/ 5862 h 4838700"/>
              <a:gd name="connsiteX1" fmla="*/ 4126526 w 4126526"/>
              <a:gd name="connsiteY1" fmla="*/ 0 h 4838700"/>
              <a:gd name="connsiteX2" fmla="*/ 4126526 w 4126526"/>
              <a:gd name="connsiteY2" fmla="*/ 4838700 h 4838700"/>
              <a:gd name="connsiteX3" fmla="*/ 0 w 4126526"/>
              <a:gd name="connsiteY3" fmla="*/ 4838700 h 4838700"/>
              <a:gd name="connsiteX4" fmla="*/ 4108938 w 4126526"/>
              <a:gd name="connsiteY4" fmla="*/ 5862 h 4838700"/>
              <a:gd name="connsiteX0" fmla="*/ 4108938 w 4136800"/>
              <a:gd name="connsiteY0" fmla="*/ 40794 h 4873632"/>
              <a:gd name="connsiteX1" fmla="*/ 4136800 w 4136800"/>
              <a:gd name="connsiteY1" fmla="*/ 0 h 4873632"/>
              <a:gd name="connsiteX2" fmla="*/ 4126526 w 4136800"/>
              <a:gd name="connsiteY2" fmla="*/ 4873632 h 4873632"/>
              <a:gd name="connsiteX3" fmla="*/ 0 w 4136800"/>
              <a:gd name="connsiteY3" fmla="*/ 4873632 h 4873632"/>
              <a:gd name="connsiteX4" fmla="*/ 4108938 w 4136800"/>
              <a:gd name="connsiteY4" fmla="*/ 40794 h 4873632"/>
              <a:gd name="connsiteX0" fmla="*/ 4108938 w 4137788"/>
              <a:gd name="connsiteY0" fmla="*/ 40794 h 4873632"/>
              <a:gd name="connsiteX1" fmla="*/ 4136800 w 4137788"/>
              <a:gd name="connsiteY1" fmla="*/ 0 h 4873632"/>
              <a:gd name="connsiteX2" fmla="*/ 4136800 w 4137788"/>
              <a:gd name="connsiteY2" fmla="*/ 4873632 h 4873632"/>
              <a:gd name="connsiteX3" fmla="*/ 0 w 4137788"/>
              <a:gd name="connsiteY3" fmla="*/ 4873632 h 4873632"/>
              <a:gd name="connsiteX4" fmla="*/ 4108938 w 4137788"/>
              <a:gd name="connsiteY4" fmla="*/ 40794 h 487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7788" h="4873632">
                <a:moveTo>
                  <a:pt x="4108938" y="40794"/>
                </a:moveTo>
                <a:lnTo>
                  <a:pt x="4136800" y="0"/>
                </a:lnTo>
                <a:cubicBezTo>
                  <a:pt x="4133375" y="1624544"/>
                  <a:pt x="4140225" y="3249088"/>
                  <a:pt x="4136800" y="4873632"/>
                </a:cubicBezTo>
                <a:lnTo>
                  <a:pt x="0" y="4873632"/>
                </a:lnTo>
                <a:lnTo>
                  <a:pt x="4108938" y="40794"/>
                </a:lnTo>
                <a:close/>
              </a:path>
            </a:pathLst>
          </a:custGeom>
          <a:noFill/>
          <a:ln w="190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/>
          <a:lstStyle>
            <a:lvl1pPr algn="ctr">
              <a:defRPr sz="825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5430371" y="0"/>
            <a:ext cx="3735147" cy="2239922"/>
          </a:xfrm>
          <a:prstGeom prst="flowChartMerge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5" y="357166"/>
            <a:ext cx="876123" cy="165600"/>
          </a:xfrm>
          <a:prstGeom prst="rect">
            <a:avLst/>
          </a:prstGeom>
        </p:spPr>
      </p:pic>
      <p:sp>
        <p:nvSpPr>
          <p:cNvPr id="14" name="Прямоугольник 4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4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16" name="Прямоугольник 4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7" name="Прямоугольник 4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18" name="Прямоугольник 5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19" name="Прямоугольник 5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0" name="Прямоугольник 5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" name="Прямоугольник 5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2" name="Прямоугольник 5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23" name="Прямоугольник 5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24" name="Прямоугольник 5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25" name="Прямоугольник 5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26" name="Прямоугольник 5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7" name="Прямоугольник 5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8" name="Прямоугольник 6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29" name="Прямоугольник 6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0" name="Прямоугольник 6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1" name="Прямоугольник 6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32" name="Прямоугольник 6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386223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uрафи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63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5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9" y="2291184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0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бирюзовый фо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631"/>
            <a:ext cx="3691499" cy="3983742"/>
          </a:xfrm>
          <a:prstGeom prst="rect">
            <a:avLst/>
          </a:prstGeom>
        </p:spPr>
      </p:pic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97" name="Слайд think-cell" r:id="rId7" imgW="270" imgH="270" progId="TCLayout.ActiveDocument.1">
                  <p:embed/>
                </p:oleObj>
              </mc:Choice>
              <mc:Fallback>
                <p:oleObj name="Слайд think-cell" r:id="rId7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42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4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302031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3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9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76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1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96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9859878"/>
              </p:ext>
            </p:extLst>
          </p:nvPr>
        </p:nvGraphicFramePr>
        <p:xfrm>
          <a:off x="1588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41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5600" y="1477755"/>
            <a:ext cx="8606460" cy="634350"/>
          </a:xfrm>
          <a:prstGeom prst="rect">
            <a:avLst/>
          </a:prstGeom>
        </p:spPr>
        <p:txBody>
          <a:bodyPr anchor="t"/>
          <a:lstStyle>
            <a:lvl1pPr algn="l">
              <a:defRPr sz="2000" b="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95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65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5601" y="1729716"/>
            <a:ext cx="8607046" cy="1021556"/>
          </a:xfrm>
          <a:prstGeom prst="rect">
            <a:avLst/>
          </a:prstGeom>
        </p:spPr>
        <p:txBody>
          <a:bodyPr anchor="t"/>
          <a:lstStyle>
            <a:lvl1pPr algn="ctr">
              <a:defRPr sz="1800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06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89"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631317" y="1630913"/>
            <a:ext cx="195660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620707" y="1630913"/>
            <a:ext cx="2669010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Текст 18"/>
          <p:cNvSpPr>
            <a:spLocks noGrp="1"/>
          </p:cNvSpPr>
          <p:nvPr>
            <p:ph type="body" sz="quarter" idx="13"/>
          </p:nvPr>
        </p:nvSpPr>
        <p:spPr>
          <a:xfrm>
            <a:off x="612282" y="1302635"/>
            <a:ext cx="2951754" cy="217646"/>
          </a:xfrm>
          <a:prstGeom prst="rect">
            <a:avLst/>
          </a:prstGeom>
        </p:spPr>
        <p:txBody>
          <a:bodyPr/>
          <a:lstStyle>
            <a:lvl1pPr>
              <a:defRPr kumimoji="0" lang="ru-RU" sz="1800" b="0" i="0" u="none" strike="noStrike" kern="1200" cap="none" spc="0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276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7" name="Таблица 6"/>
          <p:cNvSpPr>
            <a:spLocks noGrp="1"/>
          </p:cNvSpPr>
          <p:nvPr>
            <p:ph type="tbl" sz="quarter" idx="13"/>
          </p:nvPr>
        </p:nvSpPr>
        <p:spPr>
          <a:xfrm>
            <a:off x="255588" y="998538"/>
            <a:ext cx="8650287" cy="3595687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9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- ООО «СИБУР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>
            <a:endCxn id="36" idx="3"/>
          </p:cNvCxnSpPr>
          <p:nvPr/>
        </p:nvCxnSpPr>
        <p:spPr bwMode="auto">
          <a:xfrm flipH="1" flipV="1">
            <a:off x="5104601" y="4659166"/>
            <a:ext cx="4039404" cy="3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2" y="4659165"/>
            <a:ext cx="3840163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Группа 3"/>
          <p:cNvGrpSpPr/>
          <p:nvPr/>
        </p:nvGrpSpPr>
        <p:grpSpPr>
          <a:xfrm>
            <a:off x="9181869" y="3"/>
            <a:ext cx="2781533" cy="5143499"/>
            <a:chOff x="9181867" y="1"/>
            <a:chExt cx="2781533" cy="514349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181867" y="1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576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256592" y="6832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256592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56592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256592" y="3367556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256592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256592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256592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256592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256592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256592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256594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256594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256594" y="3367559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256594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256594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256594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9256594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256594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56594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9753600" y="444500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" name="TextBox 35"/>
          <p:cNvSpPr txBox="1"/>
          <p:nvPr/>
        </p:nvSpPr>
        <p:spPr>
          <a:xfrm>
            <a:off x="3819313" y="4520666"/>
            <a:ext cx="1285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ООО «СИБУР»</a:t>
            </a:r>
          </a:p>
        </p:txBody>
      </p:sp>
      <p:sp>
        <p:nvSpPr>
          <p:cNvPr id="3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40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4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8FCD8F3-C746-4DE4-8045-39CBABF7A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66" y="796323"/>
            <a:ext cx="2694711" cy="36386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304876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61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5560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55600" y="168897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255600" y="230411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255600" y="291925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7" hasCustomPrompt="1"/>
          </p:nvPr>
        </p:nvSpPr>
        <p:spPr>
          <a:xfrm>
            <a:off x="255600" y="353439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Рисунок 14"/>
          <p:cNvSpPr>
            <a:spLocks noGrp="1"/>
          </p:cNvSpPr>
          <p:nvPr>
            <p:ph type="pic" sz="quarter" idx="28" hasCustomPrompt="1"/>
          </p:nvPr>
        </p:nvSpPr>
        <p:spPr>
          <a:xfrm>
            <a:off x="255600" y="414953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C26854C-9590-4F77-A1DA-AD30F168CD3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35648" y="1001017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C1560EF-8C42-46D3-A113-AED54EB9099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5648" y="1617681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7ABE165-F729-425A-9522-F3ACCC449C7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5648" y="2234345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9A3E6EC-E939-43BF-BEAA-BE9928A833D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5648" y="2851009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451A043-E6A6-452E-BB24-0D7E5BCFDF5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648" y="3467673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27E7D48-BBF6-4E78-B5EB-487E2B77411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35648" y="4084337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77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5665140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49963" y="0"/>
            <a:ext cx="3094037" cy="51435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FB58CCCB-FC9E-47FF-AE1A-2B8103C4EC8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560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C9C594E9-F98C-4ECD-BBE5-1A777FD07C4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5648" y="100101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Рисунок 14">
            <a:extLst>
              <a:ext uri="{FF2B5EF4-FFF2-40B4-BE49-F238E27FC236}">
                <a16:creationId xmlns:a16="http://schemas.microsoft.com/office/drawing/2014/main" id="{AF7E94E8-5A2E-4B85-8346-35E006E4E6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55600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CBB7B1C5-0535-4FD0-9141-E4811B53E2B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5648" y="153635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Рисунок 14">
            <a:extLst>
              <a:ext uri="{FF2B5EF4-FFF2-40B4-BE49-F238E27FC236}">
                <a16:creationId xmlns:a16="http://schemas.microsoft.com/office/drawing/2014/main" id="{CAD2D448-B9A8-498E-BEC3-88F1259C47E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55600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989DD66-5540-48DC-A10A-5DDAB08B01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35648" y="2075971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Рисунок 14">
            <a:extLst>
              <a:ext uri="{FF2B5EF4-FFF2-40B4-BE49-F238E27FC236}">
                <a16:creationId xmlns:a16="http://schemas.microsoft.com/office/drawing/2014/main" id="{DD146D87-19E3-4A72-9020-4C781871DC9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55600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292F8E39-E868-4536-A12D-FD1C3FBCA9C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5648" y="2615589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Рисунок 14">
            <a:extLst>
              <a:ext uri="{FF2B5EF4-FFF2-40B4-BE49-F238E27FC236}">
                <a16:creationId xmlns:a16="http://schemas.microsoft.com/office/drawing/2014/main" id="{F8E680ED-3238-4F87-B236-95D34EE91B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55600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BE6F9E0F-6B32-4528-B792-28DB2E17C00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35648" y="315520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Рисунок 14">
            <a:extLst>
              <a:ext uri="{FF2B5EF4-FFF2-40B4-BE49-F238E27FC236}">
                <a16:creationId xmlns:a16="http://schemas.microsoft.com/office/drawing/2014/main" id="{80370F26-8302-4977-AEFC-CB03B7EF85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55600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1A60B29-3714-4301-95B5-4828A8E2C17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35648" y="3694825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Рисунок 14">
            <a:extLst>
              <a:ext uri="{FF2B5EF4-FFF2-40B4-BE49-F238E27FC236}">
                <a16:creationId xmlns:a16="http://schemas.microsoft.com/office/drawing/2014/main" id="{9820ABA4-917D-44CA-8A15-933CDF46074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5600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A6565569-AD3D-4D67-9D0D-713544D2377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35648" y="423444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28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выв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5227" y="1001016"/>
            <a:ext cx="2646774" cy="375228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5599" y="4755454"/>
            <a:ext cx="5989628" cy="332562"/>
          </a:xfrm>
        </p:spPr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560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CE97842-6475-454B-98E4-01D23229437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5648" y="100101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55600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B98125D-1849-4AF0-BE91-E7620FA2CD9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5648" y="153635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55600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C68FBEC0-B9BA-476B-ABDD-7E71B00EE8E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35648" y="2075971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55600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29092CD-E822-4EDC-B8B6-0CD610BF5A3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5648" y="2615589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55600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17D889CD-8958-4384-9905-DA3BB80B463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35648" y="315520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55600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9CFB8B23-03A2-49E8-B1D0-9DC2CBF3B7D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35648" y="3694825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5600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1B760FD3-9F71-474E-8525-B92C26CC945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35648" y="423444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37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предпосыл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0825" y="967120"/>
            <a:ext cx="2804795" cy="36921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38" name="Рисунок 14">
            <a:extLst>
              <a:ext uri="{FF2B5EF4-FFF2-40B4-BE49-F238E27FC236}">
                <a16:creationId xmlns:a16="http://schemas.microsoft.com/office/drawing/2014/main" id="{4B7DA86D-EE14-4915-A8B5-722C9CBBE67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3850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C980792E-90B1-44B5-8002-FDCADECFF35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18548" y="100101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Рисунок 14">
            <a:extLst>
              <a:ext uri="{FF2B5EF4-FFF2-40B4-BE49-F238E27FC236}">
                <a16:creationId xmlns:a16="http://schemas.microsoft.com/office/drawing/2014/main" id="{8880097B-8F31-4EE5-BC21-B835E569447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38500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500CAD4-F3E7-4A42-9896-E4DE9E9D76B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8548" y="153635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Рисунок 14">
            <a:extLst>
              <a:ext uri="{FF2B5EF4-FFF2-40B4-BE49-F238E27FC236}">
                <a16:creationId xmlns:a16="http://schemas.microsoft.com/office/drawing/2014/main" id="{E16E0BFD-89AD-4030-B243-57B7C43695D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38500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C1581854-5F88-478E-B1DF-C7C6B471439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718548" y="2075971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Рисунок 14">
            <a:extLst>
              <a:ext uri="{FF2B5EF4-FFF2-40B4-BE49-F238E27FC236}">
                <a16:creationId xmlns:a16="http://schemas.microsoft.com/office/drawing/2014/main" id="{A4DAF9EC-0161-47E9-86C7-7216F4250C5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38500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AD4FB18-41A7-45E9-8170-51281C4A35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718548" y="2615589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Рисунок 14">
            <a:extLst>
              <a:ext uri="{FF2B5EF4-FFF2-40B4-BE49-F238E27FC236}">
                <a16:creationId xmlns:a16="http://schemas.microsoft.com/office/drawing/2014/main" id="{E2CA454F-F786-4F65-B99A-43B767CC4BF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38500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728204F5-9978-458C-B886-0FE2D703C4C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18548" y="315520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Рисунок 14">
            <a:extLst>
              <a:ext uri="{FF2B5EF4-FFF2-40B4-BE49-F238E27FC236}">
                <a16:creationId xmlns:a16="http://schemas.microsoft.com/office/drawing/2014/main" id="{D166CBFF-D38C-4D25-8578-05285559153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238500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CD3562CE-A3F4-466B-A9D3-AC2175F868C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718548" y="3694825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Рисунок 14">
            <a:extLst>
              <a:ext uri="{FF2B5EF4-FFF2-40B4-BE49-F238E27FC236}">
                <a16:creationId xmlns:a16="http://schemas.microsoft.com/office/drawing/2014/main" id="{1C5D21D0-A654-4F33-BE00-4AAAD314630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238500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5CE170A8-BA82-4FE4-ADC7-72FC991D905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718548" y="423444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46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фот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4020" y="204540"/>
            <a:ext cx="5527980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094037" cy="51435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0F330F95-7EBC-4271-9C49-F0553ABB45B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6402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D1C6CFE-3B42-4E68-8F90-D16CA3CB581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44068" y="100101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17C8AFFB-91D7-48BE-BA4C-A402F77F853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64020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EC294AA-CA93-448B-8CDF-AABD8FA081A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844068" y="153635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9417A9CF-5B7D-40E0-890E-E0C892B0DBA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364020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81702C2-B12F-4EAE-994D-1092DDAA840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844068" y="2075971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5C52364B-C15A-4133-B102-541B5C18DD4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364020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09921A7-5A7D-429D-98F8-5C3D0D68DF4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44068" y="2615589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85866053-C0C3-4840-A70B-ADE6462FD4E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364020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1CE4F2F3-D83C-44A2-ADA5-3A2B4310AC3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844068" y="315520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BB1F9AA0-0565-4D7A-ADAF-E349DF55D06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364020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755A123-151B-4050-A5F3-4A9019222E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844068" y="3694825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7C98835F-EA09-4ED1-B396-8DC0E5340E8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64020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1D5355F9-7F30-4BD3-9D56-6F134F19492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44068" y="423444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81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лев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85357" y="967120"/>
            <a:ext cx="4106643" cy="36921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358" y="204540"/>
            <a:ext cx="4106641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64380" cy="51435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84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прав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5601" y="967120"/>
            <a:ext cx="4106643" cy="36921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4106641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5600" y="4755454"/>
            <a:ext cx="4106641" cy="332562"/>
          </a:xfrm>
        </p:spPr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9620" y="0"/>
            <a:ext cx="4564380" cy="51435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39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255588" y="842963"/>
            <a:ext cx="4210050" cy="3816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/>
          </p:nvPr>
        </p:nvSpPr>
        <p:spPr>
          <a:xfrm>
            <a:off x="4681950" y="842963"/>
            <a:ext cx="4210050" cy="3816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4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8"/>
          <p:cNvSpPr>
            <a:spLocks noGrp="1"/>
          </p:cNvSpPr>
          <p:nvPr>
            <p:ph type="body" sz="quarter" idx="22"/>
          </p:nvPr>
        </p:nvSpPr>
        <p:spPr>
          <a:xfrm>
            <a:off x="4667663" y="1352550"/>
            <a:ext cx="4224337" cy="3306763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>
          <a:xfrm>
            <a:off x="255588" y="1352550"/>
            <a:ext cx="4224337" cy="3306763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C95F010-2C41-49B4-994C-8AE1F73A8DE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55598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776C387D-3753-4B75-92C6-5D3702D4152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68025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5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диаграммы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0825" y="3303588"/>
            <a:ext cx="4224338" cy="13557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Диаграмма 13"/>
          <p:cNvSpPr>
            <a:spLocks noGrp="1"/>
          </p:cNvSpPr>
          <p:nvPr>
            <p:ph type="chart" sz="quarter" idx="18" hasCustomPrompt="1"/>
          </p:nvPr>
        </p:nvSpPr>
        <p:spPr>
          <a:xfrm>
            <a:off x="255588" y="1363625"/>
            <a:ext cx="4224337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5" name="Диаграмма 13"/>
          <p:cNvSpPr>
            <a:spLocks noGrp="1"/>
          </p:cNvSpPr>
          <p:nvPr>
            <p:ph type="chart" sz="quarter" idx="19" hasCustomPrompt="1"/>
          </p:nvPr>
        </p:nvSpPr>
        <p:spPr>
          <a:xfrm>
            <a:off x="4667663" y="1363625"/>
            <a:ext cx="4224337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8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67663" y="3303588"/>
            <a:ext cx="4224338" cy="13557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96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- ПАО «СИБУР Холдинг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>
            <a:endCxn id="32" idx="3"/>
          </p:cNvCxnSpPr>
          <p:nvPr/>
        </p:nvCxnSpPr>
        <p:spPr bwMode="auto">
          <a:xfrm flipH="1" flipV="1">
            <a:off x="5764121" y="4656786"/>
            <a:ext cx="3369172" cy="1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>
            <a:endCxn id="32" idx="1"/>
          </p:cNvCxnSpPr>
          <p:nvPr/>
        </p:nvCxnSpPr>
        <p:spPr bwMode="auto">
          <a:xfrm flipV="1">
            <a:off x="-834" y="4656786"/>
            <a:ext cx="3819165" cy="1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Группа 3"/>
          <p:cNvGrpSpPr/>
          <p:nvPr/>
        </p:nvGrpSpPr>
        <p:grpSpPr>
          <a:xfrm>
            <a:off x="9220086" y="3"/>
            <a:ext cx="2781533" cy="5143499"/>
            <a:chOff x="9220084" y="1"/>
            <a:chExt cx="2781533" cy="514349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220084" y="1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576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1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1" dirty="0">
                  <a:solidFill>
                    <a:schemeClr val="bg1"/>
                  </a:solidFill>
                </a:rPr>
              </a:br>
              <a:r>
                <a:rPr lang="ru-RU" sz="12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94809" y="6832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94809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294809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294809" y="3367556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94809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294809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294809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9294809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9294809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294809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9294811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294811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9294811" y="3367559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9294811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9294811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9294811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9294811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9294811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9294811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 bwMode="auto">
            <a:xfrm>
              <a:off x="9791817" y="444500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TextBox 31"/>
          <p:cNvSpPr txBox="1"/>
          <p:nvPr/>
        </p:nvSpPr>
        <p:spPr>
          <a:xfrm>
            <a:off x="3818331" y="4518286"/>
            <a:ext cx="1945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ПАО «СИБУР Холдинг»</a:t>
            </a:r>
          </a:p>
        </p:txBody>
      </p:sp>
      <p:sp>
        <p:nvSpPr>
          <p:cNvPr id="3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5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02D23F4-C02D-4C1E-BE41-8B09B121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66" y="796323"/>
            <a:ext cx="2694711" cy="36386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304876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6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фото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7" hasCustomPrompt="1"/>
          </p:nvPr>
        </p:nvSpPr>
        <p:spPr>
          <a:xfrm>
            <a:off x="255588" y="1352475"/>
            <a:ext cx="4224337" cy="1686488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8" hasCustomPrompt="1"/>
          </p:nvPr>
        </p:nvSpPr>
        <p:spPr>
          <a:xfrm>
            <a:off x="4667663" y="1352475"/>
            <a:ext cx="4224337" cy="1686488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0825" y="3148186"/>
            <a:ext cx="4224338" cy="1511127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67663" y="3148186"/>
            <a:ext cx="4224338" cy="1511127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255598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62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булли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0825" y="1152000"/>
            <a:ext cx="4224338" cy="153423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67663" y="1152000"/>
            <a:ext cx="4224338" cy="153423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0825" y="3175200"/>
            <a:ext cx="4224338" cy="148411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67663" y="3175200"/>
            <a:ext cx="4224338" cy="148411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4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255598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26" hasCustomPrompt="1"/>
          </p:nvPr>
        </p:nvSpPr>
        <p:spPr>
          <a:xfrm>
            <a:off x="250825" y="2813512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7" name="Текст 2"/>
          <p:cNvSpPr>
            <a:spLocks noGrp="1"/>
          </p:cNvSpPr>
          <p:nvPr>
            <p:ph type="body" idx="27" hasCustomPrompt="1"/>
          </p:nvPr>
        </p:nvSpPr>
        <p:spPr>
          <a:xfrm>
            <a:off x="4663252" y="2813512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33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буллита с ико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0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55600" y="82218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1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55600" y="27895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4669200" y="82218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4669200" y="27895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4377472-2581-4B39-80AE-581E00F855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5588" y="3165518"/>
            <a:ext cx="4224338" cy="1355725"/>
          </a:xfrm>
        </p:spPr>
        <p:txBody>
          <a:bodyPr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B92BB08-C89E-41B5-A110-42DDF113B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67663" y="3165518"/>
            <a:ext cx="4224338" cy="1355725"/>
          </a:xfrm>
        </p:spPr>
        <p:txBody>
          <a:bodyPr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D5CA91E-9AC8-4158-AA35-A1935E3551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55588" y="1198168"/>
            <a:ext cx="4224338" cy="1355725"/>
          </a:xfrm>
        </p:spPr>
        <p:txBody>
          <a:bodyPr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5B00560-4053-45AA-85D0-1C55BA3D54D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67663" y="1198168"/>
            <a:ext cx="4224338" cy="1355725"/>
          </a:xfrm>
        </p:spPr>
        <p:txBody>
          <a:bodyPr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29" hasCustomPrompt="1"/>
          </p:nvPr>
        </p:nvSpPr>
        <p:spPr>
          <a:xfrm>
            <a:off x="727200" y="818732"/>
            <a:ext cx="3752373" cy="379435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139627" y="818732"/>
            <a:ext cx="3752373" cy="379435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type="body" idx="30" hasCustomPrompt="1"/>
          </p:nvPr>
        </p:nvSpPr>
        <p:spPr>
          <a:xfrm>
            <a:off x="722427" y="2779201"/>
            <a:ext cx="3752373" cy="384163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31" hasCustomPrompt="1"/>
          </p:nvPr>
        </p:nvSpPr>
        <p:spPr>
          <a:xfrm>
            <a:off x="5134854" y="2779201"/>
            <a:ext cx="3752373" cy="384163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72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2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35" name="Рисунок 14">
            <a:extLst>
              <a:ext uri="{FF2B5EF4-FFF2-40B4-BE49-F238E27FC236}">
                <a16:creationId xmlns:a16="http://schemas.microsoft.com/office/drawing/2014/main" id="{5ACD6DB4-4E35-4BB8-8994-407B920DEDB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5560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DB96461-00C9-4618-B085-BC875E29CDA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5648" y="1001017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Рисунок 14">
            <a:extLst>
              <a:ext uri="{FF2B5EF4-FFF2-40B4-BE49-F238E27FC236}">
                <a16:creationId xmlns:a16="http://schemas.microsoft.com/office/drawing/2014/main" id="{4CE4A8B4-2328-4C2C-A1F8-423D7177476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55600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B1AEF316-0FE1-4213-A402-302C31640C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648" y="1536353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Рисунок 14">
            <a:extLst>
              <a:ext uri="{FF2B5EF4-FFF2-40B4-BE49-F238E27FC236}">
                <a16:creationId xmlns:a16="http://schemas.microsoft.com/office/drawing/2014/main" id="{64CD6F6C-3BD6-4982-9A80-480DEEF6FE9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55600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2E2D9583-6670-486A-A170-4B7E3AAD45D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648" y="2075971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Рисунок 14">
            <a:extLst>
              <a:ext uri="{FF2B5EF4-FFF2-40B4-BE49-F238E27FC236}">
                <a16:creationId xmlns:a16="http://schemas.microsoft.com/office/drawing/2014/main" id="{B2679DE3-113C-45B0-9FBB-84C80D90A2F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55600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34E2AE-DCD6-46D1-A1D1-59D43290768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5648" y="2615589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Рисунок 14">
            <a:extLst>
              <a:ext uri="{FF2B5EF4-FFF2-40B4-BE49-F238E27FC236}">
                <a16:creationId xmlns:a16="http://schemas.microsoft.com/office/drawing/2014/main" id="{95B65BCB-FAFB-4949-9DA5-6DD965EF5DD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5600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DF6D2344-1F01-4E57-B29B-777B243901A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35648" y="3155207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Рисунок 14">
            <a:extLst>
              <a:ext uri="{FF2B5EF4-FFF2-40B4-BE49-F238E27FC236}">
                <a16:creationId xmlns:a16="http://schemas.microsoft.com/office/drawing/2014/main" id="{B338637A-8816-44B7-BB19-C9702D023FB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55600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970B49F-E8D0-42E9-906A-E1BE3761811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35648" y="3694825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Рисунок 14">
            <a:extLst>
              <a:ext uri="{FF2B5EF4-FFF2-40B4-BE49-F238E27FC236}">
                <a16:creationId xmlns:a16="http://schemas.microsoft.com/office/drawing/2014/main" id="{DEB00967-6AE4-4995-9A85-2356A9A4899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55600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A098F644-4A32-41C9-AB95-DC7B1A2CBBA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35648" y="4234443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Рисунок 14">
            <a:extLst>
              <a:ext uri="{FF2B5EF4-FFF2-40B4-BE49-F238E27FC236}">
                <a16:creationId xmlns:a16="http://schemas.microsoft.com/office/drawing/2014/main" id="{52790202-17E3-482C-BBC7-0FDC08AA8D93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821878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0596A83C-CB24-431E-B6CA-8EAEEF87F2B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01926" y="1001017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Рисунок 14">
            <a:extLst>
              <a:ext uri="{FF2B5EF4-FFF2-40B4-BE49-F238E27FC236}">
                <a16:creationId xmlns:a16="http://schemas.microsoft.com/office/drawing/2014/main" id="{98CCCF76-0F0D-4468-B476-98F7E5F193DB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821878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A14B70F-4E5F-4E68-A232-DB29D948250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301926" y="1536353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Рисунок 14">
            <a:extLst>
              <a:ext uri="{FF2B5EF4-FFF2-40B4-BE49-F238E27FC236}">
                <a16:creationId xmlns:a16="http://schemas.microsoft.com/office/drawing/2014/main" id="{B12EAE96-E1E7-4AEA-BE1F-929DC6D7DACD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821878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A9563D9A-CED2-4ECA-8A37-BF67DAC51F4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301926" y="2075971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Рисунок 14">
            <a:extLst>
              <a:ext uri="{FF2B5EF4-FFF2-40B4-BE49-F238E27FC236}">
                <a16:creationId xmlns:a16="http://schemas.microsoft.com/office/drawing/2014/main" id="{F9F1D5B1-7350-461F-BEC4-A02D9209AAC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821878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0FB3655B-D02C-4974-B8BB-52053EF46F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301926" y="2615589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Рисунок 14">
            <a:extLst>
              <a:ext uri="{FF2B5EF4-FFF2-40B4-BE49-F238E27FC236}">
                <a16:creationId xmlns:a16="http://schemas.microsoft.com/office/drawing/2014/main" id="{DE3ECA66-605C-4EA2-80FD-5D3DD5A9751C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821878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EDA554DC-64B4-4829-893F-1BE738AADB2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301926" y="3155207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Рисунок 14">
            <a:extLst>
              <a:ext uri="{FF2B5EF4-FFF2-40B4-BE49-F238E27FC236}">
                <a16:creationId xmlns:a16="http://schemas.microsoft.com/office/drawing/2014/main" id="{FC35F83D-02DD-4749-A458-B5EBA5DEC17D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821878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B76B11AD-817F-47DD-B055-F17D2333517A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301926" y="3694825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Рисунок 14">
            <a:extLst>
              <a:ext uri="{FF2B5EF4-FFF2-40B4-BE49-F238E27FC236}">
                <a16:creationId xmlns:a16="http://schemas.microsoft.com/office/drawing/2014/main" id="{D6937FE5-2DC9-467B-B2CB-1E208EC03460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821878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30E2FE77-DADE-42E6-BD8F-386BE6C5C239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5301926" y="4234443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9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низу +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55601" y="1324799"/>
            <a:ext cx="4247819" cy="170494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58377" y="1324800"/>
            <a:ext cx="4247819" cy="170494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50596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3124200"/>
            <a:ext cx="9144000" cy="2019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255598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632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2х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79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818733"/>
            <a:ext cx="4224338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2821762"/>
            <a:ext cx="4224338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30"/>
          </p:nvPr>
        </p:nvSpPr>
        <p:spPr>
          <a:xfrm>
            <a:off x="4662889" y="818733"/>
            <a:ext cx="4224338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31"/>
          </p:nvPr>
        </p:nvSpPr>
        <p:spPr>
          <a:xfrm>
            <a:off x="4662889" y="2821762"/>
            <a:ext cx="4224338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2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2х2 с заголовками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03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178752"/>
            <a:ext cx="4224338" cy="175527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4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255598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000181"/>
            <a:ext cx="4224338" cy="175527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30"/>
          </p:nvPr>
        </p:nvSpPr>
        <p:spPr>
          <a:xfrm>
            <a:off x="4662889" y="1178752"/>
            <a:ext cx="4224338" cy="175527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31"/>
          </p:nvPr>
        </p:nvSpPr>
        <p:spPr>
          <a:xfrm>
            <a:off x="4662889" y="3000181"/>
            <a:ext cx="4224338" cy="175527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2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26964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27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166925"/>
            <a:ext cx="4224338" cy="1533525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4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255598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26" hasCustomPrompt="1"/>
          </p:nvPr>
        </p:nvSpPr>
        <p:spPr>
          <a:xfrm>
            <a:off x="250825" y="2813512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7" name="Текст 2"/>
          <p:cNvSpPr>
            <a:spLocks noGrp="1"/>
          </p:cNvSpPr>
          <p:nvPr>
            <p:ph type="body" idx="27" hasCustomPrompt="1"/>
          </p:nvPr>
        </p:nvSpPr>
        <p:spPr>
          <a:xfrm>
            <a:off x="4663252" y="2813512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169954"/>
            <a:ext cx="4224338" cy="1533525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30"/>
          </p:nvPr>
        </p:nvSpPr>
        <p:spPr>
          <a:xfrm>
            <a:off x="4662889" y="1166925"/>
            <a:ext cx="4224338" cy="1533525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31"/>
          </p:nvPr>
        </p:nvSpPr>
        <p:spPr>
          <a:xfrm>
            <a:off x="4662889" y="3169954"/>
            <a:ext cx="4224338" cy="1533525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0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низу + 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205800" y="1267482"/>
            <a:ext cx="2750196" cy="185671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1267482"/>
            <a:ext cx="2750196" cy="185671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6000" y="1267482"/>
            <a:ext cx="2750196" cy="185671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50596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3124200"/>
            <a:ext cx="9144000" cy="2019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3185333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Название буллита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6115067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Название буллита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641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аздела + заголовки +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6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205799" y="1218109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156000" y="1218109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55588" y="843281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3205799" y="843281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9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6156000" y="843281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55599" y="1218109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1708984"/>
            <a:ext cx="2750196" cy="29492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05799" y="1708984"/>
            <a:ext cx="2750196" cy="29492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56000" y="1708984"/>
            <a:ext cx="2750196" cy="29492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66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новое фото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 bwMode="auto">
          <a:xfrm>
            <a:off x="0" y="0"/>
            <a:ext cx="9144000" cy="5144400"/>
          </a:xfrm>
          <a:prstGeom prst="rect">
            <a:avLst/>
          </a:prstGeom>
          <a:gradFill>
            <a:gsLst>
              <a:gs pos="2020">
                <a:schemeClr val="accent1">
                  <a:alpha val="85000"/>
                </a:schemeClr>
              </a:gs>
              <a:gs pos="35000">
                <a:srgbClr val="008C95">
                  <a:alpha val="55000"/>
                </a:srgbClr>
              </a:gs>
              <a:gs pos="74000">
                <a:schemeClr val="accent1">
                  <a:alpha val="36000"/>
                </a:schemeClr>
              </a:gs>
              <a:gs pos="100000">
                <a:schemeClr val="accent1">
                  <a:alpha val="10000"/>
                </a:schemeClr>
              </a:gs>
            </a:gsLst>
            <a:lin ang="3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93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51130" y="1400495"/>
            <a:ext cx="7216570" cy="1441767"/>
          </a:xfrm>
          <a:effectLst/>
        </p:spPr>
        <p:txBody>
          <a:bodyPr>
            <a:normAutofit/>
          </a:bodyPr>
          <a:lstStyle>
            <a:lvl1pPr>
              <a:defRPr lang="ru-RU" sz="32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50927" y="3149762"/>
            <a:ext cx="7216773" cy="792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50926" y="4140804"/>
            <a:ext cx="7216773" cy="540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33" y="361700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2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диаграммы с комментар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3300700"/>
            <a:ext cx="2775758" cy="135757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185333" y="3300700"/>
            <a:ext cx="2775758" cy="135757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14705" y="3300700"/>
            <a:ext cx="2775758" cy="135757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Диаграмма 13"/>
          <p:cNvSpPr>
            <a:spLocks noGrp="1"/>
          </p:cNvSpPr>
          <p:nvPr>
            <p:ph type="chart" sz="quarter" idx="18" hasCustomPrompt="1"/>
          </p:nvPr>
        </p:nvSpPr>
        <p:spPr>
          <a:xfrm>
            <a:off x="255589" y="1309689"/>
            <a:ext cx="2777171" cy="1897024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5" name="Диаграмма 13"/>
          <p:cNvSpPr>
            <a:spLocks noGrp="1"/>
          </p:cNvSpPr>
          <p:nvPr>
            <p:ph type="chart" sz="quarter" idx="19" hasCustomPrompt="1"/>
          </p:nvPr>
        </p:nvSpPr>
        <p:spPr>
          <a:xfrm>
            <a:off x="3185333" y="1309689"/>
            <a:ext cx="2777171" cy="1897024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3185333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3" name="Диаграмма 13"/>
          <p:cNvSpPr>
            <a:spLocks noGrp="1"/>
          </p:cNvSpPr>
          <p:nvPr>
            <p:ph type="chart" sz="quarter" idx="22" hasCustomPrompt="1"/>
          </p:nvPr>
        </p:nvSpPr>
        <p:spPr>
          <a:xfrm>
            <a:off x="6114705" y="1309689"/>
            <a:ext cx="2777171" cy="1897024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6115067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287143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+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5588" y="1332000"/>
            <a:ext cx="2735262" cy="1627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4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3206538" y="1332000"/>
            <a:ext cx="2735262" cy="1627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156738" y="1332000"/>
            <a:ext cx="2735262" cy="1627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2968184"/>
            <a:ext cx="2750196" cy="16900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05799" y="2968184"/>
            <a:ext cx="2750196" cy="16900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56000" y="2968184"/>
            <a:ext cx="2750196" cy="16900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205799" y="84080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156000" y="84080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55599" y="840808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2301644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320072"/>
            <a:ext cx="2750196" cy="13982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205799" y="1320072"/>
            <a:ext cx="2750196" cy="13982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56000" y="1320072"/>
            <a:ext cx="2750196" cy="13982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3293109"/>
            <a:ext cx="2750196" cy="13651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05799" y="3293109"/>
            <a:ext cx="2750196" cy="13651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56000" y="3293109"/>
            <a:ext cx="2750196" cy="13651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205799" y="281338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156000" y="281338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55599" y="2813388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3205799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156000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255599" y="828762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121945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буллитов +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211896"/>
            <a:ext cx="2750196" cy="1506470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205799" y="1211896"/>
            <a:ext cx="2750196" cy="1506470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56000" y="1211896"/>
            <a:ext cx="2750196" cy="1506470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3187495"/>
            <a:ext cx="2750196" cy="1470782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05799" y="3187495"/>
            <a:ext cx="2750196" cy="1470782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56000" y="3187495"/>
            <a:ext cx="2750196" cy="1470782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2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55600" y="82988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55600" y="280314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3205800" y="82988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3205800" y="280314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5" hasCustomPrompt="1"/>
          </p:nvPr>
        </p:nvSpPr>
        <p:spPr>
          <a:xfrm>
            <a:off x="6156000" y="82988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6" hasCustomPrompt="1"/>
          </p:nvPr>
        </p:nvSpPr>
        <p:spPr>
          <a:xfrm>
            <a:off x="6156000" y="280314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652199" y="2802874"/>
            <a:ext cx="2289600" cy="384622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602400" y="2802874"/>
            <a:ext cx="2289600" cy="384622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703761" y="2802874"/>
            <a:ext cx="2298639" cy="384622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7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3652199" y="828198"/>
            <a:ext cx="2289600" cy="38369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6602400" y="828198"/>
            <a:ext cx="2289600" cy="38369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9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703761" y="828198"/>
            <a:ext cx="2298639" cy="38369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198647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3х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50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818733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2821762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30"/>
          </p:nvPr>
        </p:nvSpPr>
        <p:spPr>
          <a:xfrm>
            <a:off x="3205799" y="818733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31"/>
          </p:nvPr>
        </p:nvSpPr>
        <p:spPr>
          <a:xfrm>
            <a:off x="3205799" y="2821762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38"/>
          </p:nvPr>
        </p:nvSpPr>
        <p:spPr>
          <a:xfrm>
            <a:off x="6156000" y="818733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6"/>
          <p:cNvSpPr>
            <a:spLocks noGrp="1"/>
          </p:cNvSpPr>
          <p:nvPr>
            <p:ph sz="quarter" idx="39"/>
          </p:nvPr>
        </p:nvSpPr>
        <p:spPr>
          <a:xfrm>
            <a:off x="6156000" y="2821762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76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3х2 с заголовками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75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2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3205799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156000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255599" y="828762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27751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01648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3205799" y="127751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3205799" y="301648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6156000" y="127751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6156000" y="301648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9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3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99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6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205799" y="281338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156000" y="281338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55599" y="2813388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3205799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156000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255599" y="828762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277513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280542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3205799" y="1277513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3205799" y="3280542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6156000" y="1277513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6156000" y="3280542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48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раздела + заголовки +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92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0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114092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2462400" y="114092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4669200" y="114092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6875999" y="114092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55588" y="75502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462400" y="75502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4669200" y="75502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6875999" y="75502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624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760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19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диаграммы с комментар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9200" y="3302854"/>
            <a:ext cx="2016000" cy="13554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3302854"/>
            <a:ext cx="2016000" cy="13554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62400" y="3302854"/>
            <a:ext cx="2016000" cy="13554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76000" y="3302854"/>
            <a:ext cx="2016000" cy="13554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Диаграмма 13"/>
          <p:cNvSpPr>
            <a:spLocks noGrp="1"/>
          </p:cNvSpPr>
          <p:nvPr>
            <p:ph type="chart" sz="quarter" idx="18" hasCustomPrompt="1"/>
          </p:nvPr>
        </p:nvSpPr>
        <p:spPr>
          <a:xfrm>
            <a:off x="255589" y="1363625"/>
            <a:ext cx="2016000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5" name="Диаграмма 13"/>
          <p:cNvSpPr>
            <a:spLocks noGrp="1"/>
          </p:cNvSpPr>
          <p:nvPr>
            <p:ph type="chart" sz="quarter" idx="19" hasCustomPrompt="1"/>
          </p:nvPr>
        </p:nvSpPr>
        <p:spPr>
          <a:xfrm>
            <a:off x="2461064" y="1363625"/>
            <a:ext cx="2016000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3" name="Диаграмма 13"/>
          <p:cNvSpPr>
            <a:spLocks noGrp="1"/>
          </p:cNvSpPr>
          <p:nvPr>
            <p:ph type="chart" sz="quarter" idx="22" hasCustomPrompt="1"/>
          </p:nvPr>
        </p:nvSpPr>
        <p:spPr>
          <a:xfrm>
            <a:off x="4666539" y="1363625"/>
            <a:ext cx="2016000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Диаграмма 13"/>
          <p:cNvSpPr>
            <a:spLocks noGrp="1"/>
          </p:cNvSpPr>
          <p:nvPr>
            <p:ph type="chart" sz="quarter" idx="25" hasCustomPrompt="1"/>
          </p:nvPr>
        </p:nvSpPr>
        <p:spPr>
          <a:xfrm>
            <a:off x="6872013" y="1363625"/>
            <a:ext cx="2016000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156977D3-B49F-459C-8A95-0201776EC89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55599" y="880633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01672133-F7F2-4D49-84AE-FB4BF84CCFB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462400" y="880633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89913B83-2D6F-4502-B6BF-D6C17DA85AD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669200" y="880633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FCCA6A8A-8972-4627-8588-AAA663EB57EA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875999" y="880633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265301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9200" y="1277511"/>
            <a:ext cx="2016000" cy="33807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277511"/>
            <a:ext cx="2016000" cy="33807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62400" y="1277511"/>
            <a:ext cx="2016000" cy="33807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76000" y="1277511"/>
            <a:ext cx="2016000" cy="33807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4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82876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2462400" y="82876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4669200" y="82876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6875999" y="82876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32777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фоновое фото"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34172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81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670510" y="331723"/>
            <a:ext cx="1159938" cy="36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0" y="984813"/>
            <a:ext cx="5291667" cy="3241289"/>
          </a:xfrm>
          <a:prstGeom prst="rect">
            <a:avLst/>
          </a:prstGeom>
          <a:gradFill>
            <a:gsLst>
              <a:gs pos="2020">
                <a:schemeClr val="accent1">
                  <a:alpha val="85000"/>
                </a:schemeClr>
              </a:gs>
              <a:gs pos="35000">
                <a:srgbClr val="008C95">
                  <a:alpha val="77000"/>
                </a:srgbClr>
              </a:gs>
              <a:gs pos="74000">
                <a:schemeClr val="accent1">
                  <a:alpha val="68000"/>
                </a:schemeClr>
              </a:gs>
              <a:gs pos="100000">
                <a:schemeClr val="accent1">
                  <a:alpha val="50000"/>
                </a:schemeClr>
              </a:gs>
            </a:gsLst>
            <a:lin ang="3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2540" y="1210582"/>
            <a:ext cx="4645860" cy="1441767"/>
          </a:xfrm>
          <a:effectLst/>
        </p:spPr>
        <p:txBody>
          <a:bodyPr>
            <a:normAutofit/>
          </a:bodyPr>
          <a:lstStyle>
            <a:lvl1pPr>
              <a:defRPr lang="ru-RU" sz="28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2338" y="2737470"/>
            <a:ext cx="4645990" cy="792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32337" y="3614591"/>
            <a:ext cx="4645990" cy="540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20" y="428923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0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фото +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9200" y="3182400"/>
            <a:ext cx="2016000" cy="147587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3182400"/>
            <a:ext cx="2016000" cy="147587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62400" y="3182400"/>
            <a:ext cx="2016000" cy="147587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76000" y="3182400"/>
            <a:ext cx="2016000" cy="147587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7"/>
          </p:nvPr>
        </p:nvSpPr>
        <p:spPr>
          <a:xfrm>
            <a:off x="255701" y="1298578"/>
            <a:ext cx="2015900" cy="1883822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8"/>
          </p:nvPr>
        </p:nvSpPr>
        <p:spPr>
          <a:xfrm>
            <a:off x="2466540" y="1298578"/>
            <a:ext cx="2015900" cy="1883822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9"/>
          </p:nvPr>
        </p:nvSpPr>
        <p:spPr>
          <a:xfrm>
            <a:off x="4669200" y="1298578"/>
            <a:ext cx="2015900" cy="1883822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20"/>
          </p:nvPr>
        </p:nvSpPr>
        <p:spPr>
          <a:xfrm>
            <a:off x="6876100" y="1298578"/>
            <a:ext cx="2015900" cy="1883822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9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2555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24624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46692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42" hasCustomPrompt="1"/>
          </p:nvPr>
        </p:nvSpPr>
        <p:spPr>
          <a:xfrm>
            <a:off x="68759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75504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4х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6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847674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2819002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2462400" y="847674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2462400" y="2819002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4669200" y="847674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4669200" y="2819002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51"/>
          </p:nvPr>
        </p:nvSpPr>
        <p:spPr>
          <a:xfrm>
            <a:off x="6870050" y="847674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Content Placeholder 6"/>
          <p:cNvSpPr>
            <a:spLocks noGrp="1"/>
          </p:cNvSpPr>
          <p:nvPr>
            <p:ph sz="quarter" idx="52"/>
          </p:nvPr>
        </p:nvSpPr>
        <p:spPr>
          <a:xfrm>
            <a:off x="6870050" y="2819002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4х2 с заголовками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70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55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24624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46692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68759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30921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03233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2462400" y="130921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2462400" y="303233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4669200" y="130921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4669200" y="303233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51"/>
          </p:nvPr>
        </p:nvSpPr>
        <p:spPr>
          <a:xfrm>
            <a:off x="6870050" y="130921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Content Placeholder 6"/>
          <p:cNvSpPr>
            <a:spLocks noGrp="1"/>
          </p:cNvSpPr>
          <p:nvPr>
            <p:ph sz="quarter" idx="52"/>
          </p:nvPr>
        </p:nvSpPr>
        <p:spPr>
          <a:xfrm>
            <a:off x="6870050" y="303233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7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4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07405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23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55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24624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46692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68759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309214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280542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2462400" y="1309214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2462400" y="3280542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4669200" y="1309214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4669200" y="3280542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47" hasCustomPrompt="1"/>
          </p:nvPr>
        </p:nvSpPr>
        <p:spPr>
          <a:xfrm>
            <a:off x="255599" y="2813388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idx="48" hasCustomPrompt="1"/>
          </p:nvPr>
        </p:nvSpPr>
        <p:spPr>
          <a:xfrm>
            <a:off x="2462400" y="2813388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idx="49" hasCustomPrompt="1"/>
          </p:nvPr>
        </p:nvSpPr>
        <p:spPr>
          <a:xfrm>
            <a:off x="4669200" y="2813388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7" name="Текст 2"/>
          <p:cNvSpPr>
            <a:spLocks noGrp="1"/>
          </p:cNvSpPr>
          <p:nvPr>
            <p:ph type="body" idx="50" hasCustomPrompt="1"/>
          </p:nvPr>
        </p:nvSpPr>
        <p:spPr>
          <a:xfrm>
            <a:off x="6875999" y="2813388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51"/>
          </p:nvPr>
        </p:nvSpPr>
        <p:spPr>
          <a:xfrm>
            <a:off x="6870050" y="1309214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Content Placeholder 6"/>
          <p:cNvSpPr>
            <a:spLocks noGrp="1"/>
          </p:cNvSpPr>
          <p:nvPr>
            <p:ph sz="quarter" idx="52"/>
          </p:nvPr>
        </p:nvSpPr>
        <p:spPr>
          <a:xfrm>
            <a:off x="6870050" y="3280542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1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5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91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5598" y="84982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2009405" y="84982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3763212" y="84982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5517019" y="84982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309214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280542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2009405" y="1309214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2009405" y="3280542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3763212" y="1309214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3763212" y="3280542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51"/>
          </p:nvPr>
        </p:nvSpPr>
        <p:spPr>
          <a:xfrm>
            <a:off x="5517019" y="1309214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Content Placeholder 6"/>
          <p:cNvSpPr>
            <a:spLocks noGrp="1"/>
          </p:cNvSpPr>
          <p:nvPr>
            <p:ph sz="quarter" idx="52"/>
          </p:nvPr>
        </p:nvSpPr>
        <p:spPr>
          <a:xfrm>
            <a:off x="5517019" y="3280542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Текст 2"/>
          <p:cNvSpPr>
            <a:spLocks noGrp="1"/>
          </p:cNvSpPr>
          <p:nvPr>
            <p:ph type="body" idx="53" hasCustomPrompt="1"/>
          </p:nvPr>
        </p:nvSpPr>
        <p:spPr>
          <a:xfrm>
            <a:off x="7270825" y="84982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0" name="Текст 2"/>
          <p:cNvSpPr>
            <a:spLocks noGrp="1"/>
          </p:cNvSpPr>
          <p:nvPr>
            <p:ph type="body" idx="54" hasCustomPrompt="1"/>
          </p:nvPr>
        </p:nvSpPr>
        <p:spPr>
          <a:xfrm>
            <a:off x="255598" y="282963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1" name="Текст 2"/>
          <p:cNvSpPr>
            <a:spLocks noGrp="1"/>
          </p:cNvSpPr>
          <p:nvPr>
            <p:ph type="body" idx="55" hasCustomPrompt="1"/>
          </p:nvPr>
        </p:nvSpPr>
        <p:spPr>
          <a:xfrm>
            <a:off x="2009405" y="282963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2" name="Текст 2"/>
          <p:cNvSpPr>
            <a:spLocks noGrp="1"/>
          </p:cNvSpPr>
          <p:nvPr>
            <p:ph type="body" idx="56" hasCustomPrompt="1"/>
          </p:nvPr>
        </p:nvSpPr>
        <p:spPr>
          <a:xfrm>
            <a:off x="3763212" y="282963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3" name="Текст 2"/>
          <p:cNvSpPr>
            <a:spLocks noGrp="1"/>
          </p:cNvSpPr>
          <p:nvPr>
            <p:ph type="body" idx="57" hasCustomPrompt="1"/>
          </p:nvPr>
        </p:nvSpPr>
        <p:spPr>
          <a:xfrm>
            <a:off x="5517019" y="282963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4" name="Текст 2"/>
          <p:cNvSpPr>
            <a:spLocks noGrp="1"/>
          </p:cNvSpPr>
          <p:nvPr>
            <p:ph type="body" idx="58" hasCustomPrompt="1"/>
          </p:nvPr>
        </p:nvSpPr>
        <p:spPr>
          <a:xfrm>
            <a:off x="7270825" y="282963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5" name="Content Placeholder 6"/>
          <p:cNvSpPr>
            <a:spLocks noGrp="1"/>
          </p:cNvSpPr>
          <p:nvPr>
            <p:ph sz="quarter" idx="59"/>
          </p:nvPr>
        </p:nvSpPr>
        <p:spPr>
          <a:xfrm>
            <a:off x="7273175" y="1309214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6" name="Content Placeholder 6"/>
          <p:cNvSpPr>
            <a:spLocks noGrp="1"/>
          </p:cNvSpPr>
          <p:nvPr>
            <p:ph sz="quarter" idx="60"/>
          </p:nvPr>
        </p:nvSpPr>
        <p:spPr>
          <a:xfrm>
            <a:off x="7273175" y="3280542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6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15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5598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1709278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3162958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4616638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1709278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1709278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3162958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3162958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51"/>
          </p:nvPr>
        </p:nvSpPr>
        <p:spPr>
          <a:xfrm>
            <a:off x="4616638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Content Placeholder 6"/>
          <p:cNvSpPr>
            <a:spLocks noGrp="1"/>
          </p:cNvSpPr>
          <p:nvPr>
            <p:ph sz="quarter" idx="52"/>
          </p:nvPr>
        </p:nvSpPr>
        <p:spPr>
          <a:xfrm>
            <a:off x="4616638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Текст 2"/>
          <p:cNvSpPr>
            <a:spLocks noGrp="1"/>
          </p:cNvSpPr>
          <p:nvPr>
            <p:ph type="body" idx="53" hasCustomPrompt="1"/>
          </p:nvPr>
        </p:nvSpPr>
        <p:spPr>
          <a:xfrm>
            <a:off x="6070318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0" name="Текст 2"/>
          <p:cNvSpPr>
            <a:spLocks noGrp="1"/>
          </p:cNvSpPr>
          <p:nvPr>
            <p:ph type="body" idx="54" hasCustomPrompt="1"/>
          </p:nvPr>
        </p:nvSpPr>
        <p:spPr>
          <a:xfrm>
            <a:off x="255598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1" name="Текст 2"/>
          <p:cNvSpPr>
            <a:spLocks noGrp="1"/>
          </p:cNvSpPr>
          <p:nvPr>
            <p:ph type="body" idx="55" hasCustomPrompt="1"/>
          </p:nvPr>
        </p:nvSpPr>
        <p:spPr>
          <a:xfrm>
            <a:off x="1709278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2" name="Текст 2"/>
          <p:cNvSpPr>
            <a:spLocks noGrp="1"/>
          </p:cNvSpPr>
          <p:nvPr>
            <p:ph type="body" idx="56" hasCustomPrompt="1"/>
          </p:nvPr>
        </p:nvSpPr>
        <p:spPr>
          <a:xfrm>
            <a:off x="3162958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3" name="Текст 2"/>
          <p:cNvSpPr>
            <a:spLocks noGrp="1"/>
          </p:cNvSpPr>
          <p:nvPr>
            <p:ph type="body" idx="57" hasCustomPrompt="1"/>
          </p:nvPr>
        </p:nvSpPr>
        <p:spPr>
          <a:xfrm>
            <a:off x="4616638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4" name="Текст 2"/>
          <p:cNvSpPr>
            <a:spLocks noGrp="1"/>
          </p:cNvSpPr>
          <p:nvPr>
            <p:ph type="body" idx="58" hasCustomPrompt="1"/>
          </p:nvPr>
        </p:nvSpPr>
        <p:spPr>
          <a:xfrm>
            <a:off x="6070318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5" name="Content Placeholder 6"/>
          <p:cNvSpPr>
            <a:spLocks noGrp="1"/>
          </p:cNvSpPr>
          <p:nvPr>
            <p:ph sz="quarter" idx="59"/>
          </p:nvPr>
        </p:nvSpPr>
        <p:spPr>
          <a:xfrm>
            <a:off x="6070318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6" name="Content Placeholder 6"/>
          <p:cNvSpPr>
            <a:spLocks noGrp="1"/>
          </p:cNvSpPr>
          <p:nvPr>
            <p:ph sz="quarter" idx="60"/>
          </p:nvPr>
        </p:nvSpPr>
        <p:spPr>
          <a:xfrm>
            <a:off x="6070318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61" hasCustomPrompt="1"/>
          </p:nvPr>
        </p:nvSpPr>
        <p:spPr>
          <a:xfrm>
            <a:off x="7524000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idx="62" hasCustomPrompt="1"/>
          </p:nvPr>
        </p:nvSpPr>
        <p:spPr>
          <a:xfrm>
            <a:off x="7524000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63"/>
          </p:nvPr>
        </p:nvSpPr>
        <p:spPr>
          <a:xfrm>
            <a:off x="7524000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64"/>
          </p:nvPr>
        </p:nvSpPr>
        <p:spPr>
          <a:xfrm>
            <a:off x="7524000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4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шага процес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92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624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760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0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830914"/>
            <a:ext cx="2167562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2462399" y="830914"/>
            <a:ext cx="2167562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4669199" y="830914"/>
            <a:ext cx="2167562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6875999" y="830914"/>
            <a:ext cx="2167562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81537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шагов процес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223330" y="1641474"/>
            <a:ext cx="164178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0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830914"/>
            <a:ext cx="1740637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1996236" y="830914"/>
            <a:ext cx="1740637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3744793" y="830914"/>
            <a:ext cx="1740637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493350" y="830914"/>
            <a:ext cx="1740637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21" hasCustomPrompt="1"/>
          </p:nvPr>
        </p:nvSpPr>
        <p:spPr>
          <a:xfrm>
            <a:off x="7233987" y="828760"/>
            <a:ext cx="1740637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641474"/>
            <a:ext cx="164178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004157" y="1641474"/>
            <a:ext cx="164178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755450" y="1641474"/>
            <a:ext cx="164178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493350" y="1641474"/>
            <a:ext cx="164178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01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цесс по кругу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7" name="Арка 6"/>
          <p:cNvSpPr/>
          <p:nvPr/>
        </p:nvSpPr>
        <p:spPr bwMode="auto">
          <a:xfrm>
            <a:off x="3188465" y="1318908"/>
            <a:ext cx="2799399" cy="2799402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Арка 7"/>
          <p:cNvSpPr/>
          <p:nvPr/>
        </p:nvSpPr>
        <p:spPr bwMode="auto">
          <a:xfrm rot="5400000">
            <a:off x="3188463" y="1318910"/>
            <a:ext cx="2799402" cy="2799399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Арка 8"/>
          <p:cNvSpPr/>
          <p:nvPr/>
        </p:nvSpPr>
        <p:spPr bwMode="auto">
          <a:xfrm rot="10800000">
            <a:off x="3188465" y="1318908"/>
            <a:ext cx="2799399" cy="2799402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b="1">
              <a:latin typeface="Arial" charset="0"/>
            </a:endParaRPr>
          </a:p>
        </p:txBody>
      </p:sp>
      <p:sp>
        <p:nvSpPr>
          <p:cNvPr id="10" name="Арка 9"/>
          <p:cNvSpPr/>
          <p:nvPr/>
        </p:nvSpPr>
        <p:spPr bwMode="auto">
          <a:xfrm rot="16200000">
            <a:off x="3188463" y="1318910"/>
            <a:ext cx="2799402" cy="2799399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Нашивка 14"/>
          <p:cNvSpPr/>
          <p:nvPr/>
        </p:nvSpPr>
        <p:spPr bwMode="auto">
          <a:xfrm>
            <a:off x="4455098" y="1318908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Нашивка 15"/>
          <p:cNvSpPr/>
          <p:nvPr/>
        </p:nvSpPr>
        <p:spPr bwMode="auto">
          <a:xfrm rot="5400000">
            <a:off x="5663864" y="2516304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Нашивка 16"/>
          <p:cNvSpPr/>
          <p:nvPr/>
        </p:nvSpPr>
        <p:spPr bwMode="auto">
          <a:xfrm flipH="1">
            <a:off x="4482394" y="3722311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Нашивка 17"/>
          <p:cNvSpPr/>
          <p:nvPr/>
        </p:nvSpPr>
        <p:spPr bwMode="auto">
          <a:xfrm rot="16200000">
            <a:off x="3253640" y="2530437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3"/>
          </p:nvPr>
        </p:nvSpPr>
        <p:spPr>
          <a:xfrm>
            <a:off x="255588" y="1071831"/>
            <a:ext cx="2716212" cy="1585913"/>
          </a:xfrm>
        </p:spPr>
        <p:txBody>
          <a:bodyPr lIns="108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19"/>
          <p:cNvSpPr>
            <a:spLocks noGrp="1"/>
          </p:cNvSpPr>
          <p:nvPr>
            <p:ph type="body" sz="quarter" idx="14"/>
          </p:nvPr>
        </p:nvSpPr>
        <p:spPr>
          <a:xfrm>
            <a:off x="255588" y="2839718"/>
            <a:ext cx="2716212" cy="1585913"/>
          </a:xfrm>
        </p:spPr>
        <p:txBody>
          <a:bodyPr lIns="108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19"/>
          <p:cNvSpPr>
            <a:spLocks noGrp="1"/>
          </p:cNvSpPr>
          <p:nvPr>
            <p:ph type="body" sz="quarter" idx="15"/>
          </p:nvPr>
        </p:nvSpPr>
        <p:spPr>
          <a:xfrm>
            <a:off x="6191482" y="1071831"/>
            <a:ext cx="2716212" cy="1585913"/>
          </a:xfrm>
        </p:spPr>
        <p:txBody>
          <a:bodyPr lIns="108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Текст 19"/>
          <p:cNvSpPr>
            <a:spLocks noGrp="1"/>
          </p:cNvSpPr>
          <p:nvPr>
            <p:ph type="body" sz="quarter" idx="16"/>
          </p:nvPr>
        </p:nvSpPr>
        <p:spPr>
          <a:xfrm>
            <a:off x="6191482" y="2839718"/>
            <a:ext cx="2716212" cy="1585913"/>
          </a:xfrm>
        </p:spPr>
        <p:txBody>
          <a:bodyPr lIns="108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97B8803-CFBE-46D2-94F3-1E13B37C26DB}"/>
              </a:ext>
            </a:extLst>
          </p:cNvPr>
          <p:cNvSpPr/>
          <p:nvPr/>
        </p:nvSpPr>
        <p:spPr bwMode="auto">
          <a:xfrm>
            <a:off x="2995684" y="1501255"/>
            <a:ext cx="630960" cy="173509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32EE881-8F18-4976-B14A-133BBEF93D70}"/>
              </a:ext>
            </a:extLst>
          </p:cNvPr>
          <p:cNvSpPr/>
          <p:nvPr/>
        </p:nvSpPr>
        <p:spPr bwMode="auto">
          <a:xfrm flipV="1">
            <a:off x="2995684" y="3782109"/>
            <a:ext cx="721056" cy="178463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FFE1BE-F468-41E4-AC57-73F3A5F795C0}"/>
              </a:ext>
            </a:extLst>
          </p:cNvPr>
          <p:cNvSpPr/>
          <p:nvPr/>
        </p:nvSpPr>
        <p:spPr bwMode="auto">
          <a:xfrm flipH="1">
            <a:off x="5591864" y="1501255"/>
            <a:ext cx="591174" cy="213654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57AF606-9A31-48E6-BA8D-C5D2AD7F0440}"/>
              </a:ext>
            </a:extLst>
          </p:cNvPr>
          <p:cNvSpPr/>
          <p:nvPr/>
        </p:nvSpPr>
        <p:spPr bwMode="auto">
          <a:xfrm flipH="1" flipV="1">
            <a:off x="5500048" y="3782111"/>
            <a:ext cx="682990" cy="178462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0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цесс по кругу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 rot="1829240">
            <a:off x="3303218" y="1554182"/>
            <a:ext cx="2637368" cy="2569106"/>
            <a:chOff x="62794" y="1435622"/>
            <a:chExt cx="2880788" cy="2806226"/>
          </a:xfrm>
        </p:grpSpPr>
        <p:sp>
          <p:nvSpPr>
            <p:cNvPr id="7" name="Арка 6"/>
            <p:cNvSpPr/>
            <p:nvPr/>
          </p:nvSpPr>
          <p:spPr bwMode="auto">
            <a:xfrm rot="16200000">
              <a:off x="96913" y="1442446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Арка 7"/>
            <p:cNvSpPr/>
            <p:nvPr/>
          </p:nvSpPr>
          <p:spPr bwMode="auto">
            <a:xfrm rot="-1800000">
              <a:off x="97612" y="1435622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Арка 8"/>
            <p:cNvSpPr/>
            <p:nvPr/>
          </p:nvSpPr>
          <p:spPr bwMode="auto">
            <a:xfrm rot="1800000">
              <a:off x="104438" y="1435622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Арка 9"/>
            <p:cNvSpPr/>
            <p:nvPr/>
          </p:nvSpPr>
          <p:spPr bwMode="auto">
            <a:xfrm rot="5400000">
              <a:off x="107411" y="1442447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Арка 10"/>
            <p:cNvSpPr/>
            <p:nvPr/>
          </p:nvSpPr>
          <p:spPr bwMode="auto">
            <a:xfrm rot="9000000">
              <a:off x="104437" y="1442447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Арка 11"/>
            <p:cNvSpPr/>
            <p:nvPr/>
          </p:nvSpPr>
          <p:spPr bwMode="auto">
            <a:xfrm rot="12600000">
              <a:off x="96912" y="1442447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Нашивка 26"/>
            <p:cNvSpPr/>
            <p:nvPr/>
          </p:nvSpPr>
          <p:spPr bwMode="auto">
            <a:xfrm rot="-1800000">
              <a:off x="736085" y="1578379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Нашивка 27"/>
            <p:cNvSpPr/>
            <p:nvPr/>
          </p:nvSpPr>
          <p:spPr bwMode="auto">
            <a:xfrm rot="1800000">
              <a:off x="1984852" y="1573617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Нашивка 28"/>
            <p:cNvSpPr/>
            <p:nvPr/>
          </p:nvSpPr>
          <p:spPr bwMode="auto">
            <a:xfrm rot="5400000">
              <a:off x="2619582" y="2644146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Нашивка 29"/>
            <p:cNvSpPr/>
            <p:nvPr/>
          </p:nvSpPr>
          <p:spPr bwMode="auto">
            <a:xfrm rot="9000000">
              <a:off x="1984852" y="3716435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Нашивка 30"/>
            <p:cNvSpPr/>
            <p:nvPr/>
          </p:nvSpPr>
          <p:spPr bwMode="auto">
            <a:xfrm rot="16200000">
              <a:off x="134794" y="2637322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Нашивка 31"/>
            <p:cNvSpPr/>
            <p:nvPr/>
          </p:nvSpPr>
          <p:spPr bwMode="auto">
            <a:xfrm rot="-9000000">
              <a:off x="763382" y="3707324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" name="Соединительная линия уступом 19"/>
          <p:cNvCxnSpPr>
            <a:endCxn id="38" idx="3"/>
          </p:cNvCxnSpPr>
          <p:nvPr/>
        </p:nvCxnSpPr>
        <p:spPr bwMode="auto">
          <a:xfrm rot="10800000" flipV="1">
            <a:off x="2558715" y="3655636"/>
            <a:ext cx="1130097" cy="465917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1" name="Соединительная линия уступом 20"/>
          <p:cNvCxnSpPr>
            <a:endCxn id="36" idx="3"/>
          </p:cNvCxnSpPr>
          <p:nvPr/>
        </p:nvCxnSpPr>
        <p:spPr bwMode="auto">
          <a:xfrm rot="10800000">
            <a:off x="2558714" y="1473326"/>
            <a:ext cx="1127608" cy="531002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36" name="Текст 35"/>
          <p:cNvSpPr>
            <a:spLocks noGrp="1"/>
          </p:cNvSpPr>
          <p:nvPr>
            <p:ph type="body" sz="quarter" idx="25"/>
          </p:nvPr>
        </p:nvSpPr>
        <p:spPr>
          <a:xfrm>
            <a:off x="255600" y="878807"/>
            <a:ext cx="2303114" cy="1189038"/>
          </a:xfrm>
        </p:spPr>
        <p:txBody>
          <a:bodyPr lIns="0" tIns="36000" rIns="72000" bIns="36000" anchor="ctr"/>
          <a:lstStyle>
            <a:lvl1pPr algn="r">
              <a:defRPr sz="1200"/>
            </a:lvl1pPr>
            <a:lvl2pPr algn="r">
              <a:defRPr sz="11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26"/>
          </p:nvPr>
        </p:nvSpPr>
        <p:spPr>
          <a:xfrm>
            <a:off x="255600" y="2202921"/>
            <a:ext cx="2303114" cy="1189038"/>
          </a:xfrm>
        </p:spPr>
        <p:txBody>
          <a:bodyPr lIns="0" tIns="36000" rIns="72000" bIns="36000" anchor="ctr"/>
          <a:lstStyle>
            <a:lvl1pPr algn="r">
              <a:defRPr sz="1200"/>
            </a:lvl1pPr>
            <a:lvl2pPr algn="r">
              <a:defRPr sz="11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27"/>
          </p:nvPr>
        </p:nvSpPr>
        <p:spPr>
          <a:xfrm>
            <a:off x="255600" y="3527035"/>
            <a:ext cx="2303114" cy="1189038"/>
          </a:xfrm>
        </p:spPr>
        <p:txBody>
          <a:bodyPr lIns="0" tIns="36000" rIns="72000" bIns="36000" anchor="ctr"/>
          <a:lstStyle>
            <a:lvl1pPr algn="r">
              <a:defRPr sz="1200"/>
            </a:lvl1pPr>
            <a:lvl2pPr algn="r">
              <a:defRPr sz="11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28"/>
          </p:nvPr>
        </p:nvSpPr>
        <p:spPr>
          <a:xfrm>
            <a:off x="6558240" y="878807"/>
            <a:ext cx="2333760" cy="1189038"/>
          </a:xfrm>
        </p:spPr>
        <p:txBody>
          <a:bodyPr lIns="72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29"/>
          </p:nvPr>
        </p:nvSpPr>
        <p:spPr>
          <a:xfrm>
            <a:off x="6558240" y="2202921"/>
            <a:ext cx="2333760" cy="1189038"/>
          </a:xfrm>
        </p:spPr>
        <p:txBody>
          <a:bodyPr lIns="72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35"/>
          <p:cNvSpPr>
            <a:spLocks noGrp="1"/>
          </p:cNvSpPr>
          <p:nvPr>
            <p:ph type="body" sz="quarter" idx="30"/>
          </p:nvPr>
        </p:nvSpPr>
        <p:spPr>
          <a:xfrm>
            <a:off x="6558240" y="3527035"/>
            <a:ext cx="2333760" cy="1189038"/>
          </a:xfrm>
        </p:spPr>
        <p:txBody>
          <a:bodyPr lIns="72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43" name="Соединительная линия уступом 42"/>
          <p:cNvCxnSpPr>
            <a:endCxn id="41" idx="1"/>
          </p:cNvCxnSpPr>
          <p:nvPr/>
        </p:nvCxnSpPr>
        <p:spPr bwMode="auto">
          <a:xfrm>
            <a:off x="5563760" y="3678753"/>
            <a:ext cx="994480" cy="442801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1" name="Соединительная линия уступом 50"/>
          <p:cNvCxnSpPr>
            <a:stCxn id="39" idx="1"/>
          </p:cNvCxnSpPr>
          <p:nvPr/>
        </p:nvCxnSpPr>
        <p:spPr bwMode="auto">
          <a:xfrm rot="10800000" flipV="1">
            <a:off x="5550968" y="1473326"/>
            <a:ext cx="1007272" cy="5402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>
            <a:cxnSpLocks/>
          </p:cNvCxnSpPr>
          <p:nvPr/>
        </p:nvCxnSpPr>
        <p:spPr bwMode="auto">
          <a:xfrm flipH="1">
            <a:off x="2587465" y="2797440"/>
            <a:ext cx="739105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2" name="Прямая соединительная линия 51"/>
          <p:cNvCxnSpPr>
            <a:cxnSpLocks/>
          </p:cNvCxnSpPr>
          <p:nvPr/>
        </p:nvCxnSpPr>
        <p:spPr bwMode="auto">
          <a:xfrm flipH="1">
            <a:off x="5911135" y="2797440"/>
            <a:ext cx="629001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3744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Титульный фоновое фото"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9350270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26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3869267" y="984813"/>
            <a:ext cx="5274733" cy="3241289"/>
          </a:xfrm>
          <a:prstGeom prst="rect">
            <a:avLst/>
          </a:prstGeom>
          <a:gradFill>
            <a:gsLst>
              <a:gs pos="2020">
                <a:schemeClr val="accent1">
                  <a:alpha val="85000"/>
                </a:schemeClr>
              </a:gs>
              <a:gs pos="35000">
                <a:srgbClr val="008C95">
                  <a:alpha val="77000"/>
                </a:srgbClr>
              </a:gs>
              <a:gs pos="74000">
                <a:schemeClr val="accent1">
                  <a:alpha val="68000"/>
                </a:schemeClr>
              </a:gs>
              <a:gs pos="100000">
                <a:schemeClr val="accent1">
                  <a:alpha val="50000"/>
                </a:schemeClr>
              </a:gs>
            </a:gsLst>
            <a:lin ang="3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123267" y="1210582"/>
            <a:ext cx="4761175" cy="1441767"/>
          </a:xfrm>
          <a:effectLst/>
        </p:spPr>
        <p:txBody>
          <a:bodyPr>
            <a:normAutofit/>
          </a:bodyPr>
          <a:lstStyle>
            <a:lvl1pPr>
              <a:defRPr lang="ru-RU" sz="28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23047" y="2737470"/>
            <a:ext cx="4761308" cy="792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23046" y="3614591"/>
            <a:ext cx="4761308" cy="540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312248" y="331723"/>
            <a:ext cx="1114216" cy="36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8" y="428923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2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 слев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13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3566724" cy="5143500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47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1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304876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7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13"/>
          <p:cNvSpPr>
            <a:spLocks noGrp="1"/>
          </p:cNvSpPr>
          <p:nvPr>
            <p:ph type="pic" sz="quarter" idx="15" hasCustomPrompt="1"/>
          </p:nvPr>
        </p:nvSpPr>
        <p:spPr>
          <a:xfrm>
            <a:off x="5577276" y="0"/>
            <a:ext cx="3566724" cy="5143500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37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64485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2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564487" y="3895792"/>
            <a:ext cx="4960594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64485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1" y="357166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3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 внизу (рамк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393540" y="3094276"/>
            <a:ext cx="8414796" cy="1732369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02217" y="898072"/>
            <a:ext cx="8506117" cy="1298132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0"/>
              </a:spcBef>
              <a:defRPr kumimoji="0" lang="ru-RU" sz="32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defTabSz="914395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/>
              <a:t>Название презентации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393539" y="2278556"/>
            <a:ext cx="0" cy="696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единительная линия 38"/>
          <p:cNvCxnSpPr/>
          <p:nvPr/>
        </p:nvCxnSpPr>
        <p:spPr bwMode="auto">
          <a:xfrm>
            <a:off x="5203902" y="2278556"/>
            <a:ext cx="0" cy="696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76184" y="2225922"/>
            <a:ext cx="4644059" cy="774322"/>
          </a:xfrm>
          <a:prstGeom prst="rect">
            <a:avLst/>
          </a:prstGeom>
        </p:spPr>
        <p:txBody>
          <a:bodyPr tIns="3600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4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5287562" y="2225922"/>
            <a:ext cx="3520772" cy="774322"/>
          </a:xfrm>
          <a:prstGeom prst="rect">
            <a:avLst/>
          </a:prstGeo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8" y="366765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0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2.v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oleObject" Target="../embeddings/oleObject12.bin"/><Relationship Id="rId5" Type="http://schemas.openxmlformats.org/officeDocument/2006/relationships/slideLayout" Target="../slideLayouts/slideLayout18.xml"/><Relationship Id="rId10" Type="http://schemas.openxmlformats.org/officeDocument/2006/relationships/tags" Target="../tags/tag21.xml"/><Relationship Id="rId4" Type="http://schemas.openxmlformats.org/officeDocument/2006/relationships/slideLayout" Target="../slideLayouts/slideLayout17.xml"/><Relationship Id="rId9" Type="http://schemas.openxmlformats.org/officeDocument/2006/relationships/tags" Target="../tags/tag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ags" Target="../tags/tag30.xml"/><Relationship Id="rId5" Type="http://schemas.openxmlformats.org/officeDocument/2006/relationships/slideLayout" Target="../slideLayouts/slideLayout24.xml"/><Relationship Id="rId10" Type="http://schemas.openxmlformats.org/officeDocument/2006/relationships/tags" Target="../tags/tag29.xml"/><Relationship Id="rId4" Type="http://schemas.openxmlformats.org/officeDocument/2006/relationships/slideLayout" Target="../slideLayouts/slideLayout23.xml"/><Relationship Id="rId9" Type="http://schemas.openxmlformats.org/officeDocument/2006/relationships/vmlDrawing" Target="../drawings/vmlDrawing18.v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vmlDrawing" Target="../drawings/vmlDrawing19.v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8.xml"/><Relationship Id="rId16" Type="http://schemas.openxmlformats.org/officeDocument/2006/relationships/oleObject" Target="../embeddings/oleObject19.bin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ags" Target="../tags/tag32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ags" Target="../tags/tag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ags" Target="../tags/tag4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ags" Target="../tags/tag3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vmlDrawing" Target="../drawings/vmlDrawing23.v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emf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oleObject" Target="../embeddings/oleObject23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ags" Target="../tags/tag4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ags" Target="../tags/tag4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vmlDrawing" Target="../drawings/vmlDrawing28.v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emf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oleObject" Target="../embeddings/oleObject28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slideLayout" Target="../slideLayouts/slideLayout58.xml"/><Relationship Id="rId7" Type="http://schemas.openxmlformats.org/officeDocument/2006/relationships/tags" Target="../tags/tag60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vmlDrawing" Target="../drawings/vmlDrawing34.vml"/><Relationship Id="rId11" Type="http://schemas.openxmlformats.org/officeDocument/2006/relationships/image" Target="../media/image2.png"/><Relationship Id="rId5" Type="http://schemas.openxmlformats.org/officeDocument/2006/relationships/theme" Target="../theme/theme7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59.xml"/><Relationship Id="rId9" Type="http://schemas.openxmlformats.org/officeDocument/2006/relationships/oleObject" Target="../embeddings/oleObject3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802433045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5" name="Слайд think-cell" r:id="rId18" imgW="270" imgH="270" progId="TCLayout.ActiveDocument.1">
                  <p:embed/>
                </p:oleObj>
              </mc:Choice>
              <mc:Fallback>
                <p:oleObj name="Слайд think-cell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7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61272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52" r:id="rId2"/>
    <p:sldLayoutId id="2147484225" r:id="rId3"/>
    <p:sldLayoutId id="2147484207" r:id="rId4"/>
    <p:sldLayoutId id="2147484290" r:id="rId5"/>
    <p:sldLayoutId id="2147484291" r:id="rId6"/>
    <p:sldLayoutId id="2147484205" r:id="rId7"/>
    <p:sldLayoutId id="2147484251" r:id="rId8"/>
    <p:sldLayoutId id="2147484206" r:id="rId9"/>
    <p:sldLayoutId id="2147484250" r:id="rId10"/>
    <p:sldLayoutId id="2147484228" r:id="rId11"/>
    <p:sldLayoutId id="2147484247" r:id="rId12"/>
    <p:sldLayoutId id="214748424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1" name="Слайд think-cell" r:id="rId11" imgW="270" imgH="270" progId="TCLayout.ActiveDocument.1">
                  <p:embed/>
                </p:oleObj>
              </mc:Choice>
              <mc:Fallback>
                <p:oleObj name="Слайд think-cell" r:id="rId11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0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16752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534" r:id="rId3"/>
    <p:sldLayoutId id="2147484535" r:id="rId4"/>
    <p:sldLayoutId id="2147484536" r:id="rId5"/>
    <p:sldLayoutId id="214748454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58" name="Слайд think-cell" r:id="rId12" imgW="270" imgH="270" progId="TCLayout.ActiveDocument.1">
                  <p:embed/>
                </p:oleObj>
              </mc:Choice>
              <mc:Fallback>
                <p:oleObj name="Слайд think-cell" r:id="rId12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1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86618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6" r:id="rId6"/>
    <p:sldLayoutId id="214748454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4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15" name="Слайд think-cell" r:id="rId16" imgW="270" imgH="270" progId="TCLayout.ActiveDocument.1">
                  <p:embed/>
                </p:oleObj>
              </mc:Choice>
              <mc:Fallback>
                <p:oleObj name="Слайд think-cell" r:id="rId16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5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58787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6" r:id="rId7"/>
    <p:sldLayoutId id="2147484352" r:id="rId8"/>
    <p:sldLayoutId id="2147484549" r:id="rId9"/>
    <p:sldLayoutId id="2147484550" r:id="rId10"/>
    <p:sldLayoutId id="214748454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2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0" name="Слайд think-cell" r:id="rId14" imgW="270" imgH="270" progId="TCLayout.ActiveDocument.1">
                  <p:embed/>
                </p:oleObj>
              </mc:Choice>
              <mc:Fallback>
                <p:oleObj name="Слайд think-cell" r:id="rId1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00736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551" r:id="rId7"/>
    <p:sldLayoutId id="2147484552" r:id="rId8"/>
    <p:sldLayoutId id="214748455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2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88" name="Слайд think-cell" r:id="rId14" imgW="270" imgH="270" progId="TCLayout.ActiveDocument.1">
                  <p:embed/>
                </p:oleObj>
              </mc:Choice>
              <mc:Fallback>
                <p:oleObj name="Слайд think-cell" r:id="rId1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30668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556" r:id="rId5"/>
    <p:sldLayoutId id="2147484555" r:id="rId6"/>
    <p:sldLayoutId id="2147484554" r:id="rId7"/>
    <p:sldLayoutId id="2147484557" r:id="rId8"/>
    <p:sldLayoutId id="214748455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10" name="Слайд think-cell" r:id="rId9" imgW="270" imgH="270" progId="TCLayout.ActiveDocument.1">
                  <p:embed/>
                </p:oleObj>
              </mc:Choice>
              <mc:Fallback>
                <p:oleObj name="Слайд think-cell" r:id="rId9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8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1937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 H1200FF – </a:t>
            </a:r>
            <a:r>
              <a:rPr lang="ru-RU" dirty="0" smtClean="0"/>
              <a:t>новая марка СИБУР для </a:t>
            </a:r>
            <a:r>
              <a:rPr lang="ru-RU" dirty="0" err="1" smtClean="0"/>
              <a:t>мелтблауна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345" y="733740"/>
            <a:ext cx="2221655" cy="2044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344" y="2956209"/>
            <a:ext cx="2221655" cy="1759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600" y="733740"/>
            <a:ext cx="615177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C95"/>
                </a:solidFill>
              </a:rPr>
              <a:t>Ключевые преимущества: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dirty="0" smtClean="0"/>
              <a:t>Отличные органолептические свойства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dirty="0" smtClean="0"/>
              <a:t>Отсутствие пероксидов = отсутствие риска раздражающего эффекта при контакте изделий с кожей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dirty="0" smtClean="0"/>
              <a:t>Стабильность цветовых характеристик при переработке и в процессе эксплуатации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dirty="0" smtClean="0"/>
              <a:t>Возможность </a:t>
            </a:r>
            <a:r>
              <a:rPr lang="ru-RU" smtClean="0"/>
              <a:t>управления молекулярно-массовым распределением</a:t>
            </a:r>
            <a:endParaRPr lang="ru-RU" dirty="0" smtClean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dirty="0" smtClean="0"/>
              <a:t>Широкое технологическое окно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dirty="0" smtClean="0"/>
              <a:t>Изменение текучести за счет варьирования режимов переработки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ru-RU" dirty="0" smtClean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258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направления развития</a:t>
            </a:r>
            <a:r>
              <a:rPr lang="en-US" dirty="0" smtClean="0"/>
              <a:t> – </a:t>
            </a:r>
            <a:r>
              <a:rPr lang="ru-RU" dirty="0" smtClean="0"/>
              <a:t>обеспечение специальных потребительских свойств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9" y="899245"/>
            <a:ext cx="3365020" cy="260411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040575" y="2201300"/>
            <a:ext cx="3679988" cy="2448630"/>
            <a:chOff x="376776" y="2049997"/>
            <a:chExt cx="3679988" cy="244863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76" y="2049997"/>
              <a:ext cx="3679988" cy="18713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836" y="3945501"/>
              <a:ext cx="3676928" cy="55312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7549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ПолиЛаб – исследовательский центр СИБУР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114" y="860000"/>
            <a:ext cx="5763455" cy="3381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579" y="860000"/>
            <a:ext cx="289053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8C95"/>
                </a:solidFill>
                <a:latin typeface="Arial Narrow" panose="020B0606020202030204" pitchFamily="34" charset="0"/>
              </a:rPr>
              <a:t>ТЕХНИЧЕСКИЕ ХАРАКТЕРИСТИКИ: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</a:rPr>
              <a:t>Линейная плотность нити: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20 – 2000 денье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Число </a:t>
            </a:r>
            <a:r>
              <a:rPr lang="ru-RU" sz="1400" dirty="0" err="1">
                <a:latin typeface="Arial Narrow" panose="020B0606020202030204" pitchFamily="34" charset="0"/>
              </a:rPr>
              <a:t>филаментов</a:t>
            </a:r>
            <a:r>
              <a:rPr lang="ru-RU" sz="1400" dirty="0">
                <a:latin typeface="Arial Narrow" panose="020B0606020202030204" pitchFamily="34" charset="0"/>
              </a:rPr>
              <a:t>: 144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Толщина </a:t>
            </a:r>
            <a:r>
              <a:rPr lang="ru-RU" sz="1400" dirty="0" err="1">
                <a:latin typeface="Arial Narrow" panose="020B0606020202030204" pitchFamily="34" charset="0"/>
              </a:rPr>
              <a:t>филамента</a:t>
            </a:r>
            <a:r>
              <a:rPr lang="ru-RU" sz="1400" dirty="0">
                <a:latin typeface="Arial Narrow" panose="020B0606020202030204" pitchFamily="34" charset="0"/>
              </a:rPr>
              <a:t>: 12 – 150 мкм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Скорость намотки: до 800 м/мин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</a:rPr>
              <a:t>Моделирование процессов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производства: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Нетканых материалов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Высокопрочных нитей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Рафии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ПолиЛаб – исследовательский центр СИБУР</a:t>
            </a:r>
            <a:endParaRPr lang="ru-RU" dirty="0"/>
          </a:p>
        </p:txBody>
      </p:sp>
      <p:pic>
        <p:nvPicPr>
          <p:cNvPr id="5" name="Picture 2" descr="C:\Users\HP\Desktop\BMA_99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6" y="2357420"/>
            <a:ext cx="3420777" cy="22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e01.alicdn.com/kf/HTB1tyEspQyWBuNjy0Fpq6yssXXaY/250ml-1000ml-New-Lab-Soxhlet-Extractor-Essential-Oil-Steam-Distillation-Glassware-Kits-w-Thermostat-Electric-Heat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5" r="13259"/>
          <a:stretch/>
        </p:blipFill>
        <p:spPr bwMode="auto">
          <a:xfrm>
            <a:off x="4255258" y="2398256"/>
            <a:ext cx="1586376" cy="223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8578" y="860000"/>
            <a:ext cx="5594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C95"/>
                </a:solidFill>
                <a:latin typeface="Arial Narrow" panose="020B0606020202030204" pitchFamily="34" charset="0"/>
              </a:rPr>
              <a:t>ОЦЕНКА СВОЙСТВ ГОТОВЫХ ИЗДЕЛИЙ:</a:t>
            </a:r>
            <a:endParaRPr lang="ru-RU" sz="1400" dirty="0">
              <a:solidFill>
                <a:srgbClr val="008C95"/>
              </a:solidFill>
              <a:latin typeface="Arial Narrow" panose="020B0606020202030204" pitchFamily="34" charset="0"/>
            </a:endParaRP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Определение массовой доли </a:t>
            </a:r>
            <a:r>
              <a:rPr lang="ru-RU" sz="1400" dirty="0" err="1" smtClean="0">
                <a:latin typeface="Arial Narrow" panose="020B0606020202030204" pitchFamily="34" charset="0"/>
              </a:rPr>
              <a:t>замасливателя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(ГОСТ 29332)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Определение линейной плотности нити (ГОСТ </a:t>
            </a:r>
            <a:r>
              <a:rPr lang="ru-RU" sz="1400" dirty="0">
                <a:latin typeface="Arial Narrow" panose="020B0606020202030204" pitchFamily="34" charset="0"/>
              </a:rPr>
              <a:t>6611.1, ISO </a:t>
            </a:r>
            <a:r>
              <a:rPr lang="ru-RU" sz="1400" dirty="0" smtClean="0">
                <a:latin typeface="Arial Narrow" panose="020B0606020202030204" pitchFamily="34" charset="0"/>
              </a:rPr>
              <a:t>2062)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 Narrow" panose="020B0606020202030204" pitchFamily="34" charset="0"/>
              </a:rPr>
              <a:t>Определение свойств при растяжении </a:t>
            </a:r>
            <a:r>
              <a:rPr lang="ru-RU" sz="1400" dirty="0" smtClean="0">
                <a:latin typeface="Arial Narrow" panose="020B0606020202030204" pitchFamily="34" charset="0"/>
              </a:rPr>
              <a:t>(ГОСТ 6611.1)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Определение линейной усадки нити в воздушной среде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HP\Desktop\BMA_96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70" y="469140"/>
            <a:ext cx="2778908" cy="416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9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AKOy2aSBWb3iLNlO4rf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iDM_HyTh2TAnVUjbbBu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sznRjaOOoS40jeWW3oT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sznRjaOOoS40jeWW3oT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heme/theme1.xml><?xml version="1.0" encoding="utf-8"?>
<a:theme xmlns:a="http://schemas.openxmlformats.org/drawingml/2006/main" name="Default Theme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" id="{C2B3E2E2-877C-4A0B-9E6A-75E2663F6E33}" vid="{95D91212-3B27-474D-90AD-EE89DE4EAB2D}"/>
    </a:ext>
  </a:extLst>
</a:theme>
</file>

<file path=ppt/theme/theme2.xml><?xml version="1.0" encoding="utf-8"?>
<a:theme xmlns:a="http://schemas.openxmlformats.org/drawingml/2006/main" name="Базовые слайды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227DC22F-5057-47A5-B5B5-5E0342230871}"/>
    </a:ext>
  </a:extLst>
</a:theme>
</file>

<file path=ppt/theme/theme3.xml><?xml version="1.0" encoding="utf-8"?>
<a:theme xmlns:a="http://schemas.openxmlformats.org/drawingml/2006/main" name="Одна колонка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2CEEE22C-7C20-404B-9A68-8AF6E11D89F5}"/>
    </a:ext>
  </a:extLst>
</a:theme>
</file>

<file path=ppt/theme/theme4.xml><?xml version="1.0" encoding="utf-8"?>
<a:theme xmlns:a="http://schemas.openxmlformats.org/drawingml/2006/main" name="Две колонки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2D940D6A-50B1-40A0-A849-B42380E2A9FB}"/>
    </a:ext>
  </a:extLst>
</a:theme>
</file>

<file path=ppt/theme/theme5.xml><?xml version="1.0" encoding="utf-8"?>
<a:theme xmlns:a="http://schemas.openxmlformats.org/drawingml/2006/main" name="Три колонки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5269E648-71A4-4CBE-B97A-02063611A9B8}"/>
    </a:ext>
  </a:extLst>
</a:theme>
</file>

<file path=ppt/theme/theme6.xml><?xml version="1.0" encoding="utf-8"?>
<a:theme xmlns:a="http://schemas.openxmlformats.org/drawingml/2006/main" name="Четыре колонки и более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AABA556F-02CD-43B5-A156-2EE10DC9F001}"/>
    </a:ext>
  </a:extLst>
</a:theme>
</file>

<file path=ppt/theme/theme7.xml><?xml version="1.0" encoding="utf-8"?>
<a:theme xmlns:a="http://schemas.openxmlformats.org/drawingml/2006/main" name="Схемы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2CF50E1E-3D05-4BE1-A397-94D3F541EF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1359</TotalTime>
  <Words>143</Words>
  <Application>Microsoft Office PowerPoint</Application>
  <PresentationFormat>Экран (16:9)</PresentationFormat>
  <Paragraphs>30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6" baseType="lpstr">
      <vt:lpstr>Arial</vt:lpstr>
      <vt:lpstr>Arial Narrow</vt:lpstr>
      <vt:lpstr>Symbol</vt:lpstr>
      <vt:lpstr>Wingdings</vt:lpstr>
      <vt:lpstr>Default Theme</vt:lpstr>
      <vt:lpstr>Базовые слайды</vt:lpstr>
      <vt:lpstr>Одна колонка</vt:lpstr>
      <vt:lpstr>Две колонки</vt:lpstr>
      <vt:lpstr>Три колонки</vt:lpstr>
      <vt:lpstr>Четыре колонки и более</vt:lpstr>
      <vt:lpstr>Схемы</vt:lpstr>
      <vt:lpstr>Слайд think-cell</vt:lpstr>
      <vt:lpstr>PP H1200FF – новая марка СИБУР для мелтблауна</vt:lpstr>
      <vt:lpstr>Новые направления развития – обеспечение специальных потребительских свойств </vt:lpstr>
      <vt:lpstr>ПолиЛаб – исследовательский центр СИБУР</vt:lpstr>
      <vt:lpstr>ПолиЛаб – исследовательский центр СИБУР</vt:lpstr>
    </vt:vector>
  </TitlesOfParts>
  <Company>SIBUR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ПолиЛаб – исследовательский центр СИБУР</dc:title>
  <dc:creator>Зуев Константин Владиславович</dc:creator>
  <cp:lastModifiedBy>Зуев Константин Владиславович</cp:lastModifiedBy>
  <cp:revision>7</cp:revision>
  <dcterms:created xsi:type="dcterms:W3CDTF">2021-11-28T08:09:55Z</dcterms:created>
  <dcterms:modified xsi:type="dcterms:W3CDTF">2021-11-29T06:49:02Z</dcterms:modified>
</cp:coreProperties>
</file>