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3.xml" ContentType="application/vnd.openxmlformats-officedocument.presentationml.tags+xml"/>
  <Override PartName="/ppt/tags/tag94.xml" ContentType="application/vnd.openxmlformats-officedocument.presentationml.tags+xml"/>
  <Override PartName="/ppt/notesSlides/notesSlide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5"/>
    <p:sldMasterId id="2147484292" r:id="rId6"/>
    <p:sldMasterId id="2147484537" r:id="rId7"/>
    <p:sldMasterId id="2147484319" r:id="rId8"/>
    <p:sldMasterId id="2147484353" r:id="rId9"/>
    <p:sldMasterId id="2147484393" r:id="rId10"/>
    <p:sldMasterId id="2147484437" r:id="rId11"/>
  </p:sldMasterIdLst>
  <p:notesMasterIdLst>
    <p:notesMasterId r:id="rId46"/>
  </p:notesMasterIdLst>
  <p:handoutMasterIdLst>
    <p:handoutMasterId r:id="rId47"/>
  </p:handoutMasterIdLst>
  <p:sldIdLst>
    <p:sldId id="334" r:id="rId12"/>
    <p:sldId id="396" r:id="rId13"/>
    <p:sldId id="397" r:id="rId14"/>
    <p:sldId id="398" r:id="rId15"/>
    <p:sldId id="374" r:id="rId16"/>
    <p:sldId id="335" r:id="rId17"/>
    <p:sldId id="395" r:id="rId18"/>
    <p:sldId id="343" r:id="rId19"/>
    <p:sldId id="382" r:id="rId20"/>
    <p:sldId id="417" r:id="rId21"/>
    <p:sldId id="418" r:id="rId22"/>
    <p:sldId id="393" r:id="rId23"/>
    <p:sldId id="399" r:id="rId24"/>
    <p:sldId id="337" r:id="rId25"/>
    <p:sldId id="392" r:id="rId26"/>
    <p:sldId id="378" r:id="rId27"/>
    <p:sldId id="384" r:id="rId28"/>
    <p:sldId id="385" r:id="rId29"/>
    <p:sldId id="416" r:id="rId30"/>
    <p:sldId id="400" r:id="rId31"/>
    <p:sldId id="401" r:id="rId32"/>
    <p:sldId id="402" r:id="rId33"/>
    <p:sldId id="403" r:id="rId34"/>
    <p:sldId id="404" r:id="rId35"/>
    <p:sldId id="405" r:id="rId36"/>
    <p:sldId id="406" r:id="rId37"/>
    <p:sldId id="407" r:id="rId38"/>
    <p:sldId id="413" r:id="rId39"/>
    <p:sldId id="414" r:id="rId40"/>
    <p:sldId id="408" r:id="rId41"/>
    <p:sldId id="409" r:id="rId42"/>
    <p:sldId id="410" r:id="rId43"/>
    <p:sldId id="411" r:id="rId44"/>
    <p:sldId id="412" r:id="rId45"/>
  </p:sldIdLst>
  <p:sldSz cx="9144000" cy="5143500" type="screen16x9"/>
  <p:notesSz cx="6858000" cy="9144000"/>
  <p:custDataLst>
    <p:tags r:id="rId48"/>
  </p:custDataLst>
  <p:defaultTextStyle>
    <a:defPPr>
      <a:defRPr lang="ru-RU"/>
    </a:defPPr>
    <a:lvl1pPr marL="0" algn="l" defTabSz="778986" rtl="0" eaLnBrk="1" latinLnBrk="0" hangingPunct="1">
      <a:defRPr sz="1500" kern="1200">
        <a:solidFill>
          <a:schemeClr val="tx1"/>
        </a:solidFill>
        <a:latin typeface="+mn-lt"/>
        <a:ea typeface="+mn-ea"/>
        <a:cs typeface="+mn-cs"/>
      </a:defRPr>
    </a:lvl1pPr>
    <a:lvl2pPr marL="389494" algn="l" defTabSz="778986" rtl="0" eaLnBrk="1" latinLnBrk="0" hangingPunct="1">
      <a:defRPr sz="1500" kern="1200">
        <a:solidFill>
          <a:schemeClr val="tx1"/>
        </a:solidFill>
        <a:latin typeface="+mn-lt"/>
        <a:ea typeface="+mn-ea"/>
        <a:cs typeface="+mn-cs"/>
      </a:defRPr>
    </a:lvl2pPr>
    <a:lvl3pPr marL="778986" algn="l" defTabSz="778986" rtl="0" eaLnBrk="1" latinLnBrk="0" hangingPunct="1">
      <a:defRPr sz="1500" kern="1200">
        <a:solidFill>
          <a:schemeClr val="tx1"/>
        </a:solidFill>
        <a:latin typeface="+mn-lt"/>
        <a:ea typeface="+mn-ea"/>
        <a:cs typeface="+mn-cs"/>
      </a:defRPr>
    </a:lvl3pPr>
    <a:lvl4pPr marL="1168479" algn="l" defTabSz="778986" rtl="0" eaLnBrk="1" latinLnBrk="0" hangingPunct="1">
      <a:defRPr sz="1500" kern="1200">
        <a:solidFill>
          <a:schemeClr val="tx1"/>
        </a:solidFill>
        <a:latin typeface="+mn-lt"/>
        <a:ea typeface="+mn-ea"/>
        <a:cs typeface="+mn-cs"/>
      </a:defRPr>
    </a:lvl4pPr>
    <a:lvl5pPr marL="1557972" algn="l" defTabSz="778986" rtl="0" eaLnBrk="1" latinLnBrk="0" hangingPunct="1">
      <a:defRPr sz="1500" kern="1200">
        <a:solidFill>
          <a:schemeClr val="tx1"/>
        </a:solidFill>
        <a:latin typeface="+mn-lt"/>
        <a:ea typeface="+mn-ea"/>
        <a:cs typeface="+mn-cs"/>
      </a:defRPr>
    </a:lvl5pPr>
    <a:lvl6pPr marL="1947464" algn="l" defTabSz="778986" rtl="0" eaLnBrk="1" latinLnBrk="0" hangingPunct="1">
      <a:defRPr sz="1500" kern="1200">
        <a:solidFill>
          <a:schemeClr val="tx1"/>
        </a:solidFill>
        <a:latin typeface="+mn-lt"/>
        <a:ea typeface="+mn-ea"/>
        <a:cs typeface="+mn-cs"/>
      </a:defRPr>
    </a:lvl6pPr>
    <a:lvl7pPr marL="2336957" algn="l" defTabSz="778986" rtl="0" eaLnBrk="1" latinLnBrk="0" hangingPunct="1">
      <a:defRPr sz="1500" kern="1200">
        <a:solidFill>
          <a:schemeClr val="tx1"/>
        </a:solidFill>
        <a:latin typeface="+mn-lt"/>
        <a:ea typeface="+mn-ea"/>
        <a:cs typeface="+mn-cs"/>
      </a:defRPr>
    </a:lvl7pPr>
    <a:lvl8pPr marL="2726450" algn="l" defTabSz="778986" rtl="0" eaLnBrk="1" latinLnBrk="0" hangingPunct="1">
      <a:defRPr sz="1500" kern="1200">
        <a:solidFill>
          <a:schemeClr val="tx1"/>
        </a:solidFill>
        <a:latin typeface="+mn-lt"/>
        <a:ea typeface="+mn-ea"/>
        <a:cs typeface="+mn-cs"/>
      </a:defRPr>
    </a:lvl8pPr>
    <a:lvl9pPr marL="3115943" algn="l" defTabSz="77898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userDrawn="1">
          <p15:clr>
            <a:srgbClr val="A4A3A4"/>
          </p15:clr>
        </p15:guide>
        <p15:guide id="2" pos="2948" userDrawn="1">
          <p15:clr>
            <a:srgbClr val="A4A3A4"/>
          </p15:clr>
        </p15:guide>
        <p15:guide id="3" pos="4332" userDrawn="1">
          <p15:clr>
            <a:srgbClr val="A4A3A4"/>
          </p15:clr>
        </p15:guide>
        <p15:guide id="4" pos="154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иколай Самойленко" initials="НС" lastIdx="1" clrIdx="0">
    <p:extLst>
      <p:ext uri="{19B8F6BF-5375-455C-9EA6-DF929625EA0E}">
        <p15:presenceInfo xmlns:p15="http://schemas.microsoft.com/office/powerpoint/2012/main" userId="fcfc93b243611c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39BA3"/>
    <a:srgbClr val="8F61A3"/>
    <a:srgbClr val="9D75AF"/>
    <a:srgbClr val="B190BF"/>
    <a:srgbClr val="2D8797"/>
    <a:srgbClr val="609BB4"/>
    <a:srgbClr val="789ABC"/>
    <a:srgbClr val="3993AC"/>
    <a:srgbClr val="868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201" autoAdjust="0"/>
  </p:normalViewPr>
  <p:slideViewPr>
    <p:cSldViewPr snapToGrid="0">
      <p:cViewPr varScale="1">
        <p:scale>
          <a:sx n="141" d="100"/>
          <a:sy n="141" d="100"/>
        </p:scale>
        <p:origin x="552" y="120"/>
      </p:cViewPr>
      <p:guideLst>
        <p:guide orient="horz" pos="758"/>
        <p:guide pos="2948"/>
        <p:guide pos="4332"/>
        <p:guide pos="15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0" d="100"/>
          <a:sy n="60" d="100"/>
        </p:scale>
        <p:origin x="3187" y="62"/>
      </p:cViewPr>
      <p:guideLst>
        <p:guide orient="horz" pos="2880"/>
        <p:guide pos="2160"/>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00B5-4BC4-80C3-8488DA0397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00B5-4BC4-80C3-8488DA0397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00B5-4BC4-80C3-8488DA0397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00B5-4BC4-80C3-8488DA039752}"/>
              </c:ext>
            </c:extLst>
          </c:dPt>
          <c:dLbls>
            <c:dLbl>
              <c:idx val="0"/>
              <c:layout>
                <c:manualLayout>
                  <c:x val="7.3184690137390568E-2"/>
                  <c:y val="-3.5992801439712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B5-4BC4-80C3-8488DA039752}"/>
                </c:ext>
              </c:extLst>
            </c:dLbl>
            <c:dLbl>
              <c:idx val="1"/>
              <c:layout>
                <c:manualLayout>
                  <c:x val="9.148086267173821E-3"/>
                  <c:y val="7.1985602879424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B5-4BC4-80C3-8488DA039752}"/>
                </c:ext>
              </c:extLst>
            </c:dLbl>
            <c:dLbl>
              <c:idx val="2"/>
              <c:layout>
                <c:manualLayout>
                  <c:x val="-6.8610647003803663E-2"/>
                  <c:y val="5.3989202159568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B5-4BC4-80C3-8488DA039752}"/>
                </c:ext>
              </c:extLst>
            </c:dLbl>
            <c:dLbl>
              <c:idx val="3"/>
              <c:layout>
                <c:manualLayout>
                  <c:x val="-5.0314474469455972E-2"/>
                  <c:y val="-7.1985602879424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5-4BC4-80C3-8488DA0397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ПП</c:v>
                </c:pt>
                <c:pt idx="1">
                  <c:v>ПЭ</c:v>
                </c:pt>
                <c:pt idx="2">
                  <c:v>ПЭТ</c:v>
                </c:pt>
                <c:pt idx="3">
                  <c:v>ПВХ</c:v>
                </c:pt>
              </c:strCache>
            </c:strRef>
          </c:cat>
          <c:val>
            <c:numRef>
              <c:f>Лист1!$B$2:$B$5</c:f>
              <c:numCache>
                <c:formatCode>General</c:formatCode>
                <c:ptCount val="4"/>
                <c:pt idx="0">
                  <c:v>35</c:v>
                </c:pt>
                <c:pt idx="1">
                  <c:v>25</c:v>
                </c:pt>
                <c:pt idx="2">
                  <c:v>20</c:v>
                </c:pt>
                <c:pt idx="3">
                  <c:v>20</c:v>
                </c:pt>
              </c:numCache>
            </c:numRef>
          </c:val>
          <c:extLst>
            <c:ext xmlns:c16="http://schemas.microsoft.com/office/drawing/2014/chart" uri="{C3380CC4-5D6E-409C-BE32-E72D297353CC}">
              <c16:uniqueId val="{00000000-00B5-4BC4-80C3-8488DA039752}"/>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89C9-4E3A-9A65-1C251589C7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89C9-4E3A-9A65-1C251589C7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89C9-4E3A-9A65-1C251589C7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89C9-4E3A-9A65-1C251589C79D}"/>
              </c:ext>
            </c:extLst>
          </c:dPt>
          <c:dLbls>
            <c:dLbl>
              <c:idx val="0"/>
              <c:layout>
                <c:manualLayout>
                  <c:x val="6.8610647003803579E-2"/>
                  <c:y val="-5.49883669692525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C9-4E3A-9A65-1C251589C79D}"/>
                </c:ext>
              </c:extLst>
            </c:dLbl>
            <c:dLbl>
              <c:idx val="1"/>
              <c:layout>
                <c:manualLayout>
                  <c:x val="-6.4036603870216743E-2"/>
                  <c:y val="5.99880023995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C9-4E3A-9A65-1C251589C79D}"/>
                </c:ext>
              </c:extLst>
            </c:dLbl>
            <c:dLbl>
              <c:idx val="2"/>
              <c:layout>
                <c:manualLayout>
                  <c:x val="-7.3184690137390568E-2"/>
                  <c:y val="-5.3989202159568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C9-4E3A-9A65-1C251589C79D}"/>
                </c:ext>
              </c:extLst>
            </c:dLbl>
            <c:dLbl>
              <c:idx val="3"/>
              <c:layout>
                <c:manualLayout>
                  <c:x val="-2.7444258801521505E-2"/>
                  <c:y val="-7.7984403119376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C9-4E3A-9A65-1C251589C7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9C9-4E3A-9A65-1C251589C79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94E9-4785-83AA-57A4F963FC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4E9-4785-83AA-57A4F963FC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94E9-4785-83AA-57A4F963FC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94E9-4785-83AA-57A4F963FC1F}"/>
              </c:ext>
            </c:extLst>
          </c:dPt>
          <c:dLbls>
            <c:dLbl>
              <c:idx val="0"/>
              <c:layout>
                <c:manualLayout>
                  <c:x val="7.7758705265333947E-2"/>
                  <c:y val="-2.9994001199760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E9-4785-83AA-57A4F963FC1F}"/>
                </c:ext>
              </c:extLst>
            </c:dLbl>
            <c:dLbl>
              <c:idx val="1"/>
              <c:layout>
                <c:manualLayout>
                  <c:x val="-7.775870526533403E-2"/>
                  <c:y val="5.99880023995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E9-4785-83AA-57A4F963FC1F}"/>
                </c:ext>
              </c:extLst>
            </c:dLbl>
            <c:dLbl>
              <c:idx val="2"/>
              <c:layout>
                <c:manualLayout>
                  <c:x val="-8.2332746751530142E-2"/>
                  <c:y val="-3.5992801439712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E9-4785-83AA-57A4F963FC1F}"/>
                </c:ext>
              </c:extLst>
            </c:dLbl>
            <c:dLbl>
              <c:idx val="3"/>
              <c:layout>
                <c:manualLayout>
                  <c:x val="-5.9462539320549589E-2"/>
                  <c:y val="-4.1991601679664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E9-4785-83AA-57A4F963FC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4E9-4785-83AA-57A4F963FC1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a:t>123</a:t>
            </a: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1B5776-0273-4572-812F-42326E2DD9F7}" type="datetime4">
              <a:rPr lang="ru-RU" smtClean="0"/>
              <a:t>18 февраля 2021 г.</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EB5374-BFD1-4068-ABE3-5F919E1EE36B}" type="slidenum">
              <a:rPr lang="ru-RU" smtClean="0"/>
              <a:t>‹#›</a:t>
            </a:fld>
            <a:endParaRPr lang="ru-RU"/>
          </a:p>
        </p:txBody>
      </p:sp>
    </p:spTree>
    <p:extLst>
      <p:ext uri="{BB962C8B-B14F-4D97-AF65-F5344CB8AC3E}">
        <p14:creationId xmlns:p14="http://schemas.microsoft.com/office/powerpoint/2010/main" val="21148277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ru-RU"/>
              <a:t>123</a:t>
            </a: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3B4E3-C5F2-49AA-83A2-9E61DA1A362D}" type="datetime4">
              <a:rPr lang="ru-RU" smtClean="0"/>
              <a:t>18 февраля 2021 г.</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C9E7D-DF78-4283-97F9-86BECCE66EAA}" type="slidenum">
              <a:rPr lang="ru-RU" smtClean="0"/>
              <a:t>‹#›</a:t>
            </a:fld>
            <a:endParaRPr lang="ru-RU"/>
          </a:p>
        </p:txBody>
      </p:sp>
    </p:spTree>
    <p:extLst>
      <p:ext uri="{BB962C8B-B14F-4D97-AF65-F5344CB8AC3E}">
        <p14:creationId xmlns:p14="http://schemas.microsoft.com/office/powerpoint/2010/main" val="2297162811"/>
      </p:ext>
    </p:extLst>
  </p:cSld>
  <p:clrMap bg1="lt1" tx1="dk1" bg2="lt2" tx2="dk2" accent1="accent1" accent2="accent2" accent3="accent3" accent4="accent4" accent5="accent5" accent6="accent6" hlink="hlink" folHlink="folHlink"/>
  <p:hf/>
  <p:notesStyle>
    <a:lvl1pPr marL="0" algn="l" defTabSz="778986" rtl="0" eaLnBrk="1" latinLnBrk="0" hangingPunct="1">
      <a:defRPr sz="1000" kern="1200">
        <a:solidFill>
          <a:schemeClr val="tx1"/>
        </a:solidFill>
        <a:latin typeface="+mn-lt"/>
        <a:ea typeface="+mn-ea"/>
        <a:cs typeface="+mn-cs"/>
      </a:defRPr>
    </a:lvl1pPr>
    <a:lvl2pPr marL="389494" algn="l" defTabSz="778986" rtl="0" eaLnBrk="1" latinLnBrk="0" hangingPunct="1">
      <a:defRPr sz="1000" kern="1200">
        <a:solidFill>
          <a:schemeClr val="tx1"/>
        </a:solidFill>
        <a:latin typeface="+mn-lt"/>
        <a:ea typeface="+mn-ea"/>
        <a:cs typeface="+mn-cs"/>
      </a:defRPr>
    </a:lvl2pPr>
    <a:lvl3pPr marL="778986" algn="l" defTabSz="778986" rtl="0" eaLnBrk="1" latinLnBrk="0" hangingPunct="1">
      <a:defRPr sz="1000" kern="1200">
        <a:solidFill>
          <a:schemeClr val="tx1"/>
        </a:solidFill>
        <a:latin typeface="+mn-lt"/>
        <a:ea typeface="+mn-ea"/>
        <a:cs typeface="+mn-cs"/>
      </a:defRPr>
    </a:lvl3pPr>
    <a:lvl4pPr marL="1168479" algn="l" defTabSz="778986" rtl="0" eaLnBrk="1" latinLnBrk="0" hangingPunct="1">
      <a:defRPr sz="1000" kern="1200">
        <a:solidFill>
          <a:schemeClr val="tx1"/>
        </a:solidFill>
        <a:latin typeface="+mn-lt"/>
        <a:ea typeface="+mn-ea"/>
        <a:cs typeface="+mn-cs"/>
      </a:defRPr>
    </a:lvl4pPr>
    <a:lvl5pPr marL="1557972" algn="l" defTabSz="778986" rtl="0" eaLnBrk="1" latinLnBrk="0" hangingPunct="1">
      <a:defRPr sz="1000" kern="1200">
        <a:solidFill>
          <a:schemeClr val="tx1"/>
        </a:solidFill>
        <a:latin typeface="+mn-lt"/>
        <a:ea typeface="+mn-ea"/>
        <a:cs typeface="+mn-cs"/>
      </a:defRPr>
    </a:lvl5pPr>
    <a:lvl6pPr marL="1947464" algn="l" defTabSz="778986" rtl="0" eaLnBrk="1" latinLnBrk="0" hangingPunct="1">
      <a:defRPr sz="1000" kern="1200">
        <a:solidFill>
          <a:schemeClr val="tx1"/>
        </a:solidFill>
        <a:latin typeface="+mn-lt"/>
        <a:ea typeface="+mn-ea"/>
        <a:cs typeface="+mn-cs"/>
      </a:defRPr>
    </a:lvl6pPr>
    <a:lvl7pPr marL="2336957" algn="l" defTabSz="778986" rtl="0" eaLnBrk="1" latinLnBrk="0" hangingPunct="1">
      <a:defRPr sz="1000" kern="1200">
        <a:solidFill>
          <a:schemeClr val="tx1"/>
        </a:solidFill>
        <a:latin typeface="+mn-lt"/>
        <a:ea typeface="+mn-ea"/>
        <a:cs typeface="+mn-cs"/>
      </a:defRPr>
    </a:lvl7pPr>
    <a:lvl8pPr marL="2726450" algn="l" defTabSz="778986" rtl="0" eaLnBrk="1" latinLnBrk="0" hangingPunct="1">
      <a:defRPr sz="1000" kern="1200">
        <a:solidFill>
          <a:schemeClr val="tx1"/>
        </a:solidFill>
        <a:latin typeface="+mn-lt"/>
        <a:ea typeface="+mn-ea"/>
        <a:cs typeface="+mn-cs"/>
      </a:defRPr>
    </a:lvl8pPr>
    <a:lvl9pPr marL="3115943" algn="l" defTabSz="77898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ru-RU"/>
              <a:t>123</a:t>
            </a:r>
          </a:p>
        </p:txBody>
      </p:sp>
      <p:sp>
        <p:nvSpPr>
          <p:cNvPr id="5" name="Дата 4"/>
          <p:cNvSpPr>
            <a:spLocks noGrp="1"/>
          </p:cNvSpPr>
          <p:nvPr>
            <p:ph type="dt" idx="11"/>
          </p:nvPr>
        </p:nvSpPr>
        <p:spPr/>
        <p:txBody>
          <a:bodyPr/>
          <a:lstStyle/>
          <a:p>
            <a:fld id="{3C903F32-86EA-43C0-8C36-2FC66E1BF504}" type="datetime4">
              <a:rPr lang="ru-RU" smtClean="0"/>
              <a:t>18 февраля 2021 г.</a:t>
            </a:fld>
            <a:endParaRPr lang="ru-RU"/>
          </a:p>
        </p:txBody>
      </p:sp>
      <p:sp>
        <p:nvSpPr>
          <p:cNvPr id="6" name="Нижний колонтитул 5"/>
          <p:cNvSpPr>
            <a:spLocks noGrp="1"/>
          </p:cNvSpPr>
          <p:nvPr>
            <p:ph type="ftr" sz="quarter" idx="12"/>
          </p:nvPr>
        </p:nvSpPr>
        <p:spPr/>
        <p:txBody>
          <a:bodyPr/>
          <a:lstStyle/>
          <a:p>
            <a:endParaRPr lang="ru-RU"/>
          </a:p>
        </p:txBody>
      </p:sp>
      <p:sp>
        <p:nvSpPr>
          <p:cNvPr id="7" name="Номер слайда 6"/>
          <p:cNvSpPr>
            <a:spLocks noGrp="1"/>
          </p:cNvSpPr>
          <p:nvPr>
            <p:ph type="sldNum" sz="quarter" idx="13"/>
          </p:nvPr>
        </p:nvSpPr>
        <p:spPr/>
        <p:txBody>
          <a:bodyPr/>
          <a:lstStyle/>
          <a:p>
            <a:fld id="{11DC9E7D-DF78-4283-97F9-86BECCE66EAA}" type="slidenum">
              <a:rPr lang="ru-RU" smtClean="0"/>
              <a:t>2</a:t>
            </a:fld>
            <a:endParaRPr lang="ru-RU"/>
          </a:p>
        </p:txBody>
      </p:sp>
    </p:spTree>
    <p:extLst>
      <p:ext uri="{BB962C8B-B14F-4D97-AF65-F5344CB8AC3E}">
        <p14:creationId xmlns:p14="http://schemas.microsoft.com/office/powerpoint/2010/main" val="53068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ru-RU"/>
              <a:t>123</a:t>
            </a:r>
          </a:p>
        </p:txBody>
      </p:sp>
      <p:sp>
        <p:nvSpPr>
          <p:cNvPr id="5" name="Дата 4"/>
          <p:cNvSpPr>
            <a:spLocks noGrp="1"/>
          </p:cNvSpPr>
          <p:nvPr>
            <p:ph type="dt" idx="11"/>
          </p:nvPr>
        </p:nvSpPr>
        <p:spPr/>
        <p:txBody>
          <a:bodyPr/>
          <a:lstStyle/>
          <a:p>
            <a:fld id="{AFA0A344-8C44-4D7F-8640-E6385FDC261A}" type="datetime4">
              <a:rPr lang="ru-RU" smtClean="0"/>
              <a:t>18 февраля 2021 г.</a:t>
            </a:fld>
            <a:endParaRPr lang="ru-RU"/>
          </a:p>
        </p:txBody>
      </p:sp>
      <p:sp>
        <p:nvSpPr>
          <p:cNvPr id="6" name="Нижний колонтитул 5"/>
          <p:cNvSpPr>
            <a:spLocks noGrp="1"/>
          </p:cNvSpPr>
          <p:nvPr>
            <p:ph type="ftr" sz="quarter" idx="12"/>
          </p:nvPr>
        </p:nvSpPr>
        <p:spPr/>
        <p:txBody>
          <a:bodyPr/>
          <a:lstStyle/>
          <a:p>
            <a:endParaRPr lang="ru-RU"/>
          </a:p>
        </p:txBody>
      </p:sp>
      <p:sp>
        <p:nvSpPr>
          <p:cNvPr id="7" name="Номер слайда 6"/>
          <p:cNvSpPr>
            <a:spLocks noGrp="1"/>
          </p:cNvSpPr>
          <p:nvPr>
            <p:ph type="sldNum" sz="quarter" idx="13"/>
          </p:nvPr>
        </p:nvSpPr>
        <p:spPr/>
        <p:txBody>
          <a:bodyPr/>
          <a:lstStyle/>
          <a:p>
            <a:fld id="{11DC9E7D-DF78-4283-97F9-86BECCE66EAA}" type="slidenum">
              <a:rPr lang="ru-RU" smtClean="0"/>
              <a:t>3</a:t>
            </a:fld>
            <a:endParaRPr lang="ru-RU"/>
          </a:p>
        </p:txBody>
      </p:sp>
    </p:spTree>
    <p:extLst>
      <p:ext uri="{BB962C8B-B14F-4D97-AF65-F5344CB8AC3E}">
        <p14:creationId xmlns:p14="http://schemas.microsoft.com/office/powerpoint/2010/main" val="56130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ru-RU"/>
              <a:t>123</a:t>
            </a:r>
          </a:p>
        </p:txBody>
      </p:sp>
      <p:sp>
        <p:nvSpPr>
          <p:cNvPr id="5" name="Дата 4"/>
          <p:cNvSpPr>
            <a:spLocks noGrp="1"/>
          </p:cNvSpPr>
          <p:nvPr>
            <p:ph type="dt" idx="11"/>
          </p:nvPr>
        </p:nvSpPr>
        <p:spPr/>
        <p:txBody>
          <a:bodyPr/>
          <a:lstStyle/>
          <a:p>
            <a:fld id="{575AF38F-668C-49D4-A390-EEE011304179}" type="datetime4">
              <a:rPr lang="ru-RU" smtClean="0"/>
              <a:t>18 февраля 2021 г.</a:t>
            </a:fld>
            <a:endParaRPr lang="ru-RU"/>
          </a:p>
        </p:txBody>
      </p:sp>
      <p:sp>
        <p:nvSpPr>
          <p:cNvPr id="6" name="Нижний колонтитул 5"/>
          <p:cNvSpPr>
            <a:spLocks noGrp="1"/>
          </p:cNvSpPr>
          <p:nvPr>
            <p:ph type="ftr" sz="quarter" idx="12"/>
          </p:nvPr>
        </p:nvSpPr>
        <p:spPr/>
        <p:txBody>
          <a:bodyPr/>
          <a:lstStyle/>
          <a:p>
            <a:endParaRPr lang="ru-RU"/>
          </a:p>
        </p:txBody>
      </p:sp>
      <p:sp>
        <p:nvSpPr>
          <p:cNvPr id="7" name="Номер слайда 6"/>
          <p:cNvSpPr>
            <a:spLocks noGrp="1"/>
          </p:cNvSpPr>
          <p:nvPr>
            <p:ph type="sldNum" sz="quarter" idx="13"/>
          </p:nvPr>
        </p:nvSpPr>
        <p:spPr/>
        <p:txBody>
          <a:bodyPr/>
          <a:lstStyle/>
          <a:p>
            <a:fld id="{11DC9E7D-DF78-4283-97F9-86BECCE66EAA}" type="slidenum">
              <a:rPr lang="ru-RU" smtClean="0"/>
              <a:t>4</a:t>
            </a:fld>
            <a:endParaRPr lang="ru-RU"/>
          </a:p>
        </p:txBody>
      </p:sp>
    </p:spTree>
    <p:extLst>
      <p:ext uri="{BB962C8B-B14F-4D97-AF65-F5344CB8AC3E}">
        <p14:creationId xmlns:p14="http://schemas.microsoft.com/office/powerpoint/2010/main" val="165364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ru-RU"/>
              <a:t>123</a:t>
            </a:r>
          </a:p>
        </p:txBody>
      </p:sp>
      <p:sp>
        <p:nvSpPr>
          <p:cNvPr id="5" name="Дата 4"/>
          <p:cNvSpPr>
            <a:spLocks noGrp="1"/>
          </p:cNvSpPr>
          <p:nvPr>
            <p:ph type="dt" idx="11"/>
          </p:nvPr>
        </p:nvSpPr>
        <p:spPr/>
        <p:txBody>
          <a:bodyPr/>
          <a:lstStyle/>
          <a:p>
            <a:fld id="{6D4DACF6-6262-414E-98E0-0CA73CBA7BAF}" type="datetime4">
              <a:rPr lang="ru-RU" smtClean="0"/>
              <a:t>18 февраля 2021 г.</a:t>
            </a:fld>
            <a:endParaRPr lang="ru-RU"/>
          </a:p>
        </p:txBody>
      </p:sp>
      <p:sp>
        <p:nvSpPr>
          <p:cNvPr id="6" name="Нижний колонтитул 5"/>
          <p:cNvSpPr>
            <a:spLocks noGrp="1"/>
          </p:cNvSpPr>
          <p:nvPr>
            <p:ph type="ftr" sz="quarter" idx="12"/>
          </p:nvPr>
        </p:nvSpPr>
        <p:spPr/>
        <p:txBody>
          <a:bodyPr/>
          <a:lstStyle/>
          <a:p>
            <a:endParaRPr lang="ru-RU"/>
          </a:p>
        </p:txBody>
      </p:sp>
      <p:sp>
        <p:nvSpPr>
          <p:cNvPr id="7" name="Номер слайда 6"/>
          <p:cNvSpPr>
            <a:spLocks noGrp="1"/>
          </p:cNvSpPr>
          <p:nvPr>
            <p:ph type="sldNum" sz="quarter" idx="13"/>
          </p:nvPr>
        </p:nvSpPr>
        <p:spPr/>
        <p:txBody>
          <a:bodyPr/>
          <a:lstStyle/>
          <a:p>
            <a:fld id="{11DC9E7D-DF78-4283-97F9-86BECCE66EAA}" type="slidenum">
              <a:rPr lang="ru-RU" smtClean="0"/>
              <a:t>31</a:t>
            </a:fld>
            <a:endParaRPr lang="ru-RU"/>
          </a:p>
        </p:txBody>
      </p:sp>
    </p:spTree>
    <p:extLst>
      <p:ext uri="{BB962C8B-B14F-4D97-AF65-F5344CB8AC3E}">
        <p14:creationId xmlns:p14="http://schemas.microsoft.com/office/powerpoint/2010/main" val="69783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4.w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w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7.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0.xml"/><Relationship Id="rId7" Type="http://schemas.openxmlformats.org/officeDocument/2006/relationships/oleObject" Target="../embeddings/oleObject11.bin"/><Relationship Id="rId2" Type="http://schemas.openxmlformats.org/officeDocument/2006/relationships/tags" Target="../tags/tag19.xml"/><Relationship Id="rId1" Type="http://schemas.openxmlformats.org/officeDocument/2006/relationships/vmlDrawing" Target="../drawings/vmlDrawing11.v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slideMaster" Target="../slideMasters/slideMaster1.xml"/><Relationship Id="rId9" Type="http://schemas.openxmlformats.org/officeDocument/2006/relationships/image" Target="../media/image4.w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9.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10.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0.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0.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w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10.emf"/><Relationship Id="rId5" Type="http://schemas.openxmlformats.org/officeDocument/2006/relationships/oleObject" Target="../embeddings/oleObject25.bin"/><Relationship Id="rId4"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6.vml"/><Relationship Id="rId6" Type="http://schemas.openxmlformats.org/officeDocument/2006/relationships/image" Target="../media/image10.emf"/><Relationship Id="rId5" Type="http://schemas.openxmlformats.org/officeDocument/2006/relationships/oleObject" Target="../embeddings/oleObject26.bin"/><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image" Target="../media/image10.emf"/><Relationship Id="rId5" Type="http://schemas.openxmlformats.org/officeDocument/2006/relationships/oleObject" Target="../embeddings/oleObject27.bin"/><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jpg"/><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9.vml"/><Relationship Id="rId6" Type="http://schemas.openxmlformats.org/officeDocument/2006/relationships/image" Target="../media/image10.emf"/><Relationship Id="rId5" Type="http://schemas.openxmlformats.org/officeDocument/2006/relationships/oleObject" Target="../embeddings/oleObject29.bin"/><Relationship Id="rId4"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10.emf"/><Relationship Id="rId5" Type="http://schemas.openxmlformats.org/officeDocument/2006/relationships/oleObject" Target="../embeddings/oleObject30.bin"/><Relationship Id="rId4"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10.emf"/><Relationship Id="rId5" Type="http://schemas.openxmlformats.org/officeDocument/2006/relationships/oleObject" Target="../embeddings/oleObject31.bin"/><Relationship Id="rId4"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10.emf"/><Relationship Id="rId5" Type="http://schemas.openxmlformats.org/officeDocument/2006/relationships/oleObject" Target="../embeddings/oleObject32.bin"/><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3.vml"/><Relationship Id="rId6" Type="http://schemas.openxmlformats.org/officeDocument/2006/relationships/image" Target="../media/image10.emf"/><Relationship Id="rId5" Type="http://schemas.openxmlformats.org/officeDocument/2006/relationships/oleObject" Target="../embeddings/oleObject33.bin"/><Relationship Id="rId4"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6.jp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w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w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image" Target="../media/image1.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нанолист">
    <p:spTree>
      <p:nvGrpSpPr>
        <p:cNvPr id="1" name=""/>
        <p:cNvGrpSpPr/>
        <p:nvPr/>
      </p:nvGrpSpPr>
      <p:grpSpPr>
        <a:xfrm>
          <a:off x="0" y="0"/>
          <a:ext cx="0" cy="0"/>
          <a:chOff x="0" y="0"/>
          <a:chExt cx="0" cy="0"/>
        </a:xfrm>
      </p:grpSpPr>
      <p:grpSp>
        <p:nvGrpSpPr>
          <p:cNvPr id="4" name="Группа 3"/>
          <p:cNvGrpSpPr/>
          <p:nvPr userDrawn="1"/>
        </p:nvGrpSpPr>
        <p:grpSpPr>
          <a:xfrm>
            <a:off x="9181869" y="3"/>
            <a:ext cx="2781533" cy="5143499"/>
            <a:chOff x="9181867" y="1"/>
            <a:chExt cx="2781533" cy="5143499"/>
          </a:xfrm>
        </p:grpSpPr>
        <p:sp>
          <p:nvSpPr>
            <p:cNvPr id="45" name="Прямоугольник 44"/>
            <p:cNvSpPr/>
            <p:nvPr userDrawn="1"/>
          </p:nvSpPr>
          <p:spPr>
            <a:xfrm>
              <a:off x="9181867" y="1"/>
              <a:ext cx="2781533" cy="5143499"/>
            </a:xfrm>
            <a:prstGeom prst="rect">
              <a:avLst/>
            </a:prstGeom>
            <a:solidFill>
              <a:schemeClr val="accent1"/>
            </a:solidFill>
            <a:ln>
              <a:noFill/>
            </a:ln>
          </p:spPr>
          <p:txBody>
            <a:bodyPr wrap="square" lIns="576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12" name="Прямоугольник 11"/>
            <p:cNvSpPr/>
            <p:nvPr userDrawn="1"/>
          </p:nvSpPr>
          <p:spPr>
            <a:xfrm>
              <a:off x="9256592" y="68323"/>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15" name="Прямоугольник 14"/>
            <p:cNvSpPr/>
            <p:nvPr userDrawn="1"/>
          </p:nvSpPr>
          <p:spPr>
            <a:xfrm>
              <a:off x="9256592"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18" name="Прямоугольник 17"/>
            <p:cNvSpPr/>
            <p:nvPr userDrawn="1"/>
          </p:nvSpPr>
          <p:spPr>
            <a:xfrm>
              <a:off x="9256592"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19" name="Прямоугольник 18"/>
            <p:cNvSpPr/>
            <p:nvPr userDrawn="1"/>
          </p:nvSpPr>
          <p:spPr>
            <a:xfrm>
              <a:off x="9256592" y="3367556"/>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0" name="Прямоугольник 19"/>
            <p:cNvSpPr/>
            <p:nvPr userDrawn="1"/>
          </p:nvSpPr>
          <p:spPr>
            <a:xfrm>
              <a:off x="9256592"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1" name="Прямоугольник 20"/>
            <p:cNvSpPr/>
            <p:nvPr userDrawn="1"/>
          </p:nvSpPr>
          <p:spPr>
            <a:xfrm>
              <a:off x="9256592"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22" name="Прямоугольник 21"/>
            <p:cNvSpPr/>
            <p:nvPr userDrawn="1"/>
          </p:nvSpPr>
          <p:spPr>
            <a:xfrm>
              <a:off x="9256592"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23" name="Прямоугольник 22"/>
            <p:cNvSpPr/>
            <p:nvPr userDrawn="1"/>
          </p:nvSpPr>
          <p:spPr>
            <a:xfrm>
              <a:off x="9256592"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24" name="Прямоугольник 23"/>
            <p:cNvSpPr/>
            <p:nvPr userDrawn="1"/>
          </p:nvSpPr>
          <p:spPr>
            <a:xfrm>
              <a:off x="9256592"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25" name="Прямоугольник 24"/>
            <p:cNvSpPr/>
            <p:nvPr userDrawn="1"/>
          </p:nvSpPr>
          <p:spPr>
            <a:xfrm>
              <a:off x="9256592"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26" name="Прямоугольник 25"/>
            <p:cNvSpPr/>
            <p:nvPr userDrawn="1"/>
          </p:nvSpPr>
          <p:spPr>
            <a:xfrm>
              <a:off x="9256594"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27" name="Прямоугольник 26"/>
            <p:cNvSpPr/>
            <p:nvPr userDrawn="1"/>
          </p:nvSpPr>
          <p:spPr>
            <a:xfrm>
              <a:off x="9256594"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28" name="Прямоугольник 27"/>
            <p:cNvSpPr/>
            <p:nvPr userDrawn="1"/>
          </p:nvSpPr>
          <p:spPr>
            <a:xfrm>
              <a:off x="9256594" y="3367559"/>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9" name="Прямоугольник 28"/>
            <p:cNvSpPr/>
            <p:nvPr userDrawn="1"/>
          </p:nvSpPr>
          <p:spPr>
            <a:xfrm>
              <a:off x="9256594"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0" name="Прямоугольник 29"/>
            <p:cNvSpPr/>
            <p:nvPr userDrawn="1"/>
          </p:nvSpPr>
          <p:spPr>
            <a:xfrm>
              <a:off x="9256594"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31" name="Прямоугольник 30"/>
            <p:cNvSpPr/>
            <p:nvPr userDrawn="1"/>
          </p:nvSpPr>
          <p:spPr>
            <a:xfrm>
              <a:off x="9256594"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2" name="Прямоугольник 31"/>
            <p:cNvSpPr/>
            <p:nvPr userDrawn="1"/>
          </p:nvSpPr>
          <p:spPr>
            <a:xfrm>
              <a:off x="9256594"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33" name="Прямоугольник 32"/>
            <p:cNvSpPr/>
            <p:nvPr userDrawn="1"/>
          </p:nvSpPr>
          <p:spPr>
            <a:xfrm>
              <a:off x="9256594"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34" name="Прямоугольник 33"/>
            <p:cNvSpPr/>
            <p:nvPr userDrawn="1"/>
          </p:nvSpPr>
          <p:spPr>
            <a:xfrm>
              <a:off x="9256594"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9" name="Прямая соединительная линия 8"/>
            <p:cNvCxnSpPr/>
            <p:nvPr userDrawn="1"/>
          </p:nvCxnSpPr>
          <p:spPr bwMode="auto">
            <a:xfrm>
              <a:off x="9753600"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7"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8"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9" name="Picture 38">
            <a:extLst>
              <a:ext uri="{FF2B5EF4-FFF2-40B4-BE49-F238E27FC236}">
                <a16:creationId xmlns:a16="http://schemas.microsoft.com/office/drawing/2014/main" id="{901AC770-E943-4FB7-BE64-A63C081C98D2}"/>
              </a:ext>
            </a:extLst>
          </p:cNvPr>
          <p:cNvPicPr>
            <a:picLocks noChangeAspect="1"/>
          </p:cNvPicPr>
          <p:nvPr userDrawn="1"/>
        </p:nvPicPr>
        <p:blipFill>
          <a:blip r:embed="rId2"/>
          <a:stretch>
            <a:fillRect/>
          </a:stretch>
        </p:blipFill>
        <p:spPr>
          <a:xfrm>
            <a:off x="503566" y="796323"/>
            <a:ext cx="2694711" cy="3638650"/>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351845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фото внизу">
    <p:spTree>
      <p:nvGrpSpPr>
        <p:cNvPr id="1" name=""/>
        <p:cNvGrpSpPr/>
        <p:nvPr/>
      </p:nvGrpSpPr>
      <p:grpSpPr>
        <a:xfrm>
          <a:off x="0" y="0"/>
          <a:ext cx="0" cy="0"/>
          <a:chOff x="0" y="0"/>
          <a:chExt cx="0" cy="0"/>
        </a:xfrm>
      </p:grpSpPr>
      <p:sp>
        <p:nvSpPr>
          <p:cNvPr id="32" name="Рисунок 13"/>
          <p:cNvSpPr>
            <a:spLocks noGrp="1"/>
          </p:cNvSpPr>
          <p:nvPr>
            <p:ph type="pic" sz="quarter" idx="13" hasCustomPrompt="1"/>
          </p:nvPr>
        </p:nvSpPr>
        <p:spPr>
          <a:xfrm>
            <a:off x="0" y="3478072"/>
            <a:ext cx="9144000" cy="1665428"/>
          </a:xfrm>
          <a:prstGeom prst="rect">
            <a:avLst/>
          </a:prstGeom>
          <a:ln w="19050">
            <a:noFill/>
          </a:ln>
        </p:spPr>
        <p:txBody>
          <a:bodyPr anchor="ctr"/>
          <a:lstStyle>
            <a:lvl1pPr algn="ctr">
              <a:defRPr sz="825"/>
            </a:lvl1pPr>
          </a:lstStyle>
          <a:p>
            <a:r>
              <a:rPr lang="ru-RU" dirty="0"/>
              <a:t>фото</a:t>
            </a:r>
          </a:p>
        </p:txBody>
      </p:sp>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4219"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66" name="Прямоугольник 65"/>
          <p:cNvSpPr/>
          <p:nvPr userDrawn="1"/>
        </p:nvSpPr>
        <p:spPr>
          <a:xfrm>
            <a:off x="9174366" y="3"/>
            <a:ext cx="2781533" cy="5143499"/>
          </a:xfrm>
          <a:prstGeom prst="rect">
            <a:avLst/>
          </a:prstGeom>
          <a:solidFill>
            <a:srgbClr val="2D8797"/>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Заголовок 1"/>
          <p:cNvSpPr>
            <a:spLocks noGrp="1"/>
          </p:cNvSpPr>
          <p:nvPr>
            <p:ph type="ctrTitle" hasCustomPrompt="1"/>
          </p:nvPr>
        </p:nvSpPr>
        <p:spPr>
          <a:xfrm>
            <a:off x="302217" y="898072"/>
            <a:ext cx="8506117" cy="1298132"/>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lvl1pPr>
              <a:defRPr kumimoji="0" lang="ru-RU" sz="3200" b="0" i="0" u="none" strike="noStrike" kern="1200" cap="none" normalizeH="0" baseline="0" dirty="0">
                <a:ln>
                  <a:noFill/>
                </a:ln>
                <a:solidFill>
                  <a:schemeClr val="accent1"/>
                </a:solidFill>
                <a:effectLst/>
                <a:latin typeface="Arial" charset="0"/>
                <a:ea typeface="+mn-ea"/>
                <a:cs typeface="+mn-cs"/>
              </a:defRPr>
            </a:lvl1pPr>
          </a:lstStyle>
          <a:p>
            <a:pPr marL="0" marR="0" lvl="0" indent="0" defTabSz="914395" latinLnBrk="0">
              <a:lnSpc>
                <a:spcPct val="100000"/>
              </a:lnSpc>
              <a:buClrTx/>
              <a:buSzTx/>
              <a:buFontTx/>
              <a:buNone/>
              <a:tabLst/>
            </a:pPr>
            <a:r>
              <a:rPr lang="ru-RU" dirty="0"/>
              <a:t>Название презентации</a:t>
            </a:r>
          </a:p>
        </p:txBody>
      </p:sp>
      <p:cxnSp>
        <p:nvCxnSpPr>
          <p:cNvPr id="7" name="Прямая соединительная линия 6"/>
          <p:cNvCxnSpPr/>
          <p:nvPr userDrawn="1"/>
        </p:nvCxnSpPr>
        <p:spPr bwMode="auto">
          <a:xfrm>
            <a:off x="393539" y="2429278"/>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единительная линия 38"/>
          <p:cNvCxnSpPr/>
          <p:nvPr userDrawn="1"/>
        </p:nvCxnSpPr>
        <p:spPr bwMode="auto">
          <a:xfrm>
            <a:off x="5577368" y="2429278"/>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Подзаголовок 2"/>
          <p:cNvSpPr>
            <a:spLocks noGrp="1"/>
          </p:cNvSpPr>
          <p:nvPr>
            <p:ph type="subTitle" idx="1" hasCustomPrompt="1"/>
          </p:nvPr>
        </p:nvSpPr>
        <p:spPr>
          <a:xfrm>
            <a:off x="476184" y="2351925"/>
            <a:ext cx="5024960" cy="774322"/>
          </a:xfrm>
          <a:prstGeom prst="rect">
            <a:avLst/>
          </a:prstGeom>
        </p:spPr>
        <p:txBody>
          <a:bodyPr tIns="3600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4" name="Текст 13"/>
          <p:cNvSpPr>
            <a:spLocks noGrp="1"/>
          </p:cNvSpPr>
          <p:nvPr>
            <p:ph type="body" sz="quarter" idx="19" hasCustomPrompt="1"/>
          </p:nvPr>
        </p:nvSpPr>
        <p:spPr>
          <a:xfrm>
            <a:off x="5653593" y="2351925"/>
            <a:ext cx="3154741" cy="774322"/>
          </a:xfrm>
          <a:prstGeom prst="rect">
            <a:avLst/>
          </a:prstGeom>
        </p:spPr>
        <p:txBody>
          <a:bodyPr tIns="36000"/>
          <a:lstStyle>
            <a:lvl1pPr>
              <a:spcBef>
                <a:spcPts val="0"/>
              </a:spcBef>
              <a:spcAft>
                <a:spcPts val="0"/>
              </a:spcAft>
              <a:defRPr sz="12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4998" y="366765"/>
            <a:ext cx="876123" cy="165600"/>
          </a:xfrm>
          <a:prstGeom prst="rect">
            <a:avLst/>
          </a:prstGeom>
        </p:spPr>
      </p:pic>
    </p:spTree>
    <p:extLst>
      <p:ext uri="{BB962C8B-B14F-4D97-AF65-F5344CB8AC3E}">
        <p14:creationId xmlns:p14="http://schemas.microsoft.com/office/powerpoint/2010/main" val="349258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фотоколлаж">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24855"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userDrawn="1">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66" name="Прямая соединительная линия 6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Подзаголовок 2"/>
          <p:cNvSpPr>
            <a:spLocks noGrp="1"/>
          </p:cNvSpPr>
          <p:nvPr>
            <p:ph type="subTitle" idx="1" hasCustomPrompt="1"/>
          </p:nvPr>
        </p:nvSpPr>
        <p:spPr>
          <a:xfrm>
            <a:off x="564485"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41" name="Текст 13"/>
          <p:cNvSpPr>
            <a:spLocks noGrp="1"/>
          </p:cNvSpPr>
          <p:nvPr>
            <p:ph type="body" sz="quarter" idx="19" hasCustomPrompt="1"/>
          </p:nvPr>
        </p:nvSpPr>
        <p:spPr>
          <a:xfrm>
            <a:off x="564487"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42" name="Заголовок 1"/>
          <p:cNvSpPr>
            <a:spLocks noGrp="1"/>
          </p:cNvSpPr>
          <p:nvPr>
            <p:ph type="title" hasCustomPrompt="1"/>
          </p:nvPr>
        </p:nvSpPr>
        <p:spPr>
          <a:xfrm>
            <a:off x="564485"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sp>
        <p:nvSpPr>
          <p:cNvPr id="38" name="Полилиния 37"/>
          <p:cNvSpPr/>
          <p:nvPr userDrawn="1"/>
        </p:nvSpPr>
        <p:spPr bwMode="auto">
          <a:xfrm>
            <a:off x="4844394" y="-1929"/>
            <a:ext cx="4305387" cy="5153178"/>
          </a:xfrm>
          <a:custGeom>
            <a:avLst/>
            <a:gdLst>
              <a:gd name="connsiteX0" fmla="*/ 0 w 4360542"/>
              <a:gd name="connsiteY0" fmla="*/ 0 h 5143500"/>
              <a:gd name="connsiteX1" fmla="*/ 367383 w 4360542"/>
              <a:gd name="connsiteY1" fmla="*/ 0 h 5143500"/>
              <a:gd name="connsiteX2" fmla="*/ 2298483 w 4360542"/>
              <a:gd name="connsiteY2" fmla="*/ 2540650 h 5143500"/>
              <a:gd name="connsiteX3" fmla="*/ 4305387 w 4360542"/>
              <a:gd name="connsiteY3" fmla="*/ 148915 h 5143500"/>
              <a:gd name="connsiteX4" fmla="*/ 4360542 w 4360542"/>
              <a:gd name="connsiteY4" fmla="*/ 195195 h 5143500"/>
              <a:gd name="connsiteX5" fmla="*/ 1896442 w 4360542"/>
              <a:gd name="connsiteY5" fmla="*/ 3131796 h 5143500"/>
              <a:gd name="connsiteX6" fmla="*/ 367383 w 4360542"/>
              <a:gd name="connsiteY6" fmla="*/ 5143500 h 5143500"/>
              <a:gd name="connsiteX7" fmla="*/ 0 w 4360542"/>
              <a:gd name="connsiteY7" fmla="*/ 5143500 h 5143500"/>
              <a:gd name="connsiteX0" fmla="*/ 0 w 4360542"/>
              <a:gd name="connsiteY0" fmla="*/ 0 h 5143500"/>
              <a:gd name="connsiteX1" fmla="*/ 367383 w 4360542"/>
              <a:gd name="connsiteY1" fmla="*/ 0 h 5143500"/>
              <a:gd name="connsiteX2" fmla="*/ 2298483 w 4360542"/>
              <a:gd name="connsiteY2" fmla="*/ 2540650 h 5143500"/>
              <a:gd name="connsiteX3" fmla="*/ 4305387 w 4360542"/>
              <a:gd name="connsiteY3" fmla="*/ 148915 h 5143500"/>
              <a:gd name="connsiteX4" fmla="*/ 4360542 w 4360542"/>
              <a:gd name="connsiteY4" fmla="*/ 195195 h 5143500"/>
              <a:gd name="connsiteX5" fmla="*/ 1896442 w 4360542"/>
              <a:gd name="connsiteY5" fmla="*/ 3131796 h 5143500"/>
              <a:gd name="connsiteX6" fmla="*/ 150407 w 4360542"/>
              <a:gd name="connsiteY6" fmla="*/ 5143500 h 5143500"/>
              <a:gd name="connsiteX7" fmla="*/ 0 w 4360542"/>
              <a:gd name="connsiteY7" fmla="*/ 5143500 h 5143500"/>
              <a:gd name="connsiteX8" fmla="*/ 0 w 4360542"/>
              <a:gd name="connsiteY8" fmla="*/ 0 h 5143500"/>
              <a:gd name="connsiteX0" fmla="*/ 0 w 4360542"/>
              <a:gd name="connsiteY0" fmla="*/ 0 h 5151249"/>
              <a:gd name="connsiteX1" fmla="*/ 367383 w 4360542"/>
              <a:gd name="connsiteY1" fmla="*/ 0 h 5151249"/>
              <a:gd name="connsiteX2" fmla="*/ 2298483 w 4360542"/>
              <a:gd name="connsiteY2" fmla="*/ 2540650 h 5151249"/>
              <a:gd name="connsiteX3" fmla="*/ 4305387 w 4360542"/>
              <a:gd name="connsiteY3" fmla="*/ 148915 h 5151249"/>
              <a:gd name="connsiteX4" fmla="*/ 4360542 w 4360542"/>
              <a:gd name="connsiteY4" fmla="*/ 195195 h 5151249"/>
              <a:gd name="connsiteX5" fmla="*/ 1896442 w 4360542"/>
              <a:gd name="connsiteY5" fmla="*/ 3131796 h 5151249"/>
              <a:gd name="connsiteX6" fmla="*/ 150407 w 4360542"/>
              <a:gd name="connsiteY6" fmla="*/ 5151249 h 5151249"/>
              <a:gd name="connsiteX7" fmla="*/ 0 w 4360542"/>
              <a:gd name="connsiteY7" fmla="*/ 5143500 h 5151249"/>
              <a:gd name="connsiteX8" fmla="*/ 0 w 4360542"/>
              <a:gd name="connsiteY8" fmla="*/ 0 h 5151249"/>
              <a:gd name="connsiteX0" fmla="*/ 0 w 4360542"/>
              <a:gd name="connsiteY0" fmla="*/ 0 h 5151249"/>
              <a:gd name="connsiteX1" fmla="*/ 367383 w 4360542"/>
              <a:gd name="connsiteY1" fmla="*/ 0 h 5151249"/>
              <a:gd name="connsiteX2" fmla="*/ 2298483 w 4360542"/>
              <a:gd name="connsiteY2" fmla="*/ 2540650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0 h 5151249"/>
              <a:gd name="connsiteX1" fmla="*/ 367383 w 4360542"/>
              <a:gd name="connsiteY1" fmla="*/ 0 h 5151249"/>
              <a:gd name="connsiteX2" fmla="*/ 2290766 w 4360542"/>
              <a:gd name="connsiteY2" fmla="*/ 2527146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0 h 5151249"/>
              <a:gd name="connsiteX1" fmla="*/ 367383 w 4360542"/>
              <a:gd name="connsiteY1" fmla="*/ 0 h 5151249"/>
              <a:gd name="connsiteX2" fmla="*/ 2333206 w 4360542"/>
              <a:gd name="connsiteY2" fmla="*/ 2480848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0 h 5151249"/>
              <a:gd name="connsiteX1" fmla="*/ 423327 w 4360542"/>
              <a:gd name="connsiteY1" fmla="*/ 1929 h 5151249"/>
              <a:gd name="connsiteX2" fmla="*/ 2333206 w 4360542"/>
              <a:gd name="connsiteY2" fmla="*/ 2480848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1929 h 5153178"/>
              <a:gd name="connsiteX1" fmla="*/ 427185 w 4360542"/>
              <a:gd name="connsiteY1" fmla="*/ 0 h 5153178"/>
              <a:gd name="connsiteX2" fmla="*/ 2333206 w 4360542"/>
              <a:gd name="connsiteY2" fmla="*/ 2482777 h 5153178"/>
              <a:gd name="connsiteX3" fmla="*/ 4305387 w 4360542"/>
              <a:gd name="connsiteY3" fmla="*/ 150844 h 5153178"/>
              <a:gd name="connsiteX4" fmla="*/ 4360542 w 4360542"/>
              <a:gd name="connsiteY4" fmla="*/ 197124 h 5153178"/>
              <a:gd name="connsiteX5" fmla="*/ 150407 w 4360542"/>
              <a:gd name="connsiteY5" fmla="*/ 5153178 h 5153178"/>
              <a:gd name="connsiteX6" fmla="*/ 0 w 4360542"/>
              <a:gd name="connsiteY6" fmla="*/ 5145429 h 5153178"/>
              <a:gd name="connsiteX7" fmla="*/ 0 w 4360542"/>
              <a:gd name="connsiteY7" fmla="*/ 1929 h 5153178"/>
              <a:gd name="connsiteX0" fmla="*/ 0 w 4305387"/>
              <a:gd name="connsiteY0" fmla="*/ 1929 h 5153178"/>
              <a:gd name="connsiteX1" fmla="*/ 427185 w 4305387"/>
              <a:gd name="connsiteY1" fmla="*/ 0 h 5153178"/>
              <a:gd name="connsiteX2" fmla="*/ 2333206 w 4305387"/>
              <a:gd name="connsiteY2" fmla="*/ 2482777 h 5153178"/>
              <a:gd name="connsiteX3" fmla="*/ 4305387 w 4305387"/>
              <a:gd name="connsiteY3" fmla="*/ 150844 h 5153178"/>
              <a:gd name="connsiteX4" fmla="*/ 4302669 w 4305387"/>
              <a:gd name="connsiteY4" fmla="*/ 272359 h 5153178"/>
              <a:gd name="connsiteX5" fmla="*/ 150407 w 4305387"/>
              <a:gd name="connsiteY5" fmla="*/ 5153178 h 5153178"/>
              <a:gd name="connsiteX6" fmla="*/ 0 w 4305387"/>
              <a:gd name="connsiteY6" fmla="*/ 5145429 h 5153178"/>
              <a:gd name="connsiteX7" fmla="*/ 0 w 4305387"/>
              <a:gd name="connsiteY7" fmla="*/ 1929 h 515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387" h="5153178">
                <a:moveTo>
                  <a:pt x="0" y="1929"/>
                </a:moveTo>
                <a:lnTo>
                  <a:pt x="427185" y="0"/>
                </a:lnTo>
                <a:lnTo>
                  <a:pt x="2333206" y="2482777"/>
                </a:lnTo>
                <a:lnTo>
                  <a:pt x="4305387" y="150844"/>
                </a:lnTo>
                <a:lnTo>
                  <a:pt x="4302669" y="272359"/>
                </a:lnTo>
                <a:lnTo>
                  <a:pt x="150407" y="5153178"/>
                </a:lnTo>
                <a:lnTo>
                  <a:pt x="0" y="5145429"/>
                </a:lnTo>
                <a:lnTo>
                  <a:pt x="0" y="1929"/>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3" name="Рисунок 13"/>
          <p:cNvSpPr>
            <a:spLocks noGrp="1"/>
          </p:cNvSpPr>
          <p:nvPr>
            <p:ph type="pic" sz="quarter" idx="15" hasCustomPrompt="1"/>
          </p:nvPr>
        </p:nvSpPr>
        <p:spPr bwMode="auto">
          <a:xfrm>
            <a:off x="5003145" y="170985"/>
            <a:ext cx="4137788" cy="4972515"/>
          </a:xfrm>
          <a:custGeom>
            <a:avLst/>
            <a:gdLst>
              <a:gd name="connsiteX0" fmla="*/ 0 w 4126526"/>
              <a:gd name="connsiteY0" fmla="*/ 0 h 4838700"/>
              <a:gd name="connsiteX1" fmla="*/ 4126526 w 4126526"/>
              <a:gd name="connsiteY1" fmla="*/ 0 h 4838700"/>
              <a:gd name="connsiteX2" fmla="*/ 4126526 w 4126526"/>
              <a:gd name="connsiteY2" fmla="*/ 4838700 h 4838700"/>
              <a:gd name="connsiteX3" fmla="*/ 0 w 4126526"/>
              <a:gd name="connsiteY3" fmla="*/ 4838700 h 4838700"/>
              <a:gd name="connsiteX4" fmla="*/ 0 w 4126526"/>
              <a:gd name="connsiteY4" fmla="*/ 0 h 4838700"/>
              <a:gd name="connsiteX0" fmla="*/ 4108938 w 4126526"/>
              <a:gd name="connsiteY0" fmla="*/ 5862 h 4838700"/>
              <a:gd name="connsiteX1" fmla="*/ 4126526 w 4126526"/>
              <a:gd name="connsiteY1" fmla="*/ 0 h 4838700"/>
              <a:gd name="connsiteX2" fmla="*/ 4126526 w 4126526"/>
              <a:gd name="connsiteY2" fmla="*/ 4838700 h 4838700"/>
              <a:gd name="connsiteX3" fmla="*/ 0 w 4126526"/>
              <a:gd name="connsiteY3" fmla="*/ 4838700 h 4838700"/>
              <a:gd name="connsiteX4" fmla="*/ 4108938 w 4126526"/>
              <a:gd name="connsiteY4" fmla="*/ 5862 h 4838700"/>
              <a:gd name="connsiteX0" fmla="*/ 4108938 w 4136800"/>
              <a:gd name="connsiteY0" fmla="*/ 40794 h 4873632"/>
              <a:gd name="connsiteX1" fmla="*/ 4136800 w 4136800"/>
              <a:gd name="connsiteY1" fmla="*/ 0 h 4873632"/>
              <a:gd name="connsiteX2" fmla="*/ 4126526 w 4136800"/>
              <a:gd name="connsiteY2" fmla="*/ 4873632 h 4873632"/>
              <a:gd name="connsiteX3" fmla="*/ 0 w 4136800"/>
              <a:gd name="connsiteY3" fmla="*/ 4873632 h 4873632"/>
              <a:gd name="connsiteX4" fmla="*/ 4108938 w 4136800"/>
              <a:gd name="connsiteY4" fmla="*/ 40794 h 4873632"/>
              <a:gd name="connsiteX0" fmla="*/ 4108938 w 4137788"/>
              <a:gd name="connsiteY0" fmla="*/ 40794 h 4873632"/>
              <a:gd name="connsiteX1" fmla="*/ 4136800 w 4137788"/>
              <a:gd name="connsiteY1" fmla="*/ 0 h 4873632"/>
              <a:gd name="connsiteX2" fmla="*/ 4136800 w 4137788"/>
              <a:gd name="connsiteY2" fmla="*/ 4873632 h 4873632"/>
              <a:gd name="connsiteX3" fmla="*/ 0 w 4137788"/>
              <a:gd name="connsiteY3" fmla="*/ 4873632 h 4873632"/>
              <a:gd name="connsiteX4" fmla="*/ 4108938 w 4137788"/>
              <a:gd name="connsiteY4" fmla="*/ 40794 h 4873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788" h="4873632">
                <a:moveTo>
                  <a:pt x="4108938" y="40794"/>
                </a:moveTo>
                <a:lnTo>
                  <a:pt x="4136800" y="0"/>
                </a:lnTo>
                <a:cubicBezTo>
                  <a:pt x="4133375" y="1624544"/>
                  <a:pt x="4140225" y="3249088"/>
                  <a:pt x="4136800" y="4873632"/>
                </a:cubicBezTo>
                <a:lnTo>
                  <a:pt x="0" y="4873632"/>
                </a:lnTo>
                <a:lnTo>
                  <a:pt x="4108938" y="40794"/>
                </a:lnTo>
                <a:close/>
              </a:path>
            </a:pathLst>
          </a:custGeom>
          <a:noFill/>
          <a:ln w="1905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ctr">
              <a:defRPr sz="825"/>
            </a:lvl1pPr>
          </a:lstStyle>
          <a:p>
            <a:r>
              <a:rPr lang="en-US" dirty="0"/>
              <a:t> </a:t>
            </a:r>
            <a:endParaRPr lang="ru-RU" dirty="0"/>
          </a:p>
        </p:txBody>
      </p:sp>
      <p:sp>
        <p:nvSpPr>
          <p:cNvPr id="5" name="Рисунок 4"/>
          <p:cNvSpPr>
            <a:spLocks noGrp="1"/>
          </p:cNvSpPr>
          <p:nvPr>
            <p:ph type="pic" sz="quarter" idx="21" hasCustomPrompt="1"/>
          </p:nvPr>
        </p:nvSpPr>
        <p:spPr>
          <a:xfrm>
            <a:off x="5430371" y="0"/>
            <a:ext cx="3735147" cy="2239922"/>
          </a:xfrm>
          <a:prstGeom prst="flowChartMerge">
            <a:avLst/>
          </a:prstGeom>
        </p:spPr>
        <p:txBody>
          <a:bodyPr/>
          <a:lstStyle/>
          <a:p>
            <a:r>
              <a:rPr lang="en-US" dirty="0"/>
              <a:t> </a:t>
            </a:r>
            <a:endParaRPr lang="ru-RU" dirty="0"/>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4485" y="357166"/>
            <a:ext cx="876123" cy="165600"/>
          </a:xfrm>
          <a:prstGeom prst="rect">
            <a:avLst/>
          </a:prstGeom>
        </p:spPr>
      </p:pic>
      <p:sp>
        <p:nvSpPr>
          <p:cNvPr id="14" name="Прямоугольник 4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15" name="Прямоугольник 4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16" name="Прямоугольник 4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17" name="Прямоугольник 4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18" name="Прямоугольник 5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19" name="Прямоугольник 5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20" name="Прямоугольник 5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21" name="Прямоугольник 5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22" name="Прямоугольник 5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23" name="Прямоугольник 5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24" name="Прямоугольник 5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25" name="Прямоугольник 5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26" name="Прямоугольник 5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7" name="Прямоугольник 5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8" name="Прямоугольник 6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29" name="Прямоугольник 6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0" name="Прямоугольник 6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31" name="Прямоугольник 6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32" name="Прямоугольник 6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238622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uрафика">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3257" name="Слайд think-cell" r:id="rId6" imgW="270" imgH="270" progId="TCLayout.ActiveDocument.1">
                  <p:embed/>
                </p:oleObj>
              </mc:Choice>
              <mc:Fallback>
                <p:oleObj name="Слайд think-cell" r:id="rId6" imgW="270" imgH="270" progId="TCLayout.ActiveDocument.1">
                  <p:embed/>
                  <p:pic>
                    <p:nvPicPr>
                      <p:cNvPr id="10" name="Объект 9" hidden="1"/>
                      <p:cNvPicPr/>
                      <p:nvPr/>
                    </p:nvPicPr>
                    <p:blipFill>
                      <a:blip r:embed="rId7"/>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userDrawn="1">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5"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6"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0" name="Picture 2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7049" y="2291184"/>
            <a:ext cx="876123" cy="165600"/>
          </a:xfrm>
          <a:prstGeom prst="rect">
            <a:avLst/>
          </a:prstGeom>
        </p:spPr>
      </p:pic>
    </p:spTree>
    <p:extLst>
      <p:ext uri="{BB962C8B-B14F-4D97-AF65-F5344CB8AC3E}">
        <p14:creationId xmlns:p14="http://schemas.microsoft.com/office/powerpoint/2010/main" val="39895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бирюзовый фон">
    <p:bg>
      <p:bgPr>
        <a:solidFill>
          <a:schemeClr val="accent1"/>
        </a:solidFill>
        <a:effectLst/>
      </p:bgPr>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0" y="467631"/>
            <a:ext cx="3691499" cy="3983742"/>
          </a:xfrm>
          <a:prstGeom prst="rect">
            <a:avLst/>
          </a:prstGeom>
        </p:spPr>
      </p:pic>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0191" name="Слайд think-cell" r:id="rId7" imgW="270" imgH="270" progId="TCLayout.ActiveDocument.1">
                  <p:embed/>
                </p:oleObj>
              </mc:Choice>
              <mc:Fallback>
                <p:oleObj name="Слайд think-cell" r:id="rId7" imgW="270" imgH="270" progId="TCLayout.ActiveDocument.1">
                  <p:embed/>
                  <p:pic>
                    <p:nvPicPr>
                      <p:cNvPr id="10" name="Объект 9" hidden="1"/>
                      <p:cNvPicPr/>
                      <p:nvPr/>
                    </p:nvPicPr>
                    <p:blipFill>
                      <a:blip r:embed="rId8"/>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userDrawn="1">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bg1"/>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42"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bg1"/>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43"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bg1"/>
                </a:solidFill>
                <a:latin typeface="+mn-lt"/>
                <a:ea typeface="+mn-ea"/>
                <a:cs typeface="+mn-cs"/>
              </a:defRPr>
            </a:lvl1pPr>
          </a:lstStyle>
          <a:p>
            <a:r>
              <a:rPr lang="ru-RU" dirty="0"/>
              <a:t>Название презентации</a:t>
            </a:r>
          </a:p>
        </p:txBody>
      </p:sp>
      <p:pic>
        <p:nvPicPr>
          <p:cNvPr id="30" name="Picture 29"/>
          <p:cNvPicPr>
            <a:picLocks noChangeAspect="1"/>
          </p:cNvPicPr>
          <p:nvPr userDrawn="1"/>
        </p:nvPicPr>
        <p:blipFill>
          <a:blip r:embed="rId9">
            <a:lum bright="100000"/>
            <a:extLst>
              <a:ext uri="{28A0092B-C50C-407E-A947-70E740481C1C}">
                <a14:useLocalDpi xmlns:a14="http://schemas.microsoft.com/office/drawing/2010/main" val="0"/>
              </a:ext>
            </a:extLst>
          </a:blip>
          <a:stretch>
            <a:fillRect/>
          </a:stretch>
        </p:blipFill>
        <p:spPr>
          <a:xfrm>
            <a:off x="3924000" y="302031"/>
            <a:ext cx="876123" cy="165600"/>
          </a:xfrm>
          <a:prstGeom prst="rect">
            <a:avLst/>
          </a:prstGeom>
        </p:spPr>
      </p:pic>
    </p:spTree>
    <p:extLst>
      <p:ext uri="{BB962C8B-B14F-4D97-AF65-F5344CB8AC3E}">
        <p14:creationId xmlns:p14="http://schemas.microsoft.com/office/powerpoint/2010/main" val="328714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352287"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a:lstStyle/>
          <a:p>
            <a:r>
              <a:rPr lang="ru-RU"/>
              <a:t>Образец заголовка</a:t>
            </a:r>
          </a:p>
        </p:txBody>
      </p:sp>
      <p:sp>
        <p:nvSpPr>
          <p:cNvPr id="6" name="Дата 5"/>
          <p:cNvSpPr>
            <a:spLocks noGrp="1"/>
          </p:cNvSpPr>
          <p:nvPr>
            <p:ph type="dt" sz="half" idx="10"/>
          </p:nvPr>
        </p:nvSpPr>
        <p:spPr/>
        <p:txBody>
          <a:bodyPr/>
          <a:lstStyle/>
          <a:p>
            <a:pPr algn="r"/>
            <a:r>
              <a:rPr lang="en-US" smtClean="0"/>
              <a:t>23.06.2020</a:t>
            </a:r>
            <a:endParaRPr lang="ru-RU" dirty="0"/>
          </a:p>
        </p:txBody>
      </p:sp>
      <p:sp>
        <p:nvSpPr>
          <p:cNvPr id="7" name="Нижний колонтитул 6"/>
          <p:cNvSpPr>
            <a:spLocks noGrp="1"/>
          </p:cNvSpPr>
          <p:nvPr>
            <p:ph type="ftr" sz="quarter" idx="11"/>
          </p:nvPr>
        </p:nvSpPr>
        <p:spPr/>
        <p:txBody>
          <a:bodyPr/>
          <a:lstStyle/>
          <a:p>
            <a:r>
              <a:rPr lang="ru-RU"/>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5417674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53311" name="Слайд think-cell" r:id="rId4" imgW="270" imgH="270" progId="TCLayout.ActiveDocument.1">
                  <p:embed/>
                </p:oleObj>
              </mc:Choice>
              <mc:Fallback>
                <p:oleObj name="Слайд think-cell" r:id="rId4" imgW="270" imgH="270" progId="TCLayout.ActiveDocument.1">
                  <p:embed/>
                  <p:pic>
                    <p:nvPicPr>
                      <p:cNvPr id="2" name="Объект 1"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 name="Дата 2"/>
          <p:cNvSpPr>
            <a:spLocks noGrp="1"/>
          </p:cNvSpPr>
          <p:nvPr>
            <p:ph type="dt" sz="half" idx="10"/>
          </p:nvPr>
        </p:nvSpPr>
        <p:spPr/>
        <p:txBody>
          <a:bodyPr/>
          <a:lstStyle/>
          <a:p>
            <a:pPr algn="r"/>
            <a:r>
              <a:rPr lang="en-US" smtClean="0"/>
              <a:t>23.06.2020</a:t>
            </a:r>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Номер слайда 4"/>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323962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2"/>
            </p:custDataLst>
            <p:extLst>
              <p:ext uri="{D42A27DB-BD31-4B8C-83A1-F6EECF244321}">
                <p14:modId xmlns:p14="http://schemas.microsoft.com/office/powerpoint/2010/main" val="3139859878"/>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spid="_x0000_s354335" name="Слайд think-cell" r:id="rId5" imgW="347" imgH="348" progId="TCLayout.ActiveDocument.1">
                  <p:embed/>
                </p:oleObj>
              </mc:Choice>
              <mc:Fallback>
                <p:oleObj name="Слайд think-cell" r:id="rId5" imgW="347" imgH="348" progId="TCLayout.ActiveDocument.1">
                  <p:embed/>
                  <p:pic>
                    <p:nvPicPr>
                      <p:cNvPr id="6" name="Объект 5" hidden="1"/>
                      <p:cNvPicPr/>
                      <p:nvPr/>
                    </p:nvPicPr>
                    <p:blipFill>
                      <a:blip r:embed="rId6"/>
                      <a:stretch>
                        <a:fillRect/>
                      </a:stretch>
                    </p:blipFill>
                    <p:spPr>
                      <a:xfrm>
                        <a:off x="1588" y="1590"/>
                        <a:ext cx="1588" cy="1588"/>
                      </a:xfrm>
                      <a:prstGeom prst="rect">
                        <a:avLst/>
                      </a:prstGeom>
                    </p:spPr>
                  </p:pic>
                </p:oleObj>
              </mc:Fallback>
            </mc:AlternateContent>
          </a:graphicData>
        </a:graphic>
      </p:graphicFrame>
      <p:sp>
        <p:nvSpPr>
          <p:cNvPr id="8" name="Прямоугольник 7" hidden="1"/>
          <p:cNvSpPr/>
          <p:nvPr userDrawn="1">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Заголовок 1"/>
          <p:cNvSpPr>
            <a:spLocks noGrp="1"/>
          </p:cNvSpPr>
          <p:nvPr>
            <p:ph type="title"/>
          </p:nvPr>
        </p:nvSpPr>
        <p:spPr>
          <a:xfrm>
            <a:off x="255600" y="1477755"/>
            <a:ext cx="8606460" cy="634350"/>
          </a:xfrm>
          <a:prstGeom prst="rect">
            <a:avLst/>
          </a:prstGeom>
        </p:spPr>
        <p:txBody>
          <a:bodyPr anchor="t"/>
          <a:lstStyle>
            <a:lvl1pPr algn="l">
              <a:defRPr sz="2000" b="0" cap="all" baseline="0"/>
            </a:lvl1pPr>
          </a:lstStyle>
          <a:p>
            <a:r>
              <a:rPr lang="ru-RU"/>
              <a:t>Образец заголовка</a:t>
            </a:r>
            <a:endParaRPr lang="ru-RU" dirty="0"/>
          </a:p>
        </p:txBody>
      </p:sp>
    </p:spTree>
    <p:extLst>
      <p:ext uri="{BB962C8B-B14F-4D97-AF65-F5344CB8AC3E}">
        <p14:creationId xmlns:p14="http://schemas.microsoft.com/office/powerpoint/2010/main" val="37999569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2">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2"/>
            </p:custDataLs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spid="_x0000_s355359" name="Слайд think-cell" r:id="rId5" imgW="347" imgH="348" progId="TCLayout.ActiveDocument.1">
                  <p:embed/>
                </p:oleObj>
              </mc:Choice>
              <mc:Fallback>
                <p:oleObj name="Слайд think-cell" r:id="rId5" imgW="347" imgH="348" progId="TCLayout.ActiveDocument.1">
                  <p:embed/>
                  <p:pic>
                    <p:nvPicPr>
                      <p:cNvPr id="6" name="Объект 5" hidden="1"/>
                      <p:cNvPicPr/>
                      <p:nvPr/>
                    </p:nvPicPr>
                    <p:blipFill>
                      <a:blip r:embed="rId6"/>
                      <a:stretch>
                        <a:fillRect/>
                      </a:stretch>
                    </p:blipFill>
                    <p:spPr>
                      <a:xfrm>
                        <a:off x="1588" y="1590"/>
                        <a:ext cx="1588" cy="1588"/>
                      </a:xfrm>
                      <a:prstGeom prst="rect">
                        <a:avLst/>
                      </a:prstGeom>
                    </p:spPr>
                  </p:pic>
                </p:oleObj>
              </mc:Fallback>
            </mc:AlternateContent>
          </a:graphicData>
        </a:graphic>
      </p:graphicFrame>
      <p:sp>
        <p:nvSpPr>
          <p:cNvPr id="8" name="Прямоугольник 7" hidden="1"/>
          <p:cNvSpPr/>
          <p:nvPr userDrawn="1">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Заголовок 1"/>
          <p:cNvSpPr>
            <a:spLocks noGrp="1"/>
          </p:cNvSpPr>
          <p:nvPr>
            <p:ph type="title"/>
          </p:nvPr>
        </p:nvSpPr>
        <p:spPr>
          <a:xfrm>
            <a:off x="255601" y="1729716"/>
            <a:ext cx="8607046" cy="1021556"/>
          </a:xfrm>
          <a:prstGeom prst="rect">
            <a:avLst/>
          </a:prstGeom>
        </p:spPr>
        <p:txBody>
          <a:bodyPr anchor="t"/>
          <a:lstStyle>
            <a:lvl1pPr algn="ctr">
              <a:defRPr sz="1800" b="0" cap="all"/>
            </a:lvl1pPr>
          </a:lstStyle>
          <a:p>
            <a:r>
              <a:rPr lang="ru-RU"/>
              <a:t>Образец заголовка</a:t>
            </a:r>
            <a:endParaRPr lang="ru-RU" dirty="0"/>
          </a:p>
        </p:txBody>
      </p:sp>
    </p:spTree>
    <p:extLst>
      <p:ext uri="{BB962C8B-B14F-4D97-AF65-F5344CB8AC3E}">
        <p14:creationId xmlns:p14="http://schemas.microsoft.com/office/powerpoint/2010/main" val="2097063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риложение">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2"/>
            </p:custDataLs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spid="_x0000_s356383" name="Слайд think-cell" r:id="rId4" imgW="347" imgH="348" progId="TCLayout.ActiveDocument.1">
                  <p:embed/>
                </p:oleObj>
              </mc:Choice>
              <mc:Fallback>
                <p:oleObj name="Слайд think-cell" r:id="rId4" imgW="347" imgH="348" progId="TCLayout.ActiveDocument.1">
                  <p:embed/>
                  <p:pic>
                    <p:nvPicPr>
                      <p:cNvPr id="6" name="Объект 5" hidden="1"/>
                      <p:cNvPicPr/>
                      <p:nvPr/>
                    </p:nvPicPr>
                    <p:blipFill>
                      <a:blip r:embed="rId5"/>
                      <a:stretch>
                        <a:fillRect/>
                      </a:stretch>
                    </p:blipFill>
                    <p:spPr>
                      <a:xfrm>
                        <a:off x="1588" y="1590"/>
                        <a:ext cx="1588" cy="1588"/>
                      </a:xfrm>
                      <a:prstGeom prst="rect">
                        <a:avLst/>
                      </a:prstGeom>
                    </p:spPr>
                  </p:pic>
                </p:oleObj>
              </mc:Fallback>
            </mc:AlternateContent>
          </a:graphicData>
        </a:graphic>
      </p:graphicFrame>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cxnSp>
        <p:nvCxnSpPr>
          <p:cNvPr id="7" name="Прямая соединительная линия 6"/>
          <p:cNvCxnSpPr>
            <a:cxnSpLocks/>
          </p:cNvCxnSpPr>
          <p:nvPr userDrawn="1"/>
        </p:nvCxnSpPr>
        <p:spPr bwMode="auto">
          <a:xfrm>
            <a:off x="631317" y="1630913"/>
            <a:ext cx="195660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Прямая соединительная линия 7"/>
          <p:cNvCxnSpPr>
            <a:cxnSpLocks/>
          </p:cNvCxnSpPr>
          <p:nvPr userDrawn="1"/>
        </p:nvCxnSpPr>
        <p:spPr bwMode="auto">
          <a:xfrm>
            <a:off x="620707" y="1630913"/>
            <a:ext cx="2669010"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Текст 18"/>
          <p:cNvSpPr>
            <a:spLocks noGrp="1"/>
          </p:cNvSpPr>
          <p:nvPr>
            <p:ph type="body" sz="quarter" idx="13"/>
          </p:nvPr>
        </p:nvSpPr>
        <p:spPr>
          <a:xfrm>
            <a:off x="612282" y="1302635"/>
            <a:ext cx="2951754" cy="217646"/>
          </a:xfrm>
          <a:prstGeom prst="rect">
            <a:avLst/>
          </a:prstGeom>
        </p:spPr>
        <p:txBody>
          <a:bodyPr/>
          <a:lstStyle>
            <a:lvl1pPr>
              <a:defRPr kumimoji="0" lang="ru-RU" sz="18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Tree>
    <p:extLst>
      <p:ext uri="{BB962C8B-B14F-4D97-AF65-F5344CB8AC3E}">
        <p14:creationId xmlns:p14="http://schemas.microsoft.com/office/powerpoint/2010/main" val="5527635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Таблица 6"/>
          <p:cNvSpPr>
            <a:spLocks noGrp="1"/>
          </p:cNvSpPr>
          <p:nvPr>
            <p:ph type="tbl" sz="quarter" idx="13"/>
          </p:nvPr>
        </p:nvSpPr>
        <p:spPr>
          <a:xfrm>
            <a:off x="255588" y="998538"/>
            <a:ext cx="8650287" cy="3595687"/>
          </a:xfrm>
        </p:spPr>
        <p:txBody>
          <a:bodyPr/>
          <a:lstStyle>
            <a:lvl1pPr>
              <a:defRPr sz="1200"/>
            </a:lvl1pPr>
          </a:lstStyle>
          <a:p>
            <a:endParaRPr lang="ru-RU"/>
          </a:p>
        </p:txBody>
      </p:sp>
    </p:spTree>
    <p:extLst>
      <p:ext uri="{BB962C8B-B14F-4D97-AF65-F5344CB8AC3E}">
        <p14:creationId xmlns:p14="http://schemas.microsoft.com/office/powerpoint/2010/main" val="19891917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cxnSp>
        <p:nvCxnSpPr>
          <p:cNvPr id="13" name="Прямая соединительная линия 12"/>
          <p:cNvCxnSpPr>
            <a:endCxn id="36" idx="3"/>
          </p:cNvCxnSpPr>
          <p:nvPr userDrawn="1"/>
        </p:nvCxnSpPr>
        <p:spPr bwMode="auto">
          <a:xfrm flipH="1" flipV="1">
            <a:off x="5104601" y="4659166"/>
            <a:ext cx="4039404" cy="3"/>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единительная линия 13"/>
          <p:cNvCxnSpPr/>
          <p:nvPr userDrawn="1"/>
        </p:nvCxnSpPr>
        <p:spPr bwMode="auto">
          <a:xfrm>
            <a:off x="2" y="4659165"/>
            <a:ext cx="3840163" cy="0"/>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Группа 3"/>
          <p:cNvGrpSpPr/>
          <p:nvPr userDrawn="1"/>
        </p:nvGrpSpPr>
        <p:grpSpPr>
          <a:xfrm>
            <a:off x="9181869" y="3"/>
            <a:ext cx="2781533" cy="5143499"/>
            <a:chOff x="9181867" y="1"/>
            <a:chExt cx="2781533" cy="5143499"/>
          </a:xfrm>
        </p:grpSpPr>
        <p:sp>
          <p:nvSpPr>
            <p:cNvPr id="45" name="Прямоугольник 44"/>
            <p:cNvSpPr/>
            <p:nvPr userDrawn="1"/>
          </p:nvSpPr>
          <p:spPr>
            <a:xfrm>
              <a:off x="9181867" y="1"/>
              <a:ext cx="2781533" cy="5143499"/>
            </a:xfrm>
            <a:prstGeom prst="rect">
              <a:avLst/>
            </a:prstGeom>
            <a:solidFill>
              <a:schemeClr val="accent1"/>
            </a:solidFill>
            <a:ln>
              <a:noFill/>
            </a:ln>
          </p:spPr>
          <p:txBody>
            <a:bodyPr wrap="square" lIns="576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12" name="Прямоугольник 11"/>
            <p:cNvSpPr/>
            <p:nvPr userDrawn="1"/>
          </p:nvSpPr>
          <p:spPr>
            <a:xfrm>
              <a:off x="9256592" y="68323"/>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15" name="Прямоугольник 14"/>
            <p:cNvSpPr/>
            <p:nvPr userDrawn="1"/>
          </p:nvSpPr>
          <p:spPr>
            <a:xfrm>
              <a:off x="9256592"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18" name="Прямоугольник 17"/>
            <p:cNvSpPr/>
            <p:nvPr userDrawn="1"/>
          </p:nvSpPr>
          <p:spPr>
            <a:xfrm>
              <a:off x="9256592"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19" name="Прямоугольник 18"/>
            <p:cNvSpPr/>
            <p:nvPr userDrawn="1"/>
          </p:nvSpPr>
          <p:spPr>
            <a:xfrm>
              <a:off x="9256592" y="3367556"/>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0" name="Прямоугольник 19"/>
            <p:cNvSpPr/>
            <p:nvPr userDrawn="1"/>
          </p:nvSpPr>
          <p:spPr>
            <a:xfrm>
              <a:off x="9256592"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1" name="Прямоугольник 20"/>
            <p:cNvSpPr/>
            <p:nvPr userDrawn="1"/>
          </p:nvSpPr>
          <p:spPr>
            <a:xfrm>
              <a:off x="9256592"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22" name="Прямоугольник 21"/>
            <p:cNvSpPr/>
            <p:nvPr userDrawn="1"/>
          </p:nvSpPr>
          <p:spPr>
            <a:xfrm>
              <a:off x="9256592"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23" name="Прямоугольник 22"/>
            <p:cNvSpPr/>
            <p:nvPr userDrawn="1"/>
          </p:nvSpPr>
          <p:spPr>
            <a:xfrm>
              <a:off x="9256592"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24" name="Прямоугольник 23"/>
            <p:cNvSpPr/>
            <p:nvPr userDrawn="1"/>
          </p:nvSpPr>
          <p:spPr>
            <a:xfrm>
              <a:off x="9256592"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25" name="Прямоугольник 24"/>
            <p:cNvSpPr/>
            <p:nvPr userDrawn="1"/>
          </p:nvSpPr>
          <p:spPr>
            <a:xfrm>
              <a:off x="9256592"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26" name="Прямоугольник 25"/>
            <p:cNvSpPr/>
            <p:nvPr userDrawn="1"/>
          </p:nvSpPr>
          <p:spPr>
            <a:xfrm>
              <a:off x="9256594"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27" name="Прямоугольник 26"/>
            <p:cNvSpPr/>
            <p:nvPr userDrawn="1"/>
          </p:nvSpPr>
          <p:spPr>
            <a:xfrm>
              <a:off x="9256594"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28" name="Прямоугольник 27"/>
            <p:cNvSpPr/>
            <p:nvPr userDrawn="1"/>
          </p:nvSpPr>
          <p:spPr>
            <a:xfrm>
              <a:off x="9256594" y="3367559"/>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9" name="Прямоугольник 28"/>
            <p:cNvSpPr/>
            <p:nvPr userDrawn="1"/>
          </p:nvSpPr>
          <p:spPr>
            <a:xfrm>
              <a:off x="9256594"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0" name="Прямоугольник 29"/>
            <p:cNvSpPr/>
            <p:nvPr userDrawn="1"/>
          </p:nvSpPr>
          <p:spPr>
            <a:xfrm>
              <a:off x="9256594"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31" name="Прямоугольник 30"/>
            <p:cNvSpPr/>
            <p:nvPr userDrawn="1"/>
          </p:nvSpPr>
          <p:spPr>
            <a:xfrm>
              <a:off x="9256594"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2" name="Прямоугольник 31"/>
            <p:cNvSpPr/>
            <p:nvPr userDrawn="1"/>
          </p:nvSpPr>
          <p:spPr>
            <a:xfrm>
              <a:off x="9256594"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33" name="Прямоугольник 32"/>
            <p:cNvSpPr/>
            <p:nvPr userDrawn="1"/>
          </p:nvSpPr>
          <p:spPr>
            <a:xfrm>
              <a:off x="9256594"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34" name="Прямоугольник 33"/>
            <p:cNvSpPr/>
            <p:nvPr userDrawn="1"/>
          </p:nvSpPr>
          <p:spPr>
            <a:xfrm>
              <a:off x="9256594"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9" name="Прямая соединительная линия 8"/>
            <p:cNvCxnSpPr/>
            <p:nvPr userDrawn="1"/>
          </p:nvCxnSpPr>
          <p:spPr bwMode="auto">
            <a:xfrm>
              <a:off x="9753600"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extBox 35"/>
          <p:cNvSpPr txBox="1"/>
          <p:nvPr userDrawn="1"/>
        </p:nvSpPr>
        <p:spPr>
          <a:xfrm>
            <a:off x="3819313" y="4520666"/>
            <a:ext cx="1285288" cy="276999"/>
          </a:xfrm>
          <a:prstGeom prst="rect">
            <a:avLst/>
          </a:prstGeom>
          <a:noFill/>
        </p:spPr>
        <p:txBody>
          <a:bodyPr wrap="none" rtlCol="0">
            <a:spAutoFit/>
          </a:bodyPr>
          <a:lstStyle/>
          <a:p>
            <a:pPr algn="ctr"/>
            <a:r>
              <a:rPr lang="ru-RU" sz="1200" b="1" dirty="0">
                <a:solidFill>
                  <a:schemeClr val="accent1"/>
                </a:solidFill>
              </a:rPr>
              <a:t>ООО «СИБУР»</a:t>
            </a:r>
          </a:p>
        </p:txBody>
      </p:sp>
      <p:sp>
        <p:nvSpPr>
          <p:cNvPr id="39"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40"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41"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5" name="Picture 34">
            <a:extLst>
              <a:ext uri="{FF2B5EF4-FFF2-40B4-BE49-F238E27FC236}">
                <a16:creationId xmlns:a16="http://schemas.microsoft.com/office/drawing/2014/main" id="{58FCD8F3-C746-4DE4-8045-39CBABF7ADB6}"/>
              </a:ext>
            </a:extLst>
          </p:cNvPr>
          <p:cNvPicPr>
            <a:picLocks noChangeAspect="1"/>
          </p:cNvPicPr>
          <p:nvPr userDrawn="1"/>
        </p:nvPicPr>
        <p:blipFill>
          <a:blip r:embed="rId2"/>
          <a:stretch>
            <a:fillRect/>
          </a:stretch>
        </p:blipFill>
        <p:spPr>
          <a:xfrm>
            <a:off x="503566" y="796323"/>
            <a:ext cx="2694711" cy="3638650"/>
          </a:xfrm>
          <a:prstGeom prst="rect">
            <a:avLst/>
          </a:prstGeom>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3075161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Буллиты с иконк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Рисунок 14"/>
          <p:cNvSpPr>
            <a:spLocks noGrp="1"/>
          </p:cNvSpPr>
          <p:nvPr>
            <p:ph type="pic" sz="quarter" idx="21"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16" name="Рисунок 14"/>
          <p:cNvSpPr>
            <a:spLocks noGrp="1"/>
          </p:cNvSpPr>
          <p:nvPr>
            <p:ph type="pic" sz="quarter" idx="22" hasCustomPrompt="1"/>
          </p:nvPr>
        </p:nvSpPr>
        <p:spPr>
          <a:xfrm>
            <a:off x="255600" y="1688976"/>
            <a:ext cx="360000" cy="360000"/>
          </a:xfrm>
        </p:spPr>
        <p:txBody>
          <a:bodyPr anchor="ctr"/>
          <a:lstStyle>
            <a:lvl1pPr algn="ctr">
              <a:defRPr sz="800"/>
            </a:lvl1pPr>
          </a:lstStyle>
          <a:p>
            <a:r>
              <a:rPr lang="en-US" dirty="0"/>
              <a:t> </a:t>
            </a:r>
            <a:endParaRPr lang="ru-RU" dirty="0"/>
          </a:p>
        </p:txBody>
      </p:sp>
      <p:sp>
        <p:nvSpPr>
          <p:cNvPr id="17" name="Рисунок 14"/>
          <p:cNvSpPr>
            <a:spLocks noGrp="1"/>
          </p:cNvSpPr>
          <p:nvPr>
            <p:ph type="pic" sz="quarter" idx="23" hasCustomPrompt="1"/>
          </p:nvPr>
        </p:nvSpPr>
        <p:spPr>
          <a:xfrm>
            <a:off x="255600" y="2304116"/>
            <a:ext cx="360000" cy="360000"/>
          </a:xfrm>
        </p:spPr>
        <p:txBody>
          <a:bodyPr anchor="ctr"/>
          <a:lstStyle>
            <a:lvl1pPr algn="ctr">
              <a:defRPr sz="800"/>
            </a:lvl1pPr>
          </a:lstStyle>
          <a:p>
            <a:r>
              <a:rPr lang="en-US" dirty="0"/>
              <a:t> </a:t>
            </a:r>
            <a:endParaRPr lang="ru-RU" dirty="0"/>
          </a:p>
        </p:txBody>
      </p:sp>
      <p:sp>
        <p:nvSpPr>
          <p:cNvPr id="18" name="Рисунок 14"/>
          <p:cNvSpPr>
            <a:spLocks noGrp="1"/>
          </p:cNvSpPr>
          <p:nvPr>
            <p:ph type="pic" sz="quarter" idx="24" hasCustomPrompt="1"/>
          </p:nvPr>
        </p:nvSpPr>
        <p:spPr>
          <a:xfrm>
            <a:off x="255600" y="2919256"/>
            <a:ext cx="360000" cy="360000"/>
          </a:xfrm>
        </p:spPr>
        <p:txBody>
          <a:bodyPr anchor="ctr"/>
          <a:lstStyle>
            <a:lvl1pPr algn="ctr">
              <a:defRPr sz="800"/>
            </a:lvl1pPr>
          </a:lstStyle>
          <a:p>
            <a:r>
              <a:rPr lang="en-US" dirty="0"/>
              <a:t> </a:t>
            </a:r>
            <a:endParaRPr lang="ru-RU" dirty="0"/>
          </a:p>
        </p:txBody>
      </p:sp>
      <p:sp>
        <p:nvSpPr>
          <p:cNvPr id="21" name="Рисунок 14"/>
          <p:cNvSpPr>
            <a:spLocks noGrp="1"/>
          </p:cNvSpPr>
          <p:nvPr>
            <p:ph type="pic" sz="quarter" idx="27" hasCustomPrompt="1"/>
          </p:nvPr>
        </p:nvSpPr>
        <p:spPr>
          <a:xfrm>
            <a:off x="255600" y="3534396"/>
            <a:ext cx="360000" cy="360000"/>
          </a:xfrm>
        </p:spPr>
        <p:txBody>
          <a:bodyPr anchor="ctr"/>
          <a:lstStyle>
            <a:lvl1pPr algn="ctr">
              <a:defRPr sz="800"/>
            </a:lvl1pPr>
          </a:lstStyle>
          <a:p>
            <a:r>
              <a:rPr lang="en-US" dirty="0"/>
              <a:t> </a:t>
            </a:r>
            <a:endParaRPr lang="ru-RU" dirty="0"/>
          </a:p>
        </p:txBody>
      </p:sp>
      <p:sp>
        <p:nvSpPr>
          <p:cNvPr id="22" name="Рисунок 14"/>
          <p:cNvSpPr>
            <a:spLocks noGrp="1"/>
          </p:cNvSpPr>
          <p:nvPr>
            <p:ph type="pic" sz="quarter" idx="28" hasCustomPrompt="1"/>
          </p:nvPr>
        </p:nvSpPr>
        <p:spPr>
          <a:xfrm>
            <a:off x="255600" y="4149535"/>
            <a:ext cx="360000" cy="360000"/>
          </a:xfrm>
        </p:spPr>
        <p:txBody>
          <a:bodyPr anchor="ctr"/>
          <a:lstStyle>
            <a:lvl1pPr algn="ctr">
              <a:defRPr sz="800"/>
            </a:lvl1pPr>
          </a:lstStyle>
          <a:p>
            <a:r>
              <a:rPr lang="en-US" dirty="0"/>
              <a:t> </a:t>
            </a:r>
            <a:endParaRPr lang="ru-RU" dirty="0"/>
          </a:p>
        </p:txBody>
      </p:sp>
      <p:sp>
        <p:nvSpPr>
          <p:cNvPr id="23" name="Text Placeholder 7">
            <a:extLst>
              <a:ext uri="{FF2B5EF4-FFF2-40B4-BE49-F238E27FC236}">
                <a16:creationId xmlns:a16="http://schemas.microsoft.com/office/drawing/2014/main" id="{2C26854C-9590-4F77-A1DA-AD30F168CD33}"/>
              </a:ext>
            </a:extLst>
          </p:cNvPr>
          <p:cNvSpPr>
            <a:spLocks noGrp="1"/>
          </p:cNvSpPr>
          <p:nvPr>
            <p:ph type="body" sz="quarter" idx="29"/>
          </p:nvPr>
        </p:nvSpPr>
        <p:spPr>
          <a:xfrm>
            <a:off x="735648" y="1001017"/>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4" name="Text Placeholder 7">
            <a:extLst>
              <a:ext uri="{FF2B5EF4-FFF2-40B4-BE49-F238E27FC236}">
                <a16:creationId xmlns:a16="http://schemas.microsoft.com/office/drawing/2014/main" id="{6C1560EF-8C42-46D3-A113-AED54EB90998}"/>
              </a:ext>
            </a:extLst>
          </p:cNvPr>
          <p:cNvSpPr>
            <a:spLocks noGrp="1"/>
          </p:cNvSpPr>
          <p:nvPr>
            <p:ph type="body" sz="quarter" idx="30"/>
          </p:nvPr>
        </p:nvSpPr>
        <p:spPr>
          <a:xfrm>
            <a:off x="735648" y="1617681"/>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5" name="Text Placeholder 7">
            <a:extLst>
              <a:ext uri="{FF2B5EF4-FFF2-40B4-BE49-F238E27FC236}">
                <a16:creationId xmlns:a16="http://schemas.microsoft.com/office/drawing/2014/main" id="{A7ABE165-F729-425A-9522-F3ACCC449C7D}"/>
              </a:ext>
            </a:extLst>
          </p:cNvPr>
          <p:cNvSpPr>
            <a:spLocks noGrp="1"/>
          </p:cNvSpPr>
          <p:nvPr>
            <p:ph type="body" sz="quarter" idx="31"/>
          </p:nvPr>
        </p:nvSpPr>
        <p:spPr>
          <a:xfrm>
            <a:off x="735648" y="2234345"/>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6" name="Text Placeholder 7">
            <a:extLst>
              <a:ext uri="{FF2B5EF4-FFF2-40B4-BE49-F238E27FC236}">
                <a16:creationId xmlns:a16="http://schemas.microsoft.com/office/drawing/2014/main" id="{F9A3E6EC-E939-43BF-BEAA-BE9928A833D0}"/>
              </a:ext>
            </a:extLst>
          </p:cNvPr>
          <p:cNvSpPr>
            <a:spLocks noGrp="1"/>
          </p:cNvSpPr>
          <p:nvPr>
            <p:ph type="body" sz="quarter" idx="32"/>
          </p:nvPr>
        </p:nvSpPr>
        <p:spPr>
          <a:xfrm>
            <a:off x="735648" y="2851009"/>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7" name="Text Placeholder 7">
            <a:extLst>
              <a:ext uri="{FF2B5EF4-FFF2-40B4-BE49-F238E27FC236}">
                <a16:creationId xmlns:a16="http://schemas.microsoft.com/office/drawing/2014/main" id="{3451A043-E6A6-452E-BB24-0D7E5BCFDF5B}"/>
              </a:ext>
            </a:extLst>
          </p:cNvPr>
          <p:cNvSpPr>
            <a:spLocks noGrp="1"/>
          </p:cNvSpPr>
          <p:nvPr>
            <p:ph type="body" sz="quarter" idx="33"/>
          </p:nvPr>
        </p:nvSpPr>
        <p:spPr>
          <a:xfrm>
            <a:off x="735648" y="3467673"/>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8" name="Text Placeholder 7">
            <a:extLst>
              <a:ext uri="{FF2B5EF4-FFF2-40B4-BE49-F238E27FC236}">
                <a16:creationId xmlns:a16="http://schemas.microsoft.com/office/drawing/2014/main" id="{627E7D48-BBF6-4E78-B5EB-487E2B774110}"/>
              </a:ext>
            </a:extLst>
          </p:cNvPr>
          <p:cNvSpPr>
            <a:spLocks noGrp="1"/>
          </p:cNvSpPr>
          <p:nvPr>
            <p:ph type="body" sz="quarter" idx="34"/>
          </p:nvPr>
        </p:nvSpPr>
        <p:spPr>
          <a:xfrm>
            <a:off x="735648" y="4084337"/>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8097769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Буллиты с иконками + фото справ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600" y="204540"/>
            <a:ext cx="5665140"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1" name="Рисунок 10"/>
          <p:cNvSpPr>
            <a:spLocks noGrp="1"/>
          </p:cNvSpPr>
          <p:nvPr>
            <p:ph type="pic" sz="quarter" idx="29" hasCustomPrompt="1"/>
          </p:nvPr>
        </p:nvSpPr>
        <p:spPr>
          <a:xfrm>
            <a:off x="6049963" y="0"/>
            <a:ext cx="3094037" cy="5143500"/>
          </a:xfrm>
        </p:spPr>
        <p:txBody>
          <a:bodyPr/>
          <a:lstStyle>
            <a:lvl1pPr>
              <a:defRPr sz="1200"/>
            </a:lvl1pPr>
          </a:lstStyle>
          <a:p>
            <a:r>
              <a:rPr lang="en-US" dirty="0"/>
              <a:t> </a:t>
            </a:r>
            <a:endParaRPr lang="ru-RU" dirty="0"/>
          </a:p>
        </p:txBody>
      </p:sp>
      <p:sp>
        <p:nvSpPr>
          <p:cNvPr id="23" name="Рисунок 14">
            <a:extLst>
              <a:ext uri="{FF2B5EF4-FFF2-40B4-BE49-F238E27FC236}">
                <a16:creationId xmlns:a16="http://schemas.microsoft.com/office/drawing/2014/main" id="{FB58CCCB-FC9E-47FF-AE1A-2B8103C4EC85}"/>
              </a:ext>
            </a:extLst>
          </p:cNvPr>
          <p:cNvSpPr>
            <a:spLocks noGrp="1"/>
          </p:cNvSpPr>
          <p:nvPr>
            <p:ph type="pic" sz="quarter" idx="21"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24" name="Text Placeholder 7">
            <a:extLst>
              <a:ext uri="{FF2B5EF4-FFF2-40B4-BE49-F238E27FC236}">
                <a16:creationId xmlns:a16="http://schemas.microsoft.com/office/drawing/2014/main" id="{C9C594E9-F98C-4ECD-BBE5-1A777FD07C4A}"/>
              </a:ext>
            </a:extLst>
          </p:cNvPr>
          <p:cNvSpPr>
            <a:spLocks noGrp="1"/>
          </p:cNvSpPr>
          <p:nvPr>
            <p:ph type="body" sz="quarter" idx="30"/>
          </p:nvPr>
        </p:nvSpPr>
        <p:spPr>
          <a:xfrm>
            <a:off x="73564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5" name="Рисунок 14">
            <a:extLst>
              <a:ext uri="{FF2B5EF4-FFF2-40B4-BE49-F238E27FC236}">
                <a16:creationId xmlns:a16="http://schemas.microsoft.com/office/drawing/2014/main" id="{AF7E94E8-5A2E-4B85-8346-35E006E4E6F2}"/>
              </a:ext>
            </a:extLst>
          </p:cNvPr>
          <p:cNvSpPr>
            <a:spLocks noGrp="1"/>
          </p:cNvSpPr>
          <p:nvPr>
            <p:ph type="pic" sz="quarter" idx="31" hasCustomPrompt="1"/>
          </p:nvPr>
        </p:nvSpPr>
        <p:spPr>
          <a:xfrm>
            <a:off x="255600" y="1609172"/>
            <a:ext cx="360000" cy="360000"/>
          </a:xfrm>
        </p:spPr>
        <p:txBody>
          <a:bodyPr anchor="ctr"/>
          <a:lstStyle>
            <a:lvl1pPr algn="ctr">
              <a:defRPr sz="800"/>
            </a:lvl1pPr>
          </a:lstStyle>
          <a:p>
            <a:r>
              <a:rPr lang="en-US" dirty="0"/>
              <a:t> </a:t>
            </a:r>
            <a:endParaRPr lang="ru-RU" dirty="0"/>
          </a:p>
        </p:txBody>
      </p:sp>
      <p:sp>
        <p:nvSpPr>
          <p:cNvPr id="26" name="Text Placeholder 7">
            <a:extLst>
              <a:ext uri="{FF2B5EF4-FFF2-40B4-BE49-F238E27FC236}">
                <a16:creationId xmlns:a16="http://schemas.microsoft.com/office/drawing/2014/main" id="{CBB7B1C5-0535-4FD0-9141-E4811B53E2B4}"/>
              </a:ext>
            </a:extLst>
          </p:cNvPr>
          <p:cNvSpPr>
            <a:spLocks noGrp="1"/>
          </p:cNvSpPr>
          <p:nvPr>
            <p:ph type="body" sz="quarter" idx="32"/>
          </p:nvPr>
        </p:nvSpPr>
        <p:spPr>
          <a:xfrm>
            <a:off x="73564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7" name="Рисунок 14">
            <a:extLst>
              <a:ext uri="{FF2B5EF4-FFF2-40B4-BE49-F238E27FC236}">
                <a16:creationId xmlns:a16="http://schemas.microsoft.com/office/drawing/2014/main" id="{CAD2D448-B9A8-498E-BEC3-88F1259C47EA}"/>
              </a:ext>
            </a:extLst>
          </p:cNvPr>
          <p:cNvSpPr>
            <a:spLocks noGrp="1"/>
          </p:cNvSpPr>
          <p:nvPr>
            <p:ph type="pic" sz="quarter" idx="33" hasCustomPrompt="1"/>
          </p:nvPr>
        </p:nvSpPr>
        <p:spPr>
          <a:xfrm>
            <a:off x="255600" y="2148790"/>
            <a:ext cx="360000" cy="360000"/>
          </a:xfrm>
        </p:spPr>
        <p:txBody>
          <a:bodyPr anchor="ctr"/>
          <a:lstStyle>
            <a:lvl1pPr algn="ctr">
              <a:defRPr sz="800"/>
            </a:lvl1pPr>
          </a:lstStyle>
          <a:p>
            <a:r>
              <a:rPr lang="en-US" dirty="0"/>
              <a:t> </a:t>
            </a:r>
            <a:endParaRPr lang="ru-RU" dirty="0"/>
          </a:p>
        </p:txBody>
      </p:sp>
      <p:sp>
        <p:nvSpPr>
          <p:cNvPr id="28" name="Text Placeholder 7">
            <a:extLst>
              <a:ext uri="{FF2B5EF4-FFF2-40B4-BE49-F238E27FC236}">
                <a16:creationId xmlns:a16="http://schemas.microsoft.com/office/drawing/2014/main" id="{3989DD66-5540-48DC-A10A-5DDAB08B0119}"/>
              </a:ext>
            </a:extLst>
          </p:cNvPr>
          <p:cNvSpPr>
            <a:spLocks noGrp="1"/>
          </p:cNvSpPr>
          <p:nvPr>
            <p:ph type="body" sz="quarter" idx="34"/>
          </p:nvPr>
        </p:nvSpPr>
        <p:spPr>
          <a:xfrm>
            <a:off x="73564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9" name="Рисунок 14">
            <a:extLst>
              <a:ext uri="{FF2B5EF4-FFF2-40B4-BE49-F238E27FC236}">
                <a16:creationId xmlns:a16="http://schemas.microsoft.com/office/drawing/2014/main" id="{DD146D87-19E3-4A72-9020-4C781871DC91}"/>
              </a:ext>
            </a:extLst>
          </p:cNvPr>
          <p:cNvSpPr>
            <a:spLocks noGrp="1"/>
          </p:cNvSpPr>
          <p:nvPr>
            <p:ph type="pic" sz="quarter" idx="35" hasCustomPrompt="1"/>
          </p:nvPr>
        </p:nvSpPr>
        <p:spPr>
          <a:xfrm>
            <a:off x="255600" y="2688408"/>
            <a:ext cx="360000" cy="360000"/>
          </a:xfrm>
        </p:spPr>
        <p:txBody>
          <a:bodyPr anchor="ctr"/>
          <a:lstStyle>
            <a:lvl1pPr algn="ctr">
              <a:defRPr sz="800"/>
            </a:lvl1pPr>
          </a:lstStyle>
          <a:p>
            <a:r>
              <a:rPr lang="en-US" dirty="0"/>
              <a:t> </a:t>
            </a:r>
            <a:endParaRPr lang="ru-RU" dirty="0"/>
          </a:p>
        </p:txBody>
      </p:sp>
      <p:sp>
        <p:nvSpPr>
          <p:cNvPr id="30" name="Text Placeholder 7">
            <a:extLst>
              <a:ext uri="{FF2B5EF4-FFF2-40B4-BE49-F238E27FC236}">
                <a16:creationId xmlns:a16="http://schemas.microsoft.com/office/drawing/2014/main" id="{292F8E39-E868-4536-A12D-FD1C3FBCA9C5}"/>
              </a:ext>
            </a:extLst>
          </p:cNvPr>
          <p:cNvSpPr>
            <a:spLocks noGrp="1"/>
          </p:cNvSpPr>
          <p:nvPr>
            <p:ph type="body" sz="quarter" idx="36"/>
          </p:nvPr>
        </p:nvSpPr>
        <p:spPr>
          <a:xfrm>
            <a:off x="73564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1" name="Рисунок 14">
            <a:extLst>
              <a:ext uri="{FF2B5EF4-FFF2-40B4-BE49-F238E27FC236}">
                <a16:creationId xmlns:a16="http://schemas.microsoft.com/office/drawing/2014/main" id="{F8E680ED-3238-4F87-B236-95D34EE91BFD}"/>
              </a:ext>
            </a:extLst>
          </p:cNvPr>
          <p:cNvSpPr>
            <a:spLocks noGrp="1"/>
          </p:cNvSpPr>
          <p:nvPr>
            <p:ph type="pic" sz="quarter" idx="37" hasCustomPrompt="1"/>
          </p:nvPr>
        </p:nvSpPr>
        <p:spPr>
          <a:xfrm>
            <a:off x="255600" y="3228026"/>
            <a:ext cx="360000" cy="360000"/>
          </a:xfrm>
        </p:spPr>
        <p:txBody>
          <a:bodyPr anchor="ctr"/>
          <a:lstStyle>
            <a:lvl1pPr algn="ctr">
              <a:defRPr sz="800"/>
            </a:lvl1pPr>
          </a:lstStyle>
          <a:p>
            <a:r>
              <a:rPr lang="en-US" dirty="0"/>
              <a:t> </a:t>
            </a:r>
            <a:endParaRPr lang="ru-RU" dirty="0"/>
          </a:p>
        </p:txBody>
      </p:sp>
      <p:sp>
        <p:nvSpPr>
          <p:cNvPr id="32" name="Text Placeholder 7">
            <a:extLst>
              <a:ext uri="{FF2B5EF4-FFF2-40B4-BE49-F238E27FC236}">
                <a16:creationId xmlns:a16="http://schemas.microsoft.com/office/drawing/2014/main" id="{BE6F9E0F-6B32-4528-B792-28DB2E17C00F}"/>
              </a:ext>
            </a:extLst>
          </p:cNvPr>
          <p:cNvSpPr>
            <a:spLocks noGrp="1"/>
          </p:cNvSpPr>
          <p:nvPr>
            <p:ph type="body" sz="quarter" idx="38"/>
          </p:nvPr>
        </p:nvSpPr>
        <p:spPr>
          <a:xfrm>
            <a:off x="73564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3" name="Рисунок 14">
            <a:extLst>
              <a:ext uri="{FF2B5EF4-FFF2-40B4-BE49-F238E27FC236}">
                <a16:creationId xmlns:a16="http://schemas.microsoft.com/office/drawing/2014/main" id="{80370F26-8302-4977-AEFC-CB03B7EF8574}"/>
              </a:ext>
            </a:extLst>
          </p:cNvPr>
          <p:cNvSpPr>
            <a:spLocks noGrp="1"/>
          </p:cNvSpPr>
          <p:nvPr>
            <p:ph type="pic" sz="quarter" idx="39" hasCustomPrompt="1"/>
          </p:nvPr>
        </p:nvSpPr>
        <p:spPr>
          <a:xfrm>
            <a:off x="255600" y="3767644"/>
            <a:ext cx="360000" cy="360000"/>
          </a:xfrm>
        </p:spPr>
        <p:txBody>
          <a:bodyPr anchor="ctr"/>
          <a:lstStyle>
            <a:lvl1pPr algn="ctr">
              <a:defRPr sz="800"/>
            </a:lvl1pPr>
          </a:lstStyle>
          <a:p>
            <a:r>
              <a:rPr lang="en-US" dirty="0"/>
              <a:t> </a:t>
            </a:r>
            <a:endParaRPr lang="ru-RU" dirty="0"/>
          </a:p>
        </p:txBody>
      </p:sp>
      <p:sp>
        <p:nvSpPr>
          <p:cNvPr id="34" name="Text Placeholder 7">
            <a:extLst>
              <a:ext uri="{FF2B5EF4-FFF2-40B4-BE49-F238E27FC236}">
                <a16:creationId xmlns:a16="http://schemas.microsoft.com/office/drawing/2014/main" id="{A1A60B29-3714-4301-95B5-4828A8E2C17E}"/>
              </a:ext>
            </a:extLst>
          </p:cNvPr>
          <p:cNvSpPr>
            <a:spLocks noGrp="1"/>
          </p:cNvSpPr>
          <p:nvPr>
            <p:ph type="body" sz="quarter" idx="40"/>
          </p:nvPr>
        </p:nvSpPr>
        <p:spPr>
          <a:xfrm>
            <a:off x="73564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5" name="Рисунок 14">
            <a:extLst>
              <a:ext uri="{FF2B5EF4-FFF2-40B4-BE49-F238E27FC236}">
                <a16:creationId xmlns:a16="http://schemas.microsoft.com/office/drawing/2014/main" id="{9820ABA4-917D-44CA-8A15-933CDF460744}"/>
              </a:ext>
            </a:extLst>
          </p:cNvPr>
          <p:cNvSpPr>
            <a:spLocks noGrp="1"/>
          </p:cNvSpPr>
          <p:nvPr>
            <p:ph type="pic" sz="quarter" idx="41" hasCustomPrompt="1"/>
          </p:nvPr>
        </p:nvSpPr>
        <p:spPr>
          <a:xfrm>
            <a:off x="255600" y="4307262"/>
            <a:ext cx="360000" cy="360000"/>
          </a:xfrm>
        </p:spPr>
        <p:txBody>
          <a:bodyPr anchor="ctr"/>
          <a:lstStyle>
            <a:lvl1pPr algn="ctr">
              <a:defRPr sz="800"/>
            </a:lvl1pPr>
          </a:lstStyle>
          <a:p>
            <a:r>
              <a:rPr lang="en-US" dirty="0"/>
              <a:t> </a:t>
            </a:r>
            <a:endParaRPr lang="ru-RU" dirty="0"/>
          </a:p>
        </p:txBody>
      </p:sp>
      <p:sp>
        <p:nvSpPr>
          <p:cNvPr id="36" name="Text Placeholder 7">
            <a:extLst>
              <a:ext uri="{FF2B5EF4-FFF2-40B4-BE49-F238E27FC236}">
                <a16:creationId xmlns:a16="http://schemas.microsoft.com/office/drawing/2014/main" id="{A6565569-AD3D-4D67-9D0D-713544D23771}"/>
              </a:ext>
            </a:extLst>
          </p:cNvPr>
          <p:cNvSpPr>
            <a:spLocks noGrp="1"/>
          </p:cNvSpPr>
          <p:nvPr>
            <p:ph type="body" sz="quarter" idx="42"/>
          </p:nvPr>
        </p:nvSpPr>
        <p:spPr>
          <a:xfrm>
            <a:off x="73564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2952833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Буллиты с иконками + вывод">
    <p:spTree>
      <p:nvGrpSpPr>
        <p:cNvPr id="1" name=""/>
        <p:cNvGrpSpPr/>
        <p:nvPr/>
      </p:nvGrpSpPr>
      <p:grpSpPr>
        <a:xfrm>
          <a:off x="0" y="0"/>
          <a:ext cx="0" cy="0"/>
          <a:chOff x="0" y="0"/>
          <a:chExt cx="0" cy="0"/>
        </a:xfrm>
      </p:grpSpPr>
      <p:sp>
        <p:nvSpPr>
          <p:cNvPr id="22"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6245227" y="1001016"/>
            <a:ext cx="2646774" cy="375228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8636400"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255599" y="4755454"/>
            <a:ext cx="5989628" cy="332562"/>
          </a:xfrm>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25" name="Text Placeholder 7">
            <a:extLst>
              <a:ext uri="{FF2B5EF4-FFF2-40B4-BE49-F238E27FC236}">
                <a16:creationId xmlns:a16="http://schemas.microsoft.com/office/drawing/2014/main" id="{1CE97842-6475-454B-98E4-01D23229437B}"/>
              </a:ext>
            </a:extLst>
          </p:cNvPr>
          <p:cNvSpPr>
            <a:spLocks noGrp="1"/>
          </p:cNvSpPr>
          <p:nvPr>
            <p:ph type="body" sz="quarter" idx="30"/>
          </p:nvPr>
        </p:nvSpPr>
        <p:spPr>
          <a:xfrm>
            <a:off x="73564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255600" y="1609172"/>
            <a:ext cx="360000" cy="360000"/>
          </a:xfrm>
        </p:spPr>
        <p:txBody>
          <a:bodyPr anchor="ctr"/>
          <a:lstStyle>
            <a:lvl1pPr algn="ctr">
              <a:defRPr sz="800"/>
            </a:lvl1pPr>
          </a:lstStyle>
          <a:p>
            <a:r>
              <a:rPr lang="en-US" dirty="0"/>
              <a:t> </a:t>
            </a:r>
            <a:endParaRPr lang="ru-RU" dirty="0"/>
          </a:p>
        </p:txBody>
      </p:sp>
      <p:sp>
        <p:nvSpPr>
          <p:cNvPr id="27" name="Text Placeholder 7">
            <a:extLst>
              <a:ext uri="{FF2B5EF4-FFF2-40B4-BE49-F238E27FC236}">
                <a16:creationId xmlns:a16="http://schemas.microsoft.com/office/drawing/2014/main" id="{5B98125D-1849-4AF0-BE91-E7620FA2CD94}"/>
              </a:ext>
            </a:extLst>
          </p:cNvPr>
          <p:cNvSpPr>
            <a:spLocks noGrp="1"/>
          </p:cNvSpPr>
          <p:nvPr>
            <p:ph type="body" sz="quarter" idx="32"/>
          </p:nvPr>
        </p:nvSpPr>
        <p:spPr>
          <a:xfrm>
            <a:off x="73564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255600" y="2148790"/>
            <a:ext cx="360000" cy="360000"/>
          </a:xfrm>
        </p:spPr>
        <p:txBody>
          <a:bodyPr anchor="ctr"/>
          <a:lstStyle>
            <a:lvl1pPr algn="ctr">
              <a:defRPr sz="800"/>
            </a:lvl1pPr>
          </a:lstStyle>
          <a:p>
            <a:r>
              <a:rPr lang="en-US" dirty="0"/>
              <a:t> </a:t>
            </a:r>
            <a:endParaRPr lang="ru-RU" dirty="0"/>
          </a:p>
        </p:txBody>
      </p:sp>
      <p:sp>
        <p:nvSpPr>
          <p:cNvPr id="29" name="Text Placeholder 7">
            <a:extLst>
              <a:ext uri="{FF2B5EF4-FFF2-40B4-BE49-F238E27FC236}">
                <a16:creationId xmlns:a16="http://schemas.microsoft.com/office/drawing/2014/main" id="{C68FBEC0-B9BA-476B-ABDD-7E71B00EE8EA}"/>
              </a:ext>
            </a:extLst>
          </p:cNvPr>
          <p:cNvSpPr>
            <a:spLocks noGrp="1"/>
          </p:cNvSpPr>
          <p:nvPr>
            <p:ph type="body" sz="quarter" idx="34"/>
          </p:nvPr>
        </p:nvSpPr>
        <p:spPr>
          <a:xfrm>
            <a:off x="73564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255600" y="2688408"/>
            <a:ext cx="360000" cy="360000"/>
          </a:xfrm>
        </p:spPr>
        <p:txBody>
          <a:bodyPr anchor="ctr"/>
          <a:lstStyle>
            <a:lvl1pPr algn="ctr">
              <a:defRPr sz="800"/>
            </a:lvl1pPr>
          </a:lstStyle>
          <a:p>
            <a:r>
              <a:rPr lang="en-US" dirty="0"/>
              <a:t> </a:t>
            </a:r>
            <a:endParaRPr lang="ru-RU" dirty="0"/>
          </a:p>
        </p:txBody>
      </p:sp>
      <p:sp>
        <p:nvSpPr>
          <p:cNvPr id="31" name="Text Placeholder 7">
            <a:extLst>
              <a:ext uri="{FF2B5EF4-FFF2-40B4-BE49-F238E27FC236}">
                <a16:creationId xmlns:a16="http://schemas.microsoft.com/office/drawing/2014/main" id="{E29092CD-E822-4EDC-B8B6-0CD610BF5A30}"/>
              </a:ext>
            </a:extLst>
          </p:cNvPr>
          <p:cNvSpPr>
            <a:spLocks noGrp="1"/>
          </p:cNvSpPr>
          <p:nvPr>
            <p:ph type="body" sz="quarter" idx="36"/>
          </p:nvPr>
        </p:nvSpPr>
        <p:spPr>
          <a:xfrm>
            <a:off x="73564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255600" y="3228026"/>
            <a:ext cx="360000" cy="360000"/>
          </a:xfrm>
        </p:spPr>
        <p:txBody>
          <a:bodyPr anchor="ctr"/>
          <a:lstStyle>
            <a:lvl1pPr algn="ctr">
              <a:defRPr sz="800"/>
            </a:lvl1pPr>
          </a:lstStyle>
          <a:p>
            <a:r>
              <a:rPr lang="en-US" dirty="0"/>
              <a:t> </a:t>
            </a:r>
            <a:endParaRPr lang="ru-RU" dirty="0"/>
          </a:p>
        </p:txBody>
      </p:sp>
      <p:sp>
        <p:nvSpPr>
          <p:cNvPr id="33" name="Text Placeholder 7">
            <a:extLst>
              <a:ext uri="{FF2B5EF4-FFF2-40B4-BE49-F238E27FC236}">
                <a16:creationId xmlns:a16="http://schemas.microsoft.com/office/drawing/2014/main" id="{17D889CD-8958-4384-9905-DA3BB80B463A}"/>
              </a:ext>
            </a:extLst>
          </p:cNvPr>
          <p:cNvSpPr>
            <a:spLocks noGrp="1"/>
          </p:cNvSpPr>
          <p:nvPr>
            <p:ph type="body" sz="quarter" idx="38"/>
          </p:nvPr>
        </p:nvSpPr>
        <p:spPr>
          <a:xfrm>
            <a:off x="73564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255600" y="3767644"/>
            <a:ext cx="360000" cy="360000"/>
          </a:xfrm>
        </p:spPr>
        <p:txBody>
          <a:bodyPr anchor="ctr"/>
          <a:lstStyle>
            <a:lvl1pPr algn="ctr">
              <a:defRPr sz="800"/>
            </a:lvl1pPr>
          </a:lstStyle>
          <a:p>
            <a:r>
              <a:rPr lang="en-US" dirty="0"/>
              <a:t> </a:t>
            </a:r>
            <a:endParaRPr lang="ru-RU" dirty="0"/>
          </a:p>
        </p:txBody>
      </p:sp>
      <p:sp>
        <p:nvSpPr>
          <p:cNvPr id="35" name="Text Placeholder 7">
            <a:extLst>
              <a:ext uri="{FF2B5EF4-FFF2-40B4-BE49-F238E27FC236}">
                <a16:creationId xmlns:a16="http://schemas.microsoft.com/office/drawing/2014/main" id="{9CFB8B23-03A2-49E8-B1D0-9DC2CBF3B7D9}"/>
              </a:ext>
            </a:extLst>
          </p:cNvPr>
          <p:cNvSpPr>
            <a:spLocks noGrp="1"/>
          </p:cNvSpPr>
          <p:nvPr>
            <p:ph type="body" sz="quarter" idx="40"/>
          </p:nvPr>
        </p:nvSpPr>
        <p:spPr>
          <a:xfrm>
            <a:off x="73564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255600" y="4307262"/>
            <a:ext cx="360000" cy="360000"/>
          </a:xfrm>
        </p:spPr>
        <p:txBody>
          <a:bodyPr anchor="ctr"/>
          <a:lstStyle>
            <a:lvl1pPr algn="ctr">
              <a:defRPr sz="800"/>
            </a:lvl1pPr>
          </a:lstStyle>
          <a:p>
            <a:r>
              <a:rPr lang="en-US" dirty="0"/>
              <a:t> </a:t>
            </a:r>
            <a:endParaRPr lang="ru-RU" dirty="0"/>
          </a:p>
        </p:txBody>
      </p:sp>
      <p:sp>
        <p:nvSpPr>
          <p:cNvPr id="37" name="Text Placeholder 7">
            <a:extLst>
              <a:ext uri="{FF2B5EF4-FFF2-40B4-BE49-F238E27FC236}">
                <a16:creationId xmlns:a16="http://schemas.microsoft.com/office/drawing/2014/main" id="{1B760FD3-9F71-474E-8525-B92C26CC945A}"/>
              </a:ext>
            </a:extLst>
          </p:cNvPr>
          <p:cNvSpPr>
            <a:spLocks noGrp="1"/>
          </p:cNvSpPr>
          <p:nvPr>
            <p:ph type="body" sz="quarter" idx="42"/>
          </p:nvPr>
        </p:nvSpPr>
        <p:spPr>
          <a:xfrm>
            <a:off x="73564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7893771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Буллиты с иконками + предпосылки">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967120"/>
            <a:ext cx="2804795" cy="36921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38" name="Рисунок 14">
            <a:extLst>
              <a:ext uri="{FF2B5EF4-FFF2-40B4-BE49-F238E27FC236}">
                <a16:creationId xmlns:a16="http://schemas.microsoft.com/office/drawing/2014/main" id="{4B7DA86D-EE14-4915-A8B5-722C9CBBE67A}"/>
              </a:ext>
            </a:extLst>
          </p:cNvPr>
          <p:cNvSpPr>
            <a:spLocks noGrp="1"/>
          </p:cNvSpPr>
          <p:nvPr>
            <p:ph type="pic" sz="quarter" idx="30" hasCustomPrompt="1"/>
          </p:nvPr>
        </p:nvSpPr>
        <p:spPr>
          <a:xfrm>
            <a:off x="3238500" y="1073836"/>
            <a:ext cx="360000" cy="360000"/>
          </a:xfrm>
        </p:spPr>
        <p:txBody>
          <a:bodyPr anchor="ctr"/>
          <a:lstStyle>
            <a:lvl1pPr algn="ctr">
              <a:defRPr sz="800"/>
            </a:lvl1pPr>
          </a:lstStyle>
          <a:p>
            <a:r>
              <a:rPr lang="en-US" dirty="0"/>
              <a:t> </a:t>
            </a:r>
            <a:endParaRPr lang="ru-RU" dirty="0"/>
          </a:p>
        </p:txBody>
      </p:sp>
      <p:sp>
        <p:nvSpPr>
          <p:cNvPr id="39" name="Text Placeholder 7">
            <a:extLst>
              <a:ext uri="{FF2B5EF4-FFF2-40B4-BE49-F238E27FC236}">
                <a16:creationId xmlns:a16="http://schemas.microsoft.com/office/drawing/2014/main" id="{C980792E-90B1-44B5-8002-FDCADECFF35D}"/>
              </a:ext>
            </a:extLst>
          </p:cNvPr>
          <p:cNvSpPr>
            <a:spLocks noGrp="1"/>
          </p:cNvSpPr>
          <p:nvPr>
            <p:ph type="body" sz="quarter" idx="31"/>
          </p:nvPr>
        </p:nvSpPr>
        <p:spPr>
          <a:xfrm>
            <a:off x="371854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0" name="Рисунок 14">
            <a:extLst>
              <a:ext uri="{FF2B5EF4-FFF2-40B4-BE49-F238E27FC236}">
                <a16:creationId xmlns:a16="http://schemas.microsoft.com/office/drawing/2014/main" id="{8880097B-8F31-4EE5-BC21-B835E5694478}"/>
              </a:ext>
            </a:extLst>
          </p:cNvPr>
          <p:cNvSpPr>
            <a:spLocks noGrp="1"/>
          </p:cNvSpPr>
          <p:nvPr>
            <p:ph type="pic" sz="quarter" idx="32" hasCustomPrompt="1"/>
          </p:nvPr>
        </p:nvSpPr>
        <p:spPr>
          <a:xfrm>
            <a:off x="3238500" y="1609172"/>
            <a:ext cx="360000" cy="360000"/>
          </a:xfrm>
        </p:spPr>
        <p:txBody>
          <a:bodyPr anchor="ctr"/>
          <a:lstStyle>
            <a:lvl1pPr algn="ctr">
              <a:defRPr sz="800"/>
            </a:lvl1pPr>
          </a:lstStyle>
          <a:p>
            <a:r>
              <a:rPr lang="en-US" dirty="0"/>
              <a:t> </a:t>
            </a:r>
            <a:endParaRPr lang="ru-RU" dirty="0"/>
          </a:p>
        </p:txBody>
      </p:sp>
      <p:sp>
        <p:nvSpPr>
          <p:cNvPr id="41" name="Text Placeholder 7">
            <a:extLst>
              <a:ext uri="{FF2B5EF4-FFF2-40B4-BE49-F238E27FC236}">
                <a16:creationId xmlns:a16="http://schemas.microsoft.com/office/drawing/2014/main" id="{5500CAD4-F3E7-4A42-9896-E4DE9E9D76B2}"/>
              </a:ext>
            </a:extLst>
          </p:cNvPr>
          <p:cNvSpPr>
            <a:spLocks noGrp="1"/>
          </p:cNvSpPr>
          <p:nvPr>
            <p:ph type="body" sz="quarter" idx="33"/>
          </p:nvPr>
        </p:nvSpPr>
        <p:spPr>
          <a:xfrm>
            <a:off x="371854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2" name="Рисунок 14">
            <a:extLst>
              <a:ext uri="{FF2B5EF4-FFF2-40B4-BE49-F238E27FC236}">
                <a16:creationId xmlns:a16="http://schemas.microsoft.com/office/drawing/2014/main" id="{E16E0BFD-89AD-4030-B243-57B7C43695D9}"/>
              </a:ext>
            </a:extLst>
          </p:cNvPr>
          <p:cNvSpPr>
            <a:spLocks noGrp="1"/>
          </p:cNvSpPr>
          <p:nvPr>
            <p:ph type="pic" sz="quarter" idx="34" hasCustomPrompt="1"/>
          </p:nvPr>
        </p:nvSpPr>
        <p:spPr>
          <a:xfrm>
            <a:off x="3238500" y="2148790"/>
            <a:ext cx="360000" cy="360000"/>
          </a:xfrm>
        </p:spPr>
        <p:txBody>
          <a:bodyPr anchor="ctr"/>
          <a:lstStyle>
            <a:lvl1pPr algn="ctr">
              <a:defRPr sz="800"/>
            </a:lvl1pPr>
          </a:lstStyle>
          <a:p>
            <a:r>
              <a:rPr lang="en-US" dirty="0"/>
              <a:t> </a:t>
            </a:r>
            <a:endParaRPr lang="ru-RU" dirty="0"/>
          </a:p>
        </p:txBody>
      </p:sp>
      <p:sp>
        <p:nvSpPr>
          <p:cNvPr id="43" name="Text Placeholder 7">
            <a:extLst>
              <a:ext uri="{FF2B5EF4-FFF2-40B4-BE49-F238E27FC236}">
                <a16:creationId xmlns:a16="http://schemas.microsoft.com/office/drawing/2014/main" id="{C1581854-5F88-478E-B1DF-C7C6B471439A}"/>
              </a:ext>
            </a:extLst>
          </p:cNvPr>
          <p:cNvSpPr>
            <a:spLocks noGrp="1"/>
          </p:cNvSpPr>
          <p:nvPr>
            <p:ph type="body" sz="quarter" idx="35"/>
          </p:nvPr>
        </p:nvSpPr>
        <p:spPr>
          <a:xfrm>
            <a:off x="371854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4" name="Рисунок 14">
            <a:extLst>
              <a:ext uri="{FF2B5EF4-FFF2-40B4-BE49-F238E27FC236}">
                <a16:creationId xmlns:a16="http://schemas.microsoft.com/office/drawing/2014/main" id="{A4DAF9EC-0161-47E9-86C7-7216F4250C5B}"/>
              </a:ext>
            </a:extLst>
          </p:cNvPr>
          <p:cNvSpPr>
            <a:spLocks noGrp="1"/>
          </p:cNvSpPr>
          <p:nvPr>
            <p:ph type="pic" sz="quarter" idx="36" hasCustomPrompt="1"/>
          </p:nvPr>
        </p:nvSpPr>
        <p:spPr>
          <a:xfrm>
            <a:off x="3238500" y="2688408"/>
            <a:ext cx="360000" cy="360000"/>
          </a:xfrm>
        </p:spPr>
        <p:txBody>
          <a:bodyPr anchor="ctr"/>
          <a:lstStyle>
            <a:lvl1pPr algn="ctr">
              <a:defRPr sz="800"/>
            </a:lvl1pPr>
          </a:lstStyle>
          <a:p>
            <a:r>
              <a:rPr lang="en-US" dirty="0"/>
              <a:t> </a:t>
            </a:r>
            <a:endParaRPr lang="ru-RU" dirty="0"/>
          </a:p>
        </p:txBody>
      </p:sp>
      <p:sp>
        <p:nvSpPr>
          <p:cNvPr id="45" name="Text Placeholder 7">
            <a:extLst>
              <a:ext uri="{FF2B5EF4-FFF2-40B4-BE49-F238E27FC236}">
                <a16:creationId xmlns:a16="http://schemas.microsoft.com/office/drawing/2014/main" id="{AAD4FB18-41A7-45E9-8170-51281C4A35DB}"/>
              </a:ext>
            </a:extLst>
          </p:cNvPr>
          <p:cNvSpPr>
            <a:spLocks noGrp="1"/>
          </p:cNvSpPr>
          <p:nvPr>
            <p:ph type="body" sz="quarter" idx="37"/>
          </p:nvPr>
        </p:nvSpPr>
        <p:spPr>
          <a:xfrm>
            <a:off x="371854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6" name="Рисунок 14">
            <a:extLst>
              <a:ext uri="{FF2B5EF4-FFF2-40B4-BE49-F238E27FC236}">
                <a16:creationId xmlns:a16="http://schemas.microsoft.com/office/drawing/2014/main" id="{E2CA454F-F786-4F65-B99A-43B767CC4BF3}"/>
              </a:ext>
            </a:extLst>
          </p:cNvPr>
          <p:cNvSpPr>
            <a:spLocks noGrp="1"/>
          </p:cNvSpPr>
          <p:nvPr>
            <p:ph type="pic" sz="quarter" idx="38" hasCustomPrompt="1"/>
          </p:nvPr>
        </p:nvSpPr>
        <p:spPr>
          <a:xfrm>
            <a:off x="3238500" y="3228026"/>
            <a:ext cx="360000" cy="360000"/>
          </a:xfrm>
        </p:spPr>
        <p:txBody>
          <a:bodyPr anchor="ctr"/>
          <a:lstStyle>
            <a:lvl1pPr algn="ctr">
              <a:defRPr sz="800"/>
            </a:lvl1pPr>
          </a:lstStyle>
          <a:p>
            <a:r>
              <a:rPr lang="en-US" dirty="0"/>
              <a:t> </a:t>
            </a:r>
            <a:endParaRPr lang="ru-RU" dirty="0"/>
          </a:p>
        </p:txBody>
      </p:sp>
      <p:sp>
        <p:nvSpPr>
          <p:cNvPr id="47" name="Text Placeholder 7">
            <a:extLst>
              <a:ext uri="{FF2B5EF4-FFF2-40B4-BE49-F238E27FC236}">
                <a16:creationId xmlns:a16="http://schemas.microsoft.com/office/drawing/2014/main" id="{728204F5-9978-458C-B886-0FE2D703C4C2}"/>
              </a:ext>
            </a:extLst>
          </p:cNvPr>
          <p:cNvSpPr>
            <a:spLocks noGrp="1"/>
          </p:cNvSpPr>
          <p:nvPr>
            <p:ph type="body" sz="quarter" idx="39"/>
          </p:nvPr>
        </p:nvSpPr>
        <p:spPr>
          <a:xfrm>
            <a:off x="371854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8" name="Рисунок 14">
            <a:extLst>
              <a:ext uri="{FF2B5EF4-FFF2-40B4-BE49-F238E27FC236}">
                <a16:creationId xmlns:a16="http://schemas.microsoft.com/office/drawing/2014/main" id="{D166CBFF-D38C-4D25-8578-052855591538}"/>
              </a:ext>
            </a:extLst>
          </p:cNvPr>
          <p:cNvSpPr>
            <a:spLocks noGrp="1"/>
          </p:cNvSpPr>
          <p:nvPr>
            <p:ph type="pic" sz="quarter" idx="40" hasCustomPrompt="1"/>
          </p:nvPr>
        </p:nvSpPr>
        <p:spPr>
          <a:xfrm>
            <a:off x="3238500" y="3767644"/>
            <a:ext cx="360000" cy="360000"/>
          </a:xfrm>
        </p:spPr>
        <p:txBody>
          <a:bodyPr anchor="ctr"/>
          <a:lstStyle>
            <a:lvl1pPr algn="ctr">
              <a:defRPr sz="800"/>
            </a:lvl1pPr>
          </a:lstStyle>
          <a:p>
            <a:r>
              <a:rPr lang="en-US" dirty="0"/>
              <a:t> </a:t>
            </a:r>
            <a:endParaRPr lang="ru-RU" dirty="0"/>
          </a:p>
        </p:txBody>
      </p:sp>
      <p:sp>
        <p:nvSpPr>
          <p:cNvPr id="49" name="Text Placeholder 7">
            <a:extLst>
              <a:ext uri="{FF2B5EF4-FFF2-40B4-BE49-F238E27FC236}">
                <a16:creationId xmlns:a16="http://schemas.microsoft.com/office/drawing/2014/main" id="{CD3562CE-A3F4-466B-A9D3-AC2175F868C1}"/>
              </a:ext>
            </a:extLst>
          </p:cNvPr>
          <p:cNvSpPr>
            <a:spLocks noGrp="1"/>
          </p:cNvSpPr>
          <p:nvPr>
            <p:ph type="body" sz="quarter" idx="41"/>
          </p:nvPr>
        </p:nvSpPr>
        <p:spPr>
          <a:xfrm>
            <a:off x="371854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0" name="Рисунок 14">
            <a:extLst>
              <a:ext uri="{FF2B5EF4-FFF2-40B4-BE49-F238E27FC236}">
                <a16:creationId xmlns:a16="http://schemas.microsoft.com/office/drawing/2014/main" id="{1C5D21D0-A654-4F33-BE00-4AAAD3146301}"/>
              </a:ext>
            </a:extLst>
          </p:cNvPr>
          <p:cNvSpPr>
            <a:spLocks noGrp="1"/>
          </p:cNvSpPr>
          <p:nvPr>
            <p:ph type="pic" sz="quarter" idx="42" hasCustomPrompt="1"/>
          </p:nvPr>
        </p:nvSpPr>
        <p:spPr>
          <a:xfrm>
            <a:off x="3238500" y="4307262"/>
            <a:ext cx="360000" cy="360000"/>
          </a:xfrm>
        </p:spPr>
        <p:txBody>
          <a:bodyPr anchor="ctr"/>
          <a:lstStyle>
            <a:lvl1pPr algn="ctr">
              <a:defRPr sz="800"/>
            </a:lvl1pPr>
          </a:lstStyle>
          <a:p>
            <a:r>
              <a:rPr lang="en-US" dirty="0"/>
              <a:t> </a:t>
            </a:r>
            <a:endParaRPr lang="ru-RU" dirty="0"/>
          </a:p>
        </p:txBody>
      </p:sp>
      <p:sp>
        <p:nvSpPr>
          <p:cNvPr id="51" name="Text Placeholder 7">
            <a:extLst>
              <a:ext uri="{FF2B5EF4-FFF2-40B4-BE49-F238E27FC236}">
                <a16:creationId xmlns:a16="http://schemas.microsoft.com/office/drawing/2014/main" id="{5CE170A8-BA82-4FE4-ADC7-72FC991D9054}"/>
              </a:ext>
            </a:extLst>
          </p:cNvPr>
          <p:cNvSpPr>
            <a:spLocks noGrp="1"/>
          </p:cNvSpPr>
          <p:nvPr>
            <p:ph type="body" sz="quarter" idx="43"/>
          </p:nvPr>
        </p:nvSpPr>
        <p:spPr>
          <a:xfrm>
            <a:off x="371854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4504609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Буллиты с иконками + фото слев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4020" y="204540"/>
            <a:ext cx="5527980"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0"/>
            <a:ext cx="3094037" cy="5143500"/>
          </a:xfrm>
        </p:spPr>
        <p:txBody>
          <a:bodyPr/>
          <a:lstStyle>
            <a:lvl1pPr>
              <a:defRPr sz="1200"/>
            </a:lvl1pPr>
          </a:lstStyle>
          <a:p>
            <a:r>
              <a:rPr lang="en-US" dirty="0"/>
              <a:t> </a:t>
            </a:r>
            <a:endParaRPr lang="ru-RU" dirty="0"/>
          </a:p>
        </p:txBody>
      </p:sp>
      <p:sp>
        <p:nvSpPr>
          <p:cNvPr id="23" name="Рисунок 14">
            <a:extLst>
              <a:ext uri="{FF2B5EF4-FFF2-40B4-BE49-F238E27FC236}">
                <a16:creationId xmlns:a16="http://schemas.microsoft.com/office/drawing/2014/main" id="{0F330F95-7EBC-4271-9C49-F0553ABB45B6}"/>
              </a:ext>
            </a:extLst>
          </p:cNvPr>
          <p:cNvSpPr>
            <a:spLocks noGrp="1"/>
          </p:cNvSpPr>
          <p:nvPr>
            <p:ph type="pic" sz="quarter" idx="30" hasCustomPrompt="1"/>
          </p:nvPr>
        </p:nvSpPr>
        <p:spPr>
          <a:xfrm>
            <a:off x="3364020" y="1073836"/>
            <a:ext cx="360000" cy="360000"/>
          </a:xfrm>
        </p:spPr>
        <p:txBody>
          <a:bodyPr anchor="ctr"/>
          <a:lstStyle>
            <a:lvl1pPr algn="ctr">
              <a:defRPr sz="800"/>
            </a:lvl1pPr>
          </a:lstStyle>
          <a:p>
            <a:r>
              <a:rPr lang="en-US" dirty="0"/>
              <a:t> </a:t>
            </a:r>
            <a:endParaRPr lang="ru-RU" dirty="0"/>
          </a:p>
        </p:txBody>
      </p:sp>
      <p:sp>
        <p:nvSpPr>
          <p:cNvPr id="25" name="Text Placeholder 7">
            <a:extLst>
              <a:ext uri="{FF2B5EF4-FFF2-40B4-BE49-F238E27FC236}">
                <a16:creationId xmlns:a16="http://schemas.microsoft.com/office/drawing/2014/main" id="{9D1C6CFE-3B42-4E68-8F90-D16CA3CB5816}"/>
              </a:ext>
            </a:extLst>
          </p:cNvPr>
          <p:cNvSpPr>
            <a:spLocks noGrp="1"/>
          </p:cNvSpPr>
          <p:nvPr>
            <p:ph type="body" sz="quarter" idx="31"/>
          </p:nvPr>
        </p:nvSpPr>
        <p:spPr>
          <a:xfrm>
            <a:off x="384406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6" name="Рисунок 14">
            <a:extLst>
              <a:ext uri="{FF2B5EF4-FFF2-40B4-BE49-F238E27FC236}">
                <a16:creationId xmlns:a16="http://schemas.microsoft.com/office/drawing/2014/main" id="{17C8AFFB-91D7-48BE-BA4C-A402F77F8535}"/>
              </a:ext>
            </a:extLst>
          </p:cNvPr>
          <p:cNvSpPr>
            <a:spLocks noGrp="1"/>
          </p:cNvSpPr>
          <p:nvPr>
            <p:ph type="pic" sz="quarter" idx="32" hasCustomPrompt="1"/>
          </p:nvPr>
        </p:nvSpPr>
        <p:spPr>
          <a:xfrm>
            <a:off x="3364020" y="1609172"/>
            <a:ext cx="360000" cy="360000"/>
          </a:xfrm>
        </p:spPr>
        <p:txBody>
          <a:bodyPr anchor="ctr"/>
          <a:lstStyle>
            <a:lvl1pPr algn="ctr">
              <a:defRPr sz="800"/>
            </a:lvl1pPr>
          </a:lstStyle>
          <a:p>
            <a:r>
              <a:rPr lang="en-US" dirty="0"/>
              <a:t> </a:t>
            </a:r>
            <a:endParaRPr lang="ru-RU" dirty="0"/>
          </a:p>
        </p:txBody>
      </p:sp>
      <p:sp>
        <p:nvSpPr>
          <p:cNvPr id="27" name="Text Placeholder 7">
            <a:extLst>
              <a:ext uri="{FF2B5EF4-FFF2-40B4-BE49-F238E27FC236}">
                <a16:creationId xmlns:a16="http://schemas.microsoft.com/office/drawing/2014/main" id="{0EC294AA-CA93-448B-8CDF-AABD8FA081A6}"/>
              </a:ext>
            </a:extLst>
          </p:cNvPr>
          <p:cNvSpPr>
            <a:spLocks noGrp="1"/>
          </p:cNvSpPr>
          <p:nvPr>
            <p:ph type="body" sz="quarter" idx="33"/>
          </p:nvPr>
        </p:nvSpPr>
        <p:spPr>
          <a:xfrm>
            <a:off x="384406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8" name="Рисунок 14">
            <a:extLst>
              <a:ext uri="{FF2B5EF4-FFF2-40B4-BE49-F238E27FC236}">
                <a16:creationId xmlns:a16="http://schemas.microsoft.com/office/drawing/2014/main" id="{9417A9CF-5B7D-40E0-890E-E0C892B0DBA0}"/>
              </a:ext>
            </a:extLst>
          </p:cNvPr>
          <p:cNvSpPr>
            <a:spLocks noGrp="1"/>
          </p:cNvSpPr>
          <p:nvPr>
            <p:ph type="pic" sz="quarter" idx="34" hasCustomPrompt="1"/>
          </p:nvPr>
        </p:nvSpPr>
        <p:spPr>
          <a:xfrm>
            <a:off x="3364020" y="2148790"/>
            <a:ext cx="360000" cy="360000"/>
          </a:xfrm>
        </p:spPr>
        <p:txBody>
          <a:bodyPr anchor="ctr"/>
          <a:lstStyle>
            <a:lvl1pPr algn="ctr">
              <a:defRPr sz="800"/>
            </a:lvl1pPr>
          </a:lstStyle>
          <a:p>
            <a:r>
              <a:rPr lang="en-US" dirty="0"/>
              <a:t> </a:t>
            </a:r>
            <a:endParaRPr lang="ru-RU" dirty="0"/>
          </a:p>
        </p:txBody>
      </p:sp>
      <p:sp>
        <p:nvSpPr>
          <p:cNvPr id="29" name="Text Placeholder 7">
            <a:extLst>
              <a:ext uri="{FF2B5EF4-FFF2-40B4-BE49-F238E27FC236}">
                <a16:creationId xmlns:a16="http://schemas.microsoft.com/office/drawing/2014/main" id="{181702C2-B12F-4EAE-994D-1092DDAA840A}"/>
              </a:ext>
            </a:extLst>
          </p:cNvPr>
          <p:cNvSpPr>
            <a:spLocks noGrp="1"/>
          </p:cNvSpPr>
          <p:nvPr>
            <p:ph type="body" sz="quarter" idx="35"/>
          </p:nvPr>
        </p:nvSpPr>
        <p:spPr>
          <a:xfrm>
            <a:off x="384406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0" name="Рисунок 14">
            <a:extLst>
              <a:ext uri="{FF2B5EF4-FFF2-40B4-BE49-F238E27FC236}">
                <a16:creationId xmlns:a16="http://schemas.microsoft.com/office/drawing/2014/main" id="{5C52364B-C15A-4133-B102-541B5C18DD45}"/>
              </a:ext>
            </a:extLst>
          </p:cNvPr>
          <p:cNvSpPr>
            <a:spLocks noGrp="1"/>
          </p:cNvSpPr>
          <p:nvPr>
            <p:ph type="pic" sz="quarter" idx="36" hasCustomPrompt="1"/>
          </p:nvPr>
        </p:nvSpPr>
        <p:spPr>
          <a:xfrm>
            <a:off x="3364020" y="2688408"/>
            <a:ext cx="360000" cy="360000"/>
          </a:xfrm>
        </p:spPr>
        <p:txBody>
          <a:bodyPr anchor="ctr"/>
          <a:lstStyle>
            <a:lvl1pPr algn="ctr">
              <a:defRPr sz="800"/>
            </a:lvl1pPr>
          </a:lstStyle>
          <a:p>
            <a:r>
              <a:rPr lang="en-US" dirty="0"/>
              <a:t> </a:t>
            </a:r>
            <a:endParaRPr lang="ru-RU" dirty="0"/>
          </a:p>
        </p:txBody>
      </p:sp>
      <p:sp>
        <p:nvSpPr>
          <p:cNvPr id="31" name="Text Placeholder 7">
            <a:extLst>
              <a:ext uri="{FF2B5EF4-FFF2-40B4-BE49-F238E27FC236}">
                <a16:creationId xmlns:a16="http://schemas.microsoft.com/office/drawing/2014/main" id="{309921A7-5A7D-429D-98F8-5C3D0D68DF4B}"/>
              </a:ext>
            </a:extLst>
          </p:cNvPr>
          <p:cNvSpPr>
            <a:spLocks noGrp="1"/>
          </p:cNvSpPr>
          <p:nvPr>
            <p:ph type="body" sz="quarter" idx="37"/>
          </p:nvPr>
        </p:nvSpPr>
        <p:spPr>
          <a:xfrm>
            <a:off x="384406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2" name="Рисунок 14">
            <a:extLst>
              <a:ext uri="{FF2B5EF4-FFF2-40B4-BE49-F238E27FC236}">
                <a16:creationId xmlns:a16="http://schemas.microsoft.com/office/drawing/2014/main" id="{85866053-C0C3-4840-A70B-ADE6462FD4EA}"/>
              </a:ext>
            </a:extLst>
          </p:cNvPr>
          <p:cNvSpPr>
            <a:spLocks noGrp="1"/>
          </p:cNvSpPr>
          <p:nvPr>
            <p:ph type="pic" sz="quarter" idx="38" hasCustomPrompt="1"/>
          </p:nvPr>
        </p:nvSpPr>
        <p:spPr>
          <a:xfrm>
            <a:off x="3364020" y="3228026"/>
            <a:ext cx="360000" cy="360000"/>
          </a:xfrm>
        </p:spPr>
        <p:txBody>
          <a:bodyPr anchor="ctr"/>
          <a:lstStyle>
            <a:lvl1pPr algn="ctr">
              <a:defRPr sz="800"/>
            </a:lvl1pPr>
          </a:lstStyle>
          <a:p>
            <a:r>
              <a:rPr lang="en-US" dirty="0"/>
              <a:t> </a:t>
            </a:r>
            <a:endParaRPr lang="ru-RU" dirty="0"/>
          </a:p>
        </p:txBody>
      </p:sp>
      <p:sp>
        <p:nvSpPr>
          <p:cNvPr id="33" name="Text Placeholder 7">
            <a:extLst>
              <a:ext uri="{FF2B5EF4-FFF2-40B4-BE49-F238E27FC236}">
                <a16:creationId xmlns:a16="http://schemas.microsoft.com/office/drawing/2014/main" id="{1CE4F2F3-D83C-44A2-ADA5-3A2B4310AC39}"/>
              </a:ext>
            </a:extLst>
          </p:cNvPr>
          <p:cNvSpPr>
            <a:spLocks noGrp="1"/>
          </p:cNvSpPr>
          <p:nvPr>
            <p:ph type="body" sz="quarter" idx="39"/>
          </p:nvPr>
        </p:nvSpPr>
        <p:spPr>
          <a:xfrm>
            <a:off x="384406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4" name="Рисунок 14">
            <a:extLst>
              <a:ext uri="{FF2B5EF4-FFF2-40B4-BE49-F238E27FC236}">
                <a16:creationId xmlns:a16="http://schemas.microsoft.com/office/drawing/2014/main" id="{BB1F9AA0-0565-4D7A-ADAF-E349DF55D060}"/>
              </a:ext>
            </a:extLst>
          </p:cNvPr>
          <p:cNvSpPr>
            <a:spLocks noGrp="1"/>
          </p:cNvSpPr>
          <p:nvPr>
            <p:ph type="pic" sz="quarter" idx="40" hasCustomPrompt="1"/>
          </p:nvPr>
        </p:nvSpPr>
        <p:spPr>
          <a:xfrm>
            <a:off x="3364020" y="3767644"/>
            <a:ext cx="360000" cy="360000"/>
          </a:xfrm>
        </p:spPr>
        <p:txBody>
          <a:bodyPr anchor="ctr"/>
          <a:lstStyle>
            <a:lvl1pPr algn="ctr">
              <a:defRPr sz="800"/>
            </a:lvl1pPr>
          </a:lstStyle>
          <a:p>
            <a:r>
              <a:rPr lang="en-US" dirty="0"/>
              <a:t> </a:t>
            </a:r>
            <a:endParaRPr lang="ru-RU" dirty="0"/>
          </a:p>
        </p:txBody>
      </p:sp>
      <p:sp>
        <p:nvSpPr>
          <p:cNvPr id="35" name="Text Placeholder 7">
            <a:extLst>
              <a:ext uri="{FF2B5EF4-FFF2-40B4-BE49-F238E27FC236}">
                <a16:creationId xmlns:a16="http://schemas.microsoft.com/office/drawing/2014/main" id="{D755A123-151B-4050-A5F3-4A9019222E3D}"/>
              </a:ext>
            </a:extLst>
          </p:cNvPr>
          <p:cNvSpPr>
            <a:spLocks noGrp="1"/>
          </p:cNvSpPr>
          <p:nvPr>
            <p:ph type="body" sz="quarter" idx="41"/>
          </p:nvPr>
        </p:nvSpPr>
        <p:spPr>
          <a:xfrm>
            <a:off x="384406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6" name="Рисунок 14">
            <a:extLst>
              <a:ext uri="{FF2B5EF4-FFF2-40B4-BE49-F238E27FC236}">
                <a16:creationId xmlns:a16="http://schemas.microsoft.com/office/drawing/2014/main" id="{7C98835F-EA09-4ED1-B396-8DC0E5340E8F}"/>
              </a:ext>
            </a:extLst>
          </p:cNvPr>
          <p:cNvSpPr>
            <a:spLocks noGrp="1"/>
          </p:cNvSpPr>
          <p:nvPr>
            <p:ph type="pic" sz="quarter" idx="42" hasCustomPrompt="1"/>
          </p:nvPr>
        </p:nvSpPr>
        <p:spPr>
          <a:xfrm>
            <a:off x="3364020" y="4307262"/>
            <a:ext cx="360000" cy="360000"/>
          </a:xfrm>
        </p:spPr>
        <p:txBody>
          <a:bodyPr anchor="ctr"/>
          <a:lstStyle>
            <a:lvl1pPr algn="ctr">
              <a:defRPr sz="800"/>
            </a:lvl1pPr>
          </a:lstStyle>
          <a:p>
            <a:r>
              <a:rPr lang="en-US" dirty="0"/>
              <a:t> </a:t>
            </a:r>
            <a:endParaRPr lang="ru-RU" dirty="0"/>
          </a:p>
        </p:txBody>
      </p:sp>
      <p:sp>
        <p:nvSpPr>
          <p:cNvPr id="37" name="Text Placeholder 7">
            <a:extLst>
              <a:ext uri="{FF2B5EF4-FFF2-40B4-BE49-F238E27FC236}">
                <a16:creationId xmlns:a16="http://schemas.microsoft.com/office/drawing/2014/main" id="{1D5355F9-7F30-4BD3-9D56-6F134F19492B}"/>
              </a:ext>
            </a:extLst>
          </p:cNvPr>
          <p:cNvSpPr>
            <a:spLocks noGrp="1"/>
          </p:cNvSpPr>
          <p:nvPr>
            <p:ph type="body" sz="quarter" idx="43"/>
          </p:nvPr>
        </p:nvSpPr>
        <p:spPr>
          <a:xfrm>
            <a:off x="384406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2468164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Большое фото слева + текст">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785357" y="967120"/>
            <a:ext cx="4106643" cy="36921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4785358" y="204540"/>
            <a:ext cx="4106641"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0"/>
            <a:ext cx="4564380" cy="5143500"/>
          </a:xfrm>
        </p:spPr>
        <p:txBody>
          <a:bodyPr/>
          <a:lstStyle>
            <a:lvl1pPr>
              <a:defRPr sz="1200"/>
            </a:lvl1pPr>
          </a:lstStyle>
          <a:p>
            <a:r>
              <a:rPr lang="en-US" dirty="0"/>
              <a:t> </a:t>
            </a:r>
            <a:endParaRPr lang="ru-RU" dirty="0"/>
          </a:p>
        </p:txBody>
      </p:sp>
    </p:spTree>
    <p:extLst>
      <p:ext uri="{BB962C8B-B14F-4D97-AF65-F5344CB8AC3E}">
        <p14:creationId xmlns:p14="http://schemas.microsoft.com/office/powerpoint/2010/main" val="12698473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Большое фото справа + текст">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255601" y="967120"/>
            <a:ext cx="4106643" cy="36921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4106641"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255600" y="4755454"/>
            <a:ext cx="4106641" cy="332562"/>
          </a:xfrm>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4579620" y="0"/>
            <a:ext cx="4564380" cy="5143500"/>
          </a:xfrm>
        </p:spPr>
        <p:txBody>
          <a:bodyPr/>
          <a:lstStyle>
            <a:lvl1pPr>
              <a:defRPr sz="1200"/>
            </a:lvl1pPr>
          </a:lstStyle>
          <a:p>
            <a:r>
              <a:rPr lang="en-US" dirty="0"/>
              <a:t> </a:t>
            </a:r>
            <a:endParaRPr lang="ru-RU" dirty="0"/>
          </a:p>
        </p:txBody>
      </p:sp>
    </p:spTree>
    <p:extLst>
      <p:ext uri="{BB962C8B-B14F-4D97-AF65-F5344CB8AC3E}">
        <p14:creationId xmlns:p14="http://schemas.microsoft.com/office/powerpoint/2010/main" val="36353954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9" name="Текст 8"/>
          <p:cNvSpPr>
            <a:spLocks noGrp="1"/>
          </p:cNvSpPr>
          <p:nvPr>
            <p:ph type="body" sz="quarter" idx="14"/>
          </p:nvPr>
        </p:nvSpPr>
        <p:spPr>
          <a:xfrm>
            <a:off x="255588" y="842963"/>
            <a:ext cx="4210050" cy="3816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8"/>
          <p:cNvSpPr>
            <a:spLocks noGrp="1"/>
          </p:cNvSpPr>
          <p:nvPr>
            <p:ph type="body" sz="quarter" idx="15"/>
          </p:nvPr>
        </p:nvSpPr>
        <p:spPr>
          <a:xfrm>
            <a:off x="4681950" y="842963"/>
            <a:ext cx="4210050" cy="3816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654407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Две колонки с заголовками">
    <p:spTree>
      <p:nvGrpSpPr>
        <p:cNvPr id="1" name=""/>
        <p:cNvGrpSpPr/>
        <p:nvPr/>
      </p:nvGrpSpPr>
      <p:grpSpPr>
        <a:xfrm>
          <a:off x="0" y="0"/>
          <a:ext cx="0" cy="0"/>
          <a:chOff x="0" y="0"/>
          <a:chExt cx="0" cy="0"/>
        </a:xfrm>
      </p:grpSpPr>
      <p:sp>
        <p:nvSpPr>
          <p:cNvPr id="12" name="Текст 8"/>
          <p:cNvSpPr>
            <a:spLocks noGrp="1"/>
          </p:cNvSpPr>
          <p:nvPr>
            <p:ph type="body" sz="quarter" idx="22"/>
          </p:nvPr>
        </p:nvSpPr>
        <p:spPr>
          <a:xfrm>
            <a:off x="4667663" y="1352550"/>
            <a:ext cx="4224337" cy="3306763"/>
          </a:xfrm>
        </p:spPr>
        <p:txBody>
          <a:bodyPr/>
          <a:lstStyle>
            <a:lvl1pPr>
              <a:defRPr sz="1200"/>
            </a:lvl1pPr>
            <a:lvl2pPr>
              <a:defRPr sz="1100"/>
            </a:lvl2pPr>
            <a:lvl3pPr>
              <a:defRPr sz="900"/>
            </a:lvl3pPr>
            <a:lvl4pPr>
              <a:defRPr sz="900"/>
            </a:lvl4pPr>
            <a:lvl5pPr>
              <a:defRPr sz="9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21"/>
          </p:nvPr>
        </p:nvSpPr>
        <p:spPr>
          <a:xfrm>
            <a:off x="255588" y="1352550"/>
            <a:ext cx="4224337" cy="3306763"/>
          </a:xfrm>
        </p:spPr>
        <p:txBody>
          <a:bodyPr/>
          <a:lstStyle>
            <a:lvl1pPr>
              <a:defRPr sz="1200"/>
            </a:lvl1pPr>
            <a:lvl2pPr>
              <a:defRPr sz="1100"/>
            </a:lvl2pPr>
            <a:lvl3pPr>
              <a:defRPr sz="900"/>
            </a:lvl3pPr>
            <a:lvl4pPr>
              <a:defRPr sz="9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Текст 2">
            <a:extLst>
              <a:ext uri="{FF2B5EF4-FFF2-40B4-BE49-F238E27FC236}">
                <a16:creationId xmlns:a16="http://schemas.microsoft.com/office/drawing/2014/main" id="{DC95F010-2C41-49B4-994C-8AE1F73A8DEE}"/>
              </a:ext>
            </a:extLst>
          </p:cNvPr>
          <p:cNvSpPr>
            <a:spLocks noGrp="1"/>
          </p:cNvSpPr>
          <p:nvPr>
            <p:ph type="body" idx="17"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6" name="Текст 2">
            <a:extLst>
              <a:ext uri="{FF2B5EF4-FFF2-40B4-BE49-F238E27FC236}">
                <a16:creationId xmlns:a16="http://schemas.microsoft.com/office/drawing/2014/main" id="{776C387D-3753-4B75-92C6-5D3702D41529}"/>
              </a:ext>
            </a:extLst>
          </p:cNvPr>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3185618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Две диаграммы и комментарии">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3303588"/>
            <a:ext cx="4224338" cy="13557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Диаграмма 13"/>
          <p:cNvSpPr>
            <a:spLocks noGrp="1"/>
          </p:cNvSpPr>
          <p:nvPr>
            <p:ph type="chart" sz="quarter" idx="18" hasCustomPrompt="1"/>
          </p:nvPr>
        </p:nvSpPr>
        <p:spPr>
          <a:xfrm>
            <a:off x="255588" y="1363625"/>
            <a:ext cx="4224337" cy="1843087"/>
          </a:xfrm>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Диаграмма 13"/>
          <p:cNvSpPr>
            <a:spLocks noGrp="1"/>
          </p:cNvSpPr>
          <p:nvPr>
            <p:ph type="chart" sz="quarter" idx="19" hasCustomPrompt="1"/>
          </p:nvPr>
        </p:nvSpPr>
        <p:spPr>
          <a:xfrm>
            <a:off x="4667663" y="1363625"/>
            <a:ext cx="4224337" cy="1843087"/>
          </a:xfrm>
        </p:spPr>
        <p:txBody>
          <a:bodyPr/>
          <a:lstStyle>
            <a:lvl1pPr>
              <a:defRPr sz="1200"/>
            </a:lvl1pPr>
          </a:lstStyle>
          <a:p>
            <a:r>
              <a:rPr lang="en-US" dirty="0"/>
              <a:t> </a:t>
            </a:r>
            <a:endParaRPr lang="ru-RU" dirty="0"/>
          </a:p>
        </p:txBody>
      </p:sp>
      <p:sp>
        <p:nvSpPr>
          <p:cNvPr id="16" name="Текст 2"/>
          <p:cNvSpPr>
            <a:spLocks noGrp="1"/>
          </p:cNvSpPr>
          <p:nvPr>
            <p:ph type="body" idx="17"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7" name="Текст 2"/>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8"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67663" y="3303588"/>
            <a:ext cx="4224338" cy="13557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459964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ПАО «СИБУР Холдинг»">
    <p:spTree>
      <p:nvGrpSpPr>
        <p:cNvPr id="1" name=""/>
        <p:cNvGrpSpPr/>
        <p:nvPr/>
      </p:nvGrpSpPr>
      <p:grpSpPr>
        <a:xfrm>
          <a:off x="0" y="0"/>
          <a:ext cx="0" cy="0"/>
          <a:chOff x="0" y="0"/>
          <a:chExt cx="0" cy="0"/>
        </a:xfrm>
      </p:grpSpPr>
      <p:cxnSp>
        <p:nvCxnSpPr>
          <p:cNvPr id="13" name="Прямая соединительная линия 12"/>
          <p:cNvCxnSpPr>
            <a:endCxn id="32" idx="3"/>
          </p:cNvCxnSpPr>
          <p:nvPr userDrawn="1"/>
        </p:nvCxnSpPr>
        <p:spPr bwMode="auto">
          <a:xfrm flipH="1" flipV="1">
            <a:off x="5764121" y="4656786"/>
            <a:ext cx="3369172" cy="1"/>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единительная линия 13"/>
          <p:cNvCxnSpPr>
            <a:endCxn id="32" idx="1"/>
          </p:cNvCxnSpPr>
          <p:nvPr userDrawn="1"/>
        </p:nvCxnSpPr>
        <p:spPr bwMode="auto">
          <a:xfrm flipV="1">
            <a:off x="-834" y="4656786"/>
            <a:ext cx="3819165" cy="1"/>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Группа 3"/>
          <p:cNvGrpSpPr/>
          <p:nvPr userDrawn="1"/>
        </p:nvGrpSpPr>
        <p:grpSpPr>
          <a:xfrm>
            <a:off x="9220086" y="3"/>
            <a:ext cx="2781533" cy="5143499"/>
            <a:chOff x="9220084" y="1"/>
            <a:chExt cx="2781533" cy="5143499"/>
          </a:xfrm>
        </p:grpSpPr>
        <p:sp>
          <p:nvSpPr>
            <p:cNvPr id="45" name="Прямоугольник 44"/>
            <p:cNvSpPr/>
            <p:nvPr userDrawn="1"/>
          </p:nvSpPr>
          <p:spPr>
            <a:xfrm>
              <a:off x="9220084" y="1"/>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6" name="Прямоугольник 45"/>
            <p:cNvSpPr/>
            <p:nvPr userDrawn="1"/>
          </p:nvSpPr>
          <p:spPr>
            <a:xfrm>
              <a:off x="9294809" y="68323"/>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7" name="Прямоугольник 46"/>
            <p:cNvSpPr/>
            <p:nvPr userDrawn="1"/>
          </p:nvSpPr>
          <p:spPr>
            <a:xfrm>
              <a:off x="929480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8" name="Прямоугольник 47"/>
            <p:cNvSpPr/>
            <p:nvPr userDrawn="1"/>
          </p:nvSpPr>
          <p:spPr>
            <a:xfrm>
              <a:off x="9294809"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9" name="Прямоугольник 48"/>
            <p:cNvSpPr/>
            <p:nvPr userDrawn="1"/>
          </p:nvSpPr>
          <p:spPr>
            <a:xfrm>
              <a:off x="9294809" y="3367556"/>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0" name="Прямоугольник 49"/>
            <p:cNvSpPr/>
            <p:nvPr userDrawn="1"/>
          </p:nvSpPr>
          <p:spPr>
            <a:xfrm>
              <a:off x="929480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userDrawn="1"/>
          </p:nvSpPr>
          <p:spPr>
            <a:xfrm>
              <a:off x="9294809"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2" name="Прямоугольник 51"/>
            <p:cNvSpPr/>
            <p:nvPr userDrawn="1"/>
          </p:nvSpPr>
          <p:spPr>
            <a:xfrm>
              <a:off x="929480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3" name="Прямоугольник 52"/>
            <p:cNvSpPr/>
            <p:nvPr userDrawn="1"/>
          </p:nvSpPr>
          <p:spPr>
            <a:xfrm>
              <a:off x="9294809"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4" name="Прямоугольник 53"/>
            <p:cNvSpPr/>
            <p:nvPr userDrawn="1"/>
          </p:nvSpPr>
          <p:spPr>
            <a:xfrm>
              <a:off x="929480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5" name="Прямоугольник 54"/>
            <p:cNvSpPr/>
            <p:nvPr userDrawn="1"/>
          </p:nvSpPr>
          <p:spPr>
            <a:xfrm>
              <a:off x="929480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6" name="Прямоугольник 55"/>
            <p:cNvSpPr/>
            <p:nvPr userDrawn="1"/>
          </p:nvSpPr>
          <p:spPr>
            <a:xfrm>
              <a:off x="929481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7" name="Прямоугольник 56"/>
            <p:cNvSpPr/>
            <p:nvPr userDrawn="1"/>
          </p:nvSpPr>
          <p:spPr>
            <a:xfrm>
              <a:off x="9294811"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8" name="Прямоугольник 57"/>
            <p:cNvSpPr/>
            <p:nvPr userDrawn="1"/>
          </p:nvSpPr>
          <p:spPr>
            <a:xfrm>
              <a:off x="9294811" y="3367559"/>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9" name="Прямоугольник 58"/>
            <p:cNvSpPr/>
            <p:nvPr userDrawn="1"/>
          </p:nvSpPr>
          <p:spPr>
            <a:xfrm>
              <a:off x="929481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userDrawn="1"/>
          </p:nvSpPr>
          <p:spPr>
            <a:xfrm>
              <a:off x="9294811"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1" name="Прямоугольник 60"/>
            <p:cNvSpPr/>
            <p:nvPr userDrawn="1"/>
          </p:nvSpPr>
          <p:spPr>
            <a:xfrm>
              <a:off x="929481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2" name="Прямоугольник 61"/>
            <p:cNvSpPr/>
            <p:nvPr userDrawn="1"/>
          </p:nvSpPr>
          <p:spPr>
            <a:xfrm>
              <a:off x="9294811"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3" name="Прямоугольник 62"/>
            <p:cNvSpPr/>
            <p:nvPr userDrawn="1"/>
          </p:nvSpPr>
          <p:spPr>
            <a:xfrm>
              <a:off x="929481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4" name="Прямоугольник 63"/>
            <p:cNvSpPr/>
            <p:nvPr userDrawn="1"/>
          </p:nvSpPr>
          <p:spPr>
            <a:xfrm>
              <a:off x="929481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5" name="Прямая соединительная линия 64"/>
            <p:cNvCxnSpPr/>
            <p:nvPr userDrawn="1"/>
          </p:nvCxnSpPr>
          <p:spPr bwMode="auto">
            <a:xfrm>
              <a:off x="9791817"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TextBox 31"/>
          <p:cNvSpPr txBox="1"/>
          <p:nvPr userDrawn="1"/>
        </p:nvSpPr>
        <p:spPr>
          <a:xfrm>
            <a:off x="3818331" y="4518286"/>
            <a:ext cx="1945790" cy="276999"/>
          </a:xfrm>
          <a:prstGeom prst="rect">
            <a:avLst/>
          </a:prstGeom>
          <a:noFill/>
        </p:spPr>
        <p:txBody>
          <a:bodyPr wrap="none" rtlCol="0">
            <a:spAutoFit/>
          </a:bodyPr>
          <a:lstStyle/>
          <a:p>
            <a:pPr algn="ctr"/>
            <a:r>
              <a:rPr lang="ru-RU" sz="1200" b="1" dirty="0">
                <a:solidFill>
                  <a:schemeClr val="accent1"/>
                </a:solidFill>
              </a:rPr>
              <a:t>ПАО «СИБУР Холдинг»</a:t>
            </a:r>
          </a:p>
        </p:txBody>
      </p:sp>
      <p:sp>
        <p:nvSpPr>
          <p:cNvPr id="34"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5"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6"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7" name="Picture 36">
            <a:extLst>
              <a:ext uri="{FF2B5EF4-FFF2-40B4-BE49-F238E27FC236}">
                <a16:creationId xmlns:a16="http://schemas.microsoft.com/office/drawing/2014/main" id="{502D23F4-C02D-4C1E-BE41-8B09B121FF40}"/>
              </a:ext>
            </a:extLst>
          </p:cNvPr>
          <p:cNvPicPr>
            <a:picLocks noChangeAspect="1"/>
          </p:cNvPicPr>
          <p:nvPr userDrawn="1"/>
        </p:nvPicPr>
        <p:blipFill>
          <a:blip r:embed="rId2"/>
          <a:stretch>
            <a:fillRect/>
          </a:stretch>
        </p:blipFill>
        <p:spPr>
          <a:xfrm>
            <a:off x="503566" y="796323"/>
            <a:ext cx="2694711" cy="3638650"/>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27198612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Два фото и комментарии">
    <p:spTree>
      <p:nvGrpSpPr>
        <p:cNvPr id="1" name=""/>
        <p:cNvGrpSpPr/>
        <p:nvPr/>
      </p:nvGrpSpPr>
      <p:grpSpPr>
        <a:xfrm>
          <a:off x="0" y="0"/>
          <a:ext cx="0" cy="0"/>
          <a:chOff x="0" y="0"/>
          <a:chExt cx="0" cy="0"/>
        </a:xfrm>
      </p:grpSpPr>
      <p:sp>
        <p:nvSpPr>
          <p:cNvPr id="11" name="Рисунок 10"/>
          <p:cNvSpPr>
            <a:spLocks noGrp="1"/>
          </p:cNvSpPr>
          <p:nvPr>
            <p:ph type="pic" sz="quarter" idx="17" hasCustomPrompt="1"/>
          </p:nvPr>
        </p:nvSpPr>
        <p:spPr>
          <a:xfrm>
            <a:off x="255588" y="1352475"/>
            <a:ext cx="4224337" cy="1686488"/>
          </a:xfrm>
        </p:spPr>
        <p:txBody>
          <a:body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2" name="Рисунок 10"/>
          <p:cNvSpPr>
            <a:spLocks noGrp="1"/>
          </p:cNvSpPr>
          <p:nvPr>
            <p:ph type="pic" sz="quarter" idx="18" hasCustomPrompt="1"/>
          </p:nvPr>
        </p:nvSpPr>
        <p:spPr>
          <a:xfrm>
            <a:off x="4667663" y="1352475"/>
            <a:ext cx="4224337" cy="1686488"/>
          </a:xfrm>
        </p:spPr>
        <p:txBody>
          <a:bodyPr/>
          <a:lstStyle/>
          <a:p>
            <a:r>
              <a:rPr lang="en-US" dirty="0"/>
              <a:t> </a:t>
            </a:r>
            <a:endParaRPr lang="ru-RU" dirty="0"/>
          </a:p>
        </p:txBody>
      </p:sp>
      <p:sp>
        <p:nvSpPr>
          <p:cNvPr id="10"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3148186"/>
            <a:ext cx="4224338" cy="1511127"/>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67663" y="3148186"/>
            <a:ext cx="4224338" cy="1511127"/>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Текст 2"/>
          <p:cNvSpPr>
            <a:spLocks noGrp="1"/>
          </p:cNvSpPr>
          <p:nvPr>
            <p:ph type="body" idx="23"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9986228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Четыре буллита">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BFA30B58-DF39-4E63-A5FB-791EAA378206}"/>
              </a:ext>
            </a:extLst>
          </p:cNvPr>
          <p:cNvSpPr>
            <a:spLocks noGrp="1"/>
          </p:cNvSpPr>
          <p:nvPr>
            <p:ph type="body" sz="quarter" idx="23"/>
          </p:nvPr>
        </p:nvSpPr>
        <p:spPr>
          <a:xfrm>
            <a:off x="250825" y="1152000"/>
            <a:ext cx="4224338" cy="153423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24"/>
          </p:nvPr>
        </p:nvSpPr>
        <p:spPr>
          <a:xfrm>
            <a:off x="4667663" y="1152000"/>
            <a:ext cx="4224338" cy="153423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0"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3175200"/>
            <a:ext cx="4224338" cy="148411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1"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67663" y="3175200"/>
            <a:ext cx="4224338" cy="148411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25" hasCustomPrompt="1"/>
          </p:nvPr>
        </p:nvSpPr>
        <p:spPr>
          <a:xfrm>
            <a:off x="255598"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6" name="Текст 2"/>
          <p:cNvSpPr>
            <a:spLocks noGrp="1"/>
          </p:cNvSpPr>
          <p:nvPr>
            <p:ph type="body" idx="26" hasCustomPrompt="1"/>
          </p:nvPr>
        </p:nvSpPr>
        <p:spPr>
          <a:xfrm>
            <a:off x="250825"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7" name="Текст 2"/>
          <p:cNvSpPr>
            <a:spLocks noGrp="1"/>
          </p:cNvSpPr>
          <p:nvPr>
            <p:ph type="body" idx="27" hasCustomPrompt="1"/>
          </p:nvPr>
        </p:nvSpPr>
        <p:spPr>
          <a:xfrm>
            <a:off x="4663252"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15923347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Четыре буллита с иконк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Рисунок 14"/>
          <p:cNvSpPr>
            <a:spLocks noGrp="1"/>
          </p:cNvSpPr>
          <p:nvPr>
            <p:ph type="pic" sz="quarter" idx="21" hasCustomPrompt="1"/>
          </p:nvPr>
        </p:nvSpPr>
        <p:spPr>
          <a:xfrm>
            <a:off x="255600" y="822186"/>
            <a:ext cx="360000" cy="360000"/>
          </a:xfrm>
        </p:spPr>
        <p:txBody>
          <a:bodyPr anchor="ctr"/>
          <a:lstStyle>
            <a:lvl1pPr algn="ctr">
              <a:defRPr sz="800"/>
            </a:lvl1pPr>
          </a:lstStyle>
          <a:p>
            <a:r>
              <a:rPr lang="en-US" dirty="0"/>
              <a:t> </a:t>
            </a:r>
            <a:endParaRPr lang="ru-RU" dirty="0"/>
          </a:p>
        </p:txBody>
      </p:sp>
      <p:sp>
        <p:nvSpPr>
          <p:cNvPr id="11" name="Рисунок 14"/>
          <p:cNvSpPr>
            <a:spLocks noGrp="1"/>
          </p:cNvSpPr>
          <p:nvPr>
            <p:ph type="pic" sz="quarter" idx="22" hasCustomPrompt="1"/>
          </p:nvPr>
        </p:nvSpPr>
        <p:spPr>
          <a:xfrm>
            <a:off x="255600" y="2789536"/>
            <a:ext cx="360000" cy="360000"/>
          </a:xfrm>
        </p:spPr>
        <p:txBody>
          <a:bodyPr anchor="ctr"/>
          <a:lstStyle>
            <a:lvl1pPr algn="ctr">
              <a:defRPr sz="800"/>
            </a:lvl1pPr>
          </a:lstStyle>
          <a:p>
            <a:r>
              <a:rPr lang="en-US" dirty="0"/>
              <a:t> </a:t>
            </a:r>
            <a:endParaRPr lang="ru-RU" dirty="0"/>
          </a:p>
        </p:txBody>
      </p:sp>
      <p:sp>
        <p:nvSpPr>
          <p:cNvPr id="12" name="Рисунок 14"/>
          <p:cNvSpPr>
            <a:spLocks noGrp="1"/>
          </p:cNvSpPr>
          <p:nvPr>
            <p:ph type="pic" sz="quarter" idx="23" hasCustomPrompt="1"/>
          </p:nvPr>
        </p:nvSpPr>
        <p:spPr>
          <a:xfrm>
            <a:off x="4669200" y="822186"/>
            <a:ext cx="360000" cy="360000"/>
          </a:xfrm>
        </p:spPr>
        <p:txBody>
          <a:bodyPr anchor="ctr"/>
          <a:lstStyle>
            <a:lvl1pPr algn="ctr">
              <a:defRPr sz="800"/>
            </a:lvl1pPr>
          </a:lstStyle>
          <a:p>
            <a:r>
              <a:rPr lang="en-US" dirty="0"/>
              <a:t> </a:t>
            </a:r>
            <a:endParaRPr lang="ru-RU" dirty="0"/>
          </a:p>
        </p:txBody>
      </p:sp>
      <p:sp>
        <p:nvSpPr>
          <p:cNvPr id="13" name="Рисунок 14"/>
          <p:cNvSpPr>
            <a:spLocks noGrp="1"/>
          </p:cNvSpPr>
          <p:nvPr>
            <p:ph type="pic" sz="quarter" idx="24" hasCustomPrompt="1"/>
          </p:nvPr>
        </p:nvSpPr>
        <p:spPr>
          <a:xfrm>
            <a:off x="4669200" y="2789536"/>
            <a:ext cx="360000" cy="360000"/>
          </a:xfrm>
        </p:spPr>
        <p:txBody>
          <a:bodyPr anchor="ctr"/>
          <a:lstStyle>
            <a:lvl1pPr algn="ctr">
              <a:defRPr sz="800"/>
            </a:lvl1pPr>
          </a:lstStyle>
          <a:p>
            <a:r>
              <a:rPr lang="en-US" dirty="0"/>
              <a:t> </a:t>
            </a:r>
            <a:endParaRPr lang="ru-RU" dirty="0"/>
          </a:p>
        </p:txBody>
      </p:sp>
      <p:sp>
        <p:nvSpPr>
          <p:cNvPr id="14" name="Text Placeholder 7">
            <a:extLst>
              <a:ext uri="{FF2B5EF4-FFF2-40B4-BE49-F238E27FC236}">
                <a16:creationId xmlns:a16="http://schemas.microsoft.com/office/drawing/2014/main" id="{D4377472-2581-4B39-80AE-581E00F8559B}"/>
              </a:ext>
            </a:extLst>
          </p:cNvPr>
          <p:cNvSpPr>
            <a:spLocks noGrp="1"/>
          </p:cNvSpPr>
          <p:nvPr>
            <p:ph type="body" sz="quarter" idx="25"/>
          </p:nvPr>
        </p:nvSpPr>
        <p:spPr>
          <a:xfrm>
            <a:off x="255588" y="316551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7">
            <a:extLst>
              <a:ext uri="{FF2B5EF4-FFF2-40B4-BE49-F238E27FC236}">
                <a16:creationId xmlns:a16="http://schemas.microsoft.com/office/drawing/2014/main" id="{8B92BB08-C89E-41B5-A110-42DDF113B6AA}"/>
              </a:ext>
            </a:extLst>
          </p:cNvPr>
          <p:cNvSpPr>
            <a:spLocks noGrp="1"/>
          </p:cNvSpPr>
          <p:nvPr>
            <p:ph type="body" sz="quarter" idx="26"/>
          </p:nvPr>
        </p:nvSpPr>
        <p:spPr>
          <a:xfrm>
            <a:off x="4667663" y="316551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2D5CA91E-9AC8-4158-AA35-A1935E3551E1}"/>
              </a:ext>
            </a:extLst>
          </p:cNvPr>
          <p:cNvSpPr>
            <a:spLocks noGrp="1"/>
          </p:cNvSpPr>
          <p:nvPr>
            <p:ph type="body" sz="quarter" idx="27"/>
          </p:nvPr>
        </p:nvSpPr>
        <p:spPr>
          <a:xfrm>
            <a:off x="255588" y="119816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05B00560-4053-45AA-85D0-1C55BA3D54D5}"/>
              </a:ext>
            </a:extLst>
          </p:cNvPr>
          <p:cNvSpPr>
            <a:spLocks noGrp="1"/>
          </p:cNvSpPr>
          <p:nvPr>
            <p:ph type="body" sz="quarter" idx="28"/>
          </p:nvPr>
        </p:nvSpPr>
        <p:spPr>
          <a:xfrm>
            <a:off x="4667663" y="119816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Текст 2"/>
          <p:cNvSpPr>
            <a:spLocks noGrp="1"/>
          </p:cNvSpPr>
          <p:nvPr>
            <p:ph type="body" idx="29" hasCustomPrompt="1"/>
          </p:nvPr>
        </p:nvSpPr>
        <p:spPr>
          <a:xfrm>
            <a:off x="727200" y="818732"/>
            <a:ext cx="3752373" cy="379435"/>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9" name="Текст 2"/>
          <p:cNvSpPr>
            <a:spLocks noGrp="1"/>
          </p:cNvSpPr>
          <p:nvPr>
            <p:ph type="body" idx="20" hasCustomPrompt="1"/>
          </p:nvPr>
        </p:nvSpPr>
        <p:spPr>
          <a:xfrm>
            <a:off x="5139627" y="818732"/>
            <a:ext cx="3752373" cy="379435"/>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20" name="Текст 2"/>
          <p:cNvSpPr>
            <a:spLocks noGrp="1"/>
          </p:cNvSpPr>
          <p:nvPr>
            <p:ph type="body" idx="30" hasCustomPrompt="1"/>
          </p:nvPr>
        </p:nvSpPr>
        <p:spPr>
          <a:xfrm>
            <a:off x="722427" y="2779201"/>
            <a:ext cx="3752373" cy="384163"/>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21" name="Текст 2"/>
          <p:cNvSpPr>
            <a:spLocks noGrp="1"/>
          </p:cNvSpPr>
          <p:nvPr>
            <p:ph type="body" idx="31" hasCustomPrompt="1"/>
          </p:nvPr>
        </p:nvSpPr>
        <p:spPr>
          <a:xfrm>
            <a:off x="5134854" y="2779201"/>
            <a:ext cx="3752373" cy="384163"/>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3817250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Буллиты с иконками 2 столбц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35" name="Рисунок 14">
            <a:extLst>
              <a:ext uri="{FF2B5EF4-FFF2-40B4-BE49-F238E27FC236}">
                <a16:creationId xmlns:a16="http://schemas.microsoft.com/office/drawing/2014/main" id="{5ACD6DB4-4E35-4BB8-8994-407B920DEDBA}"/>
              </a:ext>
            </a:extLst>
          </p:cNvPr>
          <p:cNvSpPr>
            <a:spLocks noGrp="1"/>
          </p:cNvSpPr>
          <p:nvPr>
            <p:ph type="pic" sz="quarter" idx="30"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36" name="Text Placeholder 7">
            <a:extLst>
              <a:ext uri="{FF2B5EF4-FFF2-40B4-BE49-F238E27FC236}">
                <a16:creationId xmlns:a16="http://schemas.microsoft.com/office/drawing/2014/main" id="{1DB96461-00C9-4618-B085-BC875E29CDA8}"/>
              </a:ext>
            </a:extLst>
          </p:cNvPr>
          <p:cNvSpPr>
            <a:spLocks noGrp="1"/>
          </p:cNvSpPr>
          <p:nvPr>
            <p:ph type="body" sz="quarter" idx="31"/>
          </p:nvPr>
        </p:nvSpPr>
        <p:spPr>
          <a:xfrm>
            <a:off x="735648" y="100101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7" name="Рисунок 14">
            <a:extLst>
              <a:ext uri="{FF2B5EF4-FFF2-40B4-BE49-F238E27FC236}">
                <a16:creationId xmlns:a16="http://schemas.microsoft.com/office/drawing/2014/main" id="{4CE4A8B4-2328-4C2C-A1F8-423D71774767}"/>
              </a:ext>
            </a:extLst>
          </p:cNvPr>
          <p:cNvSpPr>
            <a:spLocks noGrp="1"/>
          </p:cNvSpPr>
          <p:nvPr>
            <p:ph type="pic" sz="quarter" idx="32" hasCustomPrompt="1"/>
          </p:nvPr>
        </p:nvSpPr>
        <p:spPr>
          <a:xfrm>
            <a:off x="255600" y="1609172"/>
            <a:ext cx="360000" cy="360000"/>
          </a:xfrm>
        </p:spPr>
        <p:txBody>
          <a:bodyPr anchor="ctr"/>
          <a:lstStyle>
            <a:lvl1pPr algn="ctr">
              <a:defRPr sz="800"/>
            </a:lvl1pPr>
          </a:lstStyle>
          <a:p>
            <a:r>
              <a:rPr lang="en-US" dirty="0"/>
              <a:t> </a:t>
            </a:r>
            <a:endParaRPr lang="ru-RU" dirty="0"/>
          </a:p>
        </p:txBody>
      </p:sp>
      <p:sp>
        <p:nvSpPr>
          <p:cNvPr id="38" name="Text Placeholder 7">
            <a:extLst>
              <a:ext uri="{FF2B5EF4-FFF2-40B4-BE49-F238E27FC236}">
                <a16:creationId xmlns:a16="http://schemas.microsoft.com/office/drawing/2014/main" id="{B1AEF316-0FE1-4213-A402-302C31640C84}"/>
              </a:ext>
            </a:extLst>
          </p:cNvPr>
          <p:cNvSpPr>
            <a:spLocks noGrp="1"/>
          </p:cNvSpPr>
          <p:nvPr>
            <p:ph type="body" sz="quarter" idx="33"/>
          </p:nvPr>
        </p:nvSpPr>
        <p:spPr>
          <a:xfrm>
            <a:off x="735648" y="153635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9" name="Рисунок 14">
            <a:extLst>
              <a:ext uri="{FF2B5EF4-FFF2-40B4-BE49-F238E27FC236}">
                <a16:creationId xmlns:a16="http://schemas.microsoft.com/office/drawing/2014/main" id="{64CD6F6C-3BD6-4982-9A80-480DEEF6FE94}"/>
              </a:ext>
            </a:extLst>
          </p:cNvPr>
          <p:cNvSpPr>
            <a:spLocks noGrp="1"/>
          </p:cNvSpPr>
          <p:nvPr>
            <p:ph type="pic" sz="quarter" idx="34" hasCustomPrompt="1"/>
          </p:nvPr>
        </p:nvSpPr>
        <p:spPr>
          <a:xfrm>
            <a:off x="255600" y="2148790"/>
            <a:ext cx="360000" cy="360000"/>
          </a:xfrm>
        </p:spPr>
        <p:txBody>
          <a:bodyPr anchor="ctr"/>
          <a:lstStyle>
            <a:lvl1pPr algn="ctr">
              <a:defRPr sz="800"/>
            </a:lvl1pPr>
          </a:lstStyle>
          <a:p>
            <a:r>
              <a:rPr lang="en-US" dirty="0"/>
              <a:t> </a:t>
            </a:r>
            <a:endParaRPr lang="ru-RU" dirty="0"/>
          </a:p>
        </p:txBody>
      </p:sp>
      <p:sp>
        <p:nvSpPr>
          <p:cNvPr id="40" name="Text Placeholder 7">
            <a:extLst>
              <a:ext uri="{FF2B5EF4-FFF2-40B4-BE49-F238E27FC236}">
                <a16:creationId xmlns:a16="http://schemas.microsoft.com/office/drawing/2014/main" id="{2E2D9583-6670-486A-A170-4B7E3AAD45D0}"/>
              </a:ext>
            </a:extLst>
          </p:cNvPr>
          <p:cNvSpPr>
            <a:spLocks noGrp="1"/>
          </p:cNvSpPr>
          <p:nvPr>
            <p:ph type="body" sz="quarter" idx="35"/>
          </p:nvPr>
        </p:nvSpPr>
        <p:spPr>
          <a:xfrm>
            <a:off x="735648" y="2075971"/>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1" name="Рисунок 14">
            <a:extLst>
              <a:ext uri="{FF2B5EF4-FFF2-40B4-BE49-F238E27FC236}">
                <a16:creationId xmlns:a16="http://schemas.microsoft.com/office/drawing/2014/main" id="{B2679DE3-113C-45B0-9FBB-84C80D90A2FD}"/>
              </a:ext>
            </a:extLst>
          </p:cNvPr>
          <p:cNvSpPr>
            <a:spLocks noGrp="1"/>
          </p:cNvSpPr>
          <p:nvPr>
            <p:ph type="pic" sz="quarter" idx="36" hasCustomPrompt="1"/>
          </p:nvPr>
        </p:nvSpPr>
        <p:spPr>
          <a:xfrm>
            <a:off x="255600" y="2688408"/>
            <a:ext cx="360000" cy="360000"/>
          </a:xfrm>
        </p:spPr>
        <p:txBody>
          <a:bodyPr anchor="ctr"/>
          <a:lstStyle>
            <a:lvl1pPr algn="ctr">
              <a:defRPr sz="800"/>
            </a:lvl1pPr>
          </a:lstStyle>
          <a:p>
            <a:r>
              <a:rPr lang="en-US" dirty="0"/>
              <a:t> </a:t>
            </a:r>
            <a:endParaRPr lang="ru-RU" dirty="0"/>
          </a:p>
        </p:txBody>
      </p:sp>
      <p:sp>
        <p:nvSpPr>
          <p:cNvPr id="42" name="Text Placeholder 7">
            <a:extLst>
              <a:ext uri="{FF2B5EF4-FFF2-40B4-BE49-F238E27FC236}">
                <a16:creationId xmlns:a16="http://schemas.microsoft.com/office/drawing/2014/main" id="{DC34E2AE-DCD6-46D1-A1D1-59D432907686}"/>
              </a:ext>
            </a:extLst>
          </p:cNvPr>
          <p:cNvSpPr>
            <a:spLocks noGrp="1"/>
          </p:cNvSpPr>
          <p:nvPr>
            <p:ph type="body" sz="quarter" idx="37"/>
          </p:nvPr>
        </p:nvSpPr>
        <p:spPr>
          <a:xfrm>
            <a:off x="735648" y="2615589"/>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3" name="Рисунок 14">
            <a:extLst>
              <a:ext uri="{FF2B5EF4-FFF2-40B4-BE49-F238E27FC236}">
                <a16:creationId xmlns:a16="http://schemas.microsoft.com/office/drawing/2014/main" id="{95B65BCB-FAFB-4949-9DA5-6DD965EF5DDE}"/>
              </a:ext>
            </a:extLst>
          </p:cNvPr>
          <p:cNvSpPr>
            <a:spLocks noGrp="1"/>
          </p:cNvSpPr>
          <p:nvPr>
            <p:ph type="pic" sz="quarter" idx="38" hasCustomPrompt="1"/>
          </p:nvPr>
        </p:nvSpPr>
        <p:spPr>
          <a:xfrm>
            <a:off x="255600" y="3228026"/>
            <a:ext cx="360000" cy="360000"/>
          </a:xfrm>
        </p:spPr>
        <p:txBody>
          <a:bodyPr anchor="ctr"/>
          <a:lstStyle>
            <a:lvl1pPr algn="ctr">
              <a:defRPr sz="800"/>
            </a:lvl1pPr>
          </a:lstStyle>
          <a:p>
            <a:r>
              <a:rPr lang="en-US" dirty="0"/>
              <a:t> </a:t>
            </a:r>
            <a:endParaRPr lang="ru-RU" dirty="0"/>
          </a:p>
        </p:txBody>
      </p:sp>
      <p:sp>
        <p:nvSpPr>
          <p:cNvPr id="44" name="Text Placeholder 7">
            <a:extLst>
              <a:ext uri="{FF2B5EF4-FFF2-40B4-BE49-F238E27FC236}">
                <a16:creationId xmlns:a16="http://schemas.microsoft.com/office/drawing/2014/main" id="{DF6D2344-1F01-4E57-B29B-777B243901A7}"/>
              </a:ext>
            </a:extLst>
          </p:cNvPr>
          <p:cNvSpPr>
            <a:spLocks noGrp="1"/>
          </p:cNvSpPr>
          <p:nvPr>
            <p:ph type="body" sz="quarter" idx="39"/>
          </p:nvPr>
        </p:nvSpPr>
        <p:spPr>
          <a:xfrm>
            <a:off x="735648" y="315520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5" name="Рисунок 14">
            <a:extLst>
              <a:ext uri="{FF2B5EF4-FFF2-40B4-BE49-F238E27FC236}">
                <a16:creationId xmlns:a16="http://schemas.microsoft.com/office/drawing/2014/main" id="{B338637A-8816-44B7-BB19-C9702D023FBC}"/>
              </a:ext>
            </a:extLst>
          </p:cNvPr>
          <p:cNvSpPr>
            <a:spLocks noGrp="1"/>
          </p:cNvSpPr>
          <p:nvPr>
            <p:ph type="pic" sz="quarter" idx="40" hasCustomPrompt="1"/>
          </p:nvPr>
        </p:nvSpPr>
        <p:spPr>
          <a:xfrm>
            <a:off x="255600" y="3767644"/>
            <a:ext cx="360000" cy="360000"/>
          </a:xfrm>
        </p:spPr>
        <p:txBody>
          <a:bodyPr anchor="ctr"/>
          <a:lstStyle>
            <a:lvl1pPr algn="ctr">
              <a:defRPr sz="800"/>
            </a:lvl1pPr>
          </a:lstStyle>
          <a:p>
            <a:r>
              <a:rPr lang="en-US" dirty="0"/>
              <a:t> </a:t>
            </a:r>
            <a:endParaRPr lang="ru-RU" dirty="0"/>
          </a:p>
        </p:txBody>
      </p:sp>
      <p:sp>
        <p:nvSpPr>
          <p:cNvPr id="46" name="Text Placeholder 7">
            <a:extLst>
              <a:ext uri="{FF2B5EF4-FFF2-40B4-BE49-F238E27FC236}">
                <a16:creationId xmlns:a16="http://schemas.microsoft.com/office/drawing/2014/main" id="{D970B49F-E8D0-42E9-906A-E1BE37618111}"/>
              </a:ext>
            </a:extLst>
          </p:cNvPr>
          <p:cNvSpPr>
            <a:spLocks noGrp="1"/>
          </p:cNvSpPr>
          <p:nvPr>
            <p:ph type="body" sz="quarter" idx="41"/>
          </p:nvPr>
        </p:nvSpPr>
        <p:spPr>
          <a:xfrm>
            <a:off x="735648" y="3694825"/>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7" name="Рисунок 14">
            <a:extLst>
              <a:ext uri="{FF2B5EF4-FFF2-40B4-BE49-F238E27FC236}">
                <a16:creationId xmlns:a16="http://schemas.microsoft.com/office/drawing/2014/main" id="{DEB00967-6AE4-4995-9A85-2356A9A48992}"/>
              </a:ext>
            </a:extLst>
          </p:cNvPr>
          <p:cNvSpPr>
            <a:spLocks noGrp="1"/>
          </p:cNvSpPr>
          <p:nvPr>
            <p:ph type="pic" sz="quarter" idx="42" hasCustomPrompt="1"/>
          </p:nvPr>
        </p:nvSpPr>
        <p:spPr>
          <a:xfrm>
            <a:off x="255600" y="4307262"/>
            <a:ext cx="360000" cy="360000"/>
          </a:xfrm>
        </p:spPr>
        <p:txBody>
          <a:bodyPr anchor="ctr"/>
          <a:lstStyle>
            <a:lvl1pPr algn="ctr">
              <a:defRPr sz="800"/>
            </a:lvl1pPr>
          </a:lstStyle>
          <a:p>
            <a:r>
              <a:rPr lang="en-US" dirty="0"/>
              <a:t> </a:t>
            </a:r>
            <a:endParaRPr lang="ru-RU" dirty="0"/>
          </a:p>
        </p:txBody>
      </p:sp>
      <p:sp>
        <p:nvSpPr>
          <p:cNvPr id="48" name="Text Placeholder 7">
            <a:extLst>
              <a:ext uri="{FF2B5EF4-FFF2-40B4-BE49-F238E27FC236}">
                <a16:creationId xmlns:a16="http://schemas.microsoft.com/office/drawing/2014/main" id="{A098F644-4A32-41C9-AB95-DC7B1A2CBBAC}"/>
              </a:ext>
            </a:extLst>
          </p:cNvPr>
          <p:cNvSpPr>
            <a:spLocks noGrp="1"/>
          </p:cNvSpPr>
          <p:nvPr>
            <p:ph type="body" sz="quarter" idx="43"/>
          </p:nvPr>
        </p:nvSpPr>
        <p:spPr>
          <a:xfrm>
            <a:off x="735648" y="423444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9" name="Рисунок 14">
            <a:extLst>
              <a:ext uri="{FF2B5EF4-FFF2-40B4-BE49-F238E27FC236}">
                <a16:creationId xmlns:a16="http://schemas.microsoft.com/office/drawing/2014/main" id="{52790202-17E3-482C-BBC7-0FDC08AA8D93}"/>
              </a:ext>
            </a:extLst>
          </p:cNvPr>
          <p:cNvSpPr>
            <a:spLocks noGrp="1"/>
          </p:cNvSpPr>
          <p:nvPr>
            <p:ph type="pic" sz="quarter" idx="44" hasCustomPrompt="1"/>
          </p:nvPr>
        </p:nvSpPr>
        <p:spPr>
          <a:xfrm>
            <a:off x="4821878" y="1073836"/>
            <a:ext cx="360000" cy="360000"/>
          </a:xfrm>
        </p:spPr>
        <p:txBody>
          <a:bodyPr anchor="ctr"/>
          <a:lstStyle>
            <a:lvl1pPr algn="ctr">
              <a:defRPr sz="800"/>
            </a:lvl1pPr>
          </a:lstStyle>
          <a:p>
            <a:r>
              <a:rPr lang="en-US" dirty="0"/>
              <a:t> </a:t>
            </a:r>
            <a:endParaRPr lang="ru-RU" dirty="0"/>
          </a:p>
        </p:txBody>
      </p:sp>
      <p:sp>
        <p:nvSpPr>
          <p:cNvPr id="50" name="Text Placeholder 7">
            <a:extLst>
              <a:ext uri="{FF2B5EF4-FFF2-40B4-BE49-F238E27FC236}">
                <a16:creationId xmlns:a16="http://schemas.microsoft.com/office/drawing/2014/main" id="{0596A83C-CB24-431E-B6CA-8EAEEF87F2BC}"/>
              </a:ext>
            </a:extLst>
          </p:cNvPr>
          <p:cNvSpPr>
            <a:spLocks noGrp="1"/>
          </p:cNvSpPr>
          <p:nvPr>
            <p:ph type="body" sz="quarter" idx="45"/>
          </p:nvPr>
        </p:nvSpPr>
        <p:spPr>
          <a:xfrm>
            <a:off x="5301926" y="100101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1" name="Рисунок 14">
            <a:extLst>
              <a:ext uri="{FF2B5EF4-FFF2-40B4-BE49-F238E27FC236}">
                <a16:creationId xmlns:a16="http://schemas.microsoft.com/office/drawing/2014/main" id="{98CCCF76-0F0D-4468-B476-98F7E5F193DB}"/>
              </a:ext>
            </a:extLst>
          </p:cNvPr>
          <p:cNvSpPr>
            <a:spLocks noGrp="1"/>
          </p:cNvSpPr>
          <p:nvPr>
            <p:ph type="pic" sz="quarter" idx="46" hasCustomPrompt="1"/>
          </p:nvPr>
        </p:nvSpPr>
        <p:spPr>
          <a:xfrm>
            <a:off x="4821878" y="1609172"/>
            <a:ext cx="360000" cy="360000"/>
          </a:xfrm>
        </p:spPr>
        <p:txBody>
          <a:bodyPr anchor="ctr"/>
          <a:lstStyle>
            <a:lvl1pPr algn="ctr">
              <a:defRPr sz="800"/>
            </a:lvl1pPr>
          </a:lstStyle>
          <a:p>
            <a:r>
              <a:rPr lang="en-US" dirty="0"/>
              <a:t> </a:t>
            </a:r>
            <a:endParaRPr lang="ru-RU" dirty="0"/>
          </a:p>
        </p:txBody>
      </p:sp>
      <p:sp>
        <p:nvSpPr>
          <p:cNvPr id="52" name="Text Placeholder 7">
            <a:extLst>
              <a:ext uri="{FF2B5EF4-FFF2-40B4-BE49-F238E27FC236}">
                <a16:creationId xmlns:a16="http://schemas.microsoft.com/office/drawing/2014/main" id="{BA14B70F-4E5F-4E68-A232-DB29D9482509}"/>
              </a:ext>
            </a:extLst>
          </p:cNvPr>
          <p:cNvSpPr>
            <a:spLocks noGrp="1"/>
          </p:cNvSpPr>
          <p:nvPr>
            <p:ph type="body" sz="quarter" idx="47"/>
          </p:nvPr>
        </p:nvSpPr>
        <p:spPr>
          <a:xfrm>
            <a:off x="5301926" y="153635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3" name="Рисунок 14">
            <a:extLst>
              <a:ext uri="{FF2B5EF4-FFF2-40B4-BE49-F238E27FC236}">
                <a16:creationId xmlns:a16="http://schemas.microsoft.com/office/drawing/2014/main" id="{B12EAE96-E1E7-4AEA-BE1F-929DC6D7DACD}"/>
              </a:ext>
            </a:extLst>
          </p:cNvPr>
          <p:cNvSpPr>
            <a:spLocks noGrp="1"/>
          </p:cNvSpPr>
          <p:nvPr>
            <p:ph type="pic" sz="quarter" idx="48" hasCustomPrompt="1"/>
          </p:nvPr>
        </p:nvSpPr>
        <p:spPr>
          <a:xfrm>
            <a:off x="4821878" y="2148790"/>
            <a:ext cx="360000" cy="360000"/>
          </a:xfrm>
        </p:spPr>
        <p:txBody>
          <a:bodyPr anchor="ctr"/>
          <a:lstStyle>
            <a:lvl1pPr algn="ctr">
              <a:defRPr sz="800"/>
            </a:lvl1pPr>
          </a:lstStyle>
          <a:p>
            <a:r>
              <a:rPr lang="en-US" dirty="0"/>
              <a:t> </a:t>
            </a:r>
            <a:endParaRPr lang="ru-RU" dirty="0"/>
          </a:p>
        </p:txBody>
      </p:sp>
      <p:sp>
        <p:nvSpPr>
          <p:cNvPr id="54" name="Text Placeholder 7">
            <a:extLst>
              <a:ext uri="{FF2B5EF4-FFF2-40B4-BE49-F238E27FC236}">
                <a16:creationId xmlns:a16="http://schemas.microsoft.com/office/drawing/2014/main" id="{A9563D9A-CED2-4ECA-8A37-BF67DAC51F47}"/>
              </a:ext>
            </a:extLst>
          </p:cNvPr>
          <p:cNvSpPr>
            <a:spLocks noGrp="1"/>
          </p:cNvSpPr>
          <p:nvPr>
            <p:ph type="body" sz="quarter" idx="49"/>
          </p:nvPr>
        </p:nvSpPr>
        <p:spPr>
          <a:xfrm>
            <a:off x="5301926" y="2075971"/>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5" name="Рисунок 14">
            <a:extLst>
              <a:ext uri="{FF2B5EF4-FFF2-40B4-BE49-F238E27FC236}">
                <a16:creationId xmlns:a16="http://schemas.microsoft.com/office/drawing/2014/main" id="{F9F1D5B1-7350-461F-BEC4-A02D9209AAC8}"/>
              </a:ext>
            </a:extLst>
          </p:cNvPr>
          <p:cNvSpPr>
            <a:spLocks noGrp="1"/>
          </p:cNvSpPr>
          <p:nvPr>
            <p:ph type="pic" sz="quarter" idx="50" hasCustomPrompt="1"/>
          </p:nvPr>
        </p:nvSpPr>
        <p:spPr>
          <a:xfrm>
            <a:off x="4821878" y="2688408"/>
            <a:ext cx="360000" cy="360000"/>
          </a:xfrm>
        </p:spPr>
        <p:txBody>
          <a:bodyPr anchor="ctr"/>
          <a:lstStyle>
            <a:lvl1pPr algn="ctr">
              <a:defRPr sz="800"/>
            </a:lvl1pPr>
          </a:lstStyle>
          <a:p>
            <a:r>
              <a:rPr lang="en-US" dirty="0"/>
              <a:t> </a:t>
            </a:r>
            <a:endParaRPr lang="ru-RU" dirty="0"/>
          </a:p>
        </p:txBody>
      </p:sp>
      <p:sp>
        <p:nvSpPr>
          <p:cNvPr id="56" name="Text Placeholder 7">
            <a:extLst>
              <a:ext uri="{FF2B5EF4-FFF2-40B4-BE49-F238E27FC236}">
                <a16:creationId xmlns:a16="http://schemas.microsoft.com/office/drawing/2014/main" id="{0FB3655B-D02C-4974-B8BB-52053EF46FA1}"/>
              </a:ext>
            </a:extLst>
          </p:cNvPr>
          <p:cNvSpPr>
            <a:spLocks noGrp="1"/>
          </p:cNvSpPr>
          <p:nvPr>
            <p:ph type="body" sz="quarter" idx="51"/>
          </p:nvPr>
        </p:nvSpPr>
        <p:spPr>
          <a:xfrm>
            <a:off x="5301926" y="2615589"/>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7" name="Рисунок 14">
            <a:extLst>
              <a:ext uri="{FF2B5EF4-FFF2-40B4-BE49-F238E27FC236}">
                <a16:creationId xmlns:a16="http://schemas.microsoft.com/office/drawing/2014/main" id="{DE3ECA66-605C-4EA2-80FD-5D3DD5A9751C}"/>
              </a:ext>
            </a:extLst>
          </p:cNvPr>
          <p:cNvSpPr>
            <a:spLocks noGrp="1"/>
          </p:cNvSpPr>
          <p:nvPr>
            <p:ph type="pic" sz="quarter" idx="52" hasCustomPrompt="1"/>
          </p:nvPr>
        </p:nvSpPr>
        <p:spPr>
          <a:xfrm>
            <a:off x="4821878" y="3228026"/>
            <a:ext cx="360000" cy="360000"/>
          </a:xfrm>
        </p:spPr>
        <p:txBody>
          <a:bodyPr anchor="ctr"/>
          <a:lstStyle>
            <a:lvl1pPr algn="ctr">
              <a:defRPr sz="800"/>
            </a:lvl1pPr>
          </a:lstStyle>
          <a:p>
            <a:r>
              <a:rPr lang="en-US" dirty="0"/>
              <a:t> </a:t>
            </a:r>
            <a:endParaRPr lang="ru-RU" dirty="0"/>
          </a:p>
        </p:txBody>
      </p:sp>
      <p:sp>
        <p:nvSpPr>
          <p:cNvPr id="58" name="Text Placeholder 7">
            <a:extLst>
              <a:ext uri="{FF2B5EF4-FFF2-40B4-BE49-F238E27FC236}">
                <a16:creationId xmlns:a16="http://schemas.microsoft.com/office/drawing/2014/main" id="{EDA554DC-64B4-4829-893F-1BE738AADB2B}"/>
              </a:ext>
            </a:extLst>
          </p:cNvPr>
          <p:cNvSpPr>
            <a:spLocks noGrp="1"/>
          </p:cNvSpPr>
          <p:nvPr>
            <p:ph type="body" sz="quarter" idx="53"/>
          </p:nvPr>
        </p:nvSpPr>
        <p:spPr>
          <a:xfrm>
            <a:off x="5301926" y="315520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9" name="Рисунок 14">
            <a:extLst>
              <a:ext uri="{FF2B5EF4-FFF2-40B4-BE49-F238E27FC236}">
                <a16:creationId xmlns:a16="http://schemas.microsoft.com/office/drawing/2014/main" id="{FC35F83D-02DD-4749-A458-B5EBA5DEC17D}"/>
              </a:ext>
            </a:extLst>
          </p:cNvPr>
          <p:cNvSpPr>
            <a:spLocks noGrp="1"/>
          </p:cNvSpPr>
          <p:nvPr>
            <p:ph type="pic" sz="quarter" idx="54" hasCustomPrompt="1"/>
          </p:nvPr>
        </p:nvSpPr>
        <p:spPr>
          <a:xfrm>
            <a:off x="4821878" y="3767644"/>
            <a:ext cx="360000" cy="360000"/>
          </a:xfrm>
        </p:spPr>
        <p:txBody>
          <a:bodyPr anchor="ctr"/>
          <a:lstStyle>
            <a:lvl1pPr algn="ctr">
              <a:defRPr sz="800"/>
            </a:lvl1pPr>
          </a:lstStyle>
          <a:p>
            <a:r>
              <a:rPr lang="en-US" dirty="0"/>
              <a:t> </a:t>
            </a:r>
            <a:endParaRPr lang="ru-RU" dirty="0"/>
          </a:p>
        </p:txBody>
      </p:sp>
      <p:sp>
        <p:nvSpPr>
          <p:cNvPr id="60" name="Text Placeholder 7">
            <a:extLst>
              <a:ext uri="{FF2B5EF4-FFF2-40B4-BE49-F238E27FC236}">
                <a16:creationId xmlns:a16="http://schemas.microsoft.com/office/drawing/2014/main" id="{B76B11AD-817F-47DD-B055-F17D2333517A}"/>
              </a:ext>
            </a:extLst>
          </p:cNvPr>
          <p:cNvSpPr>
            <a:spLocks noGrp="1"/>
          </p:cNvSpPr>
          <p:nvPr>
            <p:ph type="body" sz="quarter" idx="55"/>
          </p:nvPr>
        </p:nvSpPr>
        <p:spPr>
          <a:xfrm>
            <a:off x="5301926" y="3694825"/>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61" name="Рисунок 14">
            <a:extLst>
              <a:ext uri="{FF2B5EF4-FFF2-40B4-BE49-F238E27FC236}">
                <a16:creationId xmlns:a16="http://schemas.microsoft.com/office/drawing/2014/main" id="{D6937FE5-2DC9-467B-B2CB-1E208EC03460}"/>
              </a:ext>
            </a:extLst>
          </p:cNvPr>
          <p:cNvSpPr>
            <a:spLocks noGrp="1"/>
          </p:cNvSpPr>
          <p:nvPr>
            <p:ph type="pic" sz="quarter" idx="56" hasCustomPrompt="1"/>
          </p:nvPr>
        </p:nvSpPr>
        <p:spPr>
          <a:xfrm>
            <a:off x="4821878" y="4307262"/>
            <a:ext cx="360000" cy="360000"/>
          </a:xfrm>
        </p:spPr>
        <p:txBody>
          <a:bodyPr anchor="ctr"/>
          <a:lstStyle>
            <a:lvl1pPr algn="ctr">
              <a:defRPr sz="800"/>
            </a:lvl1pPr>
          </a:lstStyle>
          <a:p>
            <a:r>
              <a:rPr lang="en-US" dirty="0"/>
              <a:t> </a:t>
            </a:r>
            <a:endParaRPr lang="ru-RU" dirty="0"/>
          </a:p>
        </p:txBody>
      </p:sp>
      <p:sp>
        <p:nvSpPr>
          <p:cNvPr id="62" name="Text Placeholder 7">
            <a:extLst>
              <a:ext uri="{FF2B5EF4-FFF2-40B4-BE49-F238E27FC236}">
                <a16:creationId xmlns:a16="http://schemas.microsoft.com/office/drawing/2014/main" id="{30E2FE77-DADE-42E6-BD8F-386BE6C5C239}"/>
              </a:ext>
            </a:extLst>
          </p:cNvPr>
          <p:cNvSpPr>
            <a:spLocks noGrp="1"/>
          </p:cNvSpPr>
          <p:nvPr>
            <p:ph type="body" sz="quarter" idx="57"/>
          </p:nvPr>
        </p:nvSpPr>
        <p:spPr>
          <a:xfrm>
            <a:off x="5301926" y="423444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895976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Большое фото снизу + текст в две колонки">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9423FA0-E55A-4DA4-9315-C648399DFB49}"/>
              </a:ext>
            </a:extLst>
          </p:cNvPr>
          <p:cNvSpPr>
            <a:spLocks noGrp="1"/>
          </p:cNvSpPr>
          <p:nvPr>
            <p:ph type="body" sz="quarter" idx="30"/>
          </p:nvPr>
        </p:nvSpPr>
        <p:spPr>
          <a:xfrm>
            <a:off x="255601" y="1324799"/>
            <a:ext cx="4247819" cy="170494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58377" y="1324800"/>
            <a:ext cx="4247819" cy="170494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8650596"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3124200"/>
            <a:ext cx="9144000" cy="2019300"/>
          </a:xfrm>
        </p:spPr>
        <p:txBody>
          <a:bodyPr/>
          <a:lstStyle>
            <a:lvl1pPr>
              <a:defRPr sz="1200"/>
            </a:lvl1pPr>
          </a:lstStyle>
          <a:p>
            <a:r>
              <a:rPr lang="en-US" dirty="0"/>
              <a:t> </a:t>
            </a:r>
            <a:endParaRPr lang="ru-RU" dirty="0"/>
          </a:p>
        </p:txBody>
      </p:sp>
      <p:sp>
        <p:nvSpPr>
          <p:cNvPr id="11" name="Текст 2"/>
          <p:cNvSpPr>
            <a:spLocks noGrp="1"/>
          </p:cNvSpPr>
          <p:nvPr>
            <p:ph type="body" idx="23"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2" name="Текст 2"/>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5166320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2х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973"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818733"/>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8" name="Content Placeholder 6"/>
          <p:cNvSpPr>
            <a:spLocks noGrp="1"/>
          </p:cNvSpPr>
          <p:nvPr>
            <p:ph sz="quarter" idx="29"/>
          </p:nvPr>
        </p:nvSpPr>
        <p:spPr>
          <a:xfrm>
            <a:off x="250825" y="2821762"/>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4662889" y="818733"/>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4662889" y="2821762"/>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90249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2х2 с заголовками колонок">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2997"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1178752"/>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25" hasCustomPrompt="1"/>
          </p:nvPr>
        </p:nvSpPr>
        <p:spPr>
          <a:xfrm>
            <a:off x="255598"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8" name="Content Placeholder 6"/>
          <p:cNvSpPr>
            <a:spLocks noGrp="1"/>
          </p:cNvSpPr>
          <p:nvPr>
            <p:ph sz="quarter" idx="29"/>
          </p:nvPr>
        </p:nvSpPr>
        <p:spPr>
          <a:xfrm>
            <a:off x="250825" y="3000181"/>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4662889" y="1178752"/>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4662889" y="3000181"/>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51107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2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2952696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4021"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1166925"/>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25" hasCustomPrompt="1"/>
          </p:nvPr>
        </p:nvSpPr>
        <p:spPr>
          <a:xfrm>
            <a:off x="255598"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6" name="Текст 2"/>
          <p:cNvSpPr>
            <a:spLocks noGrp="1"/>
          </p:cNvSpPr>
          <p:nvPr>
            <p:ph type="body" idx="26" hasCustomPrompt="1"/>
          </p:nvPr>
        </p:nvSpPr>
        <p:spPr>
          <a:xfrm>
            <a:off x="250825"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7" name="Текст 2"/>
          <p:cNvSpPr>
            <a:spLocks noGrp="1"/>
          </p:cNvSpPr>
          <p:nvPr>
            <p:ph type="body" idx="27" hasCustomPrompt="1"/>
          </p:nvPr>
        </p:nvSpPr>
        <p:spPr>
          <a:xfrm>
            <a:off x="4663252"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8" name="Content Placeholder 6"/>
          <p:cNvSpPr>
            <a:spLocks noGrp="1"/>
          </p:cNvSpPr>
          <p:nvPr>
            <p:ph sz="quarter" idx="29"/>
          </p:nvPr>
        </p:nvSpPr>
        <p:spPr>
          <a:xfrm>
            <a:off x="250825" y="3169954"/>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4662889" y="1166925"/>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4662889" y="3169954"/>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09058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Большое фото снизу + текст в три колонки">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31"/>
          </p:nvPr>
        </p:nvSpPr>
        <p:spPr>
          <a:xfrm>
            <a:off x="3205800" y="1267482"/>
            <a:ext cx="2750196" cy="185671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1267482"/>
            <a:ext cx="2750196" cy="185671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6156000" y="1267482"/>
            <a:ext cx="2750196" cy="185671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8650596"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3124200"/>
            <a:ext cx="9144000" cy="2019300"/>
          </a:xfrm>
        </p:spPr>
        <p:txBody>
          <a:bodyPr/>
          <a:lstStyle>
            <a:lvl1pPr>
              <a:defRPr sz="1200"/>
            </a:lvl1pPr>
          </a:lstStyle>
          <a:p>
            <a:r>
              <a:rPr lang="en-US" dirty="0"/>
              <a:t> </a:t>
            </a:r>
            <a:endParaRPr lang="ru-RU" dirty="0"/>
          </a:p>
        </p:txBody>
      </p:sp>
      <p:sp>
        <p:nvSpPr>
          <p:cNvPr id="10" name="Текст 2"/>
          <p:cNvSpPr>
            <a:spLocks noGrp="1"/>
          </p:cNvSpPr>
          <p:nvPr>
            <p:ph type="body" idx="17" hasCustomPrompt="1"/>
          </p:nvPr>
        </p:nvSpPr>
        <p:spPr>
          <a:xfrm>
            <a:off x="255599"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1" name="Текст 2"/>
          <p:cNvSpPr>
            <a:spLocks noGrp="1"/>
          </p:cNvSpPr>
          <p:nvPr>
            <p:ph type="body" idx="20" hasCustomPrompt="1"/>
          </p:nvPr>
        </p:nvSpPr>
        <p:spPr>
          <a:xfrm>
            <a:off x="3185333"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smtClean="0"/>
              <a:t>Название буллита</a:t>
            </a:r>
            <a:endParaRPr lang="ru-RU" dirty="0"/>
          </a:p>
        </p:txBody>
      </p:sp>
      <p:sp>
        <p:nvSpPr>
          <p:cNvPr id="15" name="Текст 2"/>
          <p:cNvSpPr>
            <a:spLocks noGrp="1"/>
          </p:cNvSpPr>
          <p:nvPr>
            <p:ph type="body" idx="23" hasCustomPrompt="1"/>
          </p:nvPr>
        </p:nvSpPr>
        <p:spPr>
          <a:xfrm>
            <a:off x="6115067"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smtClean="0"/>
              <a:t>Название буллита</a:t>
            </a:r>
            <a:endParaRPr lang="ru-RU" dirty="0"/>
          </a:p>
        </p:txBody>
      </p:sp>
    </p:spTree>
    <p:extLst>
      <p:ext uri="{BB962C8B-B14F-4D97-AF65-F5344CB8AC3E}">
        <p14:creationId xmlns:p14="http://schemas.microsoft.com/office/powerpoint/2010/main" val="22106419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Три раздела + заголовки + иконки">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9455" name="Слайд think-cell" r:id="rId4" imgW="270" imgH="270" progId="TCLayout.ActiveDocument.1">
                  <p:embed/>
                </p:oleObj>
              </mc:Choice>
              <mc:Fallback>
                <p:oleObj name="Слайд think-cell" r:id="rId4" imgW="270" imgH="270" progId="TCLayout.ActiveDocument.1">
                  <p:embed/>
                  <p:pic>
                    <p:nvPicPr>
                      <p:cNvPr id="5" name="Объект 4" hidden="1"/>
                      <p:cNvPicPr/>
                      <p:nvPr/>
                    </p:nvPicPr>
                    <p:blipFill>
                      <a:blip r:embed="rId5"/>
                      <a:stretch>
                        <a:fillRect/>
                      </a:stretch>
                    </p:blipFill>
                    <p:spPr>
                      <a:xfrm>
                        <a:off x="1475" y="1201"/>
                        <a:ext cx="1465" cy="1190"/>
                      </a:xfrm>
                      <a:prstGeom prst="rect">
                        <a:avLst/>
                      </a:prstGeom>
                    </p:spPr>
                  </p:pic>
                </p:oleObj>
              </mc:Fallback>
            </mc:AlternateContent>
          </a:graphicData>
        </a:graphic>
      </p:graphicFrame>
      <p:sp>
        <p:nvSpPr>
          <p:cNvPr id="12" name="Заголовок 11"/>
          <p:cNvSpPr>
            <a:spLocks noGrp="1"/>
          </p:cNvSpPr>
          <p:nvPr>
            <p:ph type="title"/>
          </p:nvPr>
        </p:nvSpPr>
        <p:spPr/>
        <p:txBody>
          <a:bodyPr/>
          <a:lstStyle/>
          <a:p>
            <a:r>
              <a:rPr lang="ru-RU"/>
              <a:t>Образец заголовка</a:t>
            </a:r>
          </a:p>
        </p:txBody>
      </p:sp>
      <p:sp>
        <p:nvSpPr>
          <p:cNvPr id="2" name="Дата 1"/>
          <p:cNvSpPr>
            <a:spLocks noGrp="1"/>
          </p:cNvSpPr>
          <p:nvPr>
            <p:ph type="dt" sz="half" idx="13"/>
          </p:nvPr>
        </p:nvSpPr>
        <p:spPr/>
        <p:txBody>
          <a:bodyPr/>
          <a:lstStyle/>
          <a:p>
            <a:pPr algn="r"/>
            <a:r>
              <a:rPr lang="en-US" smtClean="0"/>
              <a:t>23.06.2020</a:t>
            </a:r>
            <a:endParaRPr lang="ru-RU" dirty="0"/>
          </a:p>
        </p:txBody>
      </p:sp>
      <p:sp>
        <p:nvSpPr>
          <p:cNvPr id="4" name="Нижний колонтитул 3"/>
          <p:cNvSpPr>
            <a:spLocks noGrp="1"/>
          </p:cNvSpPr>
          <p:nvPr>
            <p:ph type="ftr" sz="quarter" idx="14"/>
          </p:nvPr>
        </p:nvSpPr>
        <p:spPr/>
        <p:txBody>
          <a:bodyPr/>
          <a:lstStyle/>
          <a:p>
            <a:r>
              <a:rPr lang="ru-RU"/>
              <a:t>Название презентации. Мероприятие</a:t>
            </a:r>
            <a:endParaRPr lang="ru-RU" dirty="0"/>
          </a:p>
        </p:txBody>
      </p:sp>
      <p:sp>
        <p:nvSpPr>
          <p:cNvPr id="8" name="Номер слайда 7"/>
          <p:cNvSpPr>
            <a:spLocks noGrp="1"/>
          </p:cNvSpPr>
          <p:nvPr>
            <p:ph type="sldNum" sz="quarter" idx="15"/>
          </p:nvPr>
        </p:nvSpPr>
        <p:spPr/>
        <p:txBody>
          <a:bodyPr/>
          <a:lstStyle/>
          <a:p>
            <a:fld id="{31ED88B6-9D2D-479B-ABA6-BAE9EF28FCC0}" type="slidenum">
              <a:rPr lang="ru-RU" smtClean="0"/>
              <a:pPr/>
              <a:t>‹#›</a:t>
            </a:fld>
            <a:endParaRPr lang="ru-RU" dirty="0"/>
          </a:p>
        </p:txBody>
      </p:sp>
      <p:sp>
        <p:nvSpPr>
          <p:cNvPr id="11" name="Текст 2"/>
          <p:cNvSpPr>
            <a:spLocks noGrp="1"/>
          </p:cNvSpPr>
          <p:nvPr>
            <p:ph type="body" idx="17" hasCustomPrompt="1"/>
          </p:nvPr>
        </p:nvSpPr>
        <p:spPr>
          <a:xfrm>
            <a:off x="3205799" y="1218109"/>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3" name="Текст 2"/>
          <p:cNvSpPr>
            <a:spLocks noGrp="1"/>
          </p:cNvSpPr>
          <p:nvPr>
            <p:ph type="body" idx="18" hasCustomPrompt="1"/>
          </p:nvPr>
        </p:nvSpPr>
        <p:spPr>
          <a:xfrm>
            <a:off x="6156000" y="1218109"/>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7" name="Рисунок 14"/>
          <p:cNvSpPr>
            <a:spLocks noGrp="1"/>
          </p:cNvSpPr>
          <p:nvPr>
            <p:ph type="pic" sz="quarter" idx="21" hasCustomPrompt="1"/>
          </p:nvPr>
        </p:nvSpPr>
        <p:spPr>
          <a:xfrm>
            <a:off x="255588" y="843281"/>
            <a:ext cx="360000" cy="360000"/>
          </a:xfrm>
        </p:spPr>
        <p:txBody>
          <a:bodyPr anchor="ctr"/>
          <a:lstStyle>
            <a:lvl1pPr algn="ctr">
              <a:defRPr sz="800"/>
            </a:lvl1pPr>
          </a:lstStyle>
          <a:p>
            <a:r>
              <a:rPr lang="en-US" dirty="0"/>
              <a:t> </a:t>
            </a:r>
            <a:endParaRPr lang="ru-RU" dirty="0"/>
          </a:p>
        </p:txBody>
      </p:sp>
      <p:sp>
        <p:nvSpPr>
          <p:cNvPr id="18" name="Рисунок 14"/>
          <p:cNvSpPr>
            <a:spLocks noGrp="1"/>
          </p:cNvSpPr>
          <p:nvPr>
            <p:ph type="pic" sz="quarter" idx="22" hasCustomPrompt="1"/>
          </p:nvPr>
        </p:nvSpPr>
        <p:spPr>
          <a:xfrm>
            <a:off x="3205799" y="843281"/>
            <a:ext cx="360000" cy="360000"/>
          </a:xfrm>
        </p:spPr>
        <p:txBody>
          <a:bodyPr anchor="ctr"/>
          <a:lstStyle>
            <a:lvl1pPr algn="ctr">
              <a:defRPr sz="800"/>
            </a:lvl1pPr>
          </a:lstStyle>
          <a:p>
            <a:r>
              <a:rPr lang="en-US" dirty="0"/>
              <a:t> </a:t>
            </a:r>
            <a:endParaRPr lang="ru-RU" dirty="0"/>
          </a:p>
        </p:txBody>
      </p:sp>
      <p:sp>
        <p:nvSpPr>
          <p:cNvPr id="19" name="Рисунок 14"/>
          <p:cNvSpPr>
            <a:spLocks noGrp="1"/>
          </p:cNvSpPr>
          <p:nvPr>
            <p:ph type="pic" sz="quarter" idx="23" hasCustomPrompt="1"/>
          </p:nvPr>
        </p:nvSpPr>
        <p:spPr>
          <a:xfrm>
            <a:off x="6156000" y="843281"/>
            <a:ext cx="360000" cy="360000"/>
          </a:xfrm>
        </p:spPr>
        <p:txBody>
          <a:bodyPr anchor="ctr"/>
          <a:lstStyle>
            <a:lvl1pPr algn="ctr">
              <a:defRPr sz="800"/>
            </a:lvl1pPr>
          </a:lstStyle>
          <a:p>
            <a:r>
              <a:rPr lang="en-US" dirty="0"/>
              <a:t> </a:t>
            </a:r>
            <a:endParaRPr lang="ru-RU" dirty="0"/>
          </a:p>
        </p:txBody>
      </p:sp>
      <p:sp>
        <p:nvSpPr>
          <p:cNvPr id="20" name="Текст 2"/>
          <p:cNvSpPr>
            <a:spLocks noGrp="1"/>
          </p:cNvSpPr>
          <p:nvPr>
            <p:ph type="body" idx="24" hasCustomPrompt="1"/>
          </p:nvPr>
        </p:nvSpPr>
        <p:spPr>
          <a:xfrm>
            <a:off x="255599" y="1218109"/>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1708984"/>
            <a:ext cx="2750196" cy="29492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1708984"/>
            <a:ext cx="2750196" cy="29492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1708984"/>
            <a:ext cx="2750196" cy="29492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1132663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фоновое фото">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9" name="Прямоугольник 28"/>
          <p:cNvSpPr/>
          <p:nvPr userDrawn="1"/>
        </p:nvSpPr>
        <p:spPr bwMode="auto">
          <a:xfrm>
            <a:off x="0" y="0"/>
            <a:ext cx="9144000" cy="5144400"/>
          </a:xfrm>
          <a:prstGeom prst="rect">
            <a:avLst/>
          </a:prstGeom>
          <a:gradFill>
            <a:gsLst>
              <a:gs pos="2020">
                <a:schemeClr val="accent1">
                  <a:alpha val="85000"/>
                </a:schemeClr>
              </a:gs>
              <a:gs pos="35000">
                <a:srgbClr val="008C95">
                  <a:alpha val="55000"/>
                </a:srgbClr>
              </a:gs>
              <a:gs pos="74000">
                <a:schemeClr val="accent1">
                  <a:alpha val="36000"/>
                </a:schemeClr>
              </a:gs>
              <a:gs pos="100000">
                <a:schemeClr val="accent1">
                  <a:alpha val="10000"/>
                </a:schemeClr>
              </a:gs>
            </a:gsLst>
            <a:lin ang="30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95" rtl="0" eaLnBrk="1" fontAlgn="base" latinLnBrk="0" hangingPunct="1">
              <a:lnSpc>
                <a:spcPct val="100000"/>
              </a:lnSpc>
              <a:spcBef>
                <a:spcPts val="0"/>
              </a:spcBef>
              <a:spcAft>
                <a:spcPts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08487"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66" name="Прямоугольник 6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Заголовок 1"/>
          <p:cNvSpPr>
            <a:spLocks noGrp="1"/>
          </p:cNvSpPr>
          <p:nvPr>
            <p:ph type="ctrTitle" hasCustomPrompt="1"/>
          </p:nvPr>
        </p:nvSpPr>
        <p:spPr>
          <a:xfrm>
            <a:off x="1051130" y="1400495"/>
            <a:ext cx="7216570" cy="1441767"/>
          </a:xfrm>
          <a:effectLst/>
        </p:spPr>
        <p:txBody>
          <a:bodyPr>
            <a:normAutofit/>
          </a:bodyPr>
          <a:lstStyle>
            <a:lvl1pPr>
              <a:defRPr lang="ru-RU" sz="3200" b="0" i="0" u="none" cap="none" spc="0" baseline="0" dirty="0" smtClean="0">
                <a:ln>
                  <a:noFill/>
                </a:ln>
                <a:solidFill>
                  <a:schemeClr val="bg1"/>
                </a:solidFill>
                <a:effectLst/>
                <a:latin typeface="+mn-lt"/>
                <a:ea typeface="+mn-ea"/>
                <a:cs typeface="Arial"/>
              </a:defRPr>
            </a:lvl1pPr>
          </a:lstStyle>
          <a:p>
            <a:r>
              <a:rPr lang="ru-RU" dirty="0"/>
              <a:t>Название презентации</a:t>
            </a:r>
          </a:p>
        </p:txBody>
      </p:sp>
      <p:sp>
        <p:nvSpPr>
          <p:cNvPr id="35" name="Текст 12"/>
          <p:cNvSpPr>
            <a:spLocks noGrp="1"/>
          </p:cNvSpPr>
          <p:nvPr>
            <p:ph type="body" sz="quarter" idx="10" hasCustomPrompt="1"/>
          </p:nvPr>
        </p:nvSpPr>
        <p:spPr>
          <a:xfrm>
            <a:off x="1050927" y="3149762"/>
            <a:ext cx="7216773" cy="792000"/>
          </a:xfrm>
          <a:effectLst/>
        </p:spPr>
        <p:txBody>
          <a:bodyPr/>
          <a:lstStyle>
            <a:lvl1pPr>
              <a:spcBef>
                <a:spcPts val="0"/>
              </a:spcBef>
              <a:spcAft>
                <a:spcPts val="0"/>
              </a:spcAft>
              <a:defRPr sz="1200" baseline="0">
                <a:solidFill>
                  <a:schemeClr val="bg1"/>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1050926" y="4140804"/>
            <a:ext cx="7216773" cy="540000"/>
          </a:xfr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userDrawn="1"/>
        </p:nvPicPr>
        <p:blipFill>
          <a:blip r:embed="rId7">
            <a:lum bright="100000"/>
            <a:extLst>
              <a:ext uri="{28A0092B-C50C-407E-A947-70E740481C1C}">
                <a14:useLocalDpi xmlns:a14="http://schemas.microsoft.com/office/drawing/2010/main" val="0"/>
              </a:ext>
            </a:extLst>
          </a:blip>
          <a:stretch>
            <a:fillRect/>
          </a:stretch>
        </p:blipFill>
        <p:spPr>
          <a:xfrm>
            <a:off x="1013533" y="361700"/>
            <a:ext cx="876123" cy="165600"/>
          </a:xfrm>
          <a:prstGeom prst="rect">
            <a:avLst/>
          </a:prstGeom>
        </p:spPr>
      </p:pic>
    </p:spTree>
    <p:extLst>
      <p:ext uri="{BB962C8B-B14F-4D97-AF65-F5344CB8AC3E}">
        <p14:creationId xmlns:p14="http://schemas.microsoft.com/office/powerpoint/2010/main" val="10440271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Три диаграммы с комментариями">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3300700"/>
            <a:ext cx="2775758" cy="135757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0"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185333" y="3300700"/>
            <a:ext cx="2775758" cy="135757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14705" y="3300700"/>
            <a:ext cx="2775758" cy="135757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Диаграмма 13"/>
          <p:cNvSpPr>
            <a:spLocks noGrp="1"/>
          </p:cNvSpPr>
          <p:nvPr>
            <p:ph type="chart" sz="quarter" idx="18" hasCustomPrompt="1"/>
          </p:nvPr>
        </p:nvSpPr>
        <p:spPr>
          <a:xfrm>
            <a:off x="255589" y="1309689"/>
            <a:ext cx="2777171" cy="1897024"/>
          </a:xfrm>
        </p:spPr>
        <p:txBody>
          <a:bodyPr/>
          <a:lstStyle>
            <a:lvl1pPr algn="l">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Диаграмма 13"/>
          <p:cNvSpPr>
            <a:spLocks noGrp="1"/>
          </p:cNvSpPr>
          <p:nvPr>
            <p:ph type="chart" sz="quarter" idx="19" hasCustomPrompt="1"/>
          </p:nvPr>
        </p:nvSpPr>
        <p:spPr>
          <a:xfrm>
            <a:off x="3185333" y="1309689"/>
            <a:ext cx="2777171" cy="1897024"/>
          </a:xfrm>
        </p:spPr>
        <p:txBody>
          <a:bodyPr/>
          <a:lstStyle>
            <a:lvl1pPr algn="l">
              <a:defRPr sz="1200"/>
            </a:lvl1pPr>
          </a:lstStyle>
          <a:p>
            <a:r>
              <a:rPr lang="en-US" dirty="0"/>
              <a:t> </a:t>
            </a:r>
            <a:endParaRPr lang="ru-RU" dirty="0"/>
          </a:p>
        </p:txBody>
      </p:sp>
      <p:sp>
        <p:nvSpPr>
          <p:cNvPr id="16" name="Текст 2"/>
          <p:cNvSpPr>
            <a:spLocks noGrp="1"/>
          </p:cNvSpPr>
          <p:nvPr>
            <p:ph type="body" idx="17" hasCustomPrompt="1"/>
          </p:nvPr>
        </p:nvSpPr>
        <p:spPr>
          <a:xfrm>
            <a:off x="255599"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7" name="Текст 2"/>
          <p:cNvSpPr>
            <a:spLocks noGrp="1"/>
          </p:cNvSpPr>
          <p:nvPr>
            <p:ph type="body" idx="20" hasCustomPrompt="1"/>
          </p:nvPr>
        </p:nvSpPr>
        <p:spPr>
          <a:xfrm>
            <a:off x="3185333"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3" name="Диаграмма 13"/>
          <p:cNvSpPr>
            <a:spLocks noGrp="1"/>
          </p:cNvSpPr>
          <p:nvPr>
            <p:ph type="chart" sz="quarter" idx="22" hasCustomPrompt="1"/>
          </p:nvPr>
        </p:nvSpPr>
        <p:spPr>
          <a:xfrm>
            <a:off x="6114705" y="1309689"/>
            <a:ext cx="2777171" cy="1897024"/>
          </a:xfrm>
        </p:spPr>
        <p:txBody>
          <a:bodyPr/>
          <a:lstStyle>
            <a:lvl1pPr algn="l">
              <a:defRPr sz="1200"/>
            </a:lvl1pPr>
          </a:lstStyle>
          <a:p>
            <a:r>
              <a:rPr lang="en-US" dirty="0"/>
              <a:t> </a:t>
            </a:r>
            <a:endParaRPr lang="ru-RU" dirty="0"/>
          </a:p>
        </p:txBody>
      </p:sp>
      <p:sp>
        <p:nvSpPr>
          <p:cNvPr id="18" name="Текст 2"/>
          <p:cNvSpPr>
            <a:spLocks noGrp="1"/>
          </p:cNvSpPr>
          <p:nvPr>
            <p:ph type="body" idx="23" hasCustomPrompt="1"/>
          </p:nvPr>
        </p:nvSpPr>
        <p:spPr>
          <a:xfrm>
            <a:off x="6115067"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Tree>
    <p:extLst>
      <p:ext uri="{BB962C8B-B14F-4D97-AF65-F5344CB8AC3E}">
        <p14:creationId xmlns:p14="http://schemas.microsoft.com/office/powerpoint/2010/main" val="28714352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Фото + подпись">
    <p:spTree>
      <p:nvGrpSpPr>
        <p:cNvPr id="1" name=""/>
        <p:cNvGrpSpPr/>
        <p:nvPr/>
      </p:nvGrpSpPr>
      <p:grpSpPr>
        <a:xfrm>
          <a:off x="0" y="0"/>
          <a:ext cx="0" cy="0"/>
          <a:chOff x="0" y="0"/>
          <a:chExt cx="0" cy="0"/>
        </a:xfrm>
      </p:grpSpPr>
      <p:sp>
        <p:nvSpPr>
          <p:cNvPr id="13" name="Рисунок 12"/>
          <p:cNvSpPr>
            <a:spLocks noGrp="1"/>
          </p:cNvSpPr>
          <p:nvPr>
            <p:ph type="pic" sz="quarter" idx="19" hasCustomPrompt="1"/>
          </p:nvPr>
        </p:nvSpPr>
        <p:spPr>
          <a:xfrm>
            <a:off x="255588" y="1332000"/>
            <a:ext cx="2735262" cy="1627200"/>
          </a:xfrm>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Рисунок 12"/>
          <p:cNvSpPr>
            <a:spLocks noGrp="1"/>
          </p:cNvSpPr>
          <p:nvPr>
            <p:ph type="pic" sz="quarter" idx="20" hasCustomPrompt="1"/>
          </p:nvPr>
        </p:nvSpPr>
        <p:spPr>
          <a:xfrm>
            <a:off x="3206538" y="1332000"/>
            <a:ext cx="2735262" cy="1627200"/>
          </a:xfrm>
        </p:spPr>
        <p:txBody>
          <a:bodyPr/>
          <a:lstStyle>
            <a:lvl1pPr>
              <a:defRPr sz="1200"/>
            </a:lvl1pPr>
          </a:lstStyle>
          <a:p>
            <a:r>
              <a:rPr lang="en-US" dirty="0"/>
              <a:t> </a:t>
            </a:r>
            <a:endParaRPr lang="ru-RU" dirty="0"/>
          </a:p>
        </p:txBody>
      </p:sp>
      <p:sp>
        <p:nvSpPr>
          <p:cNvPr id="15" name="Рисунок 12"/>
          <p:cNvSpPr>
            <a:spLocks noGrp="1"/>
          </p:cNvSpPr>
          <p:nvPr>
            <p:ph type="pic" sz="quarter" idx="21" hasCustomPrompt="1"/>
          </p:nvPr>
        </p:nvSpPr>
        <p:spPr>
          <a:xfrm>
            <a:off x="6156738" y="1332000"/>
            <a:ext cx="2735262" cy="1627200"/>
          </a:xfrm>
        </p:spPr>
        <p:txBody>
          <a:bodyPr/>
          <a:lstStyle>
            <a:lvl1pPr>
              <a:defRPr sz="1200"/>
            </a:lvl1pPr>
          </a:lstStyle>
          <a:p>
            <a:r>
              <a:rPr lang="en-US" dirty="0"/>
              <a:t> </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2968184"/>
            <a:ext cx="2750196" cy="16900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2968184"/>
            <a:ext cx="2750196" cy="16900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2968184"/>
            <a:ext cx="2750196" cy="16900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Текст 2"/>
          <p:cNvSpPr>
            <a:spLocks noGrp="1"/>
          </p:cNvSpPr>
          <p:nvPr>
            <p:ph type="body" idx="17" hasCustomPrompt="1"/>
          </p:nvPr>
        </p:nvSpPr>
        <p:spPr>
          <a:xfrm>
            <a:off x="3205799" y="84080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9" name="Текст 2"/>
          <p:cNvSpPr>
            <a:spLocks noGrp="1"/>
          </p:cNvSpPr>
          <p:nvPr>
            <p:ph type="body" idx="18" hasCustomPrompt="1"/>
          </p:nvPr>
        </p:nvSpPr>
        <p:spPr>
          <a:xfrm>
            <a:off x="6156000" y="84080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24" hasCustomPrompt="1"/>
          </p:nvPr>
        </p:nvSpPr>
        <p:spPr>
          <a:xfrm>
            <a:off x="255599" y="840808"/>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23016445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Шесть буллитов">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320072"/>
            <a:ext cx="2750196" cy="13982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3205799" y="1320072"/>
            <a:ext cx="2750196" cy="13982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6156000" y="1320072"/>
            <a:ext cx="2750196" cy="13982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3293109"/>
            <a:ext cx="2750196" cy="13651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3293109"/>
            <a:ext cx="2750196" cy="13651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3293109"/>
            <a:ext cx="2750196" cy="13651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8" name="Текст 2"/>
          <p:cNvSpPr>
            <a:spLocks noGrp="1"/>
          </p:cNvSpPr>
          <p:nvPr>
            <p:ph type="body" idx="17" hasCustomPrompt="1"/>
          </p:nvPr>
        </p:nvSpPr>
        <p:spPr>
          <a:xfrm>
            <a:off x="3205799"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9" name="Текст 2"/>
          <p:cNvSpPr>
            <a:spLocks noGrp="1"/>
          </p:cNvSpPr>
          <p:nvPr>
            <p:ph type="body" idx="18" hasCustomPrompt="1"/>
          </p:nvPr>
        </p:nvSpPr>
        <p:spPr>
          <a:xfrm>
            <a:off x="6156000"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24" hasCustomPrompt="1"/>
          </p:nvPr>
        </p:nvSpPr>
        <p:spPr>
          <a:xfrm>
            <a:off x="255599" y="2813388"/>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1" name="Текст 2"/>
          <p:cNvSpPr>
            <a:spLocks noGrp="1"/>
          </p:cNvSpPr>
          <p:nvPr>
            <p:ph type="body" idx="38" hasCustomPrompt="1"/>
          </p:nvPr>
        </p:nvSpPr>
        <p:spPr>
          <a:xfrm>
            <a:off x="3205799"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Текст 2"/>
          <p:cNvSpPr>
            <a:spLocks noGrp="1"/>
          </p:cNvSpPr>
          <p:nvPr>
            <p:ph type="body" idx="39" hasCustomPrompt="1"/>
          </p:nvPr>
        </p:nvSpPr>
        <p:spPr>
          <a:xfrm>
            <a:off x="6156000"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p:cNvSpPr>
            <a:spLocks noGrp="1"/>
          </p:cNvSpPr>
          <p:nvPr>
            <p:ph type="body" idx="40" hasCustomPrompt="1"/>
          </p:nvPr>
        </p:nvSpPr>
        <p:spPr>
          <a:xfrm>
            <a:off x="255599" y="828762"/>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12194555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Шесть буллитов + иконки">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211896"/>
            <a:ext cx="2750196" cy="1506470"/>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2"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3205799" y="1211896"/>
            <a:ext cx="2750196" cy="1506470"/>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3"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6156000" y="1211896"/>
            <a:ext cx="2750196" cy="1506470"/>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4"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3187495"/>
            <a:ext cx="2750196" cy="1470782"/>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3187495"/>
            <a:ext cx="2750196" cy="1470782"/>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3187495"/>
            <a:ext cx="2750196" cy="1470782"/>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2" name="Рисунок 14"/>
          <p:cNvSpPr>
            <a:spLocks noGrp="1"/>
          </p:cNvSpPr>
          <p:nvPr>
            <p:ph type="pic" sz="quarter" idx="21" hasCustomPrompt="1"/>
          </p:nvPr>
        </p:nvSpPr>
        <p:spPr>
          <a:xfrm>
            <a:off x="255600" y="829882"/>
            <a:ext cx="360000" cy="360000"/>
          </a:xfrm>
        </p:spPr>
        <p:txBody>
          <a:bodyPr anchor="ctr"/>
          <a:lstStyle>
            <a:lvl1pPr algn="ctr">
              <a:defRPr sz="800"/>
            </a:lvl1pPr>
          </a:lstStyle>
          <a:p>
            <a:r>
              <a:rPr lang="en-US" dirty="0"/>
              <a:t> </a:t>
            </a:r>
            <a:endParaRPr lang="ru-RU" dirty="0"/>
          </a:p>
        </p:txBody>
      </p:sp>
      <p:sp>
        <p:nvSpPr>
          <p:cNvPr id="13" name="Рисунок 14"/>
          <p:cNvSpPr>
            <a:spLocks noGrp="1"/>
          </p:cNvSpPr>
          <p:nvPr>
            <p:ph type="pic" sz="quarter" idx="22" hasCustomPrompt="1"/>
          </p:nvPr>
        </p:nvSpPr>
        <p:spPr>
          <a:xfrm>
            <a:off x="255600" y="2803145"/>
            <a:ext cx="360000" cy="360000"/>
          </a:xfrm>
        </p:spPr>
        <p:txBody>
          <a:bodyPr anchor="ctr"/>
          <a:lstStyle>
            <a:lvl1pPr algn="ctr">
              <a:defRPr sz="800"/>
            </a:lvl1pPr>
          </a:lstStyle>
          <a:p>
            <a:r>
              <a:rPr lang="en-US" dirty="0"/>
              <a:t> </a:t>
            </a:r>
            <a:endParaRPr lang="ru-RU" dirty="0"/>
          </a:p>
        </p:txBody>
      </p:sp>
      <p:sp>
        <p:nvSpPr>
          <p:cNvPr id="14" name="Рисунок 14"/>
          <p:cNvSpPr>
            <a:spLocks noGrp="1"/>
          </p:cNvSpPr>
          <p:nvPr>
            <p:ph type="pic" sz="quarter" idx="23" hasCustomPrompt="1"/>
          </p:nvPr>
        </p:nvSpPr>
        <p:spPr>
          <a:xfrm>
            <a:off x="3205800" y="829882"/>
            <a:ext cx="360000" cy="360000"/>
          </a:xfrm>
        </p:spPr>
        <p:txBody>
          <a:bodyPr anchor="ctr"/>
          <a:lstStyle>
            <a:lvl1pPr algn="ctr">
              <a:defRPr sz="800"/>
            </a:lvl1pPr>
          </a:lstStyle>
          <a:p>
            <a:r>
              <a:rPr lang="en-US" dirty="0"/>
              <a:t> </a:t>
            </a:r>
            <a:endParaRPr lang="ru-RU" dirty="0"/>
          </a:p>
        </p:txBody>
      </p:sp>
      <p:sp>
        <p:nvSpPr>
          <p:cNvPr id="15" name="Рисунок 14"/>
          <p:cNvSpPr>
            <a:spLocks noGrp="1"/>
          </p:cNvSpPr>
          <p:nvPr>
            <p:ph type="pic" sz="quarter" idx="24" hasCustomPrompt="1"/>
          </p:nvPr>
        </p:nvSpPr>
        <p:spPr>
          <a:xfrm>
            <a:off x="3205800" y="2803145"/>
            <a:ext cx="360000" cy="360000"/>
          </a:xfrm>
        </p:spPr>
        <p:txBody>
          <a:bodyPr anchor="ctr"/>
          <a:lstStyle>
            <a:lvl1pPr algn="ctr">
              <a:defRPr sz="800"/>
            </a:lvl1pPr>
          </a:lstStyle>
          <a:p>
            <a:r>
              <a:rPr lang="en-US" dirty="0"/>
              <a:t> </a:t>
            </a:r>
            <a:endParaRPr lang="ru-RU" dirty="0"/>
          </a:p>
        </p:txBody>
      </p:sp>
      <p:sp>
        <p:nvSpPr>
          <p:cNvPr id="16" name="Рисунок 14"/>
          <p:cNvSpPr>
            <a:spLocks noGrp="1"/>
          </p:cNvSpPr>
          <p:nvPr>
            <p:ph type="pic" sz="quarter" idx="25" hasCustomPrompt="1"/>
          </p:nvPr>
        </p:nvSpPr>
        <p:spPr>
          <a:xfrm>
            <a:off x="6156000" y="829882"/>
            <a:ext cx="360000" cy="360000"/>
          </a:xfrm>
        </p:spPr>
        <p:txBody>
          <a:bodyPr anchor="ctr"/>
          <a:lstStyle>
            <a:lvl1pPr algn="ctr">
              <a:defRPr sz="800"/>
            </a:lvl1pPr>
          </a:lstStyle>
          <a:p>
            <a:r>
              <a:rPr lang="en-US" dirty="0"/>
              <a:t> </a:t>
            </a:r>
            <a:endParaRPr lang="ru-RU" dirty="0"/>
          </a:p>
        </p:txBody>
      </p:sp>
      <p:sp>
        <p:nvSpPr>
          <p:cNvPr id="17" name="Рисунок 14"/>
          <p:cNvSpPr>
            <a:spLocks noGrp="1"/>
          </p:cNvSpPr>
          <p:nvPr>
            <p:ph type="pic" sz="quarter" idx="26" hasCustomPrompt="1"/>
          </p:nvPr>
        </p:nvSpPr>
        <p:spPr>
          <a:xfrm>
            <a:off x="6156000" y="2803145"/>
            <a:ext cx="360000" cy="360000"/>
          </a:xfrm>
        </p:spPr>
        <p:txBody>
          <a:bodyPr anchor="ctr"/>
          <a:lstStyle>
            <a:lvl1pPr algn="ctr">
              <a:defRPr sz="800"/>
            </a:lvl1pPr>
          </a:lstStyle>
          <a:p>
            <a:r>
              <a:rPr lang="en-US" dirty="0"/>
              <a:t> </a:t>
            </a:r>
            <a:endParaRPr lang="ru-RU" dirty="0"/>
          </a:p>
        </p:txBody>
      </p:sp>
      <p:sp>
        <p:nvSpPr>
          <p:cNvPr id="18" name="Текст 2"/>
          <p:cNvSpPr>
            <a:spLocks noGrp="1"/>
          </p:cNvSpPr>
          <p:nvPr>
            <p:ph type="body" idx="17" hasCustomPrompt="1"/>
          </p:nvPr>
        </p:nvSpPr>
        <p:spPr>
          <a:xfrm>
            <a:off x="3652199" y="2802874"/>
            <a:ext cx="2289600" cy="384622"/>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9" name="Текст 2"/>
          <p:cNvSpPr>
            <a:spLocks noGrp="1"/>
          </p:cNvSpPr>
          <p:nvPr>
            <p:ph type="body" idx="18" hasCustomPrompt="1"/>
          </p:nvPr>
        </p:nvSpPr>
        <p:spPr>
          <a:xfrm>
            <a:off x="6602400" y="2802874"/>
            <a:ext cx="2289600" cy="384622"/>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38" hasCustomPrompt="1"/>
          </p:nvPr>
        </p:nvSpPr>
        <p:spPr>
          <a:xfrm>
            <a:off x="703761" y="2802874"/>
            <a:ext cx="2298639" cy="384622"/>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7" name="Текст 2"/>
          <p:cNvSpPr>
            <a:spLocks noGrp="1"/>
          </p:cNvSpPr>
          <p:nvPr>
            <p:ph type="body" idx="39" hasCustomPrompt="1"/>
          </p:nvPr>
        </p:nvSpPr>
        <p:spPr>
          <a:xfrm>
            <a:off x="3652199" y="828198"/>
            <a:ext cx="2289600" cy="38369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8" name="Текст 2"/>
          <p:cNvSpPr>
            <a:spLocks noGrp="1"/>
          </p:cNvSpPr>
          <p:nvPr>
            <p:ph type="body" idx="40" hasCustomPrompt="1"/>
          </p:nvPr>
        </p:nvSpPr>
        <p:spPr>
          <a:xfrm>
            <a:off x="6602400" y="828198"/>
            <a:ext cx="2289600" cy="38369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9" name="Текст 2"/>
          <p:cNvSpPr>
            <a:spLocks noGrp="1"/>
          </p:cNvSpPr>
          <p:nvPr>
            <p:ph type="body" idx="41" hasCustomPrompt="1"/>
          </p:nvPr>
        </p:nvSpPr>
        <p:spPr>
          <a:xfrm>
            <a:off x="703761" y="828198"/>
            <a:ext cx="2298639" cy="38369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198647605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3х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044"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818733"/>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8" name="Content Placeholder 6"/>
          <p:cNvSpPr>
            <a:spLocks noGrp="1"/>
          </p:cNvSpPr>
          <p:nvPr>
            <p:ph sz="quarter" idx="29"/>
          </p:nvPr>
        </p:nvSpPr>
        <p:spPr>
          <a:xfrm>
            <a:off x="250825" y="2821762"/>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3205799" y="818733"/>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3205799" y="2821762"/>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6"/>
          <p:cNvSpPr>
            <a:spLocks noGrp="1"/>
          </p:cNvSpPr>
          <p:nvPr>
            <p:ph sz="quarter" idx="38"/>
          </p:nvPr>
        </p:nvSpPr>
        <p:spPr>
          <a:xfrm>
            <a:off x="6156000" y="818733"/>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6"/>
          <p:cNvSpPr>
            <a:spLocks noGrp="1"/>
          </p:cNvSpPr>
          <p:nvPr>
            <p:ph sz="quarter" idx="39"/>
          </p:nvPr>
        </p:nvSpPr>
        <p:spPr>
          <a:xfrm>
            <a:off x="6156000" y="2821762"/>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62761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3х2 с заголовками колонок">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6069"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2" name="Текст 2"/>
          <p:cNvSpPr>
            <a:spLocks noGrp="1"/>
          </p:cNvSpPr>
          <p:nvPr>
            <p:ph type="body" idx="38" hasCustomPrompt="1"/>
          </p:nvPr>
        </p:nvSpPr>
        <p:spPr>
          <a:xfrm>
            <a:off x="3205799"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p:cNvSpPr>
            <a:spLocks noGrp="1"/>
          </p:cNvSpPr>
          <p:nvPr>
            <p:ph type="body" idx="39" hasCustomPrompt="1"/>
          </p:nvPr>
        </p:nvSpPr>
        <p:spPr>
          <a:xfrm>
            <a:off x="6156000"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4" name="Текст 2"/>
          <p:cNvSpPr>
            <a:spLocks noGrp="1"/>
          </p:cNvSpPr>
          <p:nvPr>
            <p:ph type="body" idx="40" hasCustomPrompt="1"/>
          </p:nvPr>
        </p:nvSpPr>
        <p:spPr>
          <a:xfrm>
            <a:off x="255599" y="828762"/>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5" name="Content Placeholder 6"/>
          <p:cNvSpPr>
            <a:spLocks noGrp="1"/>
          </p:cNvSpPr>
          <p:nvPr>
            <p:ph sz="quarter" idx="28"/>
          </p:nvPr>
        </p:nvSpPr>
        <p:spPr>
          <a:xfrm>
            <a:off x="250825" y="127751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01648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3205799" y="127751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3205799" y="301648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6156000" y="127751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6156000" y="301648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294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3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7093"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6" name="Текст 2"/>
          <p:cNvSpPr>
            <a:spLocks noGrp="1"/>
          </p:cNvSpPr>
          <p:nvPr>
            <p:ph type="body" idx="17" hasCustomPrompt="1"/>
          </p:nvPr>
        </p:nvSpPr>
        <p:spPr>
          <a:xfrm>
            <a:off x="3205799"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7" name="Текст 2"/>
          <p:cNvSpPr>
            <a:spLocks noGrp="1"/>
          </p:cNvSpPr>
          <p:nvPr>
            <p:ph type="body" idx="18" hasCustomPrompt="1"/>
          </p:nvPr>
        </p:nvSpPr>
        <p:spPr>
          <a:xfrm>
            <a:off x="6156000"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1" name="Текст 2"/>
          <p:cNvSpPr>
            <a:spLocks noGrp="1"/>
          </p:cNvSpPr>
          <p:nvPr>
            <p:ph type="body" idx="24" hasCustomPrompt="1"/>
          </p:nvPr>
        </p:nvSpPr>
        <p:spPr>
          <a:xfrm>
            <a:off x="255599" y="2813388"/>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Текст 2"/>
          <p:cNvSpPr>
            <a:spLocks noGrp="1"/>
          </p:cNvSpPr>
          <p:nvPr>
            <p:ph type="body" idx="38" hasCustomPrompt="1"/>
          </p:nvPr>
        </p:nvSpPr>
        <p:spPr>
          <a:xfrm>
            <a:off x="3205799"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p:cNvSpPr>
            <a:spLocks noGrp="1"/>
          </p:cNvSpPr>
          <p:nvPr>
            <p:ph type="body" idx="39" hasCustomPrompt="1"/>
          </p:nvPr>
        </p:nvSpPr>
        <p:spPr>
          <a:xfrm>
            <a:off x="6156000"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4" name="Текст 2"/>
          <p:cNvSpPr>
            <a:spLocks noGrp="1"/>
          </p:cNvSpPr>
          <p:nvPr>
            <p:ph type="body" idx="40" hasCustomPrompt="1"/>
          </p:nvPr>
        </p:nvSpPr>
        <p:spPr>
          <a:xfrm>
            <a:off x="255599" y="828762"/>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5" name="Content Placeholder 6"/>
          <p:cNvSpPr>
            <a:spLocks noGrp="1"/>
          </p:cNvSpPr>
          <p:nvPr>
            <p:ph sz="quarter" idx="28"/>
          </p:nvPr>
        </p:nvSpPr>
        <p:spPr>
          <a:xfrm>
            <a:off x="250825" y="1277513"/>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3205799" y="1277513"/>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3205799" y="3280542"/>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6156000" y="1277513"/>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6156000" y="3280542"/>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32488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раздела + заголовки + иконки">
    <p:spTree>
      <p:nvGrpSpPr>
        <p:cNvPr id="1" name=""/>
        <p:cNvGrpSpPr/>
        <p:nvPr/>
      </p:nvGrpSpPr>
      <p:grpSpPr>
        <a:xfrm>
          <a:off x="0" y="0"/>
          <a:ext cx="0" cy="0"/>
          <a:chOff x="0" y="0"/>
          <a:chExt cx="0" cy="0"/>
        </a:xfrm>
      </p:grpSpPr>
      <p:sp>
        <p:nvSpPr>
          <p:cNvPr id="27"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2"/>
          <p:cNvSpPr>
            <a:spLocks noGrp="1"/>
          </p:cNvSpPr>
          <p:nvPr>
            <p:ph type="body" idx="17" hasCustomPrompt="1"/>
          </p:nvPr>
        </p:nvSpPr>
        <p:spPr>
          <a:xfrm>
            <a:off x="255599"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1" name="Текст 2"/>
          <p:cNvSpPr>
            <a:spLocks noGrp="1"/>
          </p:cNvSpPr>
          <p:nvPr>
            <p:ph type="body" idx="18" hasCustomPrompt="1"/>
          </p:nvPr>
        </p:nvSpPr>
        <p:spPr>
          <a:xfrm>
            <a:off x="2462400"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2" name="Текст 2"/>
          <p:cNvSpPr>
            <a:spLocks noGrp="1"/>
          </p:cNvSpPr>
          <p:nvPr>
            <p:ph type="body" idx="19" hasCustomPrompt="1"/>
          </p:nvPr>
        </p:nvSpPr>
        <p:spPr>
          <a:xfrm>
            <a:off x="4669200"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3" name="Текст 2"/>
          <p:cNvSpPr>
            <a:spLocks noGrp="1"/>
          </p:cNvSpPr>
          <p:nvPr>
            <p:ph type="body" idx="20" hasCustomPrompt="1"/>
          </p:nvPr>
        </p:nvSpPr>
        <p:spPr>
          <a:xfrm>
            <a:off x="6875999"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5" name="Рисунок 14"/>
          <p:cNvSpPr>
            <a:spLocks noGrp="1"/>
          </p:cNvSpPr>
          <p:nvPr>
            <p:ph type="pic" sz="quarter" idx="21" hasCustomPrompt="1"/>
          </p:nvPr>
        </p:nvSpPr>
        <p:spPr>
          <a:xfrm>
            <a:off x="255588" y="755025"/>
            <a:ext cx="360000" cy="360000"/>
          </a:xfrm>
        </p:spPr>
        <p:txBody>
          <a:bodyPr anchor="ctr"/>
          <a:lstStyle>
            <a:lvl1pPr algn="ctr">
              <a:defRPr sz="800"/>
            </a:lvl1pPr>
          </a:lstStyle>
          <a:p>
            <a:r>
              <a:rPr lang="en-US" dirty="0"/>
              <a:t> </a:t>
            </a:r>
            <a:endParaRPr lang="ru-RU" dirty="0"/>
          </a:p>
        </p:txBody>
      </p:sp>
      <p:sp>
        <p:nvSpPr>
          <p:cNvPr id="16" name="Рисунок 14"/>
          <p:cNvSpPr>
            <a:spLocks noGrp="1"/>
          </p:cNvSpPr>
          <p:nvPr>
            <p:ph type="pic" sz="quarter" idx="22" hasCustomPrompt="1"/>
          </p:nvPr>
        </p:nvSpPr>
        <p:spPr>
          <a:xfrm>
            <a:off x="2462400" y="755025"/>
            <a:ext cx="360000" cy="360000"/>
          </a:xfrm>
        </p:spPr>
        <p:txBody>
          <a:bodyPr anchor="ctr"/>
          <a:lstStyle>
            <a:lvl1pPr algn="ctr">
              <a:defRPr sz="800"/>
            </a:lvl1pPr>
          </a:lstStyle>
          <a:p>
            <a:r>
              <a:rPr lang="en-US" dirty="0"/>
              <a:t> </a:t>
            </a:r>
            <a:endParaRPr lang="ru-RU" dirty="0"/>
          </a:p>
        </p:txBody>
      </p:sp>
      <p:sp>
        <p:nvSpPr>
          <p:cNvPr id="17" name="Рисунок 14"/>
          <p:cNvSpPr>
            <a:spLocks noGrp="1"/>
          </p:cNvSpPr>
          <p:nvPr>
            <p:ph type="pic" sz="quarter" idx="23" hasCustomPrompt="1"/>
          </p:nvPr>
        </p:nvSpPr>
        <p:spPr>
          <a:xfrm>
            <a:off x="4669200" y="755025"/>
            <a:ext cx="360000" cy="360000"/>
          </a:xfrm>
        </p:spPr>
        <p:txBody>
          <a:bodyPr anchor="ctr"/>
          <a:lstStyle>
            <a:lvl1pPr algn="ctr">
              <a:defRPr sz="800"/>
            </a:lvl1pPr>
          </a:lstStyle>
          <a:p>
            <a:r>
              <a:rPr lang="en-US" dirty="0"/>
              <a:t> </a:t>
            </a:r>
            <a:endParaRPr lang="ru-RU" dirty="0"/>
          </a:p>
        </p:txBody>
      </p:sp>
      <p:sp>
        <p:nvSpPr>
          <p:cNvPr id="18" name="Рисунок 14"/>
          <p:cNvSpPr>
            <a:spLocks noGrp="1"/>
          </p:cNvSpPr>
          <p:nvPr>
            <p:ph type="pic" sz="quarter" idx="24" hasCustomPrompt="1"/>
          </p:nvPr>
        </p:nvSpPr>
        <p:spPr>
          <a:xfrm>
            <a:off x="6875999" y="755025"/>
            <a:ext cx="360000" cy="360000"/>
          </a:xfrm>
        </p:spPr>
        <p:txBody>
          <a:bodyPr anchor="ctr"/>
          <a:lstStyle>
            <a:lvl1pPr algn="ctr">
              <a:defRPr sz="800"/>
            </a:lvl1pPr>
          </a:lstStyle>
          <a:p>
            <a:r>
              <a:rPr lang="en-US" dirty="0"/>
              <a:t> </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30"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246419509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диаграммы с комментариями">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7"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Диаграмма 13"/>
          <p:cNvSpPr>
            <a:spLocks noGrp="1"/>
          </p:cNvSpPr>
          <p:nvPr>
            <p:ph type="chart" sz="quarter" idx="18" hasCustomPrompt="1"/>
          </p:nvPr>
        </p:nvSpPr>
        <p:spPr>
          <a:xfrm>
            <a:off x="255589" y="1363625"/>
            <a:ext cx="2016000" cy="1843087"/>
          </a:xfrm>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Диаграмма 13"/>
          <p:cNvSpPr>
            <a:spLocks noGrp="1"/>
          </p:cNvSpPr>
          <p:nvPr>
            <p:ph type="chart" sz="quarter" idx="19" hasCustomPrompt="1"/>
          </p:nvPr>
        </p:nvSpPr>
        <p:spPr>
          <a:xfrm>
            <a:off x="2461064" y="1363625"/>
            <a:ext cx="2016000" cy="1843087"/>
          </a:xfrm>
        </p:spPr>
        <p:txBody>
          <a:bodyPr/>
          <a:lstStyle>
            <a:lvl1pPr>
              <a:defRPr sz="1200"/>
            </a:lvl1pPr>
          </a:lstStyle>
          <a:p>
            <a:r>
              <a:rPr lang="en-US" dirty="0"/>
              <a:t> </a:t>
            </a:r>
            <a:endParaRPr lang="ru-RU" dirty="0"/>
          </a:p>
        </p:txBody>
      </p:sp>
      <p:sp>
        <p:nvSpPr>
          <p:cNvPr id="13" name="Диаграмма 13"/>
          <p:cNvSpPr>
            <a:spLocks noGrp="1"/>
          </p:cNvSpPr>
          <p:nvPr>
            <p:ph type="chart" sz="quarter" idx="22" hasCustomPrompt="1"/>
          </p:nvPr>
        </p:nvSpPr>
        <p:spPr>
          <a:xfrm>
            <a:off x="4666539" y="1363625"/>
            <a:ext cx="2016000" cy="1843087"/>
          </a:xfrm>
        </p:spPr>
        <p:txBody>
          <a:bodyPr/>
          <a:lstStyle>
            <a:lvl1pPr>
              <a:defRPr sz="1200"/>
            </a:lvl1pPr>
          </a:lstStyle>
          <a:p>
            <a:r>
              <a:rPr lang="en-US" dirty="0"/>
              <a:t> </a:t>
            </a:r>
            <a:endParaRPr lang="ru-RU" dirty="0"/>
          </a:p>
        </p:txBody>
      </p:sp>
      <p:sp>
        <p:nvSpPr>
          <p:cNvPr id="20" name="Диаграмма 13"/>
          <p:cNvSpPr>
            <a:spLocks noGrp="1"/>
          </p:cNvSpPr>
          <p:nvPr>
            <p:ph type="chart" sz="quarter" idx="25" hasCustomPrompt="1"/>
          </p:nvPr>
        </p:nvSpPr>
        <p:spPr>
          <a:xfrm>
            <a:off x="6872013" y="1363625"/>
            <a:ext cx="2016000" cy="1843087"/>
          </a:xfrm>
        </p:spPr>
        <p:txBody>
          <a:bodyPr/>
          <a:lstStyle>
            <a:lvl1pPr>
              <a:defRPr sz="1200"/>
            </a:lvl1pPr>
          </a:lstStyle>
          <a:p>
            <a:r>
              <a:rPr lang="en-US" dirty="0"/>
              <a:t> </a:t>
            </a:r>
            <a:endParaRPr lang="ru-RU" dirty="0"/>
          </a:p>
        </p:txBody>
      </p:sp>
      <p:sp>
        <p:nvSpPr>
          <p:cNvPr id="22" name="Текст 2">
            <a:extLst>
              <a:ext uri="{FF2B5EF4-FFF2-40B4-BE49-F238E27FC236}">
                <a16:creationId xmlns:a16="http://schemas.microsoft.com/office/drawing/2014/main" id="{156977D3-B49F-459C-8A95-0201776EC89E}"/>
              </a:ext>
            </a:extLst>
          </p:cNvPr>
          <p:cNvSpPr>
            <a:spLocks noGrp="1"/>
          </p:cNvSpPr>
          <p:nvPr>
            <p:ph type="body" idx="17" hasCustomPrompt="1"/>
          </p:nvPr>
        </p:nvSpPr>
        <p:spPr>
          <a:xfrm>
            <a:off x="255599"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a:extLst>
              <a:ext uri="{FF2B5EF4-FFF2-40B4-BE49-F238E27FC236}">
                <a16:creationId xmlns:a16="http://schemas.microsoft.com/office/drawing/2014/main" id="{01672133-F7F2-4D49-84AE-FB4BF84CCFBB}"/>
              </a:ext>
            </a:extLst>
          </p:cNvPr>
          <p:cNvSpPr>
            <a:spLocks noGrp="1"/>
          </p:cNvSpPr>
          <p:nvPr>
            <p:ph type="body" idx="26" hasCustomPrompt="1"/>
          </p:nvPr>
        </p:nvSpPr>
        <p:spPr>
          <a:xfrm>
            <a:off x="2462400"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4" name="Текст 2">
            <a:extLst>
              <a:ext uri="{FF2B5EF4-FFF2-40B4-BE49-F238E27FC236}">
                <a16:creationId xmlns:a16="http://schemas.microsoft.com/office/drawing/2014/main" id="{89913B83-2D6F-4502-B6BF-D6C17DA85AD9}"/>
              </a:ext>
            </a:extLst>
          </p:cNvPr>
          <p:cNvSpPr>
            <a:spLocks noGrp="1"/>
          </p:cNvSpPr>
          <p:nvPr>
            <p:ph type="body" idx="27" hasCustomPrompt="1"/>
          </p:nvPr>
        </p:nvSpPr>
        <p:spPr>
          <a:xfrm>
            <a:off x="4669200"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5" name="Текст 2">
            <a:extLst>
              <a:ext uri="{FF2B5EF4-FFF2-40B4-BE49-F238E27FC236}">
                <a16:creationId xmlns:a16="http://schemas.microsoft.com/office/drawing/2014/main" id="{FCCA6A8A-8972-4627-8588-AAA663EB57EA}"/>
              </a:ext>
            </a:extLst>
          </p:cNvPr>
          <p:cNvSpPr>
            <a:spLocks noGrp="1"/>
          </p:cNvSpPr>
          <p:nvPr>
            <p:ph type="body" idx="20" hasCustomPrompt="1"/>
          </p:nvPr>
        </p:nvSpPr>
        <p:spPr>
          <a:xfrm>
            <a:off x="6875999"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265301233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раздела">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1"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17" hasCustomPrompt="1"/>
          </p:nvPr>
        </p:nvSpPr>
        <p:spPr>
          <a:xfrm>
            <a:off x="255599"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5" name="Текст 2"/>
          <p:cNvSpPr>
            <a:spLocks noGrp="1"/>
          </p:cNvSpPr>
          <p:nvPr>
            <p:ph type="body" idx="18" hasCustomPrompt="1"/>
          </p:nvPr>
        </p:nvSpPr>
        <p:spPr>
          <a:xfrm>
            <a:off x="2462400"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6" name="Текст 2"/>
          <p:cNvSpPr>
            <a:spLocks noGrp="1"/>
          </p:cNvSpPr>
          <p:nvPr>
            <p:ph type="body" idx="19" hasCustomPrompt="1"/>
          </p:nvPr>
        </p:nvSpPr>
        <p:spPr>
          <a:xfrm>
            <a:off x="4669200"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7" name="Текст 2"/>
          <p:cNvSpPr>
            <a:spLocks noGrp="1"/>
          </p:cNvSpPr>
          <p:nvPr>
            <p:ph type="body" idx="20" hasCustomPrompt="1"/>
          </p:nvPr>
        </p:nvSpPr>
        <p:spPr>
          <a:xfrm>
            <a:off x="6875999"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327772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фоновое фото">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userDrawn="1">
            <p:custDataLst>
              <p:tags r:id="rId2"/>
            </p:custDataLst>
            <p:extLst>
              <p:ext uri="{D42A27DB-BD31-4B8C-83A1-F6EECF244321}">
                <p14:modId xmlns:p14="http://schemas.microsoft.com/office/powerpoint/2010/main" val="404341723"/>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7175" name="Слайд think-cell" r:id="rId6" imgW="270" imgH="270" progId="TCLayout.ActiveDocument.1">
                  <p:embed/>
                </p:oleObj>
              </mc:Choice>
              <mc:Fallback>
                <p:oleObj name="Слайд think-cell" r:id="rId6" imgW="270" imgH="270" progId="TCLayout.ActiveDocument.1">
                  <p:embed/>
                  <p:pic>
                    <p:nvPicPr>
                      <p:cNvPr id="10" name="Объект 9" hidden="1"/>
                      <p:cNvPicPr/>
                      <p:nvPr/>
                    </p:nvPicPr>
                    <p:blipFill>
                      <a:blip r:embed="rId7"/>
                      <a:stretch>
                        <a:fillRect/>
                      </a:stretch>
                    </p:blipFill>
                    <p:spPr>
                      <a:xfrm>
                        <a:off x="1590" y="1589"/>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Rectangle 2"/>
          <p:cNvSpPr/>
          <p:nvPr userDrawn="1"/>
        </p:nvSpPr>
        <p:spPr bwMode="auto">
          <a:xfrm>
            <a:off x="7670510" y="331723"/>
            <a:ext cx="1159938" cy="360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Прямоугольник 28"/>
          <p:cNvSpPr/>
          <p:nvPr userDrawn="1"/>
        </p:nvSpPr>
        <p:spPr bwMode="auto">
          <a:xfrm>
            <a:off x="0" y="984813"/>
            <a:ext cx="5291667" cy="3241289"/>
          </a:xfrm>
          <a:prstGeom prst="rect">
            <a:avLst/>
          </a:prstGeom>
          <a:gradFill>
            <a:gsLst>
              <a:gs pos="2020">
                <a:schemeClr val="accent1">
                  <a:alpha val="85000"/>
                </a:schemeClr>
              </a:gs>
              <a:gs pos="35000">
                <a:srgbClr val="008C95">
                  <a:alpha val="77000"/>
                </a:srgbClr>
              </a:gs>
              <a:gs pos="74000">
                <a:schemeClr val="accent1">
                  <a:alpha val="68000"/>
                </a:schemeClr>
              </a:gs>
              <a:gs pos="100000">
                <a:schemeClr val="accent1">
                  <a:alpha val="50000"/>
                </a:schemeClr>
              </a:gs>
            </a:gsLst>
            <a:lin ang="30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95" rtl="0" eaLnBrk="1" fontAlgn="base" latinLnBrk="0" hangingPunct="1">
              <a:lnSpc>
                <a:spcPct val="100000"/>
              </a:lnSpc>
              <a:spcBef>
                <a:spcPts val="0"/>
              </a:spcBef>
              <a:spcAft>
                <a:spcPts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6" name="Прямоугольник 6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Заголовок 1"/>
          <p:cNvSpPr>
            <a:spLocks noGrp="1"/>
          </p:cNvSpPr>
          <p:nvPr>
            <p:ph type="ctrTitle" hasCustomPrompt="1"/>
          </p:nvPr>
        </p:nvSpPr>
        <p:spPr>
          <a:xfrm>
            <a:off x="332540" y="1210582"/>
            <a:ext cx="4645860" cy="1441767"/>
          </a:xfrm>
          <a:effectLst/>
        </p:spPr>
        <p:txBody>
          <a:bodyPr>
            <a:normAutofit/>
          </a:bodyPr>
          <a:lstStyle>
            <a:lvl1pPr>
              <a:defRPr lang="ru-RU" sz="2800" b="0" i="0" u="none" cap="none" spc="0" baseline="0" dirty="0" smtClean="0">
                <a:ln>
                  <a:noFill/>
                </a:ln>
                <a:solidFill>
                  <a:schemeClr val="bg1"/>
                </a:solidFill>
                <a:effectLst/>
                <a:latin typeface="+mn-lt"/>
                <a:ea typeface="+mn-ea"/>
                <a:cs typeface="Arial"/>
              </a:defRPr>
            </a:lvl1pPr>
          </a:lstStyle>
          <a:p>
            <a:r>
              <a:rPr lang="ru-RU" dirty="0"/>
              <a:t>Название презентации</a:t>
            </a:r>
          </a:p>
        </p:txBody>
      </p:sp>
      <p:sp>
        <p:nvSpPr>
          <p:cNvPr id="35" name="Текст 12"/>
          <p:cNvSpPr>
            <a:spLocks noGrp="1"/>
          </p:cNvSpPr>
          <p:nvPr>
            <p:ph type="body" sz="quarter" idx="10" hasCustomPrompt="1"/>
          </p:nvPr>
        </p:nvSpPr>
        <p:spPr>
          <a:xfrm>
            <a:off x="332338" y="2737470"/>
            <a:ext cx="4645990" cy="792000"/>
          </a:xfrm>
          <a:effectLst/>
        </p:spPr>
        <p:txBody>
          <a:bodyPr/>
          <a:lstStyle>
            <a:lvl1pPr>
              <a:spcBef>
                <a:spcPts val="0"/>
              </a:spcBef>
              <a:spcAft>
                <a:spcPts val="0"/>
              </a:spcAft>
              <a:defRPr sz="1200" baseline="0">
                <a:solidFill>
                  <a:schemeClr val="bg1"/>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32337" y="3614591"/>
            <a:ext cx="4645990" cy="540000"/>
          </a:xfr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2" name="Picture 3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822820" y="428923"/>
            <a:ext cx="876123" cy="165600"/>
          </a:xfrm>
          <a:prstGeom prst="rect">
            <a:avLst/>
          </a:prstGeom>
        </p:spPr>
      </p:pic>
    </p:spTree>
    <p:extLst>
      <p:ext uri="{BB962C8B-B14F-4D97-AF65-F5344CB8AC3E}">
        <p14:creationId xmlns:p14="http://schemas.microsoft.com/office/powerpoint/2010/main" val="332820648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фото + подписи">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1" name="Рисунок 10"/>
          <p:cNvSpPr>
            <a:spLocks noGrp="1"/>
          </p:cNvSpPr>
          <p:nvPr>
            <p:ph type="pic" sz="quarter" idx="17"/>
          </p:nvPr>
        </p:nvSpPr>
        <p:spPr>
          <a:xfrm>
            <a:off x="255701" y="1298578"/>
            <a:ext cx="2015900" cy="1883822"/>
          </a:xfrm>
        </p:spPr>
        <p:txBody>
          <a:bodyPr/>
          <a:lstStyle>
            <a:lvl1pPr>
              <a:defRPr sz="1200"/>
            </a:lvl1pPr>
          </a:lstStyle>
          <a:p>
            <a:endParaRPr lang="ru-RU"/>
          </a:p>
        </p:txBody>
      </p:sp>
      <p:sp>
        <p:nvSpPr>
          <p:cNvPr id="12" name="Рисунок 10"/>
          <p:cNvSpPr>
            <a:spLocks noGrp="1"/>
          </p:cNvSpPr>
          <p:nvPr>
            <p:ph type="pic" sz="quarter" idx="18"/>
          </p:nvPr>
        </p:nvSpPr>
        <p:spPr>
          <a:xfrm>
            <a:off x="2466540" y="1298578"/>
            <a:ext cx="2015900" cy="1883822"/>
          </a:xfrm>
        </p:spPr>
        <p:txBody>
          <a:bodyPr/>
          <a:lstStyle>
            <a:lvl1pPr>
              <a:defRPr sz="1200"/>
            </a:lvl1pPr>
          </a:lstStyle>
          <a:p>
            <a:endParaRPr lang="ru-RU"/>
          </a:p>
        </p:txBody>
      </p:sp>
      <p:sp>
        <p:nvSpPr>
          <p:cNvPr id="13" name="Рисунок 10"/>
          <p:cNvSpPr>
            <a:spLocks noGrp="1"/>
          </p:cNvSpPr>
          <p:nvPr>
            <p:ph type="pic" sz="quarter" idx="19"/>
          </p:nvPr>
        </p:nvSpPr>
        <p:spPr>
          <a:xfrm>
            <a:off x="4669200" y="1298578"/>
            <a:ext cx="2015900" cy="1883822"/>
          </a:xfrm>
        </p:spPr>
        <p:txBody>
          <a:bodyPr/>
          <a:lstStyle>
            <a:lvl1pPr>
              <a:defRPr sz="1200"/>
            </a:lvl1pPr>
          </a:lstStyle>
          <a:p>
            <a:endParaRPr lang="ru-RU"/>
          </a:p>
        </p:txBody>
      </p:sp>
      <p:sp>
        <p:nvSpPr>
          <p:cNvPr id="15" name="Рисунок 10"/>
          <p:cNvSpPr>
            <a:spLocks noGrp="1"/>
          </p:cNvSpPr>
          <p:nvPr>
            <p:ph type="pic" sz="quarter" idx="20"/>
          </p:nvPr>
        </p:nvSpPr>
        <p:spPr>
          <a:xfrm>
            <a:off x="6876100" y="1298578"/>
            <a:ext cx="2015900" cy="1883822"/>
          </a:xfrm>
        </p:spPr>
        <p:txBody>
          <a:bodyPr/>
          <a:lstStyle>
            <a:lvl1pPr>
              <a:defRPr sz="1200"/>
            </a:lvl1pPr>
          </a:lstStyle>
          <a:p>
            <a:endParaRPr lang="ru-RU"/>
          </a:p>
        </p:txBody>
      </p:sp>
      <p:sp>
        <p:nvSpPr>
          <p:cNvPr id="19" name="Текст 2"/>
          <p:cNvSpPr>
            <a:spLocks noGrp="1"/>
          </p:cNvSpPr>
          <p:nvPr>
            <p:ph type="body" idx="39" hasCustomPrompt="1"/>
          </p:nvPr>
        </p:nvSpPr>
        <p:spPr>
          <a:xfrm>
            <a:off x="2555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40" hasCustomPrompt="1"/>
          </p:nvPr>
        </p:nvSpPr>
        <p:spPr>
          <a:xfrm>
            <a:off x="24624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1" name="Текст 2"/>
          <p:cNvSpPr>
            <a:spLocks noGrp="1"/>
          </p:cNvSpPr>
          <p:nvPr>
            <p:ph type="body" idx="41" hasCustomPrompt="1"/>
          </p:nvPr>
        </p:nvSpPr>
        <p:spPr>
          <a:xfrm>
            <a:off x="46692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Текст 2"/>
          <p:cNvSpPr>
            <a:spLocks noGrp="1"/>
          </p:cNvSpPr>
          <p:nvPr>
            <p:ph type="body" idx="42" hasCustomPrompt="1"/>
          </p:nvPr>
        </p:nvSpPr>
        <p:spPr>
          <a:xfrm>
            <a:off x="68759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75504583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4х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0"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462400"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462400"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4669200"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4669200"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6870050"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6870050"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4022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4х2 с заголовками колонок">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164"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24624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46692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68759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462400"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462400"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4669200"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4669200"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6870050"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6870050"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79791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4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460740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8117"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24624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46692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68759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462400"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462400"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4669200"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4669200"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Текст 2"/>
          <p:cNvSpPr>
            <a:spLocks noGrp="1"/>
          </p:cNvSpPr>
          <p:nvPr>
            <p:ph type="body" idx="47" hasCustomPrompt="1"/>
          </p:nvPr>
        </p:nvSpPr>
        <p:spPr>
          <a:xfrm>
            <a:off x="255599"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5" name="Текст 2"/>
          <p:cNvSpPr>
            <a:spLocks noGrp="1"/>
          </p:cNvSpPr>
          <p:nvPr>
            <p:ph type="body" idx="48" hasCustomPrompt="1"/>
          </p:nvPr>
        </p:nvSpPr>
        <p:spPr>
          <a:xfrm>
            <a:off x="2462400"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6" name="Текст 2"/>
          <p:cNvSpPr>
            <a:spLocks noGrp="1"/>
          </p:cNvSpPr>
          <p:nvPr>
            <p:ph type="body" idx="49" hasCustomPrompt="1"/>
          </p:nvPr>
        </p:nvSpPr>
        <p:spPr>
          <a:xfrm>
            <a:off x="4669200"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7" name="Текст 2"/>
          <p:cNvSpPr>
            <a:spLocks noGrp="1"/>
          </p:cNvSpPr>
          <p:nvPr>
            <p:ph type="body" idx="50" hasCustomPrompt="1"/>
          </p:nvPr>
        </p:nvSpPr>
        <p:spPr>
          <a:xfrm>
            <a:off x="6875999"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8" name="Content Placeholder 6"/>
          <p:cNvSpPr>
            <a:spLocks noGrp="1"/>
          </p:cNvSpPr>
          <p:nvPr>
            <p:ph sz="quarter" idx="51"/>
          </p:nvPr>
        </p:nvSpPr>
        <p:spPr>
          <a:xfrm>
            <a:off x="6870050"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6870050"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601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5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185"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8"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2009405"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3763212"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5517019"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009405"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009405"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3763212"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3763212"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5517019"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5517019"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Текст 2"/>
          <p:cNvSpPr>
            <a:spLocks noGrp="1"/>
          </p:cNvSpPr>
          <p:nvPr>
            <p:ph type="body" idx="53" hasCustomPrompt="1"/>
          </p:nvPr>
        </p:nvSpPr>
        <p:spPr>
          <a:xfrm>
            <a:off x="7270825"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0" name="Текст 2"/>
          <p:cNvSpPr>
            <a:spLocks noGrp="1"/>
          </p:cNvSpPr>
          <p:nvPr>
            <p:ph type="body" idx="54" hasCustomPrompt="1"/>
          </p:nvPr>
        </p:nvSpPr>
        <p:spPr>
          <a:xfrm>
            <a:off x="255598"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1" name="Текст 2"/>
          <p:cNvSpPr>
            <a:spLocks noGrp="1"/>
          </p:cNvSpPr>
          <p:nvPr>
            <p:ph type="body" idx="55" hasCustomPrompt="1"/>
          </p:nvPr>
        </p:nvSpPr>
        <p:spPr>
          <a:xfrm>
            <a:off x="2009405"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2" name="Текст 2"/>
          <p:cNvSpPr>
            <a:spLocks noGrp="1"/>
          </p:cNvSpPr>
          <p:nvPr>
            <p:ph type="body" idx="56" hasCustomPrompt="1"/>
          </p:nvPr>
        </p:nvSpPr>
        <p:spPr>
          <a:xfrm>
            <a:off x="3763212"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3" name="Текст 2"/>
          <p:cNvSpPr>
            <a:spLocks noGrp="1"/>
          </p:cNvSpPr>
          <p:nvPr>
            <p:ph type="body" idx="57" hasCustomPrompt="1"/>
          </p:nvPr>
        </p:nvSpPr>
        <p:spPr>
          <a:xfrm>
            <a:off x="5517019"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4" name="Текст 2"/>
          <p:cNvSpPr>
            <a:spLocks noGrp="1"/>
          </p:cNvSpPr>
          <p:nvPr>
            <p:ph type="body" idx="58" hasCustomPrompt="1"/>
          </p:nvPr>
        </p:nvSpPr>
        <p:spPr>
          <a:xfrm>
            <a:off x="7270825"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5" name="Content Placeholder 6"/>
          <p:cNvSpPr>
            <a:spLocks noGrp="1"/>
          </p:cNvSpPr>
          <p:nvPr>
            <p:ph sz="quarter" idx="59"/>
          </p:nvPr>
        </p:nvSpPr>
        <p:spPr>
          <a:xfrm>
            <a:off x="7273175"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60"/>
          </p:nvPr>
        </p:nvSpPr>
        <p:spPr>
          <a:xfrm>
            <a:off x="7273175"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5086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Универсальная сетка 6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209"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170927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316295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461663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170927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170927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316295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316295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461663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461663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Текст 2"/>
          <p:cNvSpPr>
            <a:spLocks noGrp="1"/>
          </p:cNvSpPr>
          <p:nvPr>
            <p:ph type="body" idx="53" hasCustomPrompt="1"/>
          </p:nvPr>
        </p:nvSpPr>
        <p:spPr>
          <a:xfrm>
            <a:off x="607031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0" name="Текст 2"/>
          <p:cNvSpPr>
            <a:spLocks noGrp="1"/>
          </p:cNvSpPr>
          <p:nvPr>
            <p:ph type="body" idx="54" hasCustomPrompt="1"/>
          </p:nvPr>
        </p:nvSpPr>
        <p:spPr>
          <a:xfrm>
            <a:off x="25559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1" name="Текст 2"/>
          <p:cNvSpPr>
            <a:spLocks noGrp="1"/>
          </p:cNvSpPr>
          <p:nvPr>
            <p:ph type="body" idx="55" hasCustomPrompt="1"/>
          </p:nvPr>
        </p:nvSpPr>
        <p:spPr>
          <a:xfrm>
            <a:off x="170927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2" name="Текст 2"/>
          <p:cNvSpPr>
            <a:spLocks noGrp="1"/>
          </p:cNvSpPr>
          <p:nvPr>
            <p:ph type="body" idx="56" hasCustomPrompt="1"/>
          </p:nvPr>
        </p:nvSpPr>
        <p:spPr>
          <a:xfrm>
            <a:off x="316295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3" name="Текст 2"/>
          <p:cNvSpPr>
            <a:spLocks noGrp="1"/>
          </p:cNvSpPr>
          <p:nvPr>
            <p:ph type="body" idx="57" hasCustomPrompt="1"/>
          </p:nvPr>
        </p:nvSpPr>
        <p:spPr>
          <a:xfrm>
            <a:off x="461663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4" name="Текст 2"/>
          <p:cNvSpPr>
            <a:spLocks noGrp="1"/>
          </p:cNvSpPr>
          <p:nvPr>
            <p:ph type="body" idx="58" hasCustomPrompt="1"/>
          </p:nvPr>
        </p:nvSpPr>
        <p:spPr>
          <a:xfrm>
            <a:off x="607031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5" name="Content Placeholder 6"/>
          <p:cNvSpPr>
            <a:spLocks noGrp="1"/>
          </p:cNvSpPr>
          <p:nvPr>
            <p:ph sz="quarter" idx="59"/>
          </p:nvPr>
        </p:nvSpPr>
        <p:spPr>
          <a:xfrm>
            <a:off x="607031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60"/>
          </p:nvPr>
        </p:nvSpPr>
        <p:spPr>
          <a:xfrm>
            <a:off x="607031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Текст 2"/>
          <p:cNvSpPr>
            <a:spLocks noGrp="1"/>
          </p:cNvSpPr>
          <p:nvPr>
            <p:ph type="body" idx="61" hasCustomPrompt="1"/>
          </p:nvPr>
        </p:nvSpPr>
        <p:spPr>
          <a:xfrm>
            <a:off x="7524000"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5" name="Текст 2"/>
          <p:cNvSpPr>
            <a:spLocks noGrp="1"/>
          </p:cNvSpPr>
          <p:nvPr>
            <p:ph type="body" idx="62" hasCustomPrompt="1"/>
          </p:nvPr>
        </p:nvSpPr>
        <p:spPr>
          <a:xfrm>
            <a:off x="7524000"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6" name="Content Placeholder 6"/>
          <p:cNvSpPr>
            <a:spLocks noGrp="1"/>
          </p:cNvSpPr>
          <p:nvPr>
            <p:ph sz="quarter" idx="63"/>
          </p:nvPr>
        </p:nvSpPr>
        <p:spPr>
          <a:xfrm>
            <a:off x="7524000"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p:ph sz="quarter" idx="64"/>
          </p:nvPr>
        </p:nvSpPr>
        <p:spPr>
          <a:xfrm>
            <a:off x="7524000"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634749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шага процесса">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2"/>
          <p:cNvSpPr>
            <a:spLocks noGrp="1"/>
          </p:cNvSpPr>
          <p:nvPr>
            <p:ph type="body" idx="17" hasCustomPrompt="1"/>
          </p:nvPr>
        </p:nvSpPr>
        <p:spPr>
          <a:xfrm>
            <a:off x="2555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2" name="Текст 2"/>
          <p:cNvSpPr>
            <a:spLocks noGrp="1"/>
          </p:cNvSpPr>
          <p:nvPr>
            <p:ph type="body" idx="18" hasCustomPrompt="1"/>
          </p:nvPr>
        </p:nvSpPr>
        <p:spPr>
          <a:xfrm>
            <a:off x="24623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3" name="Текст 2"/>
          <p:cNvSpPr>
            <a:spLocks noGrp="1"/>
          </p:cNvSpPr>
          <p:nvPr>
            <p:ph type="body" idx="19" hasCustomPrompt="1"/>
          </p:nvPr>
        </p:nvSpPr>
        <p:spPr>
          <a:xfrm>
            <a:off x="46691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4" name="Текст 2"/>
          <p:cNvSpPr>
            <a:spLocks noGrp="1"/>
          </p:cNvSpPr>
          <p:nvPr>
            <p:ph type="body" idx="20" hasCustomPrompt="1"/>
          </p:nvPr>
        </p:nvSpPr>
        <p:spPr>
          <a:xfrm>
            <a:off x="68759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Tree>
    <p:extLst>
      <p:ext uri="{BB962C8B-B14F-4D97-AF65-F5344CB8AC3E}">
        <p14:creationId xmlns:p14="http://schemas.microsoft.com/office/powerpoint/2010/main" val="8153726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шагов процесса">
    <p:spTree>
      <p:nvGrpSpPr>
        <p:cNvPr id="1" name=""/>
        <p:cNvGrpSpPr/>
        <p:nvPr/>
      </p:nvGrpSpPr>
      <p:grpSpPr>
        <a:xfrm>
          <a:off x="0" y="0"/>
          <a:ext cx="0" cy="0"/>
          <a:chOff x="0" y="0"/>
          <a:chExt cx="0" cy="0"/>
        </a:xfrm>
      </p:grpSpPr>
      <p:sp>
        <p:nvSpPr>
          <p:cNvPr id="27" name="Text Placeholder 7">
            <a:extLst>
              <a:ext uri="{FF2B5EF4-FFF2-40B4-BE49-F238E27FC236}">
                <a16:creationId xmlns:a16="http://schemas.microsoft.com/office/drawing/2014/main" id="{A9423FA0-E55A-4DA4-9315-C648399DFB49}"/>
              </a:ext>
            </a:extLst>
          </p:cNvPr>
          <p:cNvSpPr>
            <a:spLocks noGrp="1"/>
          </p:cNvSpPr>
          <p:nvPr>
            <p:ph type="body" sz="quarter" idx="39"/>
          </p:nvPr>
        </p:nvSpPr>
        <p:spPr>
          <a:xfrm>
            <a:off x="722333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2"/>
          <p:cNvSpPr>
            <a:spLocks noGrp="1"/>
          </p:cNvSpPr>
          <p:nvPr>
            <p:ph type="body" idx="17" hasCustomPrompt="1"/>
          </p:nvPr>
        </p:nvSpPr>
        <p:spPr>
          <a:xfrm>
            <a:off x="255599"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2" name="Текст 2"/>
          <p:cNvSpPr>
            <a:spLocks noGrp="1"/>
          </p:cNvSpPr>
          <p:nvPr>
            <p:ph type="body" idx="18" hasCustomPrompt="1"/>
          </p:nvPr>
        </p:nvSpPr>
        <p:spPr>
          <a:xfrm>
            <a:off x="1996236"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3" name="Текст 2"/>
          <p:cNvSpPr>
            <a:spLocks noGrp="1"/>
          </p:cNvSpPr>
          <p:nvPr>
            <p:ph type="body" idx="19" hasCustomPrompt="1"/>
          </p:nvPr>
        </p:nvSpPr>
        <p:spPr>
          <a:xfrm>
            <a:off x="3744793"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4" name="Текст 2"/>
          <p:cNvSpPr>
            <a:spLocks noGrp="1"/>
          </p:cNvSpPr>
          <p:nvPr>
            <p:ph type="body" idx="20" hasCustomPrompt="1"/>
          </p:nvPr>
        </p:nvSpPr>
        <p:spPr>
          <a:xfrm>
            <a:off x="5493350"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14" name="Текст 2"/>
          <p:cNvSpPr>
            <a:spLocks noGrp="1"/>
          </p:cNvSpPr>
          <p:nvPr>
            <p:ph type="body" idx="21" hasCustomPrompt="1"/>
          </p:nvPr>
        </p:nvSpPr>
        <p:spPr>
          <a:xfrm>
            <a:off x="7233987" y="828760"/>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0"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004157"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375545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549335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395701119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Процесс по кругу 1">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Арка 6"/>
          <p:cNvSpPr/>
          <p:nvPr userDrawn="1"/>
        </p:nvSpPr>
        <p:spPr bwMode="auto">
          <a:xfrm>
            <a:off x="3188465" y="1318908"/>
            <a:ext cx="2799399" cy="2799402"/>
          </a:xfrm>
          <a:prstGeom prst="blockArc">
            <a:avLst>
              <a:gd name="adj1" fmla="val 16191914"/>
              <a:gd name="adj2" fmla="val 21585580"/>
              <a:gd name="adj3" fmla="val 13524"/>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Арка 7"/>
          <p:cNvSpPr/>
          <p:nvPr userDrawn="1"/>
        </p:nvSpPr>
        <p:spPr bwMode="auto">
          <a:xfrm rot="5400000">
            <a:off x="3188463" y="1318910"/>
            <a:ext cx="2799402" cy="2799399"/>
          </a:xfrm>
          <a:prstGeom prst="blockArc">
            <a:avLst>
              <a:gd name="adj1" fmla="val 16191914"/>
              <a:gd name="adj2" fmla="val 21585580"/>
              <a:gd name="adj3" fmla="val 13524"/>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Арка 8"/>
          <p:cNvSpPr/>
          <p:nvPr userDrawn="1"/>
        </p:nvSpPr>
        <p:spPr bwMode="auto">
          <a:xfrm rot="10800000">
            <a:off x="3188465" y="1318908"/>
            <a:ext cx="2799399" cy="2799402"/>
          </a:xfrm>
          <a:prstGeom prst="blockArc">
            <a:avLst>
              <a:gd name="adj1" fmla="val 16191914"/>
              <a:gd name="adj2" fmla="val 21585580"/>
              <a:gd name="adj3" fmla="val 13524"/>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charset="0"/>
            </a:endParaRPr>
          </a:p>
        </p:txBody>
      </p:sp>
      <p:sp>
        <p:nvSpPr>
          <p:cNvPr id="10" name="Арка 9"/>
          <p:cNvSpPr/>
          <p:nvPr userDrawn="1"/>
        </p:nvSpPr>
        <p:spPr bwMode="auto">
          <a:xfrm rot="16200000">
            <a:off x="3188463" y="1318910"/>
            <a:ext cx="2799402" cy="2799399"/>
          </a:xfrm>
          <a:prstGeom prst="blockArc">
            <a:avLst>
              <a:gd name="adj1" fmla="val 16191914"/>
              <a:gd name="adj2" fmla="val 21585580"/>
              <a:gd name="adj3" fmla="val 13524"/>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Нашивка 14"/>
          <p:cNvSpPr/>
          <p:nvPr userDrawn="1"/>
        </p:nvSpPr>
        <p:spPr bwMode="auto">
          <a:xfrm>
            <a:off x="4455098" y="1318908"/>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Нашивка 15"/>
          <p:cNvSpPr/>
          <p:nvPr userDrawn="1"/>
        </p:nvSpPr>
        <p:spPr bwMode="auto">
          <a:xfrm rot="5400000">
            <a:off x="5663864" y="2516304"/>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Нашивка 16"/>
          <p:cNvSpPr/>
          <p:nvPr userDrawn="1"/>
        </p:nvSpPr>
        <p:spPr bwMode="auto">
          <a:xfrm flipH="1">
            <a:off x="4482394" y="3722311"/>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Нашивка 17"/>
          <p:cNvSpPr/>
          <p:nvPr userDrawn="1"/>
        </p:nvSpPr>
        <p:spPr bwMode="auto">
          <a:xfrm rot="16200000">
            <a:off x="3253640" y="2530437"/>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0" name="Текст 19"/>
          <p:cNvSpPr>
            <a:spLocks noGrp="1"/>
          </p:cNvSpPr>
          <p:nvPr>
            <p:ph type="body" sz="quarter" idx="13"/>
          </p:nvPr>
        </p:nvSpPr>
        <p:spPr>
          <a:xfrm>
            <a:off x="255588" y="1071831"/>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19"/>
          <p:cNvSpPr>
            <a:spLocks noGrp="1"/>
          </p:cNvSpPr>
          <p:nvPr>
            <p:ph type="body" sz="quarter" idx="14"/>
          </p:nvPr>
        </p:nvSpPr>
        <p:spPr>
          <a:xfrm>
            <a:off x="255588" y="2839718"/>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2" name="Текст 19"/>
          <p:cNvSpPr>
            <a:spLocks noGrp="1"/>
          </p:cNvSpPr>
          <p:nvPr>
            <p:ph type="body" sz="quarter" idx="15"/>
          </p:nvPr>
        </p:nvSpPr>
        <p:spPr>
          <a:xfrm>
            <a:off x="6191482" y="1071831"/>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3" name="Текст 19"/>
          <p:cNvSpPr>
            <a:spLocks noGrp="1"/>
          </p:cNvSpPr>
          <p:nvPr>
            <p:ph type="body" sz="quarter" idx="16"/>
          </p:nvPr>
        </p:nvSpPr>
        <p:spPr>
          <a:xfrm>
            <a:off x="6191482" y="2839718"/>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9" name="Freeform: Shape 18">
            <a:extLst>
              <a:ext uri="{FF2B5EF4-FFF2-40B4-BE49-F238E27FC236}">
                <a16:creationId xmlns:a16="http://schemas.microsoft.com/office/drawing/2014/main" id="{E97B8803-CFBE-46D2-94F3-1E13B37C26DB}"/>
              </a:ext>
            </a:extLst>
          </p:cNvPr>
          <p:cNvSpPr/>
          <p:nvPr userDrawn="1"/>
        </p:nvSpPr>
        <p:spPr bwMode="auto">
          <a:xfrm>
            <a:off x="2995684" y="1501255"/>
            <a:ext cx="630960" cy="173509"/>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6" name="Freeform: Shape 35">
            <a:extLst>
              <a:ext uri="{FF2B5EF4-FFF2-40B4-BE49-F238E27FC236}">
                <a16:creationId xmlns:a16="http://schemas.microsoft.com/office/drawing/2014/main" id="{E32EE881-8F18-4976-B14A-133BBEF93D70}"/>
              </a:ext>
            </a:extLst>
          </p:cNvPr>
          <p:cNvSpPr/>
          <p:nvPr userDrawn="1"/>
        </p:nvSpPr>
        <p:spPr bwMode="auto">
          <a:xfrm flipV="1">
            <a:off x="2995684" y="3782109"/>
            <a:ext cx="721056" cy="178463"/>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85FFE1BE-F468-41E4-AC57-73F3A5F795C0}"/>
              </a:ext>
            </a:extLst>
          </p:cNvPr>
          <p:cNvSpPr/>
          <p:nvPr userDrawn="1"/>
        </p:nvSpPr>
        <p:spPr bwMode="auto">
          <a:xfrm flipH="1">
            <a:off x="5591864" y="1501255"/>
            <a:ext cx="591174" cy="213654"/>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8" name="Freeform: Shape 37">
            <a:extLst>
              <a:ext uri="{FF2B5EF4-FFF2-40B4-BE49-F238E27FC236}">
                <a16:creationId xmlns:a16="http://schemas.microsoft.com/office/drawing/2014/main" id="{E57AF606-9A31-48E6-BA8D-C5D2AD7F0440}"/>
              </a:ext>
            </a:extLst>
          </p:cNvPr>
          <p:cNvSpPr/>
          <p:nvPr userDrawn="1"/>
        </p:nvSpPr>
        <p:spPr bwMode="auto">
          <a:xfrm flipH="1" flipV="1">
            <a:off x="5500048" y="3782111"/>
            <a:ext cx="682990" cy="178462"/>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4100804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Процесс по кругу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grpSp>
        <p:nvGrpSpPr>
          <p:cNvPr id="6" name="Группа 5"/>
          <p:cNvGrpSpPr/>
          <p:nvPr userDrawn="1"/>
        </p:nvGrpSpPr>
        <p:grpSpPr>
          <a:xfrm rot="1829240">
            <a:off x="3303218" y="1554182"/>
            <a:ext cx="2637368" cy="2569106"/>
            <a:chOff x="62794" y="1435622"/>
            <a:chExt cx="2880788" cy="2806226"/>
          </a:xfrm>
        </p:grpSpPr>
        <p:sp>
          <p:nvSpPr>
            <p:cNvPr id="7" name="Арка 6"/>
            <p:cNvSpPr/>
            <p:nvPr/>
          </p:nvSpPr>
          <p:spPr bwMode="auto">
            <a:xfrm rot="16200000">
              <a:off x="96913" y="1442446"/>
              <a:ext cx="2799402" cy="2799399"/>
            </a:xfrm>
            <a:prstGeom prst="blockArc">
              <a:avLst>
                <a:gd name="adj1" fmla="val 16191914"/>
                <a:gd name="adj2" fmla="val 19812983"/>
                <a:gd name="adj3" fmla="val 11905"/>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Арка 7"/>
            <p:cNvSpPr/>
            <p:nvPr/>
          </p:nvSpPr>
          <p:spPr bwMode="auto">
            <a:xfrm rot="-1800000">
              <a:off x="97612" y="1435622"/>
              <a:ext cx="2799402" cy="2799399"/>
            </a:xfrm>
            <a:prstGeom prst="blockArc">
              <a:avLst>
                <a:gd name="adj1" fmla="val 16191914"/>
                <a:gd name="adj2" fmla="val 19812983"/>
                <a:gd name="adj3" fmla="val 11905"/>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Арка 8"/>
            <p:cNvSpPr/>
            <p:nvPr/>
          </p:nvSpPr>
          <p:spPr bwMode="auto">
            <a:xfrm rot="1800000">
              <a:off x="104438" y="1435622"/>
              <a:ext cx="2799402" cy="2799399"/>
            </a:xfrm>
            <a:prstGeom prst="blockArc">
              <a:avLst>
                <a:gd name="adj1" fmla="val 16191914"/>
                <a:gd name="adj2" fmla="val 19812983"/>
                <a:gd name="adj3" fmla="val 11905"/>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0" name="Арка 9"/>
            <p:cNvSpPr/>
            <p:nvPr/>
          </p:nvSpPr>
          <p:spPr bwMode="auto">
            <a:xfrm rot="5400000">
              <a:off x="107411" y="1442447"/>
              <a:ext cx="2799402" cy="2799399"/>
            </a:xfrm>
            <a:prstGeom prst="blockArc">
              <a:avLst>
                <a:gd name="adj1" fmla="val 16191914"/>
                <a:gd name="adj2" fmla="val 19812983"/>
                <a:gd name="adj3" fmla="val 11905"/>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Арка 10"/>
            <p:cNvSpPr/>
            <p:nvPr/>
          </p:nvSpPr>
          <p:spPr bwMode="auto">
            <a:xfrm rot="9000000">
              <a:off x="104437" y="1442447"/>
              <a:ext cx="2799402" cy="2799399"/>
            </a:xfrm>
            <a:prstGeom prst="blockArc">
              <a:avLst>
                <a:gd name="adj1" fmla="val 16191914"/>
                <a:gd name="adj2" fmla="val 19812983"/>
                <a:gd name="adj3" fmla="val 1190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Арка 11"/>
            <p:cNvSpPr/>
            <p:nvPr/>
          </p:nvSpPr>
          <p:spPr bwMode="auto">
            <a:xfrm rot="12600000">
              <a:off x="96912" y="1442447"/>
              <a:ext cx="2799402" cy="2799399"/>
            </a:xfrm>
            <a:prstGeom prst="blockArc">
              <a:avLst>
                <a:gd name="adj1" fmla="val 16191914"/>
                <a:gd name="adj2" fmla="val 19812983"/>
                <a:gd name="adj3" fmla="val 11905"/>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Нашивка 26"/>
            <p:cNvSpPr/>
            <p:nvPr/>
          </p:nvSpPr>
          <p:spPr bwMode="auto">
            <a:xfrm rot="-1800000">
              <a:off x="736085" y="1578379"/>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Нашивка 27"/>
            <p:cNvSpPr/>
            <p:nvPr/>
          </p:nvSpPr>
          <p:spPr bwMode="auto">
            <a:xfrm rot="1800000">
              <a:off x="1984852" y="1573617"/>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5" name="Нашивка 28"/>
            <p:cNvSpPr/>
            <p:nvPr/>
          </p:nvSpPr>
          <p:spPr bwMode="auto">
            <a:xfrm rot="5400000">
              <a:off x="2619582" y="2644146"/>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6" name="Нашивка 29"/>
            <p:cNvSpPr/>
            <p:nvPr/>
          </p:nvSpPr>
          <p:spPr bwMode="auto">
            <a:xfrm rot="9000000">
              <a:off x="1984852" y="3716435"/>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Нашивка 30"/>
            <p:cNvSpPr/>
            <p:nvPr/>
          </p:nvSpPr>
          <p:spPr bwMode="auto">
            <a:xfrm rot="16200000">
              <a:off x="134794" y="2637322"/>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Нашивка 31"/>
            <p:cNvSpPr/>
            <p:nvPr/>
          </p:nvSpPr>
          <p:spPr bwMode="auto">
            <a:xfrm rot="-9000000">
              <a:off x="763382" y="3707324"/>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cxnSp>
        <p:nvCxnSpPr>
          <p:cNvPr id="20" name="Соединительная линия уступом 19"/>
          <p:cNvCxnSpPr>
            <a:endCxn id="38" idx="3"/>
          </p:cNvCxnSpPr>
          <p:nvPr userDrawn="1"/>
        </p:nvCxnSpPr>
        <p:spPr bwMode="auto">
          <a:xfrm rot="10800000" flipV="1">
            <a:off x="2558715" y="3655636"/>
            <a:ext cx="1130097" cy="465917"/>
          </a:xfrm>
          <a:prstGeom prst="bentConnector3">
            <a:avLst>
              <a:gd name="adj1" fmla="val 50000"/>
            </a:avLst>
          </a:prstGeom>
          <a:noFill/>
          <a:ln w="3175" cap="flat" cmpd="sng" algn="ctr">
            <a:solidFill>
              <a:schemeClr val="bg1">
                <a:lumMod val="75000"/>
              </a:schemeClr>
            </a:solidFill>
            <a:prstDash val="solid"/>
            <a:round/>
            <a:headEnd type="oval" w="med" len="med"/>
            <a:tailEnd type="oval" w="med" len="med"/>
          </a:ln>
          <a:effectLst/>
        </p:spPr>
      </p:cxnSp>
      <p:cxnSp>
        <p:nvCxnSpPr>
          <p:cNvPr id="21" name="Соединительная линия уступом 20"/>
          <p:cNvCxnSpPr>
            <a:endCxn id="36" idx="3"/>
          </p:cNvCxnSpPr>
          <p:nvPr userDrawn="1"/>
        </p:nvCxnSpPr>
        <p:spPr bwMode="auto">
          <a:xfrm rot="10800000">
            <a:off x="2558714" y="1473326"/>
            <a:ext cx="1127608" cy="531002"/>
          </a:xfrm>
          <a:prstGeom prst="bentConnector3">
            <a:avLst>
              <a:gd name="adj1" fmla="val 50000"/>
            </a:avLst>
          </a:prstGeom>
          <a:noFill/>
          <a:ln w="3175" cap="flat" cmpd="sng" algn="ctr">
            <a:solidFill>
              <a:schemeClr val="bg1">
                <a:lumMod val="75000"/>
              </a:schemeClr>
            </a:solidFill>
            <a:prstDash val="solid"/>
            <a:round/>
            <a:headEnd type="oval" w="med" len="med"/>
            <a:tailEnd type="oval" w="med" len="med"/>
          </a:ln>
          <a:effectLst/>
        </p:spPr>
      </p:cxnSp>
      <p:sp>
        <p:nvSpPr>
          <p:cNvPr id="36" name="Текст 35"/>
          <p:cNvSpPr>
            <a:spLocks noGrp="1"/>
          </p:cNvSpPr>
          <p:nvPr>
            <p:ph type="body" sz="quarter" idx="25"/>
          </p:nvPr>
        </p:nvSpPr>
        <p:spPr>
          <a:xfrm>
            <a:off x="255600" y="878807"/>
            <a:ext cx="2303114" cy="1189038"/>
          </a:xfrm>
        </p:spPr>
        <p:txBody>
          <a:bodyPr lIns="0" tIns="36000" rIns="72000" bIns="36000" anchor="ctr"/>
          <a:lstStyle>
            <a:lvl1pPr algn="r">
              <a:defRPr sz="1200"/>
            </a:lvl1pPr>
            <a:lvl2pPr algn="r">
              <a:defRPr sz="1100"/>
            </a:lvl2pPr>
            <a:lvl3pPr algn="r">
              <a:defRPr sz="900"/>
            </a:lvl3pPr>
            <a:lvl4pPr algn="r">
              <a:defRPr sz="900"/>
            </a:lvl4pPr>
            <a:lvl5pPr algn="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7" name="Текст 35"/>
          <p:cNvSpPr>
            <a:spLocks noGrp="1"/>
          </p:cNvSpPr>
          <p:nvPr>
            <p:ph type="body" sz="quarter" idx="26"/>
          </p:nvPr>
        </p:nvSpPr>
        <p:spPr>
          <a:xfrm>
            <a:off x="255600" y="2202921"/>
            <a:ext cx="2303114" cy="1189038"/>
          </a:xfrm>
        </p:spPr>
        <p:txBody>
          <a:bodyPr lIns="0" tIns="36000" rIns="72000" bIns="36000" anchor="ctr"/>
          <a:lstStyle>
            <a:lvl1pPr algn="r">
              <a:defRPr sz="1200"/>
            </a:lvl1pPr>
            <a:lvl2pPr algn="r">
              <a:defRPr sz="1100"/>
            </a:lvl2pPr>
            <a:lvl3pPr algn="r">
              <a:defRPr sz="900"/>
            </a:lvl3pPr>
            <a:lvl4pPr algn="r">
              <a:defRPr sz="900"/>
            </a:lvl4pPr>
            <a:lvl5pPr algn="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8" name="Текст 35"/>
          <p:cNvSpPr>
            <a:spLocks noGrp="1"/>
          </p:cNvSpPr>
          <p:nvPr>
            <p:ph type="body" sz="quarter" idx="27"/>
          </p:nvPr>
        </p:nvSpPr>
        <p:spPr>
          <a:xfrm>
            <a:off x="255600" y="3527035"/>
            <a:ext cx="2303114" cy="1189038"/>
          </a:xfrm>
        </p:spPr>
        <p:txBody>
          <a:bodyPr lIns="0" tIns="36000" rIns="72000" bIns="36000" anchor="ctr"/>
          <a:lstStyle>
            <a:lvl1pPr algn="r">
              <a:defRPr sz="1200"/>
            </a:lvl1pPr>
            <a:lvl2pPr algn="r">
              <a:defRPr sz="1100"/>
            </a:lvl2pPr>
            <a:lvl3pPr algn="r">
              <a:defRPr sz="900"/>
            </a:lvl3pPr>
            <a:lvl4pPr algn="r">
              <a:defRPr sz="900"/>
            </a:lvl4pPr>
            <a:lvl5pPr algn="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9" name="Текст 35"/>
          <p:cNvSpPr>
            <a:spLocks noGrp="1"/>
          </p:cNvSpPr>
          <p:nvPr>
            <p:ph type="body" sz="quarter" idx="28"/>
          </p:nvPr>
        </p:nvSpPr>
        <p:spPr>
          <a:xfrm>
            <a:off x="6558240" y="878807"/>
            <a:ext cx="2333760" cy="1189038"/>
          </a:xfrm>
        </p:spPr>
        <p:txBody>
          <a:bodyPr lIns="72000" tIns="36000" rIns="72000" bIns="36000" anchor="ctr"/>
          <a:lstStyle>
            <a:lvl1pPr>
              <a:defRPr sz="1200"/>
            </a:lvl1pPr>
            <a:lvl2pPr>
              <a:defRPr sz="1100"/>
            </a:lvl2pPr>
            <a:lvl3pPr>
              <a:defRPr sz="900"/>
            </a:lvl3pPr>
            <a:lvl4pPr>
              <a:defRPr sz="900"/>
            </a:lvl4pPr>
            <a:lvl5pP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0" name="Текст 35"/>
          <p:cNvSpPr>
            <a:spLocks noGrp="1"/>
          </p:cNvSpPr>
          <p:nvPr>
            <p:ph type="body" sz="quarter" idx="29"/>
          </p:nvPr>
        </p:nvSpPr>
        <p:spPr>
          <a:xfrm>
            <a:off x="6558240" y="2202921"/>
            <a:ext cx="2333760" cy="1189038"/>
          </a:xfrm>
        </p:spPr>
        <p:txBody>
          <a:bodyPr lIns="72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1" name="Текст 35"/>
          <p:cNvSpPr>
            <a:spLocks noGrp="1"/>
          </p:cNvSpPr>
          <p:nvPr>
            <p:ph type="body" sz="quarter" idx="30"/>
          </p:nvPr>
        </p:nvSpPr>
        <p:spPr>
          <a:xfrm>
            <a:off x="6558240" y="3527035"/>
            <a:ext cx="2333760" cy="1189038"/>
          </a:xfrm>
        </p:spPr>
        <p:txBody>
          <a:bodyPr lIns="72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cxnSp>
        <p:nvCxnSpPr>
          <p:cNvPr id="43" name="Соединительная линия уступом 42"/>
          <p:cNvCxnSpPr>
            <a:endCxn id="41" idx="1"/>
          </p:cNvCxnSpPr>
          <p:nvPr userDrawn="1"/>
        </p:nvCxnSpPr>
        <p:spPr bwMode="auto">
          <a:xfrm>
            <a:off x="5563760" y="3678753"/>
            <a:ext cx="994480" cy="442801"/>
          </a:xfrm>
          <a:prstGeom prst="bentConnector3">
            <a:avLst>
              <a:gd name="adj1" fmla="val 50000"/>
            </a:avLst>
          </a:prstGeom>
          <a:noFill/>
          <a:ln w="3175" cap="flat" cmpd="sng" algn="ctr">
            <a:solidFill>
              <a:schemeClr val="bg1">
                <a:lumMod val="75000"/>
              </a:schemeClr>
            </a:solidFill>
            <a:prstDash val="solid"/>
            <a:round/>
            <a:headEnd type="oval" w="med" len="med"/>
            <a:tailEnd type="oval" w="med" len="med"/>
          </a:ln>
          <a:effectLst/>
        </p:spPr>
      </p:cxnSp>
      <p:cxnSp>
        <p:nvCxnSpPr>
          <p:cNvPr id="51" name="Соединительная линия уступом 50"/>
          <p:cNvCxnSpPr>
            <a:stCxn id="39" idx="1"/>
          </p:cNvCxnSpPr>
          <p:nvPr userDrawn="1"/>
        </p:nvCxnSpPr>
        <p:spPr bwMode="auto">
          <a:xfrm rot="10800000" flipV="1">
            <a:off x="5550968" y="1473326"/>
            <a:ext cx="1007272" cy="540292"/>
          </a:xfrm>
          <a:prstGeom prst="bentConnector3">
            <a:avLst>
              <a:gd name="adj1" fmla="val 50000"/>
            </a:avLst>
          </a:prstGeom>
          <a:solidFill>
            <a:schemeClr val="accent1"/>
          </a:solidFill>
          <a:ln w="3175"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Прямая соединительная линия 29"/>
          <p:cNvCxnSpPr>
            <a:cxnSpLocks/>
          </p:cNvCxnSpPr>
          <p:nvPr userDrawn="1"/>
        </p:nvCxnSpPr>
        <p:spPr bwMode="auto">
          <a:xfrm flipH="1">
            <a:off x="2587465" y="2797440"/>
            <a:ext cx="739105" cy="0"/>
          </a:xfrm>
          <a:prstGeom prst="line">
            <a:avLst/>
          </a:prstGeom>
          <a:noFill/>
          <a:ln w="3175" cap="flat" cmpd="sng" algn="ctr">
            <a:solidFill>
              <a:schemeClr val="bg1">
                <a:lumMod val="75000"/>
              </a:schemeClr>
            </a:solidFill>
            <a:prstDash val="solid"/>
            <a:round/>
            <a:headEnd type="oval" w="med" len="med"/>
            <a:tailEnd type="oval" w="med" len="med"/>
          </a:ln>
          <a:effectLst/>
        </p:spPr>
      </p:cxnSp>
      <p:cxnSp>
        <p:nvCxnSpPr>
          <p:cNvPr id="52" name="Прямая соединительная линия 51"/>
          <p:cNvCxnSpPr>
            <a:cxnSpLocks/>
          </p:cNvCxnSpPr>
          <p:nvPr userDrawn="1"/>
        </p:nvCxnSpPr>
        <p:spPr bwMode="auto">
          <a:xfrm flipH="1">
            <a:off x="5911135" y="2797440"/>
            <a:ext cx="629001" cy="0"/>
          </a:xfrm>
          <a:prstGeom prst="line">
            <a:avLst/>
          </a:prstGeom>
          <a:noFill/>
          <a:ln w="3175" cap="flat" cmpd="sng" algn="ctr">
            <a:solidFill>
              <a:schemeClr val="bg1">
                <a:lumMod val="75000"/>
              </a:schemeClr>
            </a:solidFill>
            <a:prstDash val="solid"/>
            <a:round/>
            <a:headEnd type="oval" w="med" len="med"/>
            <a:tailEnd type="oval" w="med" len="med"/>
          </a:ln>
          <a:effectLst/>
        </p:spPr>
      </p:cxnSp>
    </p:spTree>
    <p:extLst>
      <p:ext uri="{BB962C8B-B14F-4D97-AF65-F5344CB8AC3E}">
        <p14:creationId xmlns:p14="http://schemas.microsoft.com/office/powerpoint/2010/main" val="22374486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Титульный фоновое фото">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userDrawn="1">
            <p:custDataLst>
              <p:tags r:id="rId2"/>
            </p:custDataLst>
            <p:extLst>
              <p:ext uri="{D42A27DB-BD31-4B8C-83A1-F6EECF244321}">
                <p14:modId xmlns:p14="http://schemas.microsoft.com/office/powerpoint/2010/main" val="1089350270"/>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9220" name="Слайд think-cell" r:id="rId6" imgW="270" imgH="270" progId="TCLayout.ActiveDocument.1">
                  <p:embed/>
                </p:oleObj>
              </mc:Choice>
              <mc:Fallback>
                <p:oleObj name="Слайд think-cell" r:id="rId6" imgW="270" imgH="270" progId="TCLayout.ActiveDocument.1">
                  <p:embed/>
                  <p:pic>
                    <p:nvPicPr>
                      <p:cNvPr id="10" name="Объект 9" hidden="1"/>
                      <p:cNvPicPr/>
                      <p:nvPr/>
                    </p:nvPicPr>
                    <p:blipFill>
                      <a:blip r:embed="rId7"/>
                      <a:stretch>
                        <a:fillRect/>
                      </a:stretch>
                    </p:blipFill>
                    <p:spPr>
                      <a:xfrm>
                        <a:off x="1590" y="1589"/>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Прямоугольник 28"/>
          <p:cNvSpPr/>
          <p:nvPr userDrawn="1"/>
        </p:nvSpPr>
        <p:spPr bwMode="auto">
          <a:xfrm>
            <a:off x="3869267" y="984813"/>
            <a:ext cx="5274733" cy="3241289"/>
          </a:xfrm>
          <a:prstGeom prst="rect">
            <a:avLst/>
          </a:prstGeom>
          <a:gradFill>
            <a:gsLst>
              <a:gs pos="2020">
                <a:schemeClr val="accent1">
                  <a:alpha val="85000"/>
                </a:schemeClr>
              </a:gs>
              <a:gs pos="35000">
                <a:srgbClr val="008C95">
                  <a:alpha val="77000"/>
                </a:srgbClr>
              </a:gs>
              <a:gs pos="74000">
                <a:schemeClr val="accent1">
                  <a:alpha val="68000"/>
                </a:schemeClr>
              </a:gs>
              <a:gs pos="100000">
                <a:schemeClr val="accent1">
                  <a:alpha val="50000"/>
                </a:schemeClr>
              </a:gs>
            </a:gsLst>
            <a:lin ang="30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95" rtl="0" eaLnBrk="1" fontAlgn="base" latinLnBrk="0" hangingPunct="1">
              <a:lnSpc>
                <a:spcPct val="100000"/>
              </a:lnSpc>
              <a:spcBef>
                <a:spcPts val="0"/>
              </a:spcBef>
              <a:spcAft>
                <a:spcPts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6" name="Прямоугольник 6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Заголовок 1"/>
          <p:cNvSpPr>
            <a:spLocks noGrp="1"/>
          </p:cNvSpPr>
          <p:nvPr>
            <p:ph type="ctrTitle" hasCustomPrompt="1"/>
          </p:nvPr>
        </p:nvSpPr>
        <p:spPr>
          <a:xfrm>
            <a:off x="4123267" y="1210582"/>
            <a:ext cx="4761175" cy="1441767"/>
          </a:xfrm>
          <a:effectLst/>
        </p:spPr>
        <p:txBody>
          <a:bodyPr>
            <a:normAutofit/>
          </a:bodyPr>
          <a:lstStyle>
            <a:lvl1pPr>
              <a:defRPr lang="ru-RU" sz="2800" b="0" i="0" u="none" cap="none" spc="0" baseline="0" dirty="0" smtClean="0">
                <a:ln>
                  <a:noFill/>
                </a:ln>
                <a:solidFill>
                  <a:schemeClr val="bg1"/>
                </a:solidFill>
                <a:effectLst/>
                <a:latin typeface="+mn-lt"/>
                <a:ea typeface="+mn-ea"/>
                <a:cs typeface="Arial"/>
              </a:defRPr>
            </a:lvl1pPr>
          </a:lstStyle>
          <a:p>
            <a:r>
              <a:rPr lang="ru-RU" dirty="0"/>
              <a:t>Название презентации</a:t>
            </a:r>
          </a:p>
        </p:txBody>
      </p:sp>
      <p:sp>
        <p:nvSpPr>
          <p:cNvPr id="35" name="Текст 12"/>
          <p:cNvSpPr>
            <a:spLocks noGrp="1"/>
          </p:cNvSpPr>
          <p:nvPr>
            <p:ph type="body" sz="quarter" idx="10" hasCustomPrompt="1"/>
          </p:nvPr>
        </p:nvSpPr>
        <p:spPr>
          <a:xfrm>
            <a:off x="4123047" y="2737470"/>
            <a:ext cx="4761308" cy="792000"/>
          </a:xfrm>
          <a:effectLst/>
        </p:spPr>
        <p:txBody>
          <a:bodyPr/>
          <a:lstStyle>
            <a:lvl1pPr>
              <a:spcBef>
                <a:spcPts val="0"/>
              </a:spcBef>
              <a:spcAft>
                <a:spcPts val="0"/>
              </a:spcAft>
              <a:defRPr sz="1200" baseline="0">
                <a:solidFill>
                  <a:schemeClr val="bg1"/>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4123046" y="3614591"/>
            <a:ext cx="4761308" cy="540000"/>
          </a:xfr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sp>
        <p:nvSpPr>
          <p:cNvPr id="31" name="Rectangle 30"/>
          <p:cNvSpPr/>
          <p:nvPr userDrawn="1"/>
        </p:nvSpPr>
        <p:spPr bwMode="auto">
          <a:xfrm>
            <a:off x="312248" y="331723"/>
            <a:ext cx="1114216" cy="360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34" name="Pictur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36188" y="428923"/>
            <a:ext cx="876123" cy="165600"/>
          </a:xfrm>
          <a:prstGeom prst="rect">
            <a:avLst/>
          </a:prstGeom>
        </p:spPr>
      </p:pic>
    </p:spTree>
    <p:extLst>
      <p:ext uri="{BB962C8B-B14F-4D97-AF65-F5344CB8AC3E}">
        <p14:creationId xmlns:p14="http://schemas.microsoft.com/office/powerpoint/2010/main" val="385112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фото слева 1">
    <p:spTree>
      <p:nvGrpSpPr>
        <p:cNvPr id="1" name=""/>
        <p:cNvGrpSpPr/>
        <p:nvPr/>
      </p:nvGrpSpPr>
      <p:grpSpPr>
        <a:xfrm>
          <a:off x="0" y="0"/>
          <a:ext cx="0" cy="0"/>
          <a:chOff x="0" y="0"/>
          <a:chExt cx="0" cy="0"/>
        </a:xfrm>
      </p:grpSpPr>
      <p:sp>
        <p:nvSpPr>
          <p:cNvPr id="33" name="Рисунок 13"/>
          <p:cNvSpPr>
            <a:spLocks noGrp="1"/>
          </p:cNvSpPr>
          <p:nvPr>
            <p:ph type="pic" sz="quarter" idx="15" hasCustomPrompt="1"/>
          </p:nvPr>
        </p:nvSpPr>
        <p:spPr>
          <a:xfrm>
            <a:off x="1" y="0"/>
            <a:ext cx="3566724" cy="5143500"/>
          </a:xfrm>
          <a:prstGeom prst="rect">
            <a:avLst/>
          </a:prstGeom>
          <a:ln w="19050">
            <a:noFill/>
          </a:ln>
        </p:spPr>
        <p:txBody>
          <a:bodyPr anchor="ctr"/>
          <a:lstStyle>
            <a:lvl1pPr algn="ctr">
              <a:defRPr sz="825"/>
            </a:lvl1pPr>
          </a:lstStyle>
          <a:p>
            <a:r>
              <a:rPr lang="en-US" dirty="0"/>
              <a:t> </a:t>
            </a:r>
            <a:endParaRPr lang="ru-RU" dirty="0"/>
          </a:p>
        </p:txBody>
      </p:sp>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06441"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userDrawn="1">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1"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2"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2374971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фото справа">
    <p:spTree>
      <p:nvGrpSpPr>
        <p:cNvPr id="1" name=""/>
        <p:cNvGrpSpPr/>
        <p:nvPr/>
      </p:nvGrpSpPr>
      <p:grpSpPr>
        <a:xfrm>
          <a:off x="0" y="0"/>
          <a:ext cx="0" cy="0"/>
          <a:chOff x="0" y="0"/>
          <a:chExt cx="0" cy="0"/>
        </a:xfrm>
      </p:grpSpPr>
      <p:sp>
        <p:nvSpPr>
          <p:cNvPr id="33" name="Рисунок 13"/>
          <p:cNvSpPr>
            <a:spLocks noGrp="1"/>
          </p:cNvSpPr>
          <p:nvPr>
            <p:ph type="pic" sz="quarter" idx="15" hasCustomPrompt="1"/>
          </p:nvPr>
        </p:nvSpPr>
        <p:spPr>
          <a:xfrm>
            <a:off x="5577276" y="0"/>
            <a:ext cx="3566724" cy="5143500"/>
          </a:xfrm>
          <a:prstGeom prst="rect">
            <a:avLst/>
          </a:prstGeom>
          <a:ln w="19050">
            <a:noFill/>
          </a:ln>
        </p:spPr>
        <p:txBody>
          <a:bodyPr anchor="ctr"/>
          <a:lstStyle>
            <a:lvl1pPr algn="ctr">
              <a:defRPr sz="825"/>
            </a:lvl1pPr>
          </a:lstStyle>
          <a:p>
            <a:r>
              <a:rPr lang="en-US" dirty="0"/>
              <a:t> </a:t>
            </a:r>
            <a:endParaRPr lang="ru-RU" dirty="0"/>
          </a:p>
        </p:txBody>
      </p:sp>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5231"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userDrawn="1">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userDrawn="1"/>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Подзаголовок 2"/>
          <p:cNvSpPr>
            <a:spLocks noGrp="1"/>
          </p:cNvSpPr>
          <p:nvPr>
            <p:ph type="subTitle" idx="1" hasCustomPrompt="1"/>
          </p:nvPr>
        </p:nvSpPr>
        <p:spPr>
          <a:xfrm>
            <a:off x="564485"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2" name="Текст 13"/>
          <p:cNvSpPr>
            <a:spLocks noGrp="1"/>
          </p:cNvSpPr>
          <p:nvPr>
            <p:ph type="body" sz="quarter" idx="19" hasCustomPrompt="1"/>
          </p:nvPr>
        </p:nvSpPr>
        <p:spPr>
          <a:xfrm>
            <a:off x="564487" y="3895792"/>
            <a:ext cx="4960594"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4" name="Заголовок 1"/>
          <p:cNvSpPr>
            <a:spLocks noGrp="1"/>
          </p:cNvSpPr>
          <p:nvPr>
            <p:ph type="title" hasCustomPrompt="1"/>
          </p:nvPr>
        </p:nvSpPr>
        <p:spPr>
          <a:xfrm>
            <a:off x="564485" y="1158013"/>
            <a:ext cx="4960596" cy="1470948"/>
          </a:xfrm>
          <a:prstGeom prst="rect">
            <a:avLst/>
          </a:prstGeom>
        </p:spPr>
        <p:txBody>
          <a:bodyPr>
            <a:normAutofit/>
          </a:bodyPr>
          <a:lstStyle>
            <a:lvl1pPr>
              <a:spcBef>
                <a:spcPts val="0"/>
              </a:spcBef>
              <a:spcAft>
                <a:spcPts val="0"/>
              </a:spcAft>
              <a:defRPr lang="ru-RU" sz="3200" b="0" dirty="0">
                <a:solidFill>
                  <a:schemeClr val="accent1"/>
                </a:solidFill>
                <a:latin typeface="+mn-lt"/>
                <a:ea typeface="+mn-ea"/>
                <a:cs typeface="+mn-cs"/>
              </a:defRPr>
            </a:lvl1pPr>
          </a:lstStyle>
          <a:p>
            <a:r>
              <a:rPr lang="ru-RU" dirty="0"/>
              <a:t>Название презентации</a:t>
            </a:r>
          </a:p>
        </p:txBody>
      </p:sp>
      <p:pic>
        <p:nvPicPr>
          <p:cNvPr id="35" name="Picture 3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7051" y="357166"/>
            <a:ext cx="876123" cy="165600"/>
          </a:xfrm>
          <a:prstGeom prst="rect">
            <a:avLst/>
          </a:prstGeom>
        </p:spPr>
      </p:pic>
    </p:spTree>
    <p:extLst>
      <p:ext uri="{BB962C8B-B14F-4D97-AF65-F5344CB8AC3E}">
        <p14:creationId xmlns:p14="http://schemas.microsoft.com/office/powerpoint/2010/main" val="32282395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фото внизу (рамка)">
    <p:spTree>
      <p:nvGrpSpPr>
        <p:cNvPr id="1" name=""/>
        <p:cNvGrpSpPr/>
        <p:nvPr/>
      </p:nvGrpSpPr>
      <p:grpSpPr>
        <a:xfrm>
          <a:off x="0" y="0"/>
          <a:ext cx="0" cy="0"/>
          <a:chOff x="0" y="0"/>
          <a:chExt cx="0" cy="0"/>
        </a:xfrm>
      </p:grpSpPr>
      <p:sp>
        <p:nvSpPr>
          <p:cNvPr id="32" name="Рисунок 13"/>
          <p:cNvSpPr>
            <a:spLocks noGrp="1"/>
          </p:cNvSpPr>
          <p:nvPr>
            <p:ph type="pic" sz="quarter" idx="13" hasCustomPrompt="1"/>
          </p:nvPr>
        </p:nvSpPr>
        <p:spPr>
          <a:xfrm>
            <a:off x="393540" y="3094276"/>
            <a:ext cx="8414796" cy="1732369"/>
          </a:xfrm>
          <a:prstGeom prst="rect">
            <a:avLst/>
          </a:prstGeom>
          <a:ln w="19050">
            <a:noFill/>
          </a:ln>
        </p:spPr>
        <p:txBody>
          <a:bodyPr anchor="ctr"/>
          <a:lstStyle>
            <a:lvl1pPr algn="ctr">
              <a:defRPr sz="825"/>
            </a:lvl1pPr>
          </a:lstStyle>
          <a:p>
            <a:r>
              <a:rPr lang="en-US" dirty="0"/>
              <a:t> </a:t>
            </a:r>
            <a:endParaRPr lang="ru-RU" dirty="0"/>
          </a:p>
        </p:txBody>
      </p:sp>
      <p:graphicFrame>
        <p:nvGraphicFramePr>
          <p:cNvPr id="10" name="Объект 9"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0746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66" name="Прямоугольник 65"/>
          <p:cNvSpPr/>
          <p:nvPr userDrawn="1"/>
        </p:nvSpPr>
        <p:spPr>
          <a:xfrm>
            <a:off x="9174366" y="3"/>
            <a:ext cx="2781533" cy="5143499"/>
          </a:xfrm>
          <a:prstGeom prst="rect">
            <a:avLst/>
          </a:prstGeom>
          <a:solidFill>
            <a:srgbClr val="2D8797"/>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userDrawn="1"/>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userDrawn="1"/>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userDrawn="1"/>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userDrawn="1"/>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userDrawn="1"/>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userDrawn="1"/>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userDrawn="1"/>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userDrawn="1"/>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userDrawn="1"/>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userDrawn="1"/>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userDrawn="1"/>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userDrawn="1"/>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userDrawn="1"/>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userDrawn="1"/>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userDrawn="1"/>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userDrawn="1"/>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userDrawn="1"/>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userDrawn="1"/>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userDrawn="1"/>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userDrawn="1"/>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Заголовок 1"/>
          <p:cNvSpPr>
            <a:spLocks noGrp="1"/>
          </p:cNvSpPr>
          <p:nvPr>
            <p:ph type="ctrTitle" hasCustomPrompt="1"/>
          </p:nvPr>
        </p:nvSpPr>
        <p:spPr>
          <a:xfrm>
            <a:off x="302217" y="898072"/>
            <a:ext cx="8506117" cy="1298132"/>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lvl1pPr>
              <a:spcBef>
                <a:spcPts val="0"/>
              </a:spcBef>
              <a:defRPr kumimoji="0" lang="ru-RU" sz="3200" b="0" i="0" u="none" strike="noStrike" kern="1200" cap="none" normalizeH="0" baseline="0" dirty="0">
                <a:ln>
                  <a:noFill/>
                </a:ln>
                <a:solidFill>
                  <a:schemeClr val="accent1"/>
                </a:solidFill>
                <a:effectLst/>
                <a:latin typeface="Arial" charset="0"/>
                <a:ea typeface="+mn-ea"/>
                <a:cs typeface="+mn-cs"/>
              </a:defRPr>
            </a:lvl1pPr>
          </a:lstStyle>
          <a:p>
            <a:pPr marL="0" marR="0" lvl="0" indent="0" defTabSz="914395" latinLnBrk="0">
              <a:lnSpc>
                <a:spcPct val="100000"/>
              </a:lnSpc>
              <a:buClrTx/>
              <a:buSzTx/>
              <a:buFontTx/>
              <a:buNone/>
              <a:tabLst/>
            </a:pPr>
            <a:r>
              <a:rPr lang="ru-RU" dirty="0"/>
              <a:t>Название презентации</a:t>
            </a:r>
          </a:p>
        </p:txBody>
      </p:sp>
      <p:cxnSp>
        <p:nvCxnSpPr>
          <p:cNvPr id="7" name="Прямая соединительная линия 6"/>
          <p:cNvCxnSpPr/>
          <p:nvPr userDrawn="1"/>
        </p:nvCxnSpPr>
        <p:spPr bwMode="auto">
          <a:xfrm>
            <a:off x="393539" y="2278556"/>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единительная линия 38"/>
          <p:cNvCxnSpPr/>
          <p:nvPr userDrawn="1"/>
        </p:nvCxnSpPr>
        <p:spPr bwMode="auto">
          <a:xfrm>
            <a:off x="5203902" y="2278556"/>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Подзаголовок 2"/>
          <p:cNvSpPr>
            <a:spLocks noGrp="1"/>
          </p:cNvSpPr>
          <p:nvPr>
            <p:ph type="subTitle" idx="1" hasCustomPrompt="1"/>
          </p:nvPr>
        </p:nvSpPr>
        <p:spPr>
          <a:xfrm>
            <a:off x="476184" y="2225922"/>
            <a:ext cx="4644059" cy="774322"/>
          </a:xfrm>
          <a:prstGeom prst="rect">
            <a:avLst/>
          </a:prstGeom>
        </p:spPr>
        <p:txBody>
          <a:bodyPr tIns="3600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4" name="Текст 13"/>
          <p:cNvSpPr>
            <a:spLocks noGrp="1"/>
          </p:cNvSpPr>
          <p:nvPr>
            <p:ph type="body" sz="quarter" idx="19" hasCustomPrompt="1"/>
          </p:nvPr>
        </p:nvSpPr>
        <p:spPr>
          <a:xfrm>
            <a:off x="5287562" y="2225922"/>
            <a:ext cx="3520772" cy="774322"/>
          </a:xfrm>
          <a:prstGeom prst="rect">
            <a:avLst/>
          </a:prstGeom>
        </p:spPr>
        <p:txBody>
          <a:bodyPr tIns="36000"/>
          <a:lstStyle>
            <a:lvl1pPr>
              <a:spcBef>
                <a:spcPts val="0"/>
              </a:spcBef>
              <a:spcAft>
                <a:spcPts val="0"/>
              </a:spcAft>
              <a:defRPr sz="12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4998" y="366765"/>
            <a:ext cx="876123" cy="165600"/>
          </a:xfrm>
          <a:prstGeom prst="rect">
            <a:avLst/>
          </a:prstGeom>
        </p:spPr>
      </p:pic>
    </p:spTree>
    <p:extLst>
      <p:ext uri="{BB962C8B-B14F-4D97-AF65-F5344CB8AC3E}">
        <p14:creationId xmlns:p14="http://schemas.microsoft.com/office/powerpoint/2010/main" val="178700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2.v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oleObject" Target="../embeddings/oleObject12.bin"/><Relationship Id="rId5" Type="http://schemas.openxmlformats.org/officeDocument/2006/relationships/slideLayout" Target="../slideLayouts/slideLayout18.xml"/><Relationship Id="rId10" Type="http://schemas.openxmlformats.org/officeDocument/2006/relationships/tags" Target="../tags/tag22.xml"/><Relationship Id="rId4" Type="http://schemas.openxmlformats.org/officeDocument/2006/relationships/slideLayout" Target="../slideLayouts/slideLayout17.xml"/><Relationship Id="rId9"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oleObject" Target="../embeddings/oleObject18.bin"/><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31.xml"/><Relationship Id="rId5" Type="http://schemas.openxmlformats.org/officeDocument/2006/relationships/slideLayout" Target="../slideLayouts/slideLayout24.xml"/><Relationship Id="rId10" Type="http://schemas.openxmlformats.org/officeDocument/2006/relationships/tags" Target="../tags/tag30.xml"/><Relationship Id="rId4" Type="http://schemas.openxmlformats.org/officeDocument/2006/relationships/slideLayout" Target="../slideLayouts/slideLayout23.xml"/><Relationship Id="rId9" Type="http://schemas.openxmlformats.org/officeDocument/2006/relationships/vmlDrawing" Target="../drawings/vmlDrawing18.v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vmlDrawing" Target="../drawings/vmlDrawing19.vml"/><Relationship Id="rId1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28.xml"/><Relationship Id="rId16" Type="http://schemas.openxmlformats.org/officeDocument/2006/relationships/oleObject" Target="../embeddings/oleObject19.bin"/><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3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41.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ags" Target="../tags/tag40.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vmlDrawing" Target="../drawings/vmlDrawing23.vml"/><Relationship Id="rId5" Type="http://schemas.openxmlformats.org/officeDocument/2006/relationships/slideLayout" Target="../slideLayouts/slideLayout42.xml"/><Relationship Id="rId15" Type="http://schemas.openxmlformats.org/officeDocument/2006/relationships/image" Target="../media/image1.emf"/><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oleObject" Target="../embeddings/oleObject23.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50.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ags" Target="../tags/tag49.xml"/><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vmlDrawing" Target="../drawings/vmlDrawing28.vml"/><Relationship Id="rId5" Type="http://schemas.openxmlformats.org/officeDocument/2006/relationships/slideLayout" Target="../slideLayouts/slideLayout51.xml"/><Relationship Id="rId15" Type="http://schemas.openxmlformats.org/officeDocument/2006/relationships/image" Target="../media/image1.emf"/><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oleObject" Target="../embeddings/oleObject28.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slideLayout" Target="../slideLayouts/slideLayout58.xml"/><Relationship Id="rId7" Type="http://schemas.openxmlformats.org/officeDocument/2006/relationships/tags" Target="../tags/tag61.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vmlDrawing" Target="../drawings/vmlDrawing34.vml"/><Relationship Id="rId11" Type="http://schemas.openxmlformats.org/officeDocument/2006/relationships/image" Target="../media/image2.png"/><Relationship Id="rId5" Type="http://schemas.openxmlformats.org/officeDocument/2006/relationships/theme" Target="../theme/theme7.xml"/><Relationship Id="rId10" Type="http://schemas.openxmlformats.org/officeDocument/2006/relationships/image" Target="../media/image1.emf"/><Relationship Id="rId4" Type="http://schemas.openxmlformats.org/officeDocument/2006/relationships/slideLayout" Target="../slideLayouts/slideLayout59.xml"/><Relationship Id="rId9" Type="http://schemas.openxmlformats.org/officeDocument/2006/relationships/oleObject" Target="../embeddings/oleObject3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6"/>
            </p:custDataLst>
            <p:extLst>
              <p:ext uri="{D42A27DB-BD31-4B8C-83A1-F6EECF244321}">
                <p14:modId xmlns:p14="http://schemas.microsoft.com/office/powerpoint/2010/main" val="2802433045"/>
              </p:ex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11239" name="Слайд think-cell" r:id="rId18" imgW="270" imgH="270" progId="TCLayout.ActiveDocument.1">
                  <p:embed/>
                </p:oleObj>
              </mc:Choice>
              <mc:Fallback>
                <p:oleObj name="Слайд think-cell" r:id="rId18" imgW="270" imgH="270" progId="TCLayout.ActiveDocument.1">
                  <p:embed/>
                  <p:pic>
                    <p:nvPicPr>
                      <p:cNvPr id="0" name=""/>
                      <p:cNvPicPr/>
                      <p:nvPr/>
                    </p:nvPicPr>
                    <p:blipFill>
                      <a:blip r:embed="rId19"/>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userDrawn="1">
            <p:custDataLst>
              <p:tags r:id="rId17"/>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userDrawn="1"/>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userDrawn="1"/>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userDrawn="1"/>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userDrawn="1"/>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userDrawn="1"/>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userDrawn="1"/>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userDrawn="1"/>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userDrawn="1"/>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userDrawn="1"/>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userDrawn="1"/>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userDrawn="1"/>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userDrawn="1"/>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userDrawn="1"/>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userDrawn="1"/>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userDrawn="1"/>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userDrawn="1"/>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userDrawn="1"/>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userDrawn="1"/>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userDrawn="1"/>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612720905"/>
      </p:ext>
    </p:extLst>
  </p:cSld>
  <p:clrMap bg1="lt1" tx1="dk1" bg2="lt2" tx2="dk2" accent1="accent1" accent2="accent2" accent3="accent3" accent4="accent4" accent5="accent5" accent6="accent6" hlink="hlink" folHlink="folHlink"/>
  <p:sldLayoutIdLst>
    <p:sldLayoutId id="2147484224" r:id="rId1"/>
    <p:sldLayoutId id="2147484252" r:id="rId2"/>
    <p:sldLayoutId id="2147484225" r:id="rId3"/>
    <p:sldLayoutId id="2147484207" r:id="rId4"/>
    <p:sldLayoutId id="2147484290" r:id="rId5"/>
    <p:sldLayoutId id="2147484291" r:id="rId6"/>
    <p:sldLayoutId id="2147484205" r:id="rId7"/>
    <p:sldLayoutId id="2147484251" r:id="rId8"/>
    <p:sldLayoutId id="2147484206" r:id="rId9"/>
    <p:sldLayoutId id="2147484250" r:id="rId10"/>
    <p:sldLayoutId id="2147484228" r:id="rId11"/>
    <p:sldLayoutId id="2147484247" r:id="rId12"/>
    <p:sldLayoutId id="214748424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userDrawn="1">
          <p15:clr>
            <a:srgbClr val="F26B43"/>
          </p15:clr>
        </p15:guide>
        <p15:guide id="2" pos="158" userDrawn="1">
          <p15:clr>
            <a:srgbClr val="F26B43"/>
          </p15:clr>
        </p15:guide>
        <p15:guide id="3" orient="horz" pos="2935" userDrawn="1">
          <p15:clr>
            <a:srgbClr val="F26B43"/>
          </p15:clr>
        </p15:guide>
        <p15:guide id="4" pos="5602" userDrawn="1">
          <p15:clr>
            <a:srgbClr val="F26B43"/>
          </p15:clr>
        </p15:guide>
        <p15:guide id="5" orient="horz" pos="463" userDrawn="1">
          <p15:clr>
            <a:srgbClr val="F26B43"/>
          </p15:clr>
        </p15:guide>
        <p15:guide id="6" orient="horz" pos="5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9"/>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1265" name="Слайд think-cell" r:id="rId11" imgW="270" imgH="270" progId="TCLayout.ActiveDocument.1">
                  <p:embed/>
                </p:oleObj>
              </mc:Choice>
              <mc:Fallback>
                <p:oleObj name="Слайд think-cell" r:id="rId11" imgW="270" imgH="270" progId="TCLayout.ActiveDocument.1">
                  <p:embed/>
                  <p:pic>
                    <p:nvPicPr>
                      <p:cNvPr id="3" name="Объект 2" hidden="1"/>
                      <p:cNvPicPr/>
                      <p:nvPr/>
                    </p:nvPicPr>
                    <p:blipFill>
                      <a:blip r:embed="rId12"/>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userDrawn="1">
            <p:custDataLst>
              <p:tags r:id="rId10"/>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userDrawn="1"/>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userDrawn="1"/>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userDrawn="1"/>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userDrawn="1"/>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userDrawn="1"/>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userDrawn="1"/>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userDrawn="1"/>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userDrawn="1"/>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userDrawn="1"/>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userDrawn="1"/>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userDrawn="1"/>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userDrawn="1"/>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userDrawn="1"/>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userDrawn="1"/>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userDrawn="1"/>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userDrawn="1"/>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userDrawn="1"/>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userDrawn="1"/>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userDrawn="1"/>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167520586"/>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534" r:id="rId3"/>
    <p:sldLayoutId id="2147484535" r:id="rId4"/>
    <p:sldLayoutId id="2147484536" r:id="rId5"/>
    <p:sldLayoutId id="2147484545" r:id="rId6"/>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0"/>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63552" name="Слайд think-cell" r:id="rId12" imgW="270" imgH="270" progId="TCLayout.ActiveDocument.1">
                  <p:embed/>
                </p:oleObj>
              </mc:Choice>
              <mc:Fallback>
                <p:oleObj name="Слайд think-cell" r:id="rId12" imgW="270" imgH="270" progId="TCLayout.ActiveDocument.1">
                  <p:embed/>
                  <p:pic>
                    <p:nvPicPr>
                      <p:cNvPr id="3" name="Объект 2" hidden="1"/>
                      <p:cNvPicPr/>
                      <p:nvPr/>
                    </p:nvPicPr>
                    <p:blipFill>
                      <a:blip r:embed="rId13"/>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userDrawn="1">
            <p:custDataLst>
              <p:tags r:id="rId11"/>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userDrawn="1"/>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userDrawn="1"/>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userDrawn="1"/>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userDrawn="1"/>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userDrawn="1"/>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userDrawn="1"/>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userDrawn="1"/>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userDrawn="1"/>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userDrawn="1"/>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userDrawn="1"/>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userDrawn="1"/>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userDrawn="1"/>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userDrawn="1"/>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userDrawn="1"/>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userDrawn="1"/>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userDrawn="1"/>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userDrawn="1"/>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userDrawn="1"/>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userDrawn="1"/>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866189418"/>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6" r:id="rId6"/>
    <p:sldLayoutId id="2147484547"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4"/>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7409" name="Слайд think-cell" r:id="rId16" imgW="270" imgH="270" progId="TCLayout.ActiveDocument.1">
                  <p:embed/>
                </p:oleObj>
              </mc:Choice>
              <mc:Fallback>
                <p:oleObj name="Слайд think-cell" r:id="rId16" imgW="270" imgH="270" progId="TCLayout.ActiveDocument.1">
                  <p:embed/>
                  <p:pic>
                    <p:nvPicPr>
                      <p:cNvPr id="3" name="Объект 2" hidden="1"/>
                      <p:cNvPicPr/>
                      <p:nvPr/>
                    </p:nvPicPr>
                    <p:blipFill>
                      <a:blip r:embed="rId17"/>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userDrawn="1">
            <p:custDataLst>
              <p:tags r:id="rId15"/>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userDrawn="1"/>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userDrawn="1"/>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userDrawn="1"/>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userDrawn="1"/>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userDrawn="1"/>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userDrawn="1"/>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userDrawn="1"/>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userDrawn="1"/>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userDrawn="1"/>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userDrawn="1"/>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userDrawn="1"/>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userDrawn="1"/>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userDrawn="1"/>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userDrawn="1"/>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userDrawn="1"/>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userDrawn="1"/>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userDrawn="1"/>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userDrawn="1"/>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userDrawn="1"/>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587872890"/>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6" r:id="rId7"/>
    <p:sldLayoutId id="2147484352" r:id="rId8"/>
    <p:sldLayoutId id="2147484549" r:id="rId9"/>
    <p:sldLayoutId id="2147484550" r:id="rId10"/>
    <p:sldLayoutId id="2147484548" r:id="rId11"/>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2"/>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8434" name="Слайд think-cell" r:id="rId14" imgW="270" imgH="270" progId="TCLayout.ActiveDocument.1">
                  <p:embed/>
                </p:oleObj>
              </mc:Choice>
              <mc:Fallback>
                <p:oleObj name="Слайд think-cell" r:id="rId14" imgW="270" imgH="270" progId="TCLayout.ActiveDocument.1">
                  <p:embed/>
                  <p:pic>
                    <p:nvPicPr>
                      <p:cNvPr id="3" name="Объект 2" hidden="1"/>
                      <p:cNvPicPr/>
                      <p:nvPr/>
                    </p:nvPicPr>
                    <p:blipFill>
                      <a:blip r:embed="rId15"/>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userDrawn="1">
            <p:custDataLst>
              <p:tags r:id="rId1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userDrawn="1"/>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userDrawn="1"/>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userDrawn="1"/>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userDrawn="1"/>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userDrawn="1"/>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userDrawn="1"/>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userDrawn="1"/>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userDrawn="1"/>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userDrawn="1"/>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userDrawn="1"/>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userDrawn="1"/>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userDrawn="1"/>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userDrawn="1"/>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userDrawn="1"/>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userDrawn="1"/>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userDrawn="1"/>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userDrawn="1"/>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userDrawn="1"/>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userDrawn="1"/>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2007367291"/>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551" r:id="rId7"/>
    <p:sldLayoutId id="2147484552" r:id="rId8"/>
    <p:sldLayoutId id="2147484553" r:id="rId9"/>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2"/>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60482" name="Слайд think-cell" r:id="rId14" imgW="270" imgH="270" progId="TCLayout.ActiveDocument.1">
                  <p:embed/>
                </p:oleObj>
              </mc:Choice>
              <mc:Fallback>
                <p:oleObj name="Слайд think-cell" r:id="rId14" imgW="270" imgH="270" progId="TCLayout.ActiveDocument.1">
                  <p:embed/>
                  <p:pic>
                    <p:nvPicPr>
                      <p:cNvPr id="3" name="Объект 2" hidden="1"/>
                      <p:cNvPicPr/>
                      <p:nvPr/>
                    </p:nvPicPr>
                    <p:blipFill>
                      <a:blip r:embed="rId15"/>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userDrawn="1">
            <p:custDataLst>
              <p:tags r:id="rId1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userDrawn="1"/>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userDrawn="1"/>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userDrawn="1"/>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userDrawn="1"/>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userDrawn="1"/>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userDrawn="1"/>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userDrawn="1"/>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userDrawn="1"/>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userDrawn="1"/>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userDrawn="1"/>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userDrawn="1"/>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userDrawn="1"/>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userDrawn="1"/>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userDrawn="1"/>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userDrawn="1"/>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userDrawn="1"/>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userDrawn="1"/>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userDrawn="1"/>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userDrawn="1"/>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306680887"/>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556" r:id="rId5"/>
    <p:sldLayoutId id="2147484555" r:id="rId6"/>
    <p:sldLayoutId id="2147484554" r:id="rId7"/>
    <p:sldLayoutId id="2147484557" r:id="rId8"/>
    <p:sldLayoutId id="2147484558" r:id="rId9"/>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7"/>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61504" name="Слайд think-cell" r:id="rId9" imgW="270" imgH="270" progId="TCLayout.ActiveDocument.1">
                  <p:embed/>
                </p:oleObj>
              </mc:Choice>
              <mc:Fallback>
                <p:oleObj name="Слайд think-cell" r:id="rId9" imgW="270" imgH="270" progId="TCLayout.ActiveDocument.1">
                  <p:embed/>
                  <p:pic>
                    <p:nvPicPr>
                      <p:cNvPr id="3" name="Объект 2" hidden="1"/>
                      <p:cNvPicPr/>
                      <p:nvPr/>
                    </p:nvPicPr>
                    <p:blipFill>
                      <a:blip r:embed="rId10"/>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userDrawn="1">
            <p:custDataLst>
              <p:tags r:id="rId8"/>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userDrawn="1"/>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userDrawn="1"/>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userDrawn="1"/>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userDrawn="1"/>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userDrawn="1"/>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userDrawn="1"/>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userDrawn="1"/>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userDrawn="1"/>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userDrawn="1"/>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userDrawn="1"/>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userDrawn="1"/>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userDrawn="1"/>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userDrawn="1"/>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userDrawn="1"/>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userDrawn="1"/>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userDrawn="1"/>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userDrawn="1"/>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userDrawn="1"/>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userDrawn="1"/>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193761038"/>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79388" indent="-179388"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ibur.photas.ru/"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0.emf"/><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image" Target="../media/image22.jpg"/><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0.emf"/><Relationship Id="rId2" Type="http://schemas.openxmlformats.org/officeDocument/2006/relationships/tags" Target="../tags/tag67.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image" Target="../media/image23.jpg"/><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8.vml"/><Relationship Id="rId6" Type="http://schemas.openxmlformats.org/officeDocument/2006/relationships/image" Target="../media/image10.emf"/><Relationship Id="rId5" Type="http://schemas.openxmlformats.org/officeDocument/2006/relationships/oleObject" Target="../embeddings/oleObject38.bin"/><Relationship Id="rId4"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72.xml"/><Relationship Id="rId7" Type="http://schemas.openxmlformats.org/officeDocument/2006/relationships/image" Target="../media/image30.jpeg"/><Relationship Id="rId2" Type="http://schemas.openxmlformats.org/officeDocument/2006/relationships/tags" Target="../tags/tag71.xml"/><Relationship Id="rId1" Type="http://schemas.openxmlformats.org/officeDocument/2006/relationships/vmlDrawing" Target="../drawings/vmlDrawing39.vml"/><Relationship Id="rId6" Type="http://schemas.openxmlformats.org/officeDocument/2006/relationships/image" Target="../media/image10.emf"/><Relationship Id="rId5" Type="http://schemas.openxmlformats.org/officeDocument/2006/relationships/oleObject" Target="../embeddings/oleObject39.bin"/><Relationship Id="rId10" Type="http://schemas.openxmlformats.org/officeDocument/2006/relationships/image" Target="../media/image33.png"/><Relationship Id="rId4" Type="http://schemas.openxmlformats.org/officeDocument/2006/relationships/slideLayout" Target="../slideLayouts/slideLayout47.xml"/><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tags" Target="../tags/tag74.xml"/><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10.emf"/><Relationship Id="rId11" Type="http://schemas.openxmlformats.org/officeDocument/2006/relationships/image" Target="../media/image38.png"/><Relationship Id="rId5" Type="http://schemas.openxmlformats.org/officeDocument/2006/relationships/oleObject" Target="../embeddings/oleObject40.bin"/><Relationship Id="rId10" Type="http://schemas.openxmlformats.org/officeDocument/2006/relationships/image" Target="../media/image37.png"/><Relationship Id="rId4" Type="http://schemas.openxmlformats.org/officeDocument/2006/relationships/slideLayout" Target="../slideLayouts/slideLayout21.xm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76.xml"/><Relationship Id="rId7" Type="http://schemas.openxmlformats.org/officeDocument/2006/relationships/image" Target="../media/image41.jpeg"/><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image" Target="../media/image10.emf"/><Relationship Id="rId5" Type="http://schemas.openxmlformats.org/officeDocument/2006/relationships/oleObject" Target="../embeddings/oleObject41.bin"/><Relationship Id="rId4"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42.vml"/><Relationship Id="rId6" Type="http://schemas.openxmlformats.org/officeDocument/2006/relationships/image" Target="../media/image10.emf"/><Relationship Id="rId5" Type="http://schemas.openxmlformats.org/officeDocument/2006/relationships/oleObject" Target="../embeddings/oleObject42.bin"/><Relationship Id="rId4"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43.vml"/><Relationship Id="rId6" Type="http://schemas.openxmlformats.org/officeDocument/2006/relationships/image" Target="../media/image10.emf"/><Relationship Id="rId5" Type="http://schemas.openxmlformats.org/officeDocument/2006/relationships/oleObject" Target="../embeddings/oleObject43.bin"/><Relationship Id="rId4"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82.xml"/><Relationship Id="rId7" Type="http://schemas.openxmlformats.org/officeDocument/2006/relationships/image" Target="../media/image43.png"/><Relationship Id="rId2" Type="http://schemas.openxmlformats.org/officeDocument/2006/relationships/tags" Target="../tags/tag81.xml"/><Relationship Id="rId1" Type="http://schemas.openxmlformats.org/officeDocument/2006/relationships/vmlDrawing" Target="../drawings/vmlDrawing44.vml"/><Relationship Id="rId6" Type="http://schemas.openxmlformats.org/officeDocument/2006/relationships/image" Target="../media/image10.emf"/><Relationship Id="rId5" Type="http://schemas.openxmlformats.org/officeDocument/2006/relationships/oleObject" Target="../embeddings/oleObject44.bin"/><Relationship Id="rId10" Type="http://schemas.openxmlformats.org/officeDocument/2006/relationships/image" Target="../media/image46.png"/><Relationship Id="rId4" Type="http://schemas.openxmlformats.org/officeDocument/2006/relationships/slideLayout" Target="../slideLayouts/slideLayout32.xml"/><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tags" Target="../tags/tag84.xml"/><Relationship Id="rId7" Type="http://schemas.openxmlformats.org/officeDocument/2006/relationships/image" Target="../media/image47.jpeg"/><Relationship Id="rId2" Type="http://schemas.openxmlformats.org/officeDocument/2006/relationships/tags" Target="../tags/tag83.xml"/><Relationship Id="rId1" Type="http://schemas.openxmlformats.org/officeDocument/2006/relationships/vmlDrawing" Target="../drawings/vmlDrawing45.vml"/><Relationship Id="rId6" Type="http://schemas.openxmlformats.org/officeDocument/2006/relationships/image" Target="../media/image10.emf"/><Relationship Id="rId5" Type="http://schemas.openxmlformats.org/officeDocument/2006/relationships/oleObject" Target="../embeddings/oleObject45.bin"/><Relationship Id="rId10" Type="http://schemas.openxmlformats.org/officeDocument/2006/relationships/image" Target="../media/image50.png"/><Relationship Id="rId4" Type="http://schemas.openxmlformats.org/officeDocument/2006/relationships/slideLayout" Target="../slideLayouts/slideLayout50.xml"/><Relationship Id="rId9"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46.vml"/><Relationship Id="rId6" Type="http://schemas.openxmlformats.org/officeDocument/2006/relationships/image" Target="../media/image10.emf"/><Relationship Id="rId5" Type="http://schemas.openxmlformats.org/officeDocument/2006/relationships/oleObject" Target="../embeddings/oleObject46.bin"/><Relationship Id="rId4"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47.vml"/><Relationship Id="rId6" Type="http://schemas.openxmlformats.org/officeDocument/2006/relationships/image" Target="../media/image10.emf"/><Relationship Id="rId5" Type="http://schemas.openxmlformats.org/officeDocument/2006/relationships/oleObject" Target="../embeddings/oleObject47.bin"/><Relationship Id="rId4"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48.vml"/><Relationship Id="rId6" Type="http://schemas.openxmlformats.org/officeDocument/2006/relationships/image" Target="../media/image10.emf"/><Relationship Id="rId5" Type="http://schemas.openxmlformats.org/officeDocument/2006/relationships/oleObject" Target="../embeddings/oleObject48.bin"/><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hyperlink" Target="http://catalogweb.tilda.ws/itsib"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92.xml"/><Relationship Id="rId7" Type="http://schemas.openxmlformats.org/officeDocument/2006/relationships/chart" Target="../charts/chart1.xml"/><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image" Target="../media/image10.emf"/><Relationship Id="rId5" Type="http://schemas.openxmlformats.org/officeDocument/2006/relationships/oleObject" Target="../embeddings/oleObject49.bin"/><Relationship Id="rId4" Type="http://schemas.openxmlformats.org/officeDocument/2006/relationships/slideLayout" Target="../slideLayouts/slideLayout40.xml"/><Relationship Id="rId9" Type="http://schemas.openxmlformats.org/officeDocument/2006/relationships/chart" Target="../charts/chart3.xml"/></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3" Type="http://schemas.openxmlformats.org/officeDocument/2006/relationships/tags" Target="../tags/tag94.xml"/><Relationship Id="rId7" Type="http://schemas.openxmlformats.org/officeDocument/2006/relationships/image" Target="../media/image10.emf"/><Relationship Id="rId12" Type="http://schemas.openxmlformats.org/officeDocument/2006/relationships/image" Target="../media/image55.png"/><Relationship Id="rId2" Type="http://schemas.openxmlformats.org/officeDocument/2006/relationships/tags" Target="../tags/tag93.xml"/><Relationship Id="rId1" Type="http://schemas.openxmlformats.org/officeDocument/2006/relationships/vmlDrawing" Target="../drawings/vmlDrawing50.vml"/><Relationship Id="rId6" Type="http://schemas.openxmlformats.org/officeDocument/2006/relationships/oleObject" Target="../embeddings/oleObject50.bin"/><Relationship Id="rId11" Type="http://schemas.openxmlformats.org/officeDocument/2006/relationships/image" Target="../media/image54.png"/><Relationship Id="rId5" Type="http://schemas.openxmlformats.org/officeDocument/2006/relationships/notesSlide" Target="../notesSlides/notesSlide4.xml"/><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slideLayout" Target="../slideLayouts/slideLayout24.xml"/><Relationship Id="rId9" Type="http://schemas.openxmlformats.org/officeDocument/2006/relationships/image" Target="../media/image52.png"/><Relationship Id="rId1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9.jpeg"/><Relationship Id="rId2" Type="http://schemas.openxmlformats.org/officeDocument/2006/relationships/tags" Target="../tags/tag95.xml"/><Relationship Id="rId1" Type="http://schemas.openxmlformats.org/officeDocument/2006/relationships/vmlDrawing" Target="../drawings/vmlDrawing51.vml"/><Relationship Id="rId6" Type="http://schemas.openxmlformats.org/officeDocument/2006/relationships/image" Target="../media/image10.emf"/><Relationship Id="rId5" Type="http://schemas.openxmlformats.org/officeDocument/2006/relationships/oleObject" Target="../embeddings/oleObject51.bin"/><Relationship Id="rId4"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60.jpg"/><Relationship Id="rId2" Type="http://schemas.openxmlformats.org/officeDocument/2006/relationships/tags" Target="../tags/tag97.xml"/><Relationship Id="rId1" Type="http://schemas.openxmlformats.org/officeDocument/2006/relationships/vmlDrawing" Target="../drawings/vmlDrawing52.vml"/><Relationship Id="rId6" Type="http://schemas.openxmlformats.org/officeDocument/2006/relationships/image" Target="../media/image10.emf"/><Relationship Id="rId5" Type="http://schemas.openxmlformats.org/officeDocument/2006/relationships/oleObject" Target="../embeddings/oleObject52.bin"/><Relationship Id="rId4"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53.vml"/><Relationship Id="rId6" Type="http://schemas.openxmlformats.org/officeDocument/2006/relationships/image" Target="../media/image10.emf"/><Relationship Id="rId5" Type="http://schemas.openxmlformats.org/officeDocument/2006/relationships/oleObject" Target="../embeddings/oleObject53.bin"/><Relationship Id="rId4"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5.vml"/><Relationship Id="rId6" Type="http://schemas.openxmlformats.org/officeDocument/2006/relationships/image" Target="../media/image10.emf"/><Relationship Id="rId5" Type="http://schemas.openxmlformats.org/officeDocument/2006/relationships/oleObject" Target="../embeddings/oleObject35.bin"/><Relationship Id="rId4"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96519C51-1AB4-4F0E-B620-13B5A3E82246}"/>
              </a:ext>
            </a:extLst>
          </p:cNvPr>
          <p:cNvSpPr/>
          <p:nvPr/>
        </p:nvSpPr>
        <p:spPr bwMode="auto">
          <a:xfrm>
            <a:off x="914659" y="812589"/>
            <a:ext cx="7663543" cy="3270474"/>
          </a:xfrm>
          <a:prstGeom prst="foldedCorner">
            <a:avLst>
              <a:gd name="adj" fmla="val 12473"/>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11000"/>
              </a:prstClr>
            </a:outerShdw>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en-US" sz="1800" b="1">
              <a:latin typeface="Arial" charset="0"/>
            </a:endParaRPr>
          </a:p>
        </p:txBody>
      </p:sp>
      <p:sp>
        <p:nvSpPr>
          <p:cNvPr id="4" name="Номер слайда 3"/>
          <p:cNvSpPr>
            <a:spLocks noGrp="1"/>
          </p:cNvSpPr>
          <p:nvPr>
            <p:ph type="sldNum" sz="quarter" idx="12"/>
          </p:nvPr>
        </p:nvSpPr>
        <p:spPr/>
        <p:txBody>
          <a:bodyPr/>
          <a:lstStyle/>
          <a:p>
            <a:fld id="{31ED88B6-9D2D-479B-ABA6-BAE9EF28FCC0}" type="slidenum">
              <a:rPr lang="ru-RU" smtClean="0"/>
              <a:pPr/>
              <a:t>1</a:t>
            </a:fld>
            <a:endParaRPr lang="ru-RU" dirty="0"/>
          </a:p>
        </p:txBody>
      </p:sp>
      <p:sp>
        <p:nvSpPr>
          <p:cNvPr id="5" name="TextBox 4"/>
          <p:cNvSpPr txBox="1"/>
          <p:nvPr/>
        </p:nvSpPr>
        <p:spPr>
          <a:xfrm>
            <a:off x="1326760" y="1060440"/>
            <a:ext cx="2696957" cy="430887"/>
          </a:xfrm>
          <a:prstGeom prst="rect">
            <a:avLst/>
          </a:prstGeom>
          <a:noFill/>
        </p:spPr>
        <p:txBody>
          <a:bodyPr wrap="none" lIns="0" tIns="0" rIns="0" bIns="0" rtlCol="0">
            <a:spAutoFit/>
          </a:bodyPr>
          <a:lstStyle/>
          <a:p>
            <a:r>
              <a:rPr lang="ru-RU" sz="2800" dirty="0">
                <a:solidFill>
                  <a:schemeClr val="accent1"/>
                </a:solidFill>
              </a:rPr>
              <a:t>Единый шаблон</a:t>
            </a:r>
          </a:p>
        </p:txBody>
      </p:sp>
      <p:sp>
        <p:nvSpPr>
          <p:cNvPr id="6" name="TextBox 5"/>
          <p:cNvSpPr txBox="1"/>
          <p:nvPr/>
        </p:nvSpPr>
        <p:spPr>
          <a:xfrm>
            <a:off x="1326758" y="1694566"/>
            <a:ext cx="6994282" cy="2277547"/>
          </a:xfrm>
          <a:prstGeom prst="rect">
            <a:avLst/>
          </a:prstGeom>
          <a:noFill/>
        </p:spPr>
        <p:txBody>
          <a:bodyPr wrap="square" lIns="0" tIns="0" rIns="0" bIns="0" rtlCol="0">
            <a:spAutoFit/>
          </a:bodyPr>
          <a:lstStyle/>
          <a:p>
            <a:pPr>
              <a:spcAft>
                <a:spcPts val="800"/>
              </a:spcAft>
              <a:buClr>
                <a:schemeClr val="accent1"/>
              </a:buClr>
            </a:pPr>
            <a:r>
              <a:rPr lang="ru-RU" sz="1200" dirty="0">
                <a:latin typeface="Arial Narrow" panose="020B0606020202030204" pitchFamily="34" charset="0"/>
              </a:rPr>
              <a:t>Представляем вам </a:t>
            </a:r>
            <a:r>
              <a:rPr lang="ru-RU" sz="1200" b="1" dirty="0">
                <a:latin typeface="Arial Narrow" panose="020B0606020202030204" pitchFamily="34" charset="0"/>
              </a:rPr>
              <a:t>единый шаблон презентаций </a:t>
            </a:r>
            <a:r>
              <a:rPr lang="ru-RU" sz="1200" b="1" dirty="0" err="1">
                <a:latin typeface="Arial Narrow" panose="020B0606020202030204" pitchFamily="34" charset="0"/>
              </a:rPr>
              <a:t>СИБУРа</a:t>
            </a:r>
            <a:r>
              <a:rPr lang="ru-RU" sz="1200" dirty="0">
                <a:latin typeface="Arial Narrow" panose="020B0606020202030204" pitchFamily="34" charset="0"/>
              </a:rPr>
              <a:t>. </a:t>
            </a:r>
            <a:endParaRPr lang="en-US" sz="1200" dirty="0" smtClean="0">
              <a:latin typeface="Arial Narrow" panose="020B0606020202030204" pitchFamily="34" charset="0"/>
            </a:endParaRPr>
          </a:p>
          <a:p>
            <a:pPr>
              <a:spcAft>
                <a:spcPts val="800"/>
              </a:spcAft>
              <a:buClr>
                <a:schemeClr val="accent1"/>
              </a:buClr>
            </a:pPr>
            <a:r>
              <a:rPr lang="ru-RU" sz="1200" dirty="0" smtClean="0">
                <a:latin typeface="Arial Narrow" panose="020B0606020202030204" pitchFamily="34" charset="0"/>
              </a:rPr>
              <a:t>Формат</a:t>
            </a:r>
            <a:r>
              <a:rPr lang="ru-RU" sz="1200" dirty="0">
                <a:latin typeface="Arial Narrow" panose="020B0606020202030204" pitchFamily="34" charset="0"/>
              </a:rPr>
              <a:t>ы</a:t>
            </a:r>
            <a:r>
              <a:rPr lang="ru-RU" sz="1200" dirty="0" smtClean="0">
                <a:latin typeface="Arial Narrow" panose="020B0606020202030204" pitchFamily="34" charset="0"/>
              </a:rPr>
              <a:t> </a:t>
            </a:r>
            <a:r>
              <a:rPr lang="ru-RU" sz="1200" dirty="0">
                <a:latin typeface="Arial Narrow" panose="020B0606020202030204" pitchFamily="34" charset="0"/>
              </a:rPr>
              <a:t>шаблона </a:t>
            </a:r>
            <a:r>
              <a:rPr lang="ru-RU" sz="1200" dirty="0" smtClean="0">
                <a:latin typeface="Arial Narrow" panose="020B0606020202030204" pitchFamily="34" charset="0"/>
              </a:rPr>
              <a:t>– </a:t>
            </a:r>
            <a:r>
              <a:rPr lang="ru-RU" sz="1200" b="1" dirty="0" smtClean="0">
                <a:latin typeface="Arial Narrow" panose="020B0606020202030204" pitchFamily="34" charset="0"/>
              </a:rPr>
              <a:t>16:9 (основной, для демонстрации на экране), А4 (для печати), 4:3 (для старых проекторов)</a:t>
            </a:r>
            <a:endParaRPr lang="ru-RU" sz="1200" b="1" dirty="0">
              <a:latin typeface="Arial Narrow" panose="020B0606020202030204" pitchFamily="34" charset="0"/>
            </a:endParaRPr>
          </a:p>
          <a:p>
            <a:pPr>
              <a:spcAft>
                <a:spcPts val="800"/>
              </a:spcAft>
              <a:buClr>
                <a:schemeClr val="accent1"/>
              </a:buClr>
            </a:pPr>
            <a:r>
              <a:rPr lang="ru-RU" sz="1200" dirty="0">
                <a:latin typeface="Arial Narrow" panose="020B0606020202030204" pitchFamily="34" charset="0"/>
              </a:rPr>
              <a:t>Шаблон содержит различные варианты оформления титульных слайдов.</a:t>
            </a:r>
          </a:p>
          <a:p>
            <a:pPr>
              <a:spcAft>
                <a:spcPts val="800"/>
              </a:spcAft>
              <a:buClr>
                <a:schemeClr val="accent1"/>
              </a:buClr>
            </a:pPr>
            <a:r>
              <a:rPr lang="ru-RU" sz="1200" dirty="0">
                <a:latin typeface="Arial Narrow" panose="020B0606020202030204" pitchFamily="34" charset="0"/>
              </a:rPr>
              <a:t>Все титульные слайды с фото позволяют менять фото при необходимости.</a:t>
            </a:r>
          </a:p>
          <a:p>
            <a:pPr>
              <a:spcAft>
                <a:spcPts val="800"/>
              </a:spcAft>
              <a:buClr>
                <a:schemeClr val="accent1"/>
              </a:buClr>
            </a:pPr>
            <a:r>
              <a:rPr lang="ru-RU" sz="1200" dirty="0">
                <a:latin typeface="Arial Narrow" panose="020B0606020202030204" pitchFamily="34" charset="0"/>
              </a:rPr>
              <a:t>При печати презентации используйте титульные слайды с </a:t>
            </a:r>
            <a:r>
              <a:rPr lang="ru-RU" sz="1200" dirty="0" err="1">
                <a:latin typeface="Arial Narrow" panose="020B0606020202030204" pitchFamily="34" charset="0"/>
              </a:rPr>
              <a:t>нанолистом</a:t>
            </a:r>
            <a:r>
              <a:rPr lang="ru-RU" sz="1200" dirty="0">
                <a:latin typeface="Arial Narrow" panose="020B0606020202030204" pitchFamily="34" charset="0"/>
              </a:rPr>
              <a:t> на белом фоне – это необходимо для экономии тонера.</a:t>
            </a:r>
          </a:p>
          <a:p>
            <a:pPr>
              <a:spcAft>
                <a:spcPts val="800"/>
              </a:spcAft>
              <a:buClr>
                <a:schemeClr val="accent1"/>
              </a:buClr>
            </a:pPr>
            <a:r>
              <a:rPr lang="ru-RU" sz="1200" dirty="0">
                <a:latin typeface="Arial Narrow" panose="020B0606020202030204" pitchFamily="34" charset="0"/>
              </a:rPr>
              <a:t>При замене фото на титульном слайде в презентации для внешнего контура необходимо использовать фото только из </a:t>
            </a:r>
            <a:r>
              <a:rPr lang="ru-RU" sz="1200" dirty="0">
                <a:latin typeface="Arial Narrow" panose="020B0606020202030204" pitchFamily="34" charset="0"/>
                <a:hlinkClick r:id="rId2">
                  <a:extLst>
                    <a:ext uri="{A12FA001-AC4F-418D-AE19-62706E023703}">
                      <ahyp:hlinkClr xmlns:ahyp="http://schemas.microsoft.com/office/drawing/2018/hyperlinkcolor" xmlns="" val="tx"/>
                    </a:ext>
                  </a:extLst>
                </a:hlinkClick>
              </a:rPr>
              <a:t>фотобанка </a:t>
            </a:r>
            <a:r>
              <a:rPr lang="ru-RU" sz="1200" dirty="0" err="1">
                <a:latin typeface="Arial Narrow" panose="020B0606020202030204" pitchFamily="34" charset="0"/>
                <a:hlinkClick r:id="rId2">
                  <a:extLst>
                    <a:ext uri="{A12FA001-AC4F-418D-AE19-62706E023703}">
                      <ahyp:hlinkClr xmlns:ahyp="http://schemas.microsoft.com/office/drawing/2018/hyperlinkcolor" xmlns="" val="tx"/>
                    </a:ext>
                  </a:extLst>
                </a:hlinkClick>
              </a:rPr>
              <a:t>СИБУРа</a:t>
            </a:r>
            <a:r>
              <a:rPr lang="ru-RU" sz="1200" dirty="0">
                <a:latin typeface="Arial Narrow" panose="020B0606020202030204" pitchFamily="34" charset="0"/>
              </a:rPr>
              <a:t>.</a:t>
            </a:r>
          </a:p>
          <a:p>
            <a:pPr>
              <a:spcAft>
                <a:spcPts val="800"/>
              </a:spcAft>
              <a:buClr>
                <a:schemeClr val="accent1"/>
              </a:buClr>
            </a:pPr>
            <a:r>
              <a:rPr lang="ru-RU" sz="1200" b="1" dirty="0">
                <a:latin typeface="Arial Narrow" panose="020B0606020202030204" pitchFamily="34" charset="0"/>
              </a:rPr>
              <a:t>Помните, у каждого изображения есть автор.</a:t>
            </a:r>
            <a:r>
              <a:rPr lang="ru-RU" sz="1200" dirty="0">
                <a:latin typeface="Arial Narrow" panose="020B0606020202030204" pitchFamily="34" charset="0"/>
              </a:rPr>
              <a:t> Без лицензии использовать сторонние изображения запрещено.</a:t>
            </a:r>
          </a:p>
        </p:txBody>
      </p:sp>
    </p:spTree>
    <p:extLst>
      <p:ext uri="{BB962C8B-B14F-4D97-AF65-F5344CB8AC3E}">
        <p14:creationId xmlns:p14="http://schemas.microsoft.com/office/powerpoint/2010/main" val="119124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076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8" name="Слайд think-cell" r:id="rId6" imgW="530" imgH="531" progId="TCLayout.ActiveDocument.1">
                  <p:embed/>
                </p:oleObj>
              </mc:Choice>
              <mc:Fallback>
                <p:oleObj name="Слайд think-cell"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2800" u="none" strike="noStrike" cap="none" normalizeH="0" dirty="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sp>
        <p:nvSpPr>
          <p:cNvPr id="5" name="Title 4"/>
          <p:cNvSpPr>
            <a:spLocks noGrp="1"/>
          </p:cNvSpPr>
          <p:nvPr>
            <p:ph type="ctrTitle"/>
          </p:nvPr>
        </p:nvSpPr>
        <p:spPr/>
        <p:txBody>
          <a:bodyPr>
            <a:normAutofit/>
          </a:bodyPr>
          <a:lstStyle/>
          <a:p>
            <a:r>
              <a:rPr lang="ru-RU" dirty="0"/>
              <a:t>Название презентации </a:t>
            </a:r>
            <a:br>
              <a:rPr lang="ru-RU" dirty="0"/>
            </a:br>
            <a:r>
              <a:rPr lang="ru-RU" dirty="0"/>
              <a:t>в корпоративном стиле</a:t>
            </a:r>
            <a:endParaRPr lang="en-US" dirty="0"/>
          </a:p>
        </p:txBody>
      </p:sp>
      <p:sp>
        <p:nvSpPr>
          <p:cNvPr id="6" name="Text Placeholder 5"/>
          <p:cNvSpPr>
            <a:spLocks noGrp="1"/>
          </p:cNvSpPr>
          <p:nvPr>
            <p:ph type="body" sz="quarter" idx="10"/>
          </p:nvPr>
        </p:nvSpPr>
        <p:spPr/>
        <p:txBody>
          <a:bodyPr/>
          <a:lstStyle/>
          <a:p>
            <a:r>
              <a:rPr lang="ru-RU" dirty="0"/>
              <a:t>Имя Фамилия</a:t>
            </a:r>
          </a:p>
          <a:p>
            <a:r>
              <a:rPr lang="ru-RU" dirty="0"/>
              <a:t>Должность</a:t>
            </a:r>
          </a:p>
          <a:p>
            <a:r>
              <a:rPr lang="ru-RU" dirty="0"/>
              <a:t>Компания / функция / направление</a:t>
            </a:r>
          </a:p>
          <a:p>
            <a:endParaRPr lang="en-US" dirty="0"/>
          </a:p>
        </p:txBody>
      </p:sp>
      <p:sp>
        <p:nvSpPr>
          <p:cNvPr id="7" name="Text Placeholder 6"/>
          <p:cNvSpPr>
            <a:spLocks noGrp="1"/>
          </p:cNvSpPr>
          <p:nvPr>
            <p:ph type="body" sz="quarter" idx="11"/>
          </p:nvPr>
        </p:nvSpPr>
        <p:spPr/>
        <p:txBody>
          <a:bodyPr/>
          <a:lstStyle/>
          <a:p>
            <a:r>
              <a:rPr lang="ru-RU" dirty="0"/>
              <a:t>Название мероприятия</a:t>
            </a:r>
          </a:p>
          <a:p>
            <a:r>
              <a:rPr lang="ru-RU" dirty="0"/>
              <a:t>Дата проведения</a:t>
            </a:r>
          </a:p>
          <a:p>
            <a:endParaRPr lang="en-US" dirty="0"/>
          </a:p>
        </p:txBody>
      </p:sp>
    </p:spTree>
    <p:extLst>
      <p:ext uri="{BB962C8B-B14F-4D97-AF65-F5344CB8AC3E}">
        <p14:creationId xmlns:p14="http://schemas.microsoft.com/office/powerpoint/2010/main" val="282244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853982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242" name="Слайд think-cell" r:id="rId6" imgW="530" imgH="531" progId="TCLayout.ActiveDocument.1">
                  <p:embed/>
                </p:oleObj>
              </mc:Choice>
              <mc:Fallback>
                <p:oleObj name="Слайд think-cell"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2800" u="none" strike="noStrike" cap="none" normalizeH="0" dirty="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p:txBody>
          <a:bodyPr/>
          <a:lstStyle/>
          <a:p>
            <a:r>
              <a:rPr lang="ru-RU" dirty="0"/>
              <a:t>Название презентации </a:t>
            </a:r>
            <a:br>
              <a:rPr lang="ru-RU" dirty="0"/>
            </a:br>
            <a:r>
              <a:rPr lang="ru-RU" dirty="0"/>
              <a:t>в корпоративном стиле</a:t>
            </a:r>
            <a:endParaRPr lang="en-US" dirty="0"/>
          </a:p>
        </p:txBody>
      </p:sp>
      <p:sp>
        <p:nvSpPr>
          <p:cNvPr id="3" name="Text Placeholder 2"/>
          <p:cNvSpPr>
            <a:spLocks noGrp="1"/>
          </p:cNvSpPr>
          <p:nvPr>
            <p:ph type="body" sz="quarter" idx="10"/>
          </p:nvPr>
        </p:nvSpPr>
        <p:spPr/>
        <p:txBody>
          <a:bodyPr/>
          <a:lstStyle/>
          <a:p>
            <a:r>
              <a:rPr lang="ru-RU" dirty="0"/>
              <a:t>Имя Фамилия</a:t>
            </a:r>
          </a:p>
          <a:p>
            <a:r>
              <a:rPr lang="ru-RU" dirty="0"/>
              <a:t>Должность</a:t>
            </a:r>
          </a:p>
          <a:p>
            <a:r>
              <a:rPr lang="ru-RU" dirty="0"/>
              <a:t>Компания / функция / </a:t>
            </a:r>
            <a:r>
              <a:rPr lang="ru-RU" dirty="0" smtClean="0"/>
              <a:t>направление</a:t>
            </a:r>
            <a:endParaRPr lang="ru-RU" dirty="0"/>
          </a:p>
        </p:txBody>
      </p:sp>
      <p:sp>
        <p:nvSpPr>
          <p:cNvPr id="4" name="Text Placeholder 3"/>
          <p:cNvSpPr>
            <a:spLocks noGrp="1"/>
          </p:cNvSpPr>
          <p:nvPr>
            <p:ph type="body" sz="quarter" idx="11"/>
          </p:nvPr>
        </p:nvSpPr>
        <p:spPr/>
        <p:txBody>
          <a:bodyPr/>
          <a:lstStyle/>
          <a:p>
            <a:r>
              <a:rPr lang="ru-RU" dirty="0"/>
              <a:t>Название мероприятия</a:t>
            </a:r>
          </a:p>
          <a:p>
            <a:r>
              <a:rPr lang="ru-RU" dirty="0"/>
              <a:t>Дата проведения</a:t>
            </a:r>
          </a:p>
          <a:p>
            <a:endParaRPr lang="en-US" dirty="0"/>
          </a:p>
        </p:txBody>
      </p:sp>
    </p:spTree>
    <p:extLst>
      <p:ext uri="{BB962C8B-B14F-4D97-AF65-F5344CB8AC3E}">
        <p14:creationId xmlns:p14="http://schemas.microsoft.com/office/powerpoint/2010/main" val="139093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28" b="28"/>
          <a:stretch/>
        </p:blipFill>
        <p:spPr/>
      </p:pic>
      <p:sp>
        <p:nvSpPr>
          <p:cNvPr id="17" name="Подзаголовок 16"/>
          <p:cNvSpPr>
            <a:spLocks noGrp="1"/>
          </p:cNvSpPr>
          <p:nvPr>
            <p:ph type="subTitle" idx="1"/>
          </p:nvPr>
        </p:nvSpPr>
        <p:spPr/>
        <p:txBody>
          <a:bodyPr/>
          <a:lstStyle/>
          <a:p>
            <a:r>
              <a:rPr lang="ru-RU" dirty="0"/>
              <a:t>Имя Фамилия</a:t>
            </a:r>
          </a:p>
          <a:p>
            <a:r>
              <a:rPr lang="ru-RU" dirty="0"/>
              <a:t>Должность</a:t>
            </a:r>
          </a:p>
          <a:p>
            <a:r>
              <a:rPr lang="ru-RU" dirty="0"/>
              <a:t>Компания / функция / направление</a:t>
            </a:r>
          </a:p>
        </p:txBody>
      </p:sp>
      <p:sp>
        <p:nvSpPr>
          <p:cNvPr id="18" name="Текст 17"/>
          <p:cNvSpPr>
            <a:spLocks noGrp="1"/>
          </p:cNvSpPr>
          <p:nvPr>
            <p:ph type="body" sz="quarter" idx="19"/>
          </p:nvPr>
        </p:nvSpPr>
        <p:spPr/>
        <p:txBody>
          <a:bodyPr/>
          <a:lstStyle/>
          <a:p>
            <a:r>
              <a:rPr lang="ru-RU" dirty="0"/>
              <a:t>Название мероприятия</a:t>
            </a:r>
          </a:p>
          <a:p>
            <a:r>
              <a:rPr lang="ru-RU" dirty="0"/>
              <a:t>Дата проведения</a:t>
            </a:r>
          </a:p>
        </p:txBody>
      </p:sp>
      <p:sp>
        <p:nvSpPr>
          <p:cNvPr id="16" name="Заголовок 15"/>
          <p:cNvSpPr>
            <a:spLocks noGrp="1"/>
          </p:cNvSpPr>
          <p:nvPr>
            <p:ph type="title"/>
          </p:nvPr>
        </p:nvSpPr>
        <p:spPr/>
        <p:txBody>
          <a:bodyPr/>
          <a:lstStyle/>
          <a:p>
            <a:r>
              <a:rPr lang="ru-RU" dirty="0"/>
              <a:t>Название презентации </a:t>
            </a:r>
            <a:br>
              <a:rPr lang="ru-RU" dirty="0"/>
            </a:br>
            <a:r>
              <a:rPr lang="ru-RU" dirty="0"/>
              <a:t>в корпоративном стиле</a:t>
            </a:r>
          </a:p>
        </p:txBody>
      </p:sp>
    </p:spTree>
    <p:extLst>
      <p:ext uri="{BB962C8B-B14F-4D97-AF65-F5344CB8AC3E}">
        <p14:creationId xmlns:p14="http://schemas.microsoft.com/office/powerpoint/2010/main" val="3450232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Подзаголовок 3"/>
          <p:cNvSpPr>
            <a:spLocks noGrp="1"/>
          </p:cNvSpPr>
          <p:nvPr>
            <p:ph type="subTitle" idx="1"/>
          </p:nvPr>
        </p:nvSpPr>
        <p:spPr/>
        <p:txBody>
          <a:bodyPr/>
          <a:lstStyle/>
          <a:p>
            <a:r>
              <a:rPr lang="ru-RU" dirty="0"/>
              <a:t>Имя Фамилия</a:t>
            </a:r>
          </a:p>
          <a:p>
            <a:r>
              <a:rPr lang="ru-RU" dirty="0"/>
              <a:t>Должность</a:t>
            </a:r>
          </a:p>
          <a:p>
            <a:r>
              <a:rPr lang="ru-RU" dirty="0"/>
              <a:t>Компания / функция / направление</a:t>
            </a:r>
          </a:p>
        </p:txBody>
      </p:sp>
      <p:sp>
        <p:nvSpPr>
          <p:cNvPr id="5" name="Текст 4"/>
          <p:cNvSpPr>
            <a:spLocks noGrp="1"/>
          </p:cNvSpPr>
          <p:nvPr>
            <p:ph type="body" sz="quarter" idx="19"/>
          </p:nvPr>
        </p:nvSpPr>
        <p:spPr/>
        <p:txBody>
          <a:bodyPr/>
          <a:lstStyle/>
          <a:p>
            <a:r>
              <a:rPr lang="ru-RU" dirty="0"/>
              <a:t>Название мероприятия</a:t>
            </a:r>
          </a:p>
          <a:p>
            <a:r>
              <a:rPr lang="ru-RU" dirty="0"/>
              <a:t>Дата проведения</a:t>
            </a:r>
          </a:p>
        </p:txBody>
      </p:sp>
      <p:sp>
        <p:nvSpPr>
          <p:cNvPr id="3" name="Заголовок 2"/>
          <p:cNvSpPr>
            <a:spLocks noGrp="1"/>
          </p:cNvSpPr>
          <p:nvPr>
            <p:ph type="title"/>
          </p:nvPr>
        </p:nvSpPr>
        <p:spPr/>
        <p:txBody>
          <a:bodyPr/>
          <a:lstStyle/>
          <a:p>
            <a:r>
              <a:rPr lang="ru-RU" dirty="0"/>
              <a:t>Название презентации </a:t>
            </a:r>
            <a:br>
              <a:rPr lang="ru-RU" dirty="0"/>
            </a:br>
            <a:r>
              <a:rPr lang="ru-RU" dirty="0"/>
              <a:t>в корпоративном стиле</a:t>
            </a:r>
          </a:p>
        </p:txBody>
      </p:sp>
    </p:spTree>
    <p:extLst>
      <p:ext uri="{BB962C8B-B14F-4D97-AF65-F5344CB8AC3E}">
        <p14:creationId xmlns:p14="http://schemas.microsoft.com/office/powerpoint/2010/main" val="985761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304" b="14304"/>
          <a:stretch>
            <a:fillRect/>
          </a:stretch>
        </p:blipFill>
        <p:spPr/>
      </p:pic>
      <p:sp>
        <p:nvSpPr>
          <p:cNvPr id="6" name="Заголовок 5"/>
          <p:cNvSpPr>
            <a:spLocks noGrp="1"/>
          </p:cNvSpPr>
          <p:nvPr>
            <p:ph type="ctrTitle"/>
          </p:nvPr>
        </p:nvSpPr>
        <p:spPr/>
        <p:txBody>
          <a:bodyPr/>
          <a:lstStyle/>
          <a:p>
            <a:r>
              <a:rPr lang="ru-RU"/>
              <a:t>Название презентации в корпоративном стиле</a:t>
            </a:r>
            <a:endParaRPr lang="ru-RU" dirty="0"/>
          </a:p>
        </p:txBody>
      </p:sp>
      <p:sp>
        <p:nvSpPr>
          <p:cNvPr id="15" name="Текст 14"/>
          <p:cNvSpPr>
            <a:spLocks noGrp="1"/>
          </p:cNvSpPr>
          <p:nvPr>
            <p:ph type="body" sz="quarter" idx="1"/>
          </p:nvPr>
        </p:nvSpPr>
        <p:spPr/>
        <p:txBody>
          <a:bodyPr/>
          <a:lstStyle/>
          <a:p>
            <a:r>
              <a:rPr lang="ru-RU"/>
              <a:t>Имя Фамилия</a:t>
            </a:r>
          </a:p>
          <a:p>
            <a:r>
              <a:rPr lang="ru-RU"/>
              <a:t>Должность</a:t>
            </a:r>
          </a:p>
          <a:p>
            <a:r>
              <a:rPr lang="ru-RU"/>
              <a:t>Компания / функция / направление</a:t>
            </a:r>
            <a:endParaRPr lang="ru-RU" dirty="0"/>
          </a:p>
        </p:txBody>
      </p:sp>
      <p:sp>
        <p:nvSpPr>
          <p:cNvPr id="14" name="Текст 13"/>
          <p:cNvSpPr>
            <a:spLocks noGrp="1"/>
          </p:cNvSpPr>
          <p:nvPr>
            <p:ph type="body" sz="quarter" idx="19"/>
          </p:nvPr>
        </p:nvSpPr>
        <p:spPr/>
        <p:txBody>
          <a:bodyPr/>
          <a:lstStyle/>
          <a:p>
            <a:r>
              <a:rPr lang="ru-RU"/>
              <a:t>Название мероприятия</a:t>
            </a:r>
          </a:p>
          <a:p>
            <a:r>
              <a:rPr lang="ru-RU"/>
              <a:t>Дата проведения</a:t>
            </a:r>
            <a:endParaRPr lang="ru-RU" dirty="0"/>
          </a:p>
        </p:txBody>
      </p:sp>
    </p:spTree>
    <p:extLst>
      <p:ext uri="{BB962C8B-B14F-4D97-AF65-F5344CB8AC3E}">
        <p14:creationId xmlns:p14="http://schemas.microsoft.com/office/powerpoint/2010/main" val="219701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641" b="21641"/>
          <a:stretch>
            <a:fillRect/>
          </a:stretch>
        </p:blipFill>
        <p:spPr/>
      </p:pic>
      <p:sp>
        <p:nvSpPr>
          <p:cNvPr id="6" name="Заголовок 5"/>
          <p:cNvSpPr>
            <a:spLocks noGrp="1"/>
          </p:cNvSpPr>
          <p:nvPr>
            <p:ph type="ctrTitle"/>
          </p:nvPr>
        </p:nvSpPr>
        <p:spPr/>
        <p:txBody>
          <a:bodyPr/>
          <a:lstStyle/>
          <a:p>
            <a:r>
              <a:rPr lang="ru-RU"/>
              <a:t>Название презентации в корпоративном стиле</a:t>
            </a:r>
            <a:endParaRPr lang="ru-RU" dirty="0"/>
          </a:p>
        </p:txBody>
      </p:sp>
      <p:sp>
        <p:nvSpPr>
          <p:cNvPr id="8" name="Текст 7"/>
          <p:cNvSpPr>
            <a:spLocks noGrp="1"/>
          </p:cNvSpPr>
          <p:nvPr>
            <p:ph type="body" sz="quarter" idx="1"/>
          </p:nvPr>
        </p:nvSpPr>
        <p:spPr/>
        <p:txBody>
          <a:bodyPr/>
          <a:lstStyle/>
          <a:p>
            <a:r>
              <a:rPr lang="ru-RU"/>
              <a:t>Имя Фамилия</a:t>
            </a:r>
          </a:p>
          <a:p>
            <a:r>
              <a:rPr lang="ru-RU"/>
              <a:t>Должность</a:t>
            </a:r>
          </a:p>
          <a:p>
            <a:r>
              <a:rPr lang="ru-RU"/>
              <a:t>Компания / функция / направление</a:t>
            </a:r>
            <a:endParaRPr lang="ru-RU" dirty="0"/>
          </a:p>
        </p:txBody>
      </p:sp>
      <p:sp>
        <p:nvSpPr>
          <p:cNvPr id="7" name="Текст 6"/>
          <p:cNvSpPr>
            <a:spLocks noGrp="1"/>
          </p:cNvSpPr>
          <p:nvPr>
            <p:ph type="body" sz="quarter" idx="19"/>
          </p:nvPr>
        </p:nvSpPr>
        <p:spPr/>
        <p:txBody>
          <a:bodyPr/>
          <a:lstStyle/>
          <a:p>
            <a:r>
              <a:rPr lang="ru-RU"/>
              <a:t>Название мероприятия</a:t>
            </a:r>
          </a:p>
          <a:p>
            <a:r>
              <a:rPr lang="ru-RU"/>
              <a:t>Дата проведения</a:t>
            </a:r>
            <a:endParaRPr lang="ru-RU" dirty="0"/>
          </a:p>
        </p:txBody>
      </p:sp>
    </p:spTree>
    <p:extLst>
      <p:ext uri="{BB962C8B-B14F-4D97-AF65-F5344CB8AC3E}">
        <p14:creationId xmlns:p14="http://schemas.microsoft.com/office/powerpoint/2010/main" val="421278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одзаголовок 11"/>
          <p:cNvSpPr>
            <a:spLocks noGrp="1"/>
          </p:cNvSpPr>
          <p:nvPr>
            <p:ph type="subTitle" idx="1"/>
          </p:nvPr>
        </p:nvSpPr>
        <p:spPr/>
        <p:txBody>
          <a:bodyPr/>
          <a:lstStyle/>
          <a:p>
            <a:r>
              <a:rPr lang="ru-RU"/>
              <a:t>Имя Фамилия</a:t>
            </a:r>
          </a:p>
          <a:p>
            <a:r>
              <a:rPr lang="ru-RU"/>
              <a:t>Должность</a:t>
            </a:r>
          </a:p>
          <a:p>
            <a:r>
              <a:rPr lang="ru-RU"/>
              <a:t>Компания / функция / направление</a:t>
            </a:r>
            <a:endParaRPr lang="ru-RU" dirty="0"/>
          </a:p>
        </p:txBody>
      </p:sp>
      <p:sp>
        <p:nvSpPr>
          <p:cNvPr id="14" name="Текст 13"/>
          <p:cNvSpPr>
            <a:spLocks noGrp="1"/>
          </p:cNvSpPr>
          <p:nvPr>
            <p:ph type="body" sz="quarter" idx="19"/>
          </p:nvPr>
        </p:nvSpPr>
        <p:spPr/>
        <p:txBody>
          <a:bodyPr/>
          <a:lstStyle/>
          <a:p>
            <a:r>
              <a:rPr lang="ru-RU"/>
              <a:t>Название мероприятия</a:t>
            </a:r>
          </a:p>
          <a:p>
            <a:r>
              <a:rPr lang="ru-RU"/>
              <a:t>Дата проведения</a:t>
            </a:r>
            <a:endParaRPr lang="ru-RU" dirty="0"/>
          </a:p>
        </p:txBody>
      </p:sp>
      <p:sp>
        <p:nvSpPr>
          <p:cNvPr id="13" name="Заголовок 12"/>
          <p:cNvSpPr>
            <a:spLocks noGrp="1"/>
          </p:cNvSpPr>
          <p:nvPr>
            <p:ph type="title"/>
          </p:nvPr>
        </p:nvSpPr>
        <p:spPr/>
        <p:txBody>
          <a:bodyPr/>
          <a:lstStyle/>
          <a:p>
            <a:r>
              <a:rPr lang="ru-RU"/>
              <a:t>Название презентации </a:t>
            </a:r>
            <a:br>
              <a:rPr lang="ru-RU"/>
            </a:br>
            <a:r>
              <a:rPr lang="ru-RU"/>
              <a:t>в корпоративном стиле</a:t>
            </a:r>
            <a:endParaRPr lang="ru-RU" dirty="0"/>
          </a:p>
        </p:txBody>
      </p:sp>
      <p:pic>
        <p:nvPicPr>
          <p:cNvPr id="5" name="Рисунок 4"/>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71" r="171"/>
          <a:stretch/>
        </p:blipFill>
        <p:spPr/>
      </p:pic>
      <p:pic>
        <p:nvPicPr>
          <p:cNvPr id="8" name="Рисунок 7"/>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31138" b="31138"/>
          <a:stretch>
            <a:fillRect/>
          </a:stretch>
        </p:blipFill>
        <p:spPr/>
      </p:pic>
    </p:spTree>
    <p:extLst>
      <p:ext uri="{BB962C8B-B14F-4D97-AF65-F5344CB8AC3E}">
        <p14:creationId xmlns:p14="http://schemas.microsoft.com/office/powerpoint/2010/main" val="204836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r>
              <a:rPr lang="ru-RU"/>
              <a:t>Имя Фамилия</a:t>
            </a:r>
          </a:p>
          <a:p>
            <a:r>
              <a:rPr lang="ru-RU"/>
              <a:t>Должность</a:t>
            </a:r>
          </a:p>
          <a:p>
            <a:r>
              <a:rPr lang="ru-RU"/>
              <a:t>Компания / функция / направление</a:t>
            </a:r>
            <a:endParaRPr lang="ru-RU" dirty="0"/>
          </a:p>
        </p:txBody>
      </p:sp>
      <p:sp>
        <p:nvSpPr>
          <p:cNvPr id="6" name="Текст 5"/>
          <p:cNvSpPr>
            <a:spLocks noGrp="1"/>
          </p:cNvSpPr>
          <p:nvPr>
            <p:ph type="body" sz="quarter" idx="19"/>
          </p:nvPr>
        </p:nvSpPr>
        <p:spPr/>
        <p:txBody>
          <a:bodyPr/>
          <a:lstStyle/>
          <a:p>
            <a:r>
              <a:rPr lang="ru-RU"/>
              <a:t>Название мероприятия</a:t>
            </a:r>
          </a:p>
          <a:p>
            <a:r>
              <a:rPr lang="ru-RU"/>
              <a:t>Дата проведения</a:t>
            </a:r>
            <a:endParaRPr lang="ru-RU" dirty="0"/>
          </a:p>
        </p:txBody>
      </p:sp>
      <p:sp>
        <p:nvSpPr>
          <p:cNvPr id="8" name="Заголовок 7"/>
          <p:cNvSpPr>
            <a:spLocks noGrp="1"/>
          </p:cNvSpPr>
          <p:nvPr>
            <p:ph type="title"/>
          </p:nvPr>
        </p:nvSpPr>
        <p:spPr/>
        <p:txBody>
          <a:bodyPr/>
          <a:lstStyle/>
          <a:p>
            <a:r>
              <a:rPr lang="ru-RU"/>
              <a:t>Название презентации </a:t>
            </a:r>
            <a:br>
              <a:rPr lang="ru-RU"/>
            </a:br>
            <a:r>
              <a:rPr lang="ru-RU"/>
              <a:t>в корпоративном стиле</a:t>
            </a:r>
            <a:endParaRPr lang="ru-RU" dirty="0"/>
          </a:p>
        </p:txBody>
      </p:sp>
    </p:spTree>
    <p:extLst>
      <p:ext uri="{BB962C8B-B14F-4D97-AF65-F5344CB8AC3E}">
        <p14:creationId xmlns:p14="http://schemas.microsoft.com/office/powerpoint/2010/main" val="3627219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r>
              <a:rPr lang="ru-RU" dirty="0"/>
              <a:t>Имя Фамилия</a:t>
            </a:r>
          </a:p>
          <a:p>
            <a:r>
              <a:rPr lang="ru-RU" dirty="0"/>
              <a:t>Должность</a:t>
            </a:r>
          </a:p>
          <a:p>
            <a:r>
              <a:rPr lang="ru-RU" dirty="0"/>
              <a:t>Компания / функция / направление</a:t>
            </a:r>
          </a:p>
        </p:txBody>
      </p:sp>
      <p:sp>
        <p:nvSpPr>
          <p:cNvPr id="6" name="Текст 5"/>
          <p:cNvSpPr>
            <a:spLocks noGrp="1"/>
          </p:cNvSpPr>
          <p:nvPr>
            <p:ph type="body" sz="quarter" idx="19"/>
          </p:nvPr>
        </p:nvSpPr>
        <p:spPr/>
        <p:txBody>
          <a:bodyPr/>
          <a:lstStyle/>
          <a:p>
            <a:r>
              <a:rPr lang="ru-RU" dirty="0"/>
              <a:t>Название мероприятия</a:t>
            </a:r>
          </a:p>
          <a:p>
            <a:r>
              <a:rPr lang="ru-RU" dirty="0"/>
              <a:t>Дата проведения</a:t>
            </a:r>
          </a:p>
        </p:txBody>
      </p:sp>
      <p:sp>
        <p:nvSpPr>
          <p:cNvPr id="7" name="Заголовок 6"/>
          <p:cNvSpPr>
            <a:spLocks noGrp="1"/>
          </p:cNvSpPr>
          <p:nvPr>
            <p:ph type="title"/>
          </p:nvPr>
        </p:nvSpPr>
        <p:spPr/>
        <p:txBody>
          <a:bodyPr/>
          <a:lstStyle/>
          <a:p>
            <a:r>
              <a:rPr lang="ru-RU" dirty="0"/>
              <a:t>Название презентации </a:t>
            </a:r>
            <a:br>
              <a:rPr lang="ru-RU" dirty="0"/>
            </a:br>
            <a:r>
              <a:rPr lang="ru-RU" dirty="0"/>
              <a:t>в корпоративном стиле</a:t>
            </a:r>
          </a:p>
        </p:txBody>
      </p:sp>
    </p:spTree>
    <p:extLst>
      <p:ext uri="{BB962C8B-B14F-4D97-AF65-F5344CB8AC3E}">
        <p14:creationId xmlns:p14="http://schemas.microsoft.com/office/powerpoint/2010/main" val="2573563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76930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5597"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32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Номер слайда 1"/>
          <p:cNvSpPr>
            <a:spLocks noGrp="1"/>
          </p:cNvSpPr>
          <p:nvPr>
            <p:ph type="sldNum" sz="quarter" idx="12"/>
          </p:nvPr>
        </p:nvSpPr>
        <p:spPr/>
        <p:txBody>
          <a:bodyPr/>
          <a:lstStyle/>
          <a:p>
            <a:fld id="{31ED88B6-9D2D-479B-ABA6-BAE9EF28FCC0}" type="slidenum">
              <a:rPr lang="ru-RU" smtClean="0"/>
              <a:pPr/>
              <a:t>19</a:t>
            </a:fld>
            <a:endParaRPr lang="ru-RU" dirty="0"/>
          </a:p>
        </p:txBody>
      </p:sp>
      <p:sp>
        <p:nvSpPr>
          <p:cNvPr id="5" name="Заголовок 4"/>
          <p:cNvSpPr>
            <a:spLocks noGrp="1"/>
          </p:cNvSpPr>
          <p:nvPr>
            <p:ph type="title" idx="4294967295"/>
          </p:nvPr>
        </p:nvSpPr>
        <p:spPr>
          <a:xfrm>
            <a:off x="614680" y="1514475"/>
            <a:ext cx="8197850" cy="528638"/>
          </a:xfrm>
        </p:spPr>
        <p:txBody>
          <a:bodyPr>
            <a:normAutofit/>
          </a:bodyPr>
          <a:lstStyle/>
          <a:p>
            <a:r>
              <a:rPr lang="ru-RU" sz="3200" dirty="0"/>
              <a:t>Слайды из набора готовых макетов </a:t>
            </a:r>
          </a:p>
        </p:txBody>
      </p:sp>
      <p:sp>
        <p:nvSpPr>
          <p:cNvPr id="3" name="Заголовок 4">
            <a:extLst>
              <a:ext uri="{FF2B5EF4-FFF2-40B4-BE49-F238E27FC236}">
                <a16:creationId xmlns:a16="http://schemas.microsoft.com/office/drawing/2014/main" id="{83FB3DC6-A45E-4128-80D8-B0F2A98A0E45}"/>
              </a:ext>
            </a:extLst>
          </p:cNvPr>
          <p:cNvSpPr txBox="1">
            <a:spLocks/>
          </p:cNvSpPr>
          <p:nvPr/>
        </p:nvSpPr>
        <p:spPr>
          <a:xfrm>
            <a:off x="614680" y="2043113"/>
            <a:ext cx="3812540" cy="528637"/>
          </a:xfrm>
          <a:prstGeom prst="rect">
            <a:avLst/>
          </a:prstGeom>
        </p:spPr>
        <p:txBody>
          <a:bodyPr vert="horz" lIns="0" tIns="0" rIns="0" bIns="0" rtlCol="0" anchor="t">
            <a:normAutofit/>
          </a:bodyPr>
          <a:lst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r>
              <a:rPr lang="ru-RU" sz="1600" kern="0" dirty="0">
                <a:solidFill>
                  <a:schemeClr val="tx1"/>
                </a:solidFill>
              </a:rPr>
              <a:t>ПРИМЕРЫ</a:t>
            </a:r>
          </a:p>
        </p:txBody>
      </p:sp>
    </p:spTree>
    <p:extLst>
      <p:ext uri="{BB962C8B-B14F-4D97-AF65-F5344CB8AC3E}">
        <p14:creationId xmlns:p14="http://schemas.microsoft.com/office/powerpoint/2010/main" val="296949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516055" y="201120"/>
            <a:ext cx="6714307" cy="738664"/>
          </a:xfrm>
          <a:prstGeom prst="rect">
            <a:avLst/>
          </a:prstGeom>
          <a:noFill/>
        </p:spPr>
        <p:txBody>
          <a:bodyPr wrap="square" lIns="0" tIns="0" rIns="0" bIns="0" rtlCol="0">
            <a:spAutoFit/>
          </a:bodyPr>
          <a:lstStyle/>
          <a:p>
            <a:r>
              <a:rPr lang="ru-RU" sz="2400" dirty="0">
                <a:solidFill>
                  <a:schemeClr val="accent1"/>
                </a:solidFill>
              </a:rPr>
              <a:t>Как поменять фото на титульном листе </a:t>
            </a:r>
            <a:r>
              <a:rPr lang="en-US" sz="2400" dirty="0">
                <a:solidFill>
                  <a:schemeClr val="accent1"/>
                </a:solidFill>
              </a:rPr>
              <a:t/>
            </a:r>
            <a:br>
              <a:rPr lang="en-US" sz="2400" dirty="0">
                <a:solidFill>
                  <a:schemeClr val="accent1"/>
                </a:solidFill>
              </a:rPr>
            </a:br>
            <a:r>
              <a:rPr lang="ru-RU" sz="2400" dirty="0">
                <a:solidFill>
                  <a:schemeClr val="accent1"/>
                </a:solidFill>
              </a:rPr>
              <a:t>с фоновым фото</a:t>
            </a:r>
          </a:p>
        </p:txBody>
      </p:sp>
      <p:sp>
        <p:nvSpPr>
          <p:cNvPr id="7" name="TextBox 6"/>
          <p:cNvSpPr txBox="1"/>
          <p:nvPr/>
        </p:nvSpPr>
        <p:spPr>
          <a:xfrm>
            <a:off x="630329" y="1129136"/>
            <a:ext cx="2155586" cy="430887"/>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1100" dirty="0"/>
              <a:t>Выберите макет титульного листа </a:t>
            </a:r>
            <a:r>
              <a:rPr lang="en-US" sz="1100" dirty="0"/>
              <a:t/>
            </a:r>
            <a:br>
              <a:rPr lang="en-US" sz="1100" dirty="0"/>
            </a:br>
            <a:r>
              <a:rPr lang="ru-RU" sz="1100" dirty="0"/>
              <a:t>с фоновым фото</a:t>
            </a:r>
          </a:p>
        </p:txBody>
      </p:sp>
      <p:pic>
        <p:nvPicPr>
          <p:cNvPr id="10" name="Рисунок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055" y="2769724"/>
            <a:ext cx="2736031" cy="1734120"/>
          </a:xfrm>
          <a:prstGeom prst="rect">
            <a:avLst/>
          </a:prstGeom>
        </p:spPr>
      </p:pic>
      <p:pic>
        <p:nvPicPr>
          <p:cNvPr id="11" name="Рисунок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03577" y="2769724"/>
            <a:ext cx="2710556" cy="1734120"/>
          </a:xfrm>
          <a:prstGeom prst="rect">
            <a:avLst/>
          </a:prstGeom>
          <a:ln w="6350" cap="rnd">
            <a:noFill/>
          </a:ln>
        </p:spPr>
      </p:pic>
      <p:pic>
        <p:nvPicPr>
          <p:cNvPr id="12" name="Рисунок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65630" y="2769724"/>
            <a:ext cx="2639833" cy="1734120"/>
          </a:xfrm>
          <a:prstGeom prst="rect">
            <a:avLst/>
          </a:prstGeom>
        </p:spPr>
      </p:pic>
      <p:sp>
        <p:nvSpPr>
          <p:cNvPr id="13" name="TextBox 12"/>
          <p:cNvSpPr txBox="1"/>
          <p:nvPr/>
        </p:nvSpPr>
        <p:spPr>
          <a:xfrm>
            <a:off x="630332" y="1614740"/>
            <a:ext cx="2608893" cy="26161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1100" dirty="0"/>
              <a:t>Правой клавишей мыши откройте меню</a:t>
            </a:r>
          </a:p>
        </p:txBody>
      </p:sp>
      <p:sp>
        <p:nvSpPr>
          <p:cNvPr id="14" name="TextBox 13"/>
          <p:cNvSpPr txBox="1"/>
          <p:nvPr/>
        </p:nvSpPr>
        <p:spPr>
          <a:xfrm>
            <a:off x="3520000" y="1911939"/>
            <a:ext cx="2225247" cy="430887"/>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dirty="0"/>
              <a:t>Найдите в проводнике и выберите нужное изображение</a:t>
            </a:r>
          </a:p>
        </p:txBody>
      </p:sp>
      <p:sp>
        <p:nvSpPr>
          <p:cNvPr id="15" name="TextBox 14"/>
          <p:cNvSpPr txBox="1"/>
          <p:nvPr/>
        </p:nvSpPr>
        <p:spPr>
          <a:xfrm>
            <a:off x="6395145" y="1182313"/>
            <a:ext cx="2459873" cy="261610"/>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dirty="0"/>
              <a:t>Нажмите «Открыть»</a:t>
            </a:r>
          </a:p>
        </p:txBody>
      </p:sp>
      <p:sp>
        <p:nvSpPr>
          <p:cNvPr id="17" name="Прямоугольник 16"/>
          <p:cNvSpPr/>
          <p:nvPr/>
        </p:nvSpPr>
        <p:spPr>
          <a:xfrm>
            <a:off x="630329" y="1995754"/>
            <a:ext cx="2229560" cy="261610"/>
          </a:xfrm>
          <a:prstGeom prst="rect">
            <a:avLst/>
          </a:prstGeom>
        </p:spPr>
        <p:txBody>
          <a:bodyPr wrap="square">
            <a:spAutoFit/>
          </a:bodyPr>
          <a:lstStyle/>
          <a:p>
            <a:pPr>
              <a:spcAft>
                <a:spcPts val="800"/>
              </a:spcAft>
              <a:buClr>
                <a:srgbClr val="008C95"/>
              </a:buClr>
            </a:pPr>
            <a:r>
              <a:rPr lang="ru-RU" sz="1100" dirty="0">
                <a:solidFill>
                  <a:prstClr val="black"/>
                </a:solidFill>
                <a:latin typeface="Arial Narrow" panose="020B0606020202030204" pitchFamily="34" charset="0"/>
              </a:rPr>
              <a:t>Выберите пункт «Формат фона»</a:t>
            </a:r>
            <a:endParaRPr lang="ru-RU" sz="1100" b="1" dirty="0">
              <a:solidFill>
                <a:prstClr val="black"/>
              </a:solidFill>
              <a:latin typeface="Arial Narrow" panose="020B0606020202030204" pitchFamily="34" charset="0"/>
            </a:endParaRPr>
          </a:p>
        </p:txBody>
      </p:sp>
      <p:sp>
        <p:nvSpPr>
          <p:cNvPr id="18" name="Прямоугольник 17"/>
          <p:cNvSpPr/>
          <p:nvPr/>
        </p:nvSpPr>
        <p:spPr>
          <a:xfrm>
            <a:off x="3519998" y="1129137"/>
            <a:ext cx="2709630" cy="430887"/>
          </a:xfrm>
          <a:prstGeom prst="rect">
            <a:avLst/>
          </a:prstGeom>
        </p:spPr>
        <p:txBody>
          <a:bodyPr wrap="square">
            <a:spAutoFit/>
          </a:bodyPr>
          <a:lstStyle/>
          <a:p>
            <a:pPr>
              <a:spcAft>
                <a:spcPts val="800"/>
              </a:spcAft>
              <a:buClr>
                <a:srgbClr val="008C95"/>
              </a:buClr>
            </a:pPr>
            <a:r>
              <a:rPr lang="ru-RU" sz="1100" dirty="0">
                <a:solidFill>
                  <a:prstClr val="black"/>
                </a:solidFill>
                <a:latin typeface="Arial Narrow" panose="020B0606020202030204" pitchFamily="34" charset="0"/>
              </a:rPr>
              <a:t>В области справа в разделе «Заливка» выберите пункт «Рисунок или текстура»</a:t>
            </a:r>
          </a:p>
        </p:txBody>
      </p:sp>
      <p:sp>
        <p:nvSpPr>
          <p:cNvPr id="19" name="Прямоугольник 18"/>
          <p:cNvSpPr/>
          <p:nvPr/>
        </p:nvSpPr>
        <p:spPr>
          <a:xfrm>
            <a:off x="3519997" y="1571925"/>
            <a:ext cx="1788600" cy="261610"/>
          </a:xfrm>
          <a:prstGeom prst="rect">
            <a:avLst/>
          </a:prstGeom>
        </p:spPr>
        <p:txBody>
          <a:bodyPr wrap="square">
            <a:spAutoFit/>
          </a:bodyPr>
          <a:lstStyle/>
          <a:p>
            <a:pPr>
              <a:spcAft>
                <a:spcPts val="800"/>
              </a:spcAft>
              <a:buClr>
                <a:srgbClr val="008C95"/>
              </a:buClr>
            </a:pPr>
            <a:r>
              <a:rPr lang="ru-RU" sz="1100" dirty="0">
                <a:solidFill>
                  <a:prstClr val="black"/>
                </a:solidFill>
                <a:latin typeface="Arial Narrow" panose="020B0606020202030204" pitchFamily="34" charset="0"/>
              </a:rPr>
              <a:t>Нажмите кнопку «Файл»</a:t>
            </a:r>
          </a:p>
        </p:txBody>
      </p:sp>
      <p:sp>
        <p:nvSpPr>
          <p:cNvPr id="20" name="TextBox 19"/>
          <p:cNvSpPr txBox="1"/>
          <p:nvPr/>
        </p:nvSpPr>
        <p:spPr>
          <a:xfrm>
            <a:off x="419149" y="1067627"/>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2800" dirty="0">
                <a:solidFill>
                  <a:schemeClr val="accent5">
                    <a:lumMod val="60000"/>
                    <a:lumOff val="40000"/>
                  </a:schemeClr>
                </a:solidFill>
              </a:rPr>
              <a:t>1</a:t>
            </a:r>
          </a:p>
        </p:txBody>
      </p:sp>
      <p:sp>
        <p:nvSpPr>
          <p:cNvPr id="21" name="TextBox 20"/>
          <p:cNvSpPr txBox="1"/>
          <p:nvPr/>
        </p:nvSpPr>
        <p:spPr>
          <a:xfrm>
            <a:off x="419149" y="1460204"/>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2800" dirty="0">
                <a:solidFill>
                  <a:schemeClr val="accent5">
                    <a:lumMod val="60000"/>
                    <a:lumOff val="40000"/>
                  </a:schemeClr>
                </a:solidFill>
              </a:rPr>
              <a:t>2</a:t>
            </a:r>
          </a:p>
        </p:txBody>
      </p:sp>
      <p:sp>
        <p:nvSpPr>
          <p:cNvPr id="22" name="TextBox 21"/>
          <p:cNvSpPr txBox="1"/>
          <p:nvPr/>
        </p:nvSpPr>
        <p:spPr>
          <a:xfrm>
            <a:off x="419149" y="1862251"/>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2800" dirty="0">
                <a:solidFill>
                  <a:schemeClr val="accent5">
                    <a:lumMod val="60000"/>
                    <a:lumOff val="40000"/>
                  </a:schemeClr>
                </a:solidFill>
              </a:rPr>
              <a:t>3</a:t>
            </a:r>
          </a:p>
        </p:txBody>
      </p:sp>
      <p:sp>
        <p:nvSpPr>
          <p:cNvPr id="23" name="TextBox 22"/>
          <p:cNvSpPr txBox="1"/>
          <p:nvPr/>
        </p:nvSpPr>
        <p:spPr>
          <a:xfrm>
            <a:off x="3300377" y="1067627"/>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2800" dirty="0">
                <a:solidFill>
                  <a:schemeClr val="accent5">
                    <a:lumMod val="60000"/>
                    <a:lumOff val="40000"/>
                  </a:schemeClr>
                </a:solidFill>
              </a:rPr>
              <a:t>4</a:t>
            </a:r>
          </a:p>
        </p:txBody>
      </p:sp>
      <p:sp>
        <p:nvSpPr>
          <p:cNvPr id="24" name="TextBox 23"/>
          <p:cNvSpPr txBox="1"/>
          <p:nvPr/>
        </p:nvSpPr>
        <p:spPr>
          <a:xfrm>
            <a:off x="3300377" y="1460204"/>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2800" dirty="0">
                <a:solidFill>
                  <a:schemeClr val="accent5">
                    <a:lumMod val="60000"/>
                    <a:lumOff val="40000"/>
                  </a:schemeClr>
                </a:solidFill>
              </a:rPr>
              <a:t>5</a:t>
            </a:r>
          </a:p>
        </p:txBody>
      </p:sp>
      <p:sp>
        <p:nvSpPr>
          <p:cNvPr id="25" name="TextBox 24"/>
          <p:cNvSpPr txBox="1"/>
          <p:nvPr/>
        </p:nvSpPr>
        <p:spPr>
          <a:xfrm>
            <a:off x="3300377" y="1862251"/>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2800" dirty="0">
                <a:solidFill>
                  <a:schemeClr val="accent5">
                    <a:lumMod val="60000"/>
                    <a:lumOff val="40000"/>
                  </a:schemeClr>
                </a:solidFill>
              </a:rPr>
              <a:t>6</a:t>
            </a:r>
          </a:p>
        </p:txBody>
      </p:sp>
      <p:sp>
        <p:nvSpPr>
          <p:cNvPr id="26" name="TextBox 25"/>
          <p:cNvSpPr txBox="1"/>
          <p:nvPr/>
        </p:nvSpPr>
        <p:spPr>
          <a:xfrm>
            <a:off x="6178162" y="1067627"/>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en-US" sz="2800" dirty="0">
                <a:solidFill>
                  <a:schemeClr val="accent5">
                    <a:lumMod val="60000"/>
                    <a:lumOff val="40000"/>
                  </a:schemeClr>
                </a:solidFill>
              </a:rPr>
              <a:t>7</a:t>
            </a:r>
            <a:endParaRPr lang="ru-RU" sz="2800" dirty="0">
              <a:solidFill>
                <a:schemeClr val="accent5">
                  <a:lumMod val="60000"/>
                  <a:lumOff val="40000"/>
                </a:schemeClr>
              </a:solidFill>
            </a:endParaRPr>
          </a:p>
        </p:txBody>
      </p:sp>
      <p:sp>
        <p:nvSpPr>
          <p:cNvPr id="27" name="Скругленный прямоугольник 26"/>
          <p:cNvSpPr/>
          <p:nvPr/>
        </p:nvSpPr>
        <p:spPr bwMode="auto">
          <a:xfrm>
            <a:off x="4656040" y="3336993"/>
            <a:ext cx="282123" cy="268117"/>
          </a:xfrm>
          <a:prstGeom prst="roundRect">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sp>
        <p:nvSpPr>
          <p:cNvPr id="28" name="Скругленный прямоугольник 27"/>
          <p:cNvSpPr/>
          <p:nvPr/>
        </p:nvSpPr>
        <p:spPr bwMode="auto">
          <a:xfrm>
            <a:off x="5344597" y="3284321"/>
            <a:ext cx="586362" cy="52671"/>
          </a:xfrm>
          <a:prstGeom prst="roundRect">
            <a:avLst>
              <a:gd name="adj" fmla="val 30460"/>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sp>
        <p:nvSpPr>
          <p:cNvPr id="29" name="TextBox 28"/>
          <p:cNvSpPr txBox="1"/>
          <p:nvPr/>
        </p:nvSpPr>
        <p:spPr>
          <a:xfrm>
            <a:off x="492321"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ru-RU" b="1" dirty="0">
                <a:solidFill>
                  <a:schemeClr val="accent5">
                    <a:lumMod val="75000"/>
                  </a:schemeClr>
                </a:solidFill>
              </a:rPr>
              <a:t>1</a:t>
            </a:r>
          </a:p>
        </p:txBody>
      </p:sp>
      <p:sp>
        <p:nvSpPr>
          <p:cNvPr id="30" name="TextBox 29"/>
          <p:cNvSpPr txBox="1"/>
          <p:nvPr/>
        </p:nvSpPr>
        <p:spPr>
          <a:xfrm>
            <a:off x="836808"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2</a:t>
            </a:r>
            <a:endParaRPr lang="ru-RU" b="1" dirty="0">
              <a:solidFill>
                <a:schemeClr val="accent5">
                  <a:lumMod val="75000"/>
                </a:schemeClr>
              </a:solidFill>
            </a:endParaRPr>
          </a:p>
        </p:txBody>
      </p:sp>
      <p:sp>
        <p:nvSpPr>
          <p:cNvPr id="31" name="TextBox 30"/>
          <p:cNvSpPr txBox="1"/>
          <p:nvPr/>
        </p:nvSpPr>
        <p:spPr>
          <a:xfrm>
            <a:off x="1176514"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3</a:t>
            </a:r>
            <a:endParaRPr lang="ru-RU" b="1" dirty="0">
              <a:solidFill>
                <a:schemeClr val="accent5">
                  <a:lumMod val="75000"/>
                </a:schemeClr>
              </a:solidFill>
            </a:endParaRPr>
          </a:p>
        </p:txBody>
      </p:sp>
      <p:sp>
        <p:nvSpPr>
          <p:cNvPr id="32" name="TextBox 31"/>
          <p:cNvSpPr txBox="1"/>
          <p:nvPr/>
        </p:nvSpPr>
        <p:spPr>
          <a:xfrm>
            <a:off x="5618312"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4</a:t>
            </a:r>
            <a:endParaRPr lang="ru-RU" b="1" dirty="0">
              <a:solidFill>
                <a:schemeClr val="accent5">
                  <a:lumMod val="75000"/>
                </a:schemeClr>
              </a:solidFill>
            </a:endParaRPr>
          </a:p>
        </p:txBody>
      </p:sp>
      <p:sp>
        <p:nvSpPr>
          <p:cNvPr id="33" name="TextBox 32"/>
          <p:cNvSpPr txBox="1"/>
          <p:nvPr/>
        </p:nvSpPr>
        <p:spPr>
          <a:xfrm>
            <a:off x="5153473"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5</a:t>
            </a:r>
            <a:endParaRPr lang="ru-RU" b="1" dirty="0">
              <a:solidFill>
                <a:schemeClr val="accent5">
                  <a:lumMod val="75000"/>
                </a:schemeClr>
              </a:solidFill>
            </a:endParaRPr>
          </a:p>
        </p:txBody>
      </p:sp>
      <p:sp>
        <p:nvSpPr>
          <p:cNvPr id="34" name="TextBox 33"/>
          <p:cNvSpPr txBox="1"/>
          <p:nvPr/>
        </p:nvSpPr>
        <p:spPr>
          <a:xfrm>
            <a:off x="4690598"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6</a:t>
            </a:r>
            <a:endParaRPr lang="ru-RU" b="1" dirty="0">
              <a:solidFill>
                <a:schemeClr val="accent5">
                  <a:lumMod val="75000"/>
                </a:schemeClr>
              </a:solidFill>
            </a:endParaRPr>
          </a:p>
        </p:txBody>
      </p:sp>
      <p:sp>
        <p:nvSpPr>
          <p:cNvPr id="35" name="TextBox 34"/>
          <p:cNvSpPr txBox="1"/>
          <p:nvPr/>
        </p:nvSpPr>
        <p:spPr>
          <a:xfrm>
            <a:off x="4350242"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7</a:t>
            </a:r>
            <a:endParaRPr lang="ru-RU" b="1" dirty="0">
              <a:solidFill>
                <a:schemeClr val="accent5">
                  <a:lumMod val="75000"/>
                </a:schemeClr>
              </a:solidFill>
            </a:endParaRPr>
          </a:p>
        </p:txBody>
      </p:sp>
      <p:cxnSp>
        <p:nvCxnSpPr>
          <p:cNvPr id="37" name="Прямая соединительная линия 36"/>
          <p:cNvCxnSpPr>
            <a:stCxn id="32" idx="4"/>
          </p:cNvCxnSpPr>
          <p:nvPr/>
        </p:nvCxnSpPr>
        <p:spPr bwMode="auto">
          <a:xfrm>
            <a:off x="5762312" y="2722905"/>
            <a:ext cx="0" cy="561414"/>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Прямая соединительная линия 37"/>
          <p:cNvCxnSpPr>
            <a:stCxn id="33" idx="4"/>
          </p:cNvCxnSpPr>
          <p:nvPr/>
        </p:nvCxnSpPr>
        <p:spPr bwMode="auto">
          <a:xfrm>
            <a:off x="5297476" y="2722905"/>
            <a:ext cx="59" cy="804788"/>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Скругленный прямоугольник 38"/>
          <p:cNvSpPr/>
          <p:nvPr/>
        </p:nvSpPr>
        <p:spPr bwMode="auto">
          <a:xfrm>
            <a:off x="5261776" y="3534439"/>
            <a:ext cx="282817" cy="88870"/>
          </a:xfrm>
          <a:prstGeom prst="roundRect">
            <a:avLst>
              <a:gd name="adj" fmla="val 30460"/>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cxnSp>
        <p:nvCxnSpPr>
          <p:cNvPr id="40" name="Прямая соединительная линия 39"/>
          <p:cNvCxnSpPr>
            <a:stCxn id="34" idx="4"/>
          </p:cNvCxnSpPr>
          <p:nvPr/>
        </p:nvCxnSpPr>
        <p:spPr bwMode="auto">
          <a:xfrm>
            <a:off x="4834598" y="2722908"/>
            <a:ext cx="0" cy="614085"/>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Скругленный прямоугольник 41"/>
          <p:cNvSpPr/>
          <p:nvPr/>
        </p:nvSpPr>
        <p:spPr bwMode="auto">
          <a:xfrm>
            <a:off x="4424202" y="4279736"/>
            <a:ext cx="282123" cy="112384"/>
          </a:xfrm>
          <a:prstGeom prst="roundRect">
            <a:avLst>
              <a:gd name="adj" fmla="val 23485"/>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cxnSp>
        <p:nvCxnSpPr>
          <p:cNvPr id="43" name="Прямая соединительная линия 42"/>
          <p:cNvCxnSpPr>
            <a:stCxn id="35" idx="4"/>
          </p:cNvCxnSpPr>
          <p:nvPr/>
        </p:nvCxnSpPr>
        <p:spPr bwMode="auto">
          <a:xfrm>
            <a:off x="4494245" y="2722908"/>
            <a:ext cx="649" cy="1560787"/>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Скругленный прямоугольник 43"/>
          <p:cNvSpPr/>
          <p:nvPr/>
        </p:nvSpPr>
        <p:spPr bwMode="auto">
          <a:xfrm>
            <a:off x="555699" y="3950247"/>
            <a:ext cx="427664" cy="257651"/>
          </a:xfrm>
          <a:prstGeom prst="roundRect">
            <a:avLst/>
          </a:prstGeom>
          <a:no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cxnSp>
        <p:nvCxnSpPr>
          <p:cNvPr id="45" name="Прямая соединительная линия 44"/>
          <p:cNvCxnSpPr>
            <a:stCxn id="29" idx="4"/>
          </p:cNvCxnSpPr>
          <p:nvPr/>
        </p:nvCxnSpPr>
        <p:spPr bwMode="auto">
          <a:xfrm flipH="1">
            <a:off x="633439" y="2722905"/>
            <a:ext cx="0" cy="1227340"/>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Прямая соединительная линия 46"/>
          <p:cNvCxnSpPr>
            <a:stCxn id="30" idx="4"/>
          </p:cNvCxnSpPr>
          <p:nvPr/>
        </p:nvCxnSpPr>
        <p:spPr bwMode="auto">
          <a:xfrm>
            <a:off x="980808" y="2722908"/>
            <a:ext cx="0" cy="346145"/>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Скругленный прямоугольник 48"/>
          <p:cNvSpPr/>
          <p:nvPr/>
        </p:nvSpPr>
        <p:spPr bwMode="auto">
          <a:xfrm>
            <a:off x="713249" y="3821421"/>
            <a:ext cx="684000" cy="95622"/>
          </a:xfrm>
          <a:prstGeom prst="roundRect">
            <a:avLst/>
          </a:prstGeom>
          <a:solidFill>
            <a:schemeClr val="accent1">
              <a:alpha val="27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cxnSp>
        <p:nvCxnSpPr>
          <p:cNvPr id="50" name="Прямая соединительная линия 49"/>
          <p:cNvCxnSpPr>
            <a:stCxn id="31" idx="4"/>
          </p:cNvCxnSpPr>
          <p:nvPr/>
        </p:nvCxnSpPr>
        <p:spPr bwMode="auto">
          <a:xfrm flipH="1">
            <a:off x="1319440" y="2722908"/>
            <a:ext cx="1074" cy="1098515"/>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Прямая соединительная линия 51"/>
          <p:cNvCxnSpPr/>
          <p:nvPr/>
        </p:nvCxnSpPr>
        <p:spPr bwMode="auto">
          <a:xfrm flipH="1">
            <a:off x="733310" y="3069050"/>
            <a:ext cx="607640" cy="0"/>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p:cNvSpPr txBox="1"/>
          <p:nvPr/>
        </p:nvSpPr>
        <p:spPr>
          <a:xfrm>
            <a:off x="6395146" y="1488682"/>
            <a:ext cx="2511619" cy="430887"/>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dirty="0"/>
              <a:t>Выбранное изображение станет </a:t>
            </a:r>
            <a:r>
              <a:rPr lang="en-US" sz="1100" dirty="0"/>
              <a:t/>
            </a:r>
            <a:br>
              <a:rPr lang="en-US" sz="1100" dirty="0"/>
            </a:br>
            <a:r>
              <a:rPr lang="ru-RU" sz="1100" dirty="0"/>
              <a:t>фоновым</a:t>
            </a:r>
          </a:p>
        </p:txBody>
      </p:sp>
      <p:sp>
        <p:nvSpPr>
          <p:cNvPr id="64" name="TextBox 63"/>
          <p:cNvSpPr txBox="1"/>
          <p:nvPr/>
        </p:nvSpPr>
        <p:spPr>
          <a:xfrm>
            <a:off x="6178162" y="1448190"/>
            <a:ext cx="309054" cy="523220"/>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2800" dirty="0">
                <a:solidFill>
                  <a:schemeClr val="accent5">
                    <a:lumMod val="60000"/>
                    <a:lumOff val="40000"/>
                  </a:schemeClr>
                </a:solidFill>
              </a:rPr>
              <a:t>8</a:t>
            </a:r>
          </a:p>
        </p:txBody>
      </p:sp>
      <p:sp>
        <p:nvSpPr>
          <p:cNvPr id="65" name="TextBox 64"/>
          <p:cNvSpPr txBox="1"/>
          <p:nvPr/>
        </p:nvSpPr>
        <p:spPr>
          <a:xfrm>
            <a:off x="6351475" y="2434905"/>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8</a:t>
            </a:r>
            <a:endParaRPr lang="ru-RU" b="1" dirty="0">
              <a:solidFill>
                <a:schemeClr val="accent5">
                  <a:lumMod val="75000"/>
                </a:schemeClr>
              </a:solidFill>
            </a:endParaRPr>
          </a:p>
        </p:txBody>
      </p:sp>
      <p:cxnSp>
        <p:nvCxnSpPr>
          <p:cNvPr id="66" name="Прямая соединительная линия 65"/>
          <p:cNvCxnSpPr>
            <a:stCxn id="65" idx="4"/>
          </p:cNvCxnSpPr>
          <p:nvPr/>
        </p:nvCxnSpPr>
        <p:spPr bwMode="auto">
          <a:xfrm>
            <a:off x="6495478" y="2722905"/>
            <a:ext cx="649" cy="684000"/>
          </a:xfrm>
          <a:prstGeom prst="line">
            <a:avLst/>
          </a:prstGeom>
          <a:solidFill>
            <a:schemeClr val="accent1"/>
          </a:solidFill>
          <a:ln w="9525" cap="flat" cmpd="sng" algn="ctr">
            <a:solidFill>
              <a:schemeClr val="tx1"/>
            </a:solidFill>
            <a:prstDash val="sysDot"/>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Скругленный прямоугольник 45"/>
          <p:cNvSpPr/>
          <p:nvPr/>
        </p:nvSpPr>
        <p:spPr bwMode="auto">
          <a:xfrm>
            <a:off x="5344597" y="3091704"/>
            <a:ext cx="180000" cy="52671"/>
          </a:xfrm>
          <a:prstGeom prst="roundRect">
            <a:avLst>
              <a:gd name="adj" fmla="val 30460"/>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cxnSp>
        <p:nvCxnSpPr>
          <p:cNvPr id="48" name="Прямая соединительная линия 47"/>
          <p:cNvCxnSpPr/>
          <p:nvPr/>
        </p:nvCxnSpPr>
        <p:spPr bwMode="auto">
          <a:xfrm flipH="1">
            <a:off x="5524598" y="3115839"/>
            <a:ext cx="237714" cy="668"/>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Номер слайда 1"/>
          <p:cNvSpPr>
            <a:spLocks noGrp="1"/>
          </p:cNvSpPr>
          <p:nvPr>
            <p:ph type="sldNum" sz="quarter" idx="12"/>
          </p:nvPr>
        </p:nvSpPr>
        <p:spPr/>
        <p:txBody>
          <a:bodyPr/>
          <a:lstStyle/>
          <a:p>
            <a:fld id="{31ED88B6-9D2D-479B-ABA6-BAE9EF28FCC0}" type="slidenum">
              <a:rPr lang="ru-RU" smtClean="0"/>
              <a:pPr/>
              <a:t>2</a:t>
            </a:fld>
            <a:endParaRPr lang="ru-RU" dirty="0"/>
          </a:p>
        </p:txBody>
      </p:sp>
      <p:sp>
        <p:nvSpPr>
          <p:cNvPr id="51" name="TextBox 50"/>
          <p:cNvSpPr txBox="1"/>
          <p:nvPr/>
        </p:nvSpPr>
        <p:spPr>
          <a:xfrm>
            <a:off x="426056" y="4617523"/>
            <a:ext cx="6501685" cy="430887"/>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b="1" dirty="0">
                <a:solidFill>
                  <a:schemeClr val="accent6"/>
                </a:solidFill>
              </a:rPr>
              <a:t>ВАЖНО: </a:t>
            </a:r>
            <a:r>
              <a:rPr lang="ru-RU" sz="1100" dirty="0">
                <a:solidFill>
                  <a:schemeClr val="tx1"/>
                </a:solidFill>
              </a:rPr>
              <a:t>Чтобы выбранное фото заметно не повлияло на размер файла презентации, заранее уменьшите </a:t>
            </a:r>
            <a:r>
              <a:rPr lang="en-US" sz="1100" dirty="0">
                <a:solidFill>
                  <a:schemeClr val="tx1"/>
                </a:solidFill>
              </a:rPr>
              <a:t/>
            </a:r>
            <a:br>
              <a:rPr lang="en-US" sz="1100" dirty="0">
                <a:solidFill>
                  <a:schemeClr val="tx1"/>
                </a:solidFill>
              </a:rPr>
            </a:br>
            <a:r>
              <a:rPr lang="ru-RU" sz="1100" dirty="0">
                <a:solidFill>
                  <a:schemeClr val="tx1"/>
                </a:solidFill>
              </a:rPr>
              <a:t>его в любом доступном фоторедакторе, либо средствами </a:t>
            </a:r>
            <a:r>
              <a:rPr lang="en-US" sz="1100" dirty="0">
                <a:solidFill>
                  <a:schemeClr val="tx1"/>
                </a:solidFill>
              </a:rPr>
              <a:t>PowerPoint </a:t>
            </a:r>
            <a:r>
              <a:rPr lang="ru-RU" sz="1100" dirty="0">
                <a:solidFill>
                  <a:schemeClr val="tx1"/>
                </a:solidFill>
              </a:rPr>
              <a:t>(один из вариантов - на слайде 4)</a:t>
            </a:r>
          </a:p>
        </p:txBody>
      </p:sp>
    </p:spTree>
    <p:extLst>
      <p:ext uri="{BB962C8B-B14F-4D97-AF65-F5344CB8AC3E}">
        <p14:creationId xmlns:p14="http://schemas.microsoft.com/office/powerpoint/2010/main" val="405931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96662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6622"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2" name="Объект 21"/>
          <p:cNvSpPr>
            <a:spLocks noGrp="1"/>
          </p:cNvSpPr>
          <p:nvPr>
            <p:ph type="body" sz="quarter" idx="37"/>
          </p:nvPr>
        </p:nvSpPr>
        <p:spPr>
          <a:xfrm>
            <a:off x="4669200" y="2061978"/>
            <a:ext cx="2016000" cy="3016805"/>
          </a:xfrm>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p>
          <a:p>
            <a:r>
              <a:rPr lang="ru-RU" smtClean="0"/>
              <a:t/>
            </a:r>
            <a:br>
              <a:rPr lang="ru-RU" smtClean="0"/>
            </a:br>
            <a:endParaRPr lang="ru-RU" dirty="0"/>
          </a:p>
        </p:txBody>
      </p:sp>
      <p:sp>
        <p:nvSpPr>
          <p:cNvPr id="49" name="Заголовок 48"/>
          <p:cNvSpPr>
            <a:spLocks noGrp="1"/>
          </p:cNvSpPr>
          <p:nvPr>
            <p:ph type="title"/>
          </p:nvPr>
        </p:nvSpPr>
        <p:spPr/>
        <p:txBody>
          <a:bodyPr/>
          <a:lstStyle/>
          <a:p>
            <a:r>
              <a:rPr lang="ru-RU" smtClean="0"/>
              <a:t>Название слайда (не более 2 строк)</a:t>
            </a:r>
            <a:endParaRPr lang="ru-RU" dirty="0"/>
          </a:p>
        </p:txBody>
      </p:sp>
      <p:sp>
        <p:nvSpPr>
          <p:cNvPr id="51" name="Текст 50"/>
          <p:cNvSpPr>
            <a:spLocks noGrp="1"/>
          </p:cNvSpPr>
          <p:nvPr>
            <p:ph type="body" idx="17"/>
          </p:nvPr>
        </p:nvSpPr>
        <p:spPr>
          <a:xfrm>
            <a:off x="255599" y="1561424"/>
            <a:ext cx="2016001" cy="448751"/>
          </a:xfrm>
        </p:spPr>
        <p:txBody>
          <a:bodyPr/>
          <a:lstStyle/>
          <a:p>
            <a:r>
              <a:rPr lang="ru-RU" smtClean="0"/>
              <a:t>Заголовок первого раздела</a:t>
            </a:r>
            <a:endParaRPr lang="ru-RU" dirty="0"/>
          </a:p>
        </p:txBody>
      </p:sp>
      <p:sp>
        <p:nvSpPr>
          <p:cNvPr id="52" name="Текст 51"/>
          <p:cNvSpPr>
            <a:spLocks noGrp="1"/>
          </p:cNvSpPr>
          <p:nvPr>
            <p:ph type="body" idx="18"/>
          </p:nvPr>
        </p:nvSpPr>
        <p:spPr>
          <a:xfrm>
            <a:off x="2462400" y="1561424"/>
            <a:ext cx="2016001" cy="448751"/>
          </a:xfrm>
        </p:spPr>
        <p:txBody>
          <a:bodyPr/>
          <a:lstStyle/>
          <a:p>
            <a:r>
              <a:rPr lang="ru-RU" smtClean="0"/>
              <a:t>Заголовок второго раздела</a:t>
            </a:r>
            <a:endParaRPr lang="ru-RU" dirty="0"/>
          </a:p>
        </p:txBody>
      </p:sp>
      <p:sp>
        <p:nvSpPr>
          <p:cNvPr id="53" name="Текст 52"/>
          <p:cNvSpPr>
            <a:spLocks noGrp="1"/>
          </p:cNvSpPr>
          <p:nvPr>
            <p:ph type="body" idx="19"/>
          </p:nvPr>
        </p:nvSpPr>
        <p:spPr>
          <a:xfrm>
            <a:off x="4669200" y="1561424"/>
            <a:ext cx="2016001" cy="448751"/>
          </a:xfrm>
        </p:spPr>
        <p:txBody>
          <a:bodyPr/>
          <a:lstStyle/>
          <a:p>
            <a:r>
              <a:rPr lang="ru-RU" smtClean="0"/>
              <a:t>Заголовок третьего раздела</a:t>
            </a:r>
            <a:endParaRPr lang="ru-RU" dirty="0"/>
          </a:p>
        </p:txBody>
      </p:sp>
      <p:sp>
        <p:nvSpPr>
          <p:cNvPr id="54" name="Текст 53"/>
          <p:cNvSpPr>
            <a:spLocks noGrp="1"/>
          </p:cNvSpPr>
          <p:nvPr>
            <p:ph type="body" idx="20"/>
          </p:nvPr>
        </p:nvSpPr>
        <p:spPr>
          <a:xfrm>
            <a:off x="6875999" y="1561424"/>
            <a:ext cx="2016001" cy="448751"/>
          </a:xfrm>
        </p:spPr>
        <p:txBody>
          <a:bodyPr/>
          <a:lstStyle/>
          <a:p>
            <a:r>
              <a:rPr lang="ru-RU" smtClean="0"/>
              <a:t>Заголовок четвертого раздела</a:t>
            </a:r>
            <a:endParaRPr lang="ru-RU" dirty="0"/>
          </a:p>
        </p:txBody>
      </p:sp>
      <p:pic>
        <p:nvPicPr>
          <p:cNvPr id="38" name="Рисунок 37"/>
          <p:cNvPicPr>
            <a:picLocks noGrp="1" noChangeAspect="1"/>
          </p:cNvPicPr>
          <p:nvPr>
            <p:ph type="pic" sz="quarter" idx="21"/>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t="220" b="220"/>
          <a:stretch>
            <a:fillRect/>
          </a:stretch>
        </p:blipFill>
        <p:spPr>
          <a:xfrm>
            <a:off x="255588" y="1175529"/>
            <a:ext cx="360000" cy="360000"/>
          </a:xfrm>
        </p:spPr>
      </p:pic>
      <p:pic>
        <p:nvPicPr>
          <p:cNvPr id="39" name="Рисунок 38"/>
          <p:cNvPicPr>
            <a:picLocks noGrp="1" noChangeAspect="1"/>
          </p:cNvPicPr>
          <p:nvPr>
            <p:ph type="pic" sz="quarter" idx="22"/>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rcRect t="220" b="220"/>
          <a:stretch>
            <a:fillRect/>
          </a:stretch>
        </p:blipFill>
        <p:spPr>
          <a:xfrm>
            <a:off x="2462400" y="1175529"/>
            <a:ext cx="360000" cy="360000"/>
          </a:xfrm>
        </p:spPr>
      </p:pic>
      <p:pic>
        <p:nvPicPr>
          <p:cNvPr id="40" name="Рисунок 39"/>
          <p:cNvPicPr>
            <a:picLocks noGrp="1" noChangeAspect="1"/>
          </p:cNvPicPr>
          <p:nvPr>
            <p:ph type="pic" sz="quarter" idx="23"/>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rcRect t="220" b="220"/>
          <a:stretch>
            <a:fillRect/>
          </a:stretch>
        </p:blipFill>
        <p:spPr>
          <a:xfrm>
            <a:off x="4669200" y="1175529"/>
            <a:ext cx="360000" cy="360000"/>
          </a:xfrm>
        </p:spPr>
      </p:pic>
      <p:pic>
        <p:nvPicPr>
          <p:cNvPr id="41" name="Рисунок 40"/>
          <p:cNvPicPr>
            <a:picLocks noGrp="1" noChangeAspect="1"/>
          </p:cNvPicPr>
          <p:nvPr>
            <p:ph type="pic" sz="quarter" idx="24"/>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rcRect t="220" b="220"/>
          <a:stretch>
            <a:fillRect/>
          </a:stretch>
        </p:blipFill>
        <p:spPr>
          <a:xfrm>
            <a:off x="6875999" y="1175529"/>
            <a:ext cx="360000" cy="360000"/>
          </a:xfrm>
        </p:spPr>
      </p:pic>
      <p:sp>
        <p:nvSpPr>
          <p:cNvPr id="20" name="Объект 19"/>
          <p:cNvSpPr>
            <a:spLocks noGrp="1"/>
          </p:cNvSpPr>
          <p:nvPr>
            <p:ph type="body" sz="quarter" idx="35"/>
          </p:nvPr>
        </p:nvSpPr>
        <p:spPr>
          <a:xfrm>
            <a:off x="255600" y="2061978"/>
            <a:ext cx="2016000" cy="3016805"/>
          </a:xfrm>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endParaRPr lang="ru-RU" dirty="0"/>
          </a:p>
        </p:txBody>
      </p:sp>
      <p:sp>
        <p:nvSpPr>
          <p:cNvPr id="21" name="Объект 20"/>
          <p:cNvSpPr>
            <a:spLocks noGrp="1"/>
          </p:cNvSpPr>
          <p:nvPr>
            <p:ph type="body" sz="quarter" idx="36"/>
          </p:nvPr>
        </p:nvSpPr>
        <p:spPr>
          <a:xfrm>
            <a:off x="2462400" y="2061978"/>
            <a:ext cx="2016000" cy="3016805"/>
          </a:xfrm>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endParaRPr lang="ru-RU" dirty="0"/>
          </a:p>
        </p:txBody>
      </p:sp>
      <p:sp>
        <p:nvSpPr>
          <p:cNvPr id="50" name="Объект 49"/>
          <p:cNvSpPr>
            <a:spLocks noGrp="1"/>
          </p:cNvSpPr>
          <p:nvPr>
            <p:ph type="body" sz="quarter" idx="38"/>
          </p:nvPr>
        </p:nvSpPr>
        <p:spPr>
          <a:xfrm>
            <a:off x="6876000" y="2061978"/>
            <a:ext cx="2016000" cy="3016805"/>
          </a:xfrm>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endParaRPr lang="ru-RU" dirty="0"/>
          </a:p>
        </p:txBody>
      </p:sp>
      <p:sp>
        <p:nvSpPr>
          <p:cNvPr id="30" name="Номер слайда 2"/>
          <p:cNvSpPr>
            <a:spLocks noGrp="1"/>
          </p:cNvSpPr>
          <p:nvPr>
            <p:ph type="sldNum" sz="quarter" idx="10"/>
          </p:nvPr>
        </p:nvSpPr>
        <p:spPr>
          <a:xfrm>
            <a:off x="8616636" y="4900931"/>
            <a:ext cx="289560" cy="177852"/>
          </a:xfrm>
        </p:spPr>
        <p:txBody>
          <a:bodyPr/>
          <a:lstStyle/>
          <a:p>
            <a:fld id="{31ED88B6-9D2D-479B-ABA6-BAE9EF28FCC0}" type="slidenum">
              <a:rPr lang="ru-RU" smtClean="0"/>
              <a:pPr/>
              <a:t>20</a:t>
            </a:fld>
            <a:endParaRPr lang="ru-RU" dirty="0"/>
          </a:p>
        </p:txBody>
      </p:sp>
    </p:spTree>
    <p:extLst>
      <p:ext uri="{BB962C8B-B14F-4D97-AF65-F5344CB8AC3E}">
        <p14:creationId xmlns:p14="http://schemas.microsoft.com/office/powerpoint/2010/main" val="213415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7238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7645"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6" name="Заголовок 15"/>
          <p:cNvSpPr>
            <a:spLocks noGrp="1"/>
          </p:cNvSpPr>
          <p:nvPr>
            <p:ph type="title"/>
          </p:nvPr>
        </p:nvSpPr>
        <p:spPr/>
        <p:txBody>
          <a:bodyPr/>
          <a:lstStyle/>
          <a:p>
            <a:r>
              <a:rPr lang="ru-RU" dirty="0"/>
              <a:t>Название слайда (не более 2 строк)</a:t>
            </a:r>
          </a:p>
        </p:txBody>
      </p:sp>
      <p:sp>
        <p:nvSpPr>
          <p:cNvPr id="3" name="Номер слайда 2"/>
          <p:cNvSpPr>
            <a:spLocks noGrp="1"/>
          </p:cNvSpPr>
          <p:nvPr>
            <p:ph type="sldNum" sz="quarter" idx="10"/>
          </p:nvPr>
        </p:nvSpPr>
        <p:spPr/>
        <p:txBody>
          <a:bodyPr/>
          <a:lstStyle/>
          <a:p>
            <a:fld id="{31ED88B6-9D2D-479B-ABA6-BAE9EF28FCC0}" type="slidenum">
              <a:rPr lang="ru-RU" smtClean="0"/>
              <a:pPr/>
              <a:t>21</a:t>
            </a:fld>
            <a:endParaRPr lang="ru-RU" dirty="0"/>
          </a:p>
        </p:txBody>
      </p:sp>
      <p:pic>
        <p:nvPicPr>
          <p:cNvPr id="36" name="Рисунок 35"/>
          <p:cNvPicPr>
            <a:picLocks noGrp="1" noChangeAspect="1"/>
          </p:cNvPicPr>
          <p:nvPr>
            <p:ph type="pic" sz="quarter" idx="29"/>
          </p:nvPr>
        </p:nvPicPr>
        <p:blipFill rotWithShape="1">
          <a:blip r:embed="rId7" cstate="screen">
            <a:extLst>
              <a:ext uri="{28A0092B-C50C-407E-A947-70E740481C1C}">
                <a14:useLocalDpi xmlns:a14="http://schemas.microsoft.com/office/drawing/2010/main"/>
              </a:ext>
            </a:extLst>
          </a:blip>
          <a:srcRect l="227" r="227"/>
          <a:stretch/>
        </p:blipFill>
        <p:spPr/>
      </p:pic>
      <p:pic>
        <p:nvPicPr>
          <p:cNvPr id="30" name="Рисунок 29"/>
          <p:cNvPicPr>
            <a:picLocks noGrp="1" noChangeAspect="1"/>
          </p:cNvPicPr>
          <p:nvPr>
            <p:ph type="pic" sz="quarter" idx="21"/>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p:pic>
      <p:sp>
        <p:nvSpPr>
          <p:cNvPr id="17" name="Объект 16"/>
          <p:cNvSpPr>
            <a:spLocks noGrp="1"/>
          </p:cNvSpPr>
          <p:nvPr>
            <p:ph type="body" sz="quarter" idx="30"/>
          </p:nvPr>
        </p:nvSpPr>
        <p:spPr/>
        <p:txBody>
          <a:bodyPr/>
          <a:lstStyle/>
          <a:p>
            <a:r>
              <a:rPr lang="ru-RU" sz="1050" dirty="0"/>
              <a:t>Текст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endParaRPr lang="ru-RU" sz="1050" dirty="0"/>
          </a:p>
        </p:txBody>
      </p:sp>
      <p:pic>
        <p:nvPicPr>
          <p:cNvPr id="31" name="Рисунок 30"/>
          <p:cNvPicPr>
            <a:picLocks noGrp="1" noChangeAspect="1"/>
          </p:cNvPicPr>
          <p:nvPr>
            <p:ph type="pic" sz="quarter" idx="31"/>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t="220" b="220"/>
          <a:stretch>
            <a:fillRect/>
          </a:stretch>
        </p:blipFill>
        <p:spPr/>
      </p:pic>
      <p:sp>
        <p:nvSpPr>
          <p:cNvPr id="18" name="Объект 17"/>
          <p:cNvSpPr>
            <a:spLocks noGrp="1"/>
          </p:cNvSpPr>
          <p:nvPr>
            <p:ph type="body" sz="quarter" idx="32"/>
          </p:nvPr>
        </p:nvSpPr>
        <p:spPr/>
        <p:txBody>
          <a:bodyPr/>
          <a:lstStyle/>
          <a:p>
            <a:r>
              <a:rPr lang="ru-RU" sz="1050" dirty="0"/>
              <a:t>Текст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endParaRPr lang="ru-RU" sz="1050" dirty="0"/>
          </a:p>
        </p:txBody>
      </p:sp>
      <p:pic>
        <p:nvPicPr>
          <p:cNvPr id="32" name="Рисунок 31"/>
          <p:cNvPicPr>
            <a:picLocks noGrp="1" noChangeAspect="1"/>
          </p:cNvPicPr>
          <p:nvPr>
            <p:ph type="pic" sz="quarter" idx="33"/>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t="220" b="220"/>
          <a:stretch>
            <a:fillRect/>
          </a:stretch>
        </p:blipFill>
        <p:spPr/>
      </p:pic>
      <p:sp>
        <p:nvSpPr>
          <p:cNvPr id="19" name="Объект 18"/>
          <p:cNvSpPr>
            <a:spLocks noGrp="1"/>
          </p:cNvSpPr>
          <p:nvPr>
            <p:ph type="body" sz="quarter" idx="34"/>
          </p:nvPr>
        </p:nvSpPr>
        <p:spPr/>
        <p:txBody>
          <a:bodyPr/>
          <a:lstStyle/>
          <a:p>
            <a:r>
              <a:rPr lang="ru-RU" sz="1050" dirty="0"/>
              <a:t>Текст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endParaRPr lang="ru-RU" sz="1050" dirty="0"/>
          </a:p>
        </p:txBody>
      </p:sp>
      <p:pic>
        <p:nvPicPr>
          <p:cNvPr id="33" name="Рисунок 32"/>
          <p:cNvPicPr>
            <a:picLocks noGrp="1" noChangeAspect="1"/>
          </p:cNvPicPr>
          <p:nvPr>
            <p:ph type="pic" sz="quarter" idx="35"/>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p:pic>
      <p:sp>
        <p:nvSpPr>
          <p:cNvPr id="20" name="Объект 19"/>
          <p:cNvSpPr>
            <a:spLocks noGrp="1"/>
          </p:cNvSpPr>
          <p:nvPr>
            <p:ph type="body" sz="quarter" idx="36"/>
          </p:nvPr>
        </p:nvSpPr>
        <p:spPr/>
        <p:txBody>
          <a:bodyPr/>
          <a:lstStyle/>
          <a:p>
            <a:r>
              <a:rPr lang="ru-RU" sz="1050" dirty="0"/>
              <a:t>Текст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endParaRPr lang="ru-RU" sz="1050" dirty="0"/>
          </a:p>
        </p:txBody>
      </p:sp>
      <p:pic>
        <p:nvPicPr>
          <p:cNvPr id="34" name="Рисунок 33"/>
          <p:cNvPicPr>
            <a:picLocks noGrp="1" noChangeAspect="1"/>
          </p:cNvPicPr>
          <p:nvPr>
            <p:ph type="pic" sz="quarter" idx="37"/>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p:pic>
      <p:sp>
        <p:nvSpPr>
          <p:cNvPr id="25" name="Объект 24"/>
          <p:cNvSpPr>
            <a:spLocks noGrp="1"/>
          </p:cNvSpPr>
          <p:nvPr>
            <p:ph type="body" sz="quarter" idx="38"/>
          </p:nvPr>
        </p:nvSpPr>
        <p:spPr/>
        <p:txBody>
          <a:bodyPr/>
          <a:lstStyle/>
          <a:p>
            <a:r>
              <a:rPr lang="ru-RU" sz="1050" dirty="0"/>
              <a:t>Текст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endParaRPr lang="ru-RU" sz="1050" dirty="0"/>
          </a:p>
        </p:txBody>
      </p:sp>
      <p:pic>
        <p:nvPicPr>
          <p:cNvPr id="35" name="Рисунок 34"/>
          <p:cNvPicPr>
            <a:picLocks noGrp="1" noChangeAspect="1"/>
          </p:cNvPicPr>
          <p:nvPr>
            <p:ph type="pic" sz="quarter" idx="39"/>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p:pic>
      <p:sp>
        <p:nvSpPr>
          <p:cNvPr id="26" name="Объект 25"/>
          <p:cNvSpPr>
            <a:spLocks noGrp="1"/>
          </p:cNvSpPr>
          <p:nvPr>
            <p:ph type="body" sz="quarter" idx="40"/>
          </p:nvPr>
        </p:nvSpPr>
        <p:spPr/>
        <p:txBody>
          <a:bodyPr/>
          <a:lstStyle/>
          <a:p>
            <a:r>
              <a:rPr lang="ru-RU" sz="1050" dirty="0"/>
              <a:t>Текст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r>
              <a:rPr lang="ru-RU" sz="1050" dirty="0"/>
              <a:t> </a:t>
            </a:r>
            <a:r>
              <a:rPr lang="ru-RU" sz="1050" dirty="0" err="1"/>
              <a:t>текст</a:t>
            </a:r>
            <a:endParaRPr lang="ru-RU" sz="1050" dirty="0"/>
          </a:p>
        </p:txBody>
      </p:sp>
      <p:sp>
        <p:nvSpPr>
          <p:cNvPr id="2" name="Picture Placeholder 1"/>
          <p:cNvSpPr>
            <a:spLocks noGrp="1"/>
          </p:cNvSpPr>
          <p:nvPr>
            <p:ph type="pic" sz="quarter" idx="41"/>
          </p:nvPr>
        </p:nvSpPr>
        <p:spPr/>
      </p:sp>
      <p:sp>
        <p:nvSpPr>
          <p:cNvPr id="4" name="Text Placeholder 3"/>
          <p:cNvSpPr>
            <a:spLocks noGrp="1"/>
          </p:cNvSpPr>
          <p:nvPr>
            <p:ph type="body" sz="quarter" idx="42"/>
          </p:nvPr>
        </p:nvSpPr>
        <p:spPr/>
        <p:txBody>
          <a:bodyPr/>
          <a:lstStyle/>
          <a:p>
            <a:endParaRPr lang="en-US"/>
          </a:p>
        </p:txBody>
      </p:sp>
    </p:spTree>
    <p:extLst>
      <p:ext uri="{BB962C8B-B14F-4D97-AF65-F5344CB8AC3E}">
        <p14:creationId xmlns:p14="http://schemas.microsoft.com/office/powerpoint/2010/main" val="1985439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68452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0"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22" name="Рисунок 21"/>
          <p:cNvPicPr>
            <a:picLocks noGrp="1" noChangeAspect="1"/>
          </p:cNvPicPr>
          <p:nvPr>
            <p:ph type="pic" sz="quarter" idx="17"/>
          </p:nvPr>
        </p:nvPicPr>
        <p:blipFill rotWithShape="1">
          <a:blip r:embed="rId7" cstate="screen">
            <a:extLst>
              <a:ext uri="{28A0092B-C50C-407E-A947-70E740481C1C}">
                <a14:useLocalDpi xmlns:a14="http://schemas.microsoft.com/office/drawing/2010/main"/>
              </a:ext>
            </a:extLst>
          </a:blip>
          <a:srcRect l="172" t="2132" r="-172" b="21254"/>
          <a:stretch/>
        </p:blipFill>
        <p:spPr/>
      </p:pic>
      <p:sp>
        <p:nvSpPr>
          <p:cNvPr id="17" name="Заголовок 16"/>
          <p:cNvSpPr>
            <a:spLocks noGrp="1"/>
          </p:cNvSpPr>
          <p:nvPr>
            <p:ph type="title"/>
          </p:nvPr>
        </p:nvSpPr>
        <p:spPr/>
        <p:txBody>
          <a:bodyPr/>
          <a:lstStyle/>
          <a:p>
            <a:r>
              <a:rPr lang="ru-RU" smtClean="0"/>
              <a:t>Название слайда (не более 2 строк)</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22</a:t>
            </a:fld>
            <a:endParaRPr lang="ru-RU" dirty="0"/>
          </a:p>
        </p:txBody>
      </p:sp>
      <p:pic>
        <p:nvPicPr>
          <p:cNvPr id="23" name="Рисунок 22"/>
          <p:cNvPicPr>
            <a:picLocks noGrp="1" noChangeAspect="1"/>
          </p:cNvPicPr>
          <p:nvPr>
            <p:ph type="pic" sz="quarter" idx="18"/>
          </p:nvPr>
        </p:nvPicPr>
        <p:blipFill rotWithShape="1">
          <a:blip r:embed="rId8" cstate="screen">
            <a:extLst>
              <a:ext uri="{28A0092B-C50C-407E-A947-70E740481C1C}">
                <a14:useLocalDpi xmlns:a14="http://schemas.microsoft.com/office/drawing/2010/main"/>
              </a:ext>
            </a:extLst>
          </a:blip>
          <a:srcRect l="-172" t="4975" r="172" b="18199"/>
          <a:stretch/>
        </p:blipFill>
        <p:spPr/>
      </p:pic>
      <p:sp>
        <p:nvSpPr>
          <p:cNvPr id="18" name="Объект 17"/>
          <p:cNvSpPr>
            <a:spLocks noGrp="1"/>
          </p:cNvSpPr>
          <p:nvPr>
            <p:ph type="body" sz="quarter" idx="21"/>
          </p:nvPr>
        </p:nvSpPr>
        <p:spPr/>
        <p:txBody>
          <a:bodyPr/>
          <a:lstStyle/>
          <a:p>
            <a:r>
              <a:rPr lang="ru-RU" dirty="0" smtClean="0"/>
              <a:t>Текст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текст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a:p>
            <a:r>
              <a:rPr lang="ru-RU" dirty="0" smtClean="0"/>
              <a:t> </a:t>
            </a:r>
            <a:endParaRPr lang="ru-RU" dirty="0"/>
          </a:p>
        </p:txBody>
      </p:sp>
      <p:sp>
        <p:nvSpPr>
          <p:cNvPr id="19" name="Объект 18"/>
          <p:cNvSpPr>
            <a:spLocks noGrp="1"/>
          </p:cNvSpPr>
          <p:nvPr>
            <p:ph type="body" sz="quarter" idx="22"/>
          </p:nvPr>
        </p:nvSpPr>
        <p:spPr/>
        <p:txBody>
          <a:bodyPr/>
          <a:lstStyle/>
          <a:p>
            <a:r>
              <a:rPr lang="ru-RU" dirty="0" smtClean="0"/>
              <a:t>Текст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a:p>
            <a:endParaRPr lang="ru-RU" dirty="0"/>
          </a:p>
        </p:txBody>
      </p:sp>
      <p:sp>
        <p:nvSpPr>
          <p:cNvPr id="12" name="Text Placeholder 11"/>
          <p:cNvSpPr>
            <a:spLocks noGrp="1"/>
          </p:cNvSpPr>
          <p:nvPr>
            <p:ph type="body" idx="23"/>
          </p:nvPr>
        </p:nvSpPr>
        <p:spPr/>
        <p:txBody>
          <a:bodyPr/>
          <a:lstStyle/>
          <a:p>
            <a:r>
              <a:rPr lang="ru-RU" dirty="0" smtClean="0"/>
              <a:t>Название буллита</a:t>
            </a:r>
            <a:endParaRPr lang="en-US" dirty="0"/>
          </a:p>
        </p:txBody>
      </p:sp>
      <p:sp>
        <p:nvSpPr>
          <p:cNvPr id="11" name="Text Placeholder 10"/>
          <p:cNvSpPr>
            <a:spLocks noGrp="1"/>
          </p:cNvSpPr>
          <p:nvPr>
            <p:ph type="body" idx="20"/>
          </p:nvPr>
        </p:nvSpPr>
        <p:spPr/>
        <p:txBody>
          <a:bodyPr/>
          <a:lstStyle/>
          <a:p>
            <a:r>
              <a:rPr lang="ru-RU" dirty="0" smtClean="0"/>
              <a:t>Название буллита</a:t>
            </a:r>
            <a:endParaRPr lang="en-US" dirty="0"/>
          </a:p>
        </p:txBody>
      </p:sp>
    </p:spTree>
    <p:extLst>
      <p:ext uri="{BB962C8B-B14F-4D97-AF65-F5344CB8AC3E}">
        <p14:creationId xmlns:p14="http://schemas.microsoft.com/office/powerpoint/2010/main" val="1375324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3694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693"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9" name="Объект 18"/>
          <p:cNvSpPr>
            <a:spLocks noGrp="1"/>
          </p:cNvSpPr>
          <p:nvPr>
            <p:ph type="body" sz="quarter" idx="39"/>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
        <p:nvSpPr>
          <p:cNvPr id="17" name="Заголовок 16"/>
          <p:cNvSpPr>
            <a:spLocks noGrp="1"/>
          </p:cNvSpPr>
          <p:nvPr>
            <p:ph type="title"/>
          </p:nvPr>
        </p:nvSpPr>
        <p:spPr/>
        <p:txBody>
          <a:bodyPr/>
          <a:lstStyle/>
          <a:p>
            <a:r>
              <a:rPr lang="ru-RU" dirty="0"/>
              <a:t>Название слайда (не более 2 строк)</a:t>
            </a:r>
          </a:p>
        </p:txBody>
      </p:sp>
      <p:sp>
        <p:nvSpPr>
          <p:cNvPr id="4" name="Номер слайда 3"/>
          <p:cNvSpPr>
            <a:spLocks noGrp="1"/>
          </p:cNvSpPr>
          <p:nvPr>
            <p:ph type="sldNum" sz="quarter" idx="10"/>
          </p:nvPr>
        </p:nvSpPr>
        <p:spPr/>
        <p:txBody>
          <a:bodyPr/>
          <a:lstStyle/>
          <a:p>
            <a:fld id="{31ED88B6-9D2D-479B-ABA6-BAE9EF28FCC0}" type="slidenum">
              <a:rPr lang="ru-RU" smtClean="0"/>
              <a:pPr/>
              <a:t>23</a:t>
            </a:fld>
            <a:endParaRPr lang="ru-RU" dirty="0"/>
          </a:p>
        </p:txBody>
      </p:sp>
      <p:sp>
        <p:nvSpPr>
          <p:cNvPr id="13" name="Текст 12"/>
          <p:cNvSpPr>
            <a:spLocks noGrp="1"/>
          </p:cNvSpPr>
          <p:nvPr>
            <p:ph type="body" idx="17"/>
          </p:nvPr>
        </p:nvSpPr>
        <p:spPr/>
        <p:txBody>
          <a:bodyPr/>
          <a:lstStyle/>
          <a:p>
            <a:r>
              <a:rPr lang="ru-RU" smtClean="0"/>
              <a:t>Первый шаг процесса</a:t>
            </a:r>
            <a:endParaRPr lang="ru-RU" dirty="0"/>
          </a:p>
        </p:txBody>
      </p:sp>
      <p:sp>
        <p:nvSpPr>
          <p:cNvPr id="14" name="Текст 13"/>
          <p:cNvSpPr>
            <a:spLocks noGrp="1"/>
          </p:cNvSpPr>
          <p:nvPr>
            <p:ph type="body" idx="18"/>
          </p:nvPr>
        </p:nvSpPr>
        <p:spPr/>
        <p:txBody>
          <a:bodyPr/>
          <a:lstStyle/>
          <a:p>
            <a:r>
              <a:rPr lang="ru-RU" smtClean="0"/>
              <a:t>Второй шаг процесса</a:t>
            </a:r>
            <a:endParaRPr lang="ru-RU" dirty="0"/>
          </a:p>
        </p:txBody>
      </p:sp>
      <p:sp>
        <p:nvSpPr>
          <p:cNvPr id="15" name="Текст 14"/>
          <p:cNvSpPr>
            <a:spLocks noGrp="1"/>
          </p:cNvSpPr>
          <p:nvPr>
            <p:ph type="body" idx="19"/>
          </p:nvPr>
        </p:nvSpPr>
        <p:spPr/>
        <p:txBody>
          <a:bodyPr/>
          <a:lstStyle/>
          <a:p>
            <a:r>
              <a:rPr lang="ru-RU" smtClean="0"/>
              <a:t>Третий шаг процесса</a:t>
            </a:r>
            <a:endParaRPr lang="ru-RU" dirty="0"/>
          </a:p>
        </p:txBody>
      </p:sp>
      <p:sp>
        <p:nvSpPr>
          <p:cNvPr id="16" name="Текст 15"/>
          <p:cNvSpPr>
            <a:spLocks noGrp="1"/>
          </p:cNvSpPr>
          <p:nvPr>
            <p:ph type="body" idx="20"/>
          </p:nvPr>
        </p:nvSpPr>
        <p:spPr/>
        <p:txBody>
          <a:bodyPr/>
          <a:lstStyle/>
          <a:p>
            <a:r>
              <a:rPr lang="ru-RU" smtClean="0"/>
              <a:t>Четвертый шаг процесса</a:t>
            </a:r>
            <a:endParaRPr lang="ru-RU" dirty="0"/>
          </a:p>
        </p:txBody>
      </p:sp>
      <p:sp>
        <p:nvSpPr>
          <p:cNvPr id="18" name="Текст 17"/>
          <p:cNvSpPr>
            <a:spLocks noGrp="1"/>
          </p:cNvSpPr>
          <p:nvPr>
            <p:ph type="body" idx="21"/>
          </p:nvPr>
        </p:nvSpPr>
        <p:spPr/>
        <p:txBody>
          <a:bodyPr/>
          <a:lstStyle/>
          <a:p>
            <a:r>
              <a:rPr lang="ru-RU" smtClean="0"/>
              <a:t>Пятый шаг процесса</a:t>
            </a:r>
            <a:endParaRPr lang="ru-RU" dirty="0"/>
          </a:p>
        </p:txBody>
      </p:sp>
      <p:sp>
        <p:nvSpPr>
          <p:cNvPr id="9" name="Объект 8"/>
          <p:cNvSpPr>
            <a:spLocks noGrp="1"/>
          </p:cNvSpPr>
          <p:nvPr>
            <p:ph type="body" sz="quarter" idx="35"/>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
        <p:nvSpPr>
          <p:cNvPr id="10" name="Объект 9"/>
          <p:cNvSpPr>
            <a:spLocks noGrp="1"/>
          </p:cNvSpPr>
          <p:nvPr>
            <p:ph type="body" sz="quarter" idx="36"/>
          </p:nvPr>
        </p:nvSpPr>
        <p:spPr/>
        <p:txBody>
          <a:bodyPr/>
          <a:lstStyle/>
          <a:p>
            <a:r>
              <a:rPr lang="ru-RU" dirty="0" smtClean="0"/>
              <a:t>Текст </a:t>
            </a: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
        <p:nvSpPr>
          <p:cNvPr id="11" name="Объект 10"/>
          <p:cNvSpPr>
            <a:spLocks noGrp="1"/>
          </p:cNvSpPr>
          <p:nvPr>
            <p:ph type="body" sz="quarter" idx="37"/>
          </p:nvPr>
        </p:nvSpPr>
        <p:spPr/>
        <p:txBody>
          <a:bodyPr/>
          <a:lstStyle/>
          <a:p>
            <a:r>
              <a:rPr lang="ru-RU" dirty="0" smtClean="0"/>
              <a:t>Текст </a:t>
            </a: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
        <p:nvSpPr>
          <p:cNvPr id="12" name="Объект 11"/>
          <p:cNvSpPr>
            <a:spLocks noGrp="1"/>
          </p:cNvSpPr>
          <p:nvPr>
            <p:ph type="body" sz="quarter" idx="38"/>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Tree>
    <p:extLst>
      <p:ext uri="{BB962C8B-B14F-4D97-AF65-F5344CB8AC3E}">
        <p14:creationId xmlns:p14="http://schemas.microsoft.com/office/powerpoint/2010/main" val="4000779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07606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717"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60" name="Заголовок 59"/>
          <p:cNvSpPr>
            <a:spLocks noGrp="1"/>
          </p:cNvSpPr>
          <p:nvPr>
            <p:ph type="title"/>
          </p:nvPr>
        </p:nvSpPr>
        <p:spPr/>
        <p:txBody>
          <a:bodyPr/>
          <a:lstStyle/>
          <a:p>
            <a:r>
              <a:rPr lang="ru-RU" dirty="0"/>
              <a:t>Название слайда (не более 2 строк)</a:t>
            </a:r>
          </a:p>
        </p:txBody>
      </p:sp>
      <p:sp>
        <p:nvSpPr>
          <p:cNvPr id="3" name="Номер слайда 2"/>
          <p:cNvSpPr>
            <a:spLocks noGrp="1"/>
          </p:cNvSpPr>
          <p:nvPr>
            <p:ph type="sldNum" sz="quarter" idx="10"/>
          </p:nvPr>
        </p:nvSpPr>
        <p:spPr/>
        <p:txBody>
          <a:bodyPr/>
          <a:lstStyle/>
          <a:p>
            <a:fld id="{31ED88B6-9D2D-479B-ABA6-BAE9EF28FCC0}" type="slidenum">
              <a:rPr lang="ru-RU" smtClean="0"/>
              <a:pPr/>
              <a:t>24</a:t>
            </a:fld>
            <a:endParaRPr lang="ru-RU" dirty="0"/>
          </a:p>
        </p:txBody>
      </p:sp>
      <p:sp>
        <p:nvSpPr>
          <p:cNvPr id="15" name="Текст 14"/>
          <p:cNvSpPr>
            <a:spLocks noGrp="1"/>
          </p:cNvSpPr>
          <p:nvPr>
            <p:ph type="body" sz="quarter" idx="13"/>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
        <p:nvSpPr>
          <p:cNvPr id="16" name="Текст 15"/>
          <p:cNvSpPr>
            <a:spLocks noGrp="1"/>
          </p:cNvSpPr>
          <p:nvPr>
            <p:ph type="body" sz="quarter" idx="14"/>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
        <p:nvSpPr>
          <p:cNvPr id="17" name="Текст 16"/>
          <p:cNvSpPr>
            <a:spLocks noGrp="1"/>
          </p:cNvSpPr>
          <p:nvPr>
            <p:ph type="body" sz="quarter" idx="15"/>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
        <p:nvSpPr>
          <p:cNvPr id="18" name="Текст 17"/>
          <p:cNvSpPr>
            <a:spLocks noGrp="1"/>
          </p:cNvSpPr>
          <p:nvPr>
            <p:ph type="body" sz="quarter" idx="16"/>
          </p:nvPr>
        </p:nvSpPr>
        <p:spPr/>
        <p:txBody>
          <a:body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p>
        </p:txBody>
      </p:sp>
    </p:spTree>
    <p:extLst>
      <p:ext uri="{BB962C8B-B14F-4D97-AF65-F5344CB8AC3E}">
        <p14:creationId xmlns:p14="http://schemas.microsoft.com/office/powerpoint/2010/main" val="189244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03390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742"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8" name="Заголовок 7"/>
          <p:cNvSpPr>
            <a:spLocks noGrp="1"/>
          </p:cNvSpPr>
          <p:nvPr>
            <p:ph type="title"/>
          </p:nvPr>
        </p:nvSpPr>
        <p:spPr/>
        <p:txBody>
          <a:bodyPr/>
          <a:lstStyle/>
          <a:p>
            <a:r>
              <a:rPr lang="ru-RU" smtClean="0"/>
              <a:t>Название слайда (не более 2 строк)</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25</a:t>
            </a:fld>
            <a:endParaRPr lang="ru-RU" dirty="0"/>
          </a:p>
        </p:txBody>
      </p:sp>
      <p:pic>
        <p:nvPicPr>
          <p:cNvPr id="64" name="Picture Placeholder 63" descr="A close up of a logo&#10;&#10;Description automatically generated">
            <a:extLst>
              <a:ext uri="{FF2B5EF4-FFF2-40B4-BE49-F238E27FC236}">
                <a16:creationId xmlns:a16="http://schemas.microsoft.com/office/drawing/2014/main" id="{8C031F32-0848-4CDF-886E-B52285DA84A6}"/>
              </a:ext>
            </a:extLst>
          </p:cNvPr>
          <p:cNvPicPr>
            <a:picLocks noGrp="1" noChangeAspect="1"/>
          </p:cNvPicPr>
          <p:nvPr>
            <p:ph type="pic" sz="quarter" idx="21"/>
          </p:nvPr>
        </p:nvPicPr>
        <p:blipFill>
          <a:blip r:embed="rId7">
            <a:duotone>
              <a:schemeClr val="accent1">
                <a:shade val="45000"/>
                <a:satMod val="135000"/>
              </a:schemeClr>
              <a:prstClr val="white"/>
            </a:duotone>
          </a:blip>
          <a:srcRect/>
          <a:stretch>
            <a:fillRect/>
          </a:stretch>
        </p:blipFill>
        <p:spPr/>
      </p:pic>
      <p:pic>
        <p:nvPicPr>
          <p:cNvPr id="61" name="Picture Placeholder 60" descr="A picture containing drawing&#10;&#10;Description automatically generated">
            <a:extLst>
              <a:ext uri="{FF2B5EF4-FFF2-40B4-BE49-F238E27FC236}">
                <a16:creationId xmlns:a16="http://schemas.microsoft.com/office/drawing/2014/main" id="{D5C7BD4A-8824-45E2-BD4F-CF3C96E31FC5}"/>
              </a:ext>
            </a:extLst>
          </p:cNvPr>
          <p:cNvPicPr>
            <a:picLocks noGrp="1" noChangeAspect="1"/>
          </p:cNvPicPr>
          <p:nvPr>
            <p:ph type="pic" sz="quarter" idx="22"/>
          </p:nvPr>
        </p:nvPicPr>
        <p:blipFill>
          <a:blip r:embed="rId8">
            <a:duotone>
              <a:schemeClr val="accent1">
                <a:shade val="45000"/>
                <a:satMod val="135000"/>
              </a:schemeClr>
              <a:prstClr val="white"/>
            </a:duotone>
          </a:blip>
          <a:srcRect l="23750" r="23750"/>
          <a:stretch>
            <a:fillRect/>
          </a:stretch>
        </p:blipFill>
        <p:spPr/>
      </p:pic>
      <p:pic>
        <p:nvPicPr>
          <p:cNvPr id="57" name="Picture Placeholder 56" descr="A close up of a logo&#10;&#10;Description automatically generated">
            <a:extLst>
              <a:ext uri="{FF2B5EF4-FFF2-40B4-BE49-F238E27FC236}">
                <a16:creationId xmlns:a16="http://schemas.microsoft.com/office/drawing/2014/main" id="{72B8DCDE-7F96-49B5-9B84-3BB2940CC833}"/>
              </a:ext>
            </a:extLst>
          </p:cNvPr>
          <p:cNvPicPr>
            <a:picLocks noGrp="1" noChangeAspect="1"/>
          </p:cNvPicPr>
          <p:nvPr>
            <p:ph type="pic" sz="quarter" idx="23"/>
          </p:nvPr>
        </p:nvPicPr>
        <p:blipFill>
          <a:blip r:embed="rId9">
            <a:duotone>
              <a:schemeClr val="accent1">
                <a:shade val="45000"/>
                <a:satMod val="135000"/>
              </a:schemeClr>
              <a:prstClr val="white"/>
            </a:duotone>
          </a:blip>
          <a:srcRect/>
          <a:stretch>
            <a:fillRect/>
          </a:stretch>
        </p:blipFill>
        <p:spPr/>
      </p:pic>
      <p:pic>
        <p:nvPicPr>
          <p:cNvPr id="59" name="Picture Placeholder 58" descr="A close up of a logo&#10;&#10;Description automatically generated">
            <a:extLst>
              <a:ext uri="{FF2B5EF4-FFF2-40B4-BE49-F238E27FC236}">
                <a16:creationId xmlns:a16="http://schemas.microsoft.com/office/drawing/2014/main" id="{A6892894-513F-4E4B-8FA0-B3A16FD88D87}"/>
              </a:ext>
            </a:extLst>
          </p:cNvPr>
          <p:cNvPicPr>
            <a:picLocks noGrp="1" noChangeAspect="1"/>
          </p:cNvPicPr>
          <p:nvPr>
            <p:ph type="pic" sz="quarter" idx="24"/>
          </p:nvPr>
        </p:nvPicPr>
        <p:blipFill>
          <a:blip r:embed="rId10">
            <a:duotone>
              <a:schemeClr val="accent1">
                <a:shade val="45000"/>
                <a:satMod val="135000"/>
              </a:schemeClr>
              <a:prstClr val="white"/>
            </a:duotone>
          </a:blip>
          <a:srcRect/>
          <a:stretch>
            <a:fillRect/>
          </a:stretch>
        </p:blipFill>
        <p:spPr/>
      </p:pic>
      <p:sp>
        <p:nvSpPr>
          <p:cNvPr id="9" name="Объект 8"/>
          <p:cNvSpPr>
            <a:spLocks noGrp="1"/>
          </p:cNvSpPr>
          <p:nvPr>
            <p:ph type="body" sz="quarter" idx="25"/>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smtClean="0"/>
              <a:t>текст</a:t>
            </a:r>
            <a:endParaRPr lang="ru-RU" dirty="0"/>
          </a:p>
        </p:txBody>
      </p:sp>
      <p:sp>
        <p:nvSpPr>
          <p:cNvPr id="10" name="Объект 9"/>
          <p:cNvSpPr>
            <a:spLocks noGrp="1"/>
          </p:cNvSpPr>
          <p:nvPr>
            <p:ph type="body" sz="quarter" idx="26"/>
          </p:nvPr>
        </p:nvSpPr>
        <p:spPr/>
        <p:txBody>
          <a:body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smtClean="0"/>
              <a:t>текст</a:t>
            </a:r>
            <a:endParaRPr lang="ru-RU" dirty="0"/>
          </a:p>
        </p:txBody>
      </p:sp>
      <p:sp>
        <p:nvSpPr>
          <p:cNvPr id="11" name="Объект 10"/>
          <p:cNvSpPr>
            <a:spLocks noGrp="1"/>
          </p:cNvSpPr>
          <p:nvPr>
            <p:ph type="body" sz="quarter" idx="27"/>
          </p:nvPr>
        </p:nvSpPr>
        <p:spPr/>
        <p:txBody>
          <a:bodyPr/>
          <a:lstStyle/>
          <a:p>
            <a:pPr lvl="0"/>
            <a:r>
              <a:rPr lang="ru-RU" dirty="0" smtClean="0"/>
              <a:t>Текст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smtClean="0"/>
              <a:t> </a:t>
            </a:r>
            <a:r>
              <a:rPr lang="ru-RU" dirty="0" err="1" smtClean="0"/>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smtClean="0"/>
              <a:t>текст</a:t>
            </a:r>
            <a:r>
              <a:rPr lang="ru-RU" dirty="0" smtClean="0"/>
              <a:t> </a:t>
            </a: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smtClean="0"/>
              <a:t>текст</a:t>
            </a:r>
            <a:endParaRPr lang="ru-RU" dirty="0"/>
          </a:p>
        </p:txBody>
      </p:sp>
      <p:sp>
        <p:nvSpPr>
          <p:cNvPr id="12" name="Объект 11"/>
          <p:cNvSpPr>
            <a:spLocks noGrp="1"/>
          </p:cNvSpPr>
          <p:nvPr>
            <p:ph type="body" sz="quarter" idx="28"/>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smtClean="0"/>
              <a:t>текст</a:t>
            </a:r>
            <a:endParaRPr lang="ru-RU" dirty="0"/>
          </a:p>
        </p:txBody>
      </p:sp>
      <p:sp>
        <p:nvSpPr>
          <p:cNvPr id="21" name="Text Placeholder 20"/>
          <p:cNvSpPr>
            <a:spLocks noGrp="1"/>
          </p:cNvSpPr>
          <p:nvPr>
            <p:ph type="body" idx="29"/>
          </p:nvPr>
        </p:nvSpPr>
        <p:spPr/>
        <p:txBody>
          <a:bodyPr/>
          <a:lstStyle/>
          <a:p>
            <a:r>
              <a:rPr lang="ru-RU" dirty="0" smtClean="0"/>
              <a:t>ЗАГОЛОВОК БУЛЛИТА длиной не более 2-х строк, иначе сложно воспринимается</a:t>
            </a:r>
            <a:endParaRPr lang="en-US" dirty="0"/>
          </a:p>
        </p:txBody>
      </p:sp>
      <p:sp>
        <p:nvSpPr>
          <p:cNvPr id="20" name="Text Placeholder 19"/>
          <p:cNvSpPr>
            <a:spLocks noGrp="1"/>
          </p:cNvSpPr>
          <p:nvPr>
            <p:ph type="body" idx="20"/>
          </p:nvPr>
        </p:nvSpPr>
        <p:spPr/>
        <p:txBody>
          <a:bodyPr/>
          <a:lstStyle/>
          <a:p>
            <a:r>
              <a:rPr lang="ru-RU" dirty="0"/>
              <a:t>ЗАГОЛОВОК БУЛЛИТА длиной не более 2-х строк, иначе сложно </a:t>
            </a:r>
            <a:r>
              <a:rPr lang="ru-RU" dirty="0" smtClean="0"/>
              <a:t>воспринимается</a:t>
            </a:r>
            <a:endParaRPr lang="ru-RU" dirty="0"/>
          </a:p>
        </p:txBody>
      </p:sp>
      <p:sp>
        <p:nvSpPr>
          <p:cNvPr id="22" name="Text Placeholder 21"/>
          <p:cNvSpPr>
            <a:spLocks noGrp="1"/>
          </p:cNvSpPr>
          <p:nvPr>
            <p:ph type="body" idx="30"/>
          </p:nvPr>
        </p:nvSpPr>
        <p:spPr/>
        <p:txBody>
          <a:bodyPr/>
          <a:lstStyle/>
          <a:p>
            <a:r>
              <a:rPr lang="ru-RU" dirty="0"/>
              <a:t>ЗАГОЛОВОК БУЛЛИТА длиной не более 2-х строк, иначе сложно </a:t>
            </a:r>
            <a:r>
              <a:rPr lang="ru-RU" dirty="0" smtClean="0"/>
              <a:t>воспринимается</a:t>
            </a:r>
            <a:endParaRPr lang="ru-RU" dirty="0"/>
          </a:p>
        </p:txBody>
      </p:sp>
      <p:sp>
        <p:nvSpPr>
          <p:cNvPr id="23" name="Text Placeholder 22"/>
          <p:cNvSpPr>
            <a:spLocks noGrp="1"/>
          </p:cNvSpPr>
          <p:nvPr>
            <p:ph type="body" idx="31"/>
          </p:nvPr>
        </p:nvSpPr>
        <p:spPr/>
        <p:txBody>
          <a:bodyPr/>
          <a:lstStyle/>
          <a:p>
            <a:r>
              <a:rPr lang="ru-RU" dirty="0"/>
              <a:t>ЗАГОЛОВОК БУЛЛИТА длиной не более 2-х строк, иначе сложно </a:t>
            </a:r>
            <a:r>
              <a:rPr lang="ru-RU" dirty="0" smtClean="0"/>
              <a:t>воспринимается</a:t>
            </a:r>
            <a:endParaRPr lang="ru-RU" dirty="0"/>
          </a:p>
        </p:txBody>
      </p:sp>
    </p:spTree>
    <p:extLst>
      <p:ext uri="{BB962C8B-B14F-4D97-AF65-F5344CB8AC3E}">
        <p14:creationId xmlns:p14="http://schemas.microsoft.com/office/powerpoint/2010/main" val="3814906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38846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2767"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5" name="Объект 14"/>
          <p:cNvSpPr>
            <a:spLocks noGrp="1"/>
          </p:cNvSpPr>
          <p:nvPr>
            <p:ph type="body" sz="quarter" idx="37"/>
          </p:nvPr>
        </p:nvSpPr>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dirty="0"/>
          </a:p>
        </p:txBody>
      </p:sp>
      <p:sp>
        <p:nvSpPr>
          <p:cNvPr id="13" name="Объект 12"/>
          <p:cNvSpPr>
            <a:spLocks noGrp="1"/>
          </p:cNvSpPr>
          <p:nvPr>
            <p:ph type="body" sz="quarter" idx="35"/>
          </p:nvPr>
        </p:nvSpPr>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dirty="0"/>
          </a:p>
        </p:txBody>
      </p:sp>
      <p:sp>
        <p:nvSpPr>
          <p:cNvPr id="14" name="Объект 13"/>
          <p:cNvSpPr>
            <a:spLocks noGrp="1"/>
          </p:cNvSpPr>
          <p:nvPr>
            <p:ph type="body" sz="quarter" idx="36"/>
          </p:nvPr>
        </p:nvSpPr>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dirty="0"/>
          </a:p>
        </p:txBody>
      </p:sp>
      <p:sp>
        <p:nvSpPr>
          <p:cNvPr id="16" name="Объект 15"/>
          <p:cNvSpPr>
            <a:spLocks noGrp="1"/>
          </p:cNvSpPr>
          <p:nvPr>
            <p:ph type="body" sz="quarter" idx="38"/>
          </p:nvPr>
        </p:nvSpPr>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dirty="0"/>
          </a:p>
        </p:txBody>
      </p:sp>
      <p:sp>
        <p:nvSpPr>
          <p:cNvPr id="12" name="Заголовок 11"/>
          <p:cNvSpPr>
            <a:spLocks noGrp="1"/>
          </p:cNvSpPr>
          <p:nvPr>
            <p:ph type="title"/>
          </p:nvPr>
        </p:nvSpPr>
        <p:spPr/>
        <p:txBody>
          <a:bodyPr/>
          <a:lstStyle/>
          <a:p>
            <a:r>
              <a:rPr lang="ru-RU" dirty="0" smtClean="0"/>
              <a:t>Название слайда (не более 2 строк)</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26</a:t>
            </a:fld>
            <a:endParaRPr lang="ru-RU" dirty="0"/>
          </a:p>
        </p:txBody>
      </p:sp>
      <p:pic>
        <p:nvPicPr>
          <p:cNvPr id="26" name="Рисунок 25"/>
          <p:cNvPicPr>
            <a:picLocks noGrp="1" noChangeAspect="1"/>
          </p:cNvPicPr>
          <p:nvPr>
            <p:ph type="pic" sz="quarter" idx="17"/>
          </p:nvPr>
        </p:nvPicPr>
        <p:blipFill rotWithShape="1">
          <a:blip r:embed="rId7" cstate="screen">
            <a:extLst>
              <a:ext uri="{28A0092B-C50C-407E-A947-70E740481C1C}">
                <a14:useLocalDpi xmlns:a14="http://schemas.microsoft.com/office/drawing/2010/main"/>
              </a:ext>
            </a:extLst>
          </a:blip>
          <a:srcRect t="3268" b="3268"/>
          <a:stretch/>
        </p:blipFill>
        <p:spPr>
          <a:xfrm>
            <a:off x="255701" y="1177252"/>
            <a:ext cx="2015900" cy="1883822"/>
          </a:xfrm>
        </p:spPr>
      </p:pic>
      <p:pic>
        <p:nvPicPr>
          <p:cNvPr id="22" name="Рисунок 21"/>
          <p:cNvPicPr>
            <a:picLocks noGrp="1" noChangeAspect="1"/>
          </p:cNvPicPr>
          <p:nvPr>
            <p:ph type="pic" sz="quarter" idx="18"/>
          </p:nvPr>
        </p:nvPicPr>
        <p:blipFill>
          <a:blip r:embed="rId8" cstate="screen">
            <a:extLst>
              <a:ext uri="{28A0092B-C50C-407E-A947-70E740481C1C}">
                <a14:useLocalDpi xmlns:a14="http://schemas.microsoft.com/office/drawing/2010/main"/>
              </a:ext>
            </a:extLst>
          </a:blip>
          <a:srcRect t="3268" b="3268"/>
          <a:stretch>
            <a:fillRect/>
          </a:stretch>
        </p:blipFill>
        <p:spPr>
          <a:xfrm>
            <a:off x="2466540" y="1177252"/>
            <a:ext cx="2015900" cy="1883822"/>
          </a:xfrm>
        </p:spPr>
      </p:pic>
      <p:pic>
        <p:nvPicPr>
          <p:cNvPr id="23" name="Рисунок 22"/>
          <p:cNvPicPr>
            <a:picLocks noGrp="1" noChangeAspect="1"/>
          </p:cNvPicPr>
          <p:nvPr>
            <p:ph type="pic" sz="quarter" idx="19"/>
          </p:nvPr>
        </p:nvPicPr>
        <p:blipFill rotWithShape="1">
          <a:blip r:embed="rId9" cstate="screen">
            <a:extLst>
              <a:ext uri="{28A0092B-C50C-407E-A947-70E740481C1C}">
                <a14:useLocalDpi xmlns:a14="http://schemas.microsoft.com/office/drawing/2010/main"/>
              </a:ext>
            </a:extLst>
          </a:blip>
          <a:srcRect t="3268" b="3268"/>
          <a:stretch/>
        </p:blipFill>
        <p:spPr>
          <a:xfrm>
            <a:off x="4669200" y="1177252"/>
            <a:ext cx="2015900" cy="1883822"/>
          </a:xfrm>
        </p:spPr>
      </p:pic>
      <p:pic>
        <p:nvPicPr>
          <p:cNvPr id="24" name="Рисунок 23"/>
          <p:cNvPicPr>
            <a:picLocks noGrp="1" noChangeAspect="1"/>
          </p:cNvPicPr>
          <p:nvPr>
            <p:ph type="pic" sz="quarter" idx="20"/>
          </p:nvPr>
        </p:nvPicPr>
        <p:blipFill>
          <a:blip r:embed="rId10" cstate="screen">
            <a:extLst>
              <a:ext uri="{28A0092B-C50C-407E-A947-70E740481C1C}">
                <a14:useLocalDpi xmlns:a14="http://schemas.microsoft.com/office/drawing/2010/main"/>
              </a:ext>
            </a:extLst>
          </a:blip>
          <a:srcRect t="3268" b="3268"/>
          <a:stretch>
            <a:fillRect/>
          </a:stretch>
        </p:blipFill>
        <p:spPr>
          <a:xfrm>
            <a:off x="6876100" y="1177252"/>
            <a:ext cx="2015900" cy="1883822"/>
          </a:xfrm>
        </p:spPr>
      </p:pic>
      <p:sp>
        <p:nvSpPr>
          <p:cNvPr id="20" name="Text Placeholder 19"/>
          <p:cNvSpPr>
            <a:spLocks noGrp="1"/>
          </p:cNvSpPr>
          <p:nvPr>
            <p:ph type="body" idx="39"/>
          </p:nvPr>
        </p:nvSpPr>
        <p:spPr/>
        <p:txBody>
          <a:bodyPr/>
          <a:lstStyle/>
          <a:p>
            <a:r>
              <a:rPr lang="ru-RU" smtClean="0"/>
              <a:t>ЗАГОЛОВОК БУЛЛИТА </a:t>
            </a:r>
            <a:endParaRPr lang="en-US" dirty="0"/>
          </a:p>
        </p:txBody>
      </p:sp>
      <p:sp>
        <p:nvSpPr>
          <p:cNvPr id="21" name="Text Placeholder 20"/>
          <p:cNvSpPr>
            <a:spLocks noGrp="1"/>
          </p:cNvSpPr>
          <p:nvPr>
            <p:ph type="body" idx="40"/>
          </p:nvPr>
        </p:nvSpPr>
        <p:spPr/>
        <p:txBody>
          <a:bodyPr/>
          <a:lstStyle/>
          <a:p>
            <a:r>
              <a:rPr lang="ru-RU" smtClean="0"/>
              <a:t>ЗАГОЛОВОК БУЛЛИТА </a:t>
            </a:r>
            <a:endParaRPr lang="en-US" dirty="0"/>
          </a:p>
        </p:txBody>
      </p:sp>
      <p:sp>
        <p:nvSpPr>
          <p:cNvPr id="25" name="Text Placeholder 24"/>
          <p:cNvSpPr>
            <a:spLocks noGrp="1"/>
          </p:cNvSpPr>
          <p:nvPr>
            <p:ph type="body" idx="41"/>
          </p:nvPr>
        </p:nvSpPr>
        <p:spPr/>
        <p:txBody>
          <a:bodyPr/>
          <a:lstStyle/>
          <a:p>
            <a:r>
              <a:rPr lang="ru-RU" smtClean="0"/>
              <a:t>ЗАГОЛОВОК БУЛЛИТА </a:t>
            </a:r>
            <a:endParaRPr lang="en-US" dirty="0"/>
          </a:p>
        </p:txBody>
      </p:sp>
      <p:sp>
        <p:nvSpPr>
          <p:cNvPr id="27" name="Text Placeholder 26"/>
          <p:cNvSpPr>
            <a:spLocks noGrp="1"/>
          </p:cNvSpPr>
          <p:nvPr>
            <p:ph type="body" idx="42"/>
          </p:nvPr>
        </p:nvSpPr>
        <p:spPr/>
        <p:txBody>
          <a:bodyPr/>
          <a:lstStyle/>
          <a:p>
            <a:r>
              <a:rPr lang="ru-RU" smtClean="0"/>
              <a:t>ЗАГОЛОВОК БУЛЛИТА </a:t>
            </a:r>
            <a:endParaRPr lang="en-US" dirty="0"/>
          </a:p>
        </p:txBody>
      </p:sp>
    </p:spTree>
    <p:extLst>
      <p:ext uri="{BB962C8B-B14F-4D97-AF65-F5344CB8AC3E}">
        <p14:creationId xmlns:p14="http://schemas.microsoft.com/office/powerpoint/2010/main" val="4076222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057785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3789"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2" name="Заголовок 11"/>
          <p:cNvSpPr>
            <a:spLocks noGrp="1"/>
          </p:cNvSpPr>
          <p:nvPr>
            <p:ph type="title"/>
          </p:nvPr>
        </p:nvSpPr>
        <p:spPr/>
        <p:txBody>
          <a:bodyPr/>
          <a:lstStyle/>
          <a:p>
            <a:r>
              <a:rPr lang="ru-RU" dirty="0"/>
              <a:t>Таблица. Вариант оформления 1</a:t>
            </a:r>
          </a:p>
        </p:txBody>
      </p:sp>
      <p:sp>
        <p:nvSpPr>
          <p:cNvPr id="3" name="Номер слайда 2"/>
          <p:cNvSpPr>
            <a:spLocks noGrp="1"/>
          </p:cNvSpPr>
          <p:nvPr>
            <p:ph type="sldNum" sz="quarter" idx="10"/>
          </p:nvPr>
        </p:nvSpPr>
        <p:spPr/>
        <p:txBody>
          <a:bodyPr/>
          <a:lstStyle/>
          <a:p>
            <a:fld id="{31ED88B6-9D2D-479B-ABA6-BAE9EF28FCC0}" type="slidenum">
              <a:rPr lang="ru-RU" smtClean="0"/>
              <a:pPr/>
              <a:t>27</a:t>
            </a:fld>
            <a:endParaRPr lang="ru-RU" dirty="0"/>
          </a:p>
        </p:txBody>
      </p:sp>
      <p:graphicFrame>
        <p:nvGraphicFramePr>
          <p:cNvPr id="14" name="Таблица 13"/>
          <p:cNvGraphicFramePr>
            <a:graphicFrameLocks noGrp="1"/>
          </p:cNvGraphicFramePr>
          <p:nvPr>
            <p:ph type="tbl" sz="quarter" idx="13"/>
            <p:extLst>
              <p:ext uri="{D42A27DB-BD31-4B8C-83A1-F6EECF244321}">
                <p14:modId xmlns:p14="http://schemas.microsoft.com/office/powerpoint/2010/main" val="2942115570"/>
              </p:ext>
            </p:extLst>
          </p:nvPr>
        </p:nvGraphicFramePr>
        <p:xfrm>
          <a:off x="255588" y="998538"/>
          <a:ext cx="8650284" cy="3708400"/>
        </p:xfrm>
        <a:graphic>
          <a:graphicData uri="http://schemas.openxmlformats.org/drawingml/2006/table">
            <a:tbl>
              <a:tblPr firstRow="1" bandRow="1">
                <a:tableStyleId>{8799B23B-EC83-4686-B30A-512413B5E67A}</a:tableStyleId>
              </a:tblPr>
              <a:tblGrid>
                <a:gridCol w="384492">
                  <a:extLst>
                    <a:ext uri="{9D8B030D-6E8A-4147-A177-3AD203B41FA5}">
                      <a16:colId xmlns:a16="http://schemas.microsoft.com/office/drawing/2014/main" val="2659692875"/>
                    </a:ext>
                  </a:extLst>
                </a:gridCol>
                <a:gridCol w="2720340">
                  <a:extLst>
                    <a:ext uri="{9D8B030D-6E8A-4147-A177-3AD203B41FA5}">
                      <a16:colId xmlns:a16="http://schemas.microsoft.com/office/drawing/2014/main" val="56897701"/>
                    </a:ext>
                  </a:extLst>
                </a:gridCol>
                <a:gridCol w="1848484">
                  <a:extLst>
                    <a:ext uri="{9D8B030D-6E8A-4147-A177-3AD203B41FA5}">
                      <a16:colId xmlns:a16="http://schemas.microsoft.com/office/drawing/2014/main" val="922107068"/>
                    </a:ext>
                  </a:extLst>
                </a:gridCol>
                <a:gridCol w="1848484">
                  <a:extLst>
                    <a:ext uri="{9D8B030D-6E8A-4147-A177-3AD203B41FA5}">
                      <a16:colId xmlns:a16="http://schemas.microsoft.com/office/drawing/2014/main" val="3569631252"/>
                    </a:ext>
                  </a:extLst>
                </a:gridCol>
                <a:gridCol w="1848484">
                  <a:extLst>
                    <a:ext uri="{9D8B030D-6E8A-4147-A177-3AD203B41FA5}">
                      <a16:colId xmlns:a16="http://schemas.microsoft.com/office/drawing/2014/main" val="3220912558"/>
                    </a:ext>
                  </a:extLst>
                </a:gridCol>
              </a:tblGrid>
              <a:tr h="370840">
                <a:tc>
                  <a:txBody>
                    <a:bodyPr/>
                    <a:lstStyle/>
                    <a:p>
                      <a:endParaRPr lang="ru-RU" sz="1000" dirty="0">
                        <a:solidFill>
                          <a:schemeClr val="accent1"/>
                        </a:solidFill>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ru-RU" sz="1000" dirty="0">
                          <a:solidFill>
                            <a:schemeClr val="accent1"/>
                          </a:solidFill>
                        </a:rPr>
                        <a:t>Название</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ru-RU" sz="1000" dirty="0">
                          <a:solidFill>
                            <a:schemeClr val="accent1"/>
                          </a:solidFill>
                        </a:rPr>
                        <a:t>Первый показатель</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ru-RU" sz="1000" dirty="0">
                          <a:solidFill>
                            <a:schemeClr val="accent1"/>
                          </a:solidFill>
                        </a:rPr>
                        <a:t>Второй показатель</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ru-RU" sz="1000" dirty="0">
                          <a:solidFill>
                            <a:schemeClr val="accent1"/>
                          </a:solidFill>
                        </a:rPr>
                        <a:t>Третий показатель</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39316622"/>
                  </a:ext>
                </a:extLst>
              </a:tr>
              <a:tr h="370840">
                <a:tc>
                  <a:txBody>
                    <a:bodyPr/>
                    <a:lstStyle/>
                    <a:p>
                      <a:r>
                        <a:rPr lang="ru-RU" sz="1000" dirty="0">
                          <a:solidFill>
                            <a:schemeClr val="tx1"/>
                          </a:solidFill>
                        </a:rPr>
                        <a:t>1</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6880955"/>
                  </a:ext>
                </a:extLst>
              </a:tr>
              <a:tr h="370840">
                <a:tc>
                  <a:txBody>
                    <a:bodyPr/>
                    <a:lstStyle/>
                    <a:p>
                      <a:r>
                        <a:rPr lang="ru-RU" sz="1000" dirty="0">
                          <a:solidFill>
                            <a:schemeClr val="tx1"/>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8743286"/>
                  </a:ext>
                </a:extLst>
              </a:tr>
              <a:tr h="370840">
                <a:tc>
                  <a:txBody>
                    <a:bodyPr/>
                    <a:lstStyle/>
                    <a:p>
                      <a:r>
                        <a:rPr lang="ru-RU" sz="1000" dirty="0">
                          <a:solidFill>
                            <a:schemeClr val="tx1"/>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818623"/>
                  </a:ext>
                </a:extLst>
              </a:tr>
              <a:tr h="370840">
                <a:tc>
                  <a:txBody>
                    <a:bodyPr/>
                    <a:lstStyle/>
                    <a:p>
                      <a:r>
                        <a:rPr lang="ru-RU" sz="1000" dirty="0">
                          <a:solidFill>
                            <a:schemeClr val="tx1"/>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7298621"/>
                  </a:ext>
                </a:extLst>
              </a:tr>
              <a:tr h="370840">
                <a:tc>
                  <a:txBody>
                    <a:bodyPr/>
                    <a:lstStyle/>
                    <a:p>
                      <a:r>
                        <a:rPr lang="ru-RU" sz="1000" dirty="0">
                          <a:solidFill>
                            <a:schemeClr val="tx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2338441"/>
                  </a:ext>
                </a:extLst>
              </a:tr>
              <a:tr h="370840">
                <a:tc>
                  <a:txBody>
                    <a:bodyPr/>
                    <a:lstStyle/>
                    <a:p>
                      <a:r>
                        <a:rPr lang="ru-RU" sz="1000" dirty="0">
                          <a:solidFill>
                            <a:schemeClr val="tx1"/>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1160850"/>
                  </a:ext>
                </a:extLst>
              </a:tr>
              <a:tr h="370840">
                <a:tc>
                  <a:txBody>
                    <a:bodyPr/>
                    <a:lstStyle/>
                    <a:p>
                      <a:r>
                        <a:rPr lang="ru-RU" sz="1000" dirty="0">
                          <a:solidFill>
                            <a:schemeClr val="tx1"/>
                          </a:solidFill>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0259574"/>
                  </a:ext>
                </a:extLst>
              </a:tr>
              <a:tr h="370840">
                <a:tc>
                  <a:txBody>
                    <a:bodyPr/>
                    <a:lstStyle/>
                    <a:p>
                      <a:r>
                        <a:rPr lang="ru-RU" sz="1000" dirty="0">
                          <a:solidFill>
                            <a:schemeClr val="tx1"/>
                          </a:solidFill>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684061"/>
                  </a:ext>
                </a:extLst>
              </a:tr>
              <a:tr h="370840">
                <a:tc>
                  <a:txBody>
                    <a:bodyPr/>
                    <a:lstStyle/>
                    <a:p>
                      <a:r>
                        <a:rPr lang="ru-RU" sz="1000" dirty="0">
                          <a:solidFill>
                            <a:schemeClr val="tx1"/>
                          </a:solidFill>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6945475"/>
                  </a:ext>
                </a:extLst>
              </a:tr>
            </a:tbl>
          </a:graphicData>
        </a:graphic>
      </p:graphicFrame>
    </p:spTree>
    <p:extLst>
      <p:ext uri="{BB962C8B-B14F-4D97-AF65-F5344CB8AC3E}">
        <p14:creationId xmlns:p14="http://schemas.microsoft.com/office/powerpoint/2010/main" val="35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8817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4813"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2" name="Заголовок 11"/>
          <p:cNvSpPr>
            <a:spLocks noGrp="1"/>
          </p:cNvSpPr>
          <p:nvPr>
            <p:ph type="title"/>
          </p:nvPr>
        </p:nvSpPr>
        <p:spPr/>
        <p:txBody>
          <a:bodyPr/>
          <a:lstStyle/>
          <a:p>
            <a:r>
              <a:rPr lang="ru-RU" dirty="0"/>
              <a:t>Таблица. Вариант оформления 2</a:t>
            </a:r>
          </a:p>
        </p:txBody>
      </p:sp>
      <p:sp>
        <p:nvSpPr>
          <p:cNvPr id="3" name="Номер слайда 2"/>
          <p:cNvSpPr>
            <a:spLocks noGrp="1"/>
          </p:cNvSpPr>
          <p:nvPr>
            <p:ph type="sldNum" sz="quarter" idx="10"/>
          </p:nvPr>
        </p:nvSpPr>
        <p:spPr/>
        <p:txBody>
          <a:bodyPr/>
          <a:lstStyle/>
          <a:p>
            <a:fld id="{31ED88B6-9D2D-479B-ABA6-BAE9EF28FCC0}" type="slidenum">
              <a:rPr lang="ru-RU" smtClean="0"/>
              <a:pPr/>
              <a:t>28</a:t>
            </a:fld>
            <a:endParaRPr lang="ru-RU" dirty="0"/>
          </a:p>
        </p:txBody>
      </p:sp>
      <p:graphicFrame>
        <p:nvGraphicFramePr>
          <p:cNvPr id="14" name="Таблица 13"/>
          <p:cNvGraphicFramePr>
            <a:graphicFrameLocks noGrp="1"/>
          </p:cNvGraphicFramePr>
          <p:nvPr>
            <p:ph type="tbl" sz="quarter" idx="13"/>
            <p:extLst>
              <p:ext uri="{D42A27DB-BD31-4B8C-83A1-F6EECF244321}">
                <p14:modId xmlns:p14="http://schemas.microsoft.com/office/powerpoint/2010/main" val="2663442077"/>
              </p:ext>
            </p:extLst>
          </p:nvPr>
        </p:nvGraphicFramePr>
        <p:xfrm>
          <a:off x="255588" y="998538"/>
          <a:ext cx="8650284" cy="3708400"/>
        </p:xfrm>
        <a:graphic>
          <a:graphicData uri="http://schemas.openxmlformats.org/drawingml/2006/table">
            <a:tbl>
              <a:tblPr firstRow="1" bandRow="1">
                <a:tableStyleId>{8799B23B-EC83-4686-B30A-512413B5E67A}</a:tableStyleId>
              </a:tblPr>
              <a:tblGrid>
                <a:gridCol w="384492">
                  <a:extLst>
                    <a:ext uri="{9D8B030D-6E8A-4147-A177-3AD203B41FA5}">
                      <a16:colId xmlns:a16="http://schemas.microsoft.com/office/drawing/2014/main" val="2659692875"/>
                    </a:ext>
                  </a:extLst>
                </a:gridCol>
                <a:gridCol w="2720340">
                  <a:extLst>
                    <a:ext uri="{9D8B030D-6E8A-4147-A177-3AD203B41FA5}">
                      <a16:colId xmlns:a16="http://schemas.microsoft.com/office/drawing/2014/main" val="56897701"/>
                    </a:ext>
                  </a:extLst>
                </a:gridCol>
                <a:gridCol w="1848484">
                  <a:extLst>
                    <a:ext uri="{9D8B030D-6E8A-4147-A177-3AD203B41FA5}">
                      <a16:colId xmlns:a16="http://schemas.microsoft.com/office/drawing/2014/main" val="922107068"/>
                    </a:ext>
                  </a:extLst>
                </a:gridCol>
                <a:gridCol w="1848484">
                  <a:extLst>
                    <a:ext uri="{9D8B030D-6E8A-4147-A177-3AD203B41FA5}">
                      <a16:colId xmlns:a16="http://schemas.microsoft.com/office/drawing/2014/main" val="3569631252"/>
                    </a:ext>
                  </a:extLst>
                </a:gridCol>
                <a:gridCol w="1848484">
                  <a:extLst>
                    <a:ext uri="{9D8B030D-6E8A-4147-A177-3AD203B41FA5}">
                      <a16:colId xmlns:a16="http://schemas.microsoft.com/office/drawing/2014/main" val="3220912558"/>
                    </a:ext>
                  </a:extLst>
                </a:gridCol>
              </a:tblGrid>
              <a:tr h="370840">
                <a:tc>
                  <a:txBody>
                    <a:bodyPr/>
                    <a:lstStyle/>
                    <a:p>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ru-RU" sz="1000" dirty="0">
                          <a:solidFill>
                            <a:schemeClr val="bg1"/>
                          </a:solidFill>
                        </a:rPr>
                        <a:t>Название</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ru-RU" sz="1000" dirty="0">
                          <a:solidFill>
                            <a:schemeClr val="bg1"/>
                          </a:solidFill>
                        </a:rPr>
                        <a:t>Первый показатель</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ru-RU" sz="1000" dirty="0">
                          <a:solidFill>
                            <a:schemeClr val="bg1"/>
                          </a:solidFill>
                        </a:rPr>
                        <a:t>Второй показатель</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ru-RU" sz="1000" dirty="0">
                          <a:solidFill>
                            <a:schemeClr val="bg1"/>
                          </a:solidFill>
                        </a:rPr>
                        <a:t>Третий показатель</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9316622"/>
                  </a:ext>
                </a:extLst>
              </a:tr>
              <a:tr h="370840">
                <a:tc>
                  <a:txBody>
                    <a:bodyPr/>
                    <a:lstStyle/>
                    <a:p>
                      <a:r>
                        <a:rPr lang="ru-RU" sz="1000" dirty="0">
                          <a:solidFill>
                            <a:schemeClr val="tx1"/>
                          </a:solidFill>
                        </a:rPr>
                        <a:t>1</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880955"/>
                  </a:ext>
                </a:extLst>
              </a:tr>
              <a:tr h="370840">
                <a:tc>
                  <a:txBody>
                    <a:bodyPr/>
                    <a:lstStyle/>
                    <a:p>
                      <a:r>
                        <a:rPr lang="ru-RU" sz="1000" dirty="0">
                          <a:solidFill>
                            <a:schemeClr val="tx1"/>
                          </a:solidFill>
                        </a:rPr>
                        <a:t>2</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8743286"/>
                  </a:ext>
                </a:extLst>
              </a:tr>
              <a:tr h="370840">
                <a:tc>
                  <a:txBody>
                    <a:bodyPr/>
                    <a:lstStyle/>
                    <a:p>
                      <a:r>
                        <a:rPr lang="ru-RU" sz="1000" dirty="0">
                          <a:solidFill>
                            <a:schemeClr val="tx1"/>
                          </a:solidFill>
                        </a:rPr>
                        <a:t>3</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818623"/>
                  </a:ext>
                </a:extLst>
              </a:tr>
              <a:tr h="370840">
                <a:tc>
                  <a:txBody>
                    <a:bodyPr/>
                    <a:lstStyle/>
                    <a:p>
                      <a:r>
                        <a:rPr lang="ru-RU" sz="1000" dirty="0">
                          <a:solidFill>
                            <a:schemeClr val="tx1"/>
                          </a:solidFill>
                        </a:rPr>
                        <a:t>4</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7298621"/>
                  </a:ext>
                </a:extLst>
              </a:tr>
              <a:tr h="370840">
                <a:tc>
                  <a:txBody>
                    <a:bodyPr/>
                    <a:lstStyle/>
                    <a:p>
                      <a:r>
                        <a:rPr lang="ru-RU" sz="1000" dirty="0">
                          <a:solidFill>
                            <a:schemeClr val="tx1"/>
                          </a:solidFill>
                        </a:rPr>
                        <a:t>5</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338441"/>
                  </a:ext>
                </a:extLst>
              </a:tr>
              <a:tr h="370840">
                <a:tc>
                  <a:txBody>
                    <a:bodyPr/>
                    <a:lstStyle/>
                    <a:p>
                      <a:r>
                        <a:rPr lang="ru-RU" sz="1000" dirty="0">
                          <a:solidFill>
                            <a:schemeClr val="tx1"/>
                          </a:solidFill>
                        </a:rPr>
                        <a:t>6</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1160850"/>
                  </a:ext>
                </a:extLst>
              </a:tr>
              <a:tr h="370840">
                <a:tc>
                  <a:txBody>
                    <a:bodyPr/>
                    <a:lstStyle/>
                    <a:p>
                      <a:r>
                        <a:rPr lang="ru-RU" sz="1000" dirty="0">
                          <a:solidFill>
                            <a:schemeClr val="tx1"/>
                          </a:solidFill>
                        </a:rPr>
                        <a:t>7</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0259574"/>
                  </a:ext>
                </a:extLst>
              </a:tr>
              <a:tr h="370840">
                <a:tc>
                  <a:txBody>
                    <a:bodyPr/>
                    <a:lstStyle/>
                    <a:p>
                      <a:r>
                        <a:rPr lang="ru-RU" sz="1000" dirty="0">
                          <a:solidFill>
                            <a:schemeClr val="tx1"/>
                          </a:solidFill>
                        </a:rPr>
                        <a:t>8</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684061"/>
                  </a:ext>
                </a:extLst>
              </a:tr>
              <a:tr h="370840">
                <a:tc>
                  <a:txBody>
                    <a:bodyPr/>
                    <a:lstStyle/>
                    <a:p>
                      <a:r>
                        <a:rPr lang="ru-RU" sz="1000" dirty="0">
                          <a:solidFill>
                            <a:schemeClr val="tx1"/>
                          </a:solidFill>
                        </a:rPr>
                        <a:t>9</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a:t>
                      </a:r>
                      <a:r>
                        <a:rPr lang="ru-RU" sz="1000" baseline="0" dirty="0" smtClean="0">
                          <a:solidFill>
                            <a:schemeClr val="tx1"/>
                          </a:solidFill>
                        </a:rPr>
                        <a:t> пункта</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a:t>
                      </a:r>
                      <a:r>
                        <a:rPr lang="ru-RU" sz="1000" baseline="0" dirty="0" smtClean="0">
                          <a:solidFill>
                            <a:schemeClr val="tx1"/>
                          </a:solidFill>
                        </a:rPr>
                        <a:t> текст</a:t>
                      </a:r>
                      <a:endParaRPr lang="ru-RU" sz="1000" dirty="0">
                        <a:solidFill>
                          <a:schemeClr val="tx1"/>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6945475"/>
                  </a:ext>
                </a:extLst>
              </a:tr>
            </a:tbl>
          </a:graphicData>
        </a:graphic>
      </p:graphicFrame>
    </p:spTree>
    <p:extLst>
      <p:ext uri="{BB962C8B-B14F-4D97-AF65-F5344CB8AC3E}">
        <p14:creationId xmlns:p14="http://schemas.microsoft.com/office/powerpoint/2010/main" val="25894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74768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5837"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2" name="Заголовок 11"/>
          <p:cNvSpPr>
            <a:spLocks noGrp="1"/>
          </p:cNvSpPr>
          <p:nvPr>
            <p:ph type="title"/>
          </p:nvPr>
        </p:nvSpPr>
        <p:spPr/>
        <p:txBody>
          <a:bodyPr/>
          <a:lstStyle/>
          <a:p>
            <a:r>
              <a:rPr lang="ru-RU"/>
              <a:t>Таблица. Вариант оформления 3</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29</a:t>
            </a:fld>
            <a:endParaRPr lang="ru-RU" dirty="0"/>
          </a:p>
        </p:txBody>
      </p:sp>
      <p:graphicFrame>
        <p:nvGraphicFramePr>
          <p:cNvPr id="14" name="Таблица 13"/>
          <p:cNvGraphicFramePr>
            <a:graphicFrameLocks noGrp="1"/>
          </p:cNvGraphicFramePr>
          <p:nvPr>
            <p:ph type="tbl" sz="quarter" idx="13"/>
            <p:extLst>
              <p:ext uri="{D42A27DB-BD31-4B8C-83A1-F6EECF244321}">
                <p14:modId xmlns:p14="http://schemas.microsoft.com/office/powerpoint/2010/main" val="1926921920"/>
              </p:ext>
            </p:extLst>
          </p:nvPr>
        </p:nvGraphicFramePr>
        <p:xfrm>
          <a:off x="255588" y="998538"/>
          <a:ext cx="8650292" cy="4079240"/>
        </p:xfrm>
        <a:graphic>
          <a:graphicData uri="http://schemas.openxmlformats.org/drawingml/2006/table">
            <a:tbl>
              <a:tblPr firstRow="1" bandRow="1">
                <a:tableStyleId>{8799B23B-EC83-4686-B30A-512413B5E67A}</a:tableStyleId>
              </a:tblPr>
              <a:tblGrid>
                <a:gridCol w="253592">
                  <a:extLst>
                    <a:ext uri="{9D8B030D-6E8A-4147-A177-3AD203B41FA5}">
                      <a16:colId xmlns:a16="http://schemas.microsoft.com/office/drawing/2014/main" val="2659692875"/>
                    </a:ext>
                  </a:extLst>
                </a:gridCol>
                <a:gridCol w="2851240">
                  <a:extLst>
                    <a:ext uri="{9D8B030D-6E8A-4147-A177-3AD203B41FA5}">
                      <a16:colId xmlns:a16="http://schemas.microsoft.com/office/drawing/2014/main" val="56897701"/>
                    </a:ext>
                  </a:extLst>
                </a:gridCol>
                <a:gridCol w="231061">
                  <a:extLst>
                    <a:ext uri="{9D8B030D-6E8A-4147-A177-3AD203B41FA5}">
                      <a16:colId xmlns:a16="http://schemas.microsoft.com/office/drawing/2014/main" val="922107068"/>
                    </a:ext>
                  </a:extLst>
                </a:gridCol>
                <a:gridCol w="231061">
                  <a:extLst>
                    <a:ext uri="{9D8B030D-6E8A-4147-A177-3AD203B41FA5}">
                      <a16:colId xmlns:a16="http://schemas.microsoft.com/office/drawing/2014/main" val="2447972093"/>
                    </a:ext>
                  </a:extLst>
                </a:gridCol>
                <a:gridCol w="231061">
                  <a:extLst>
                    <a:ext uri="{9D8B030D-6E8A-4147-A177-3AD203B41FA5}">
                      <a16:colId xmlns:a16="http://schemas.microsoft.com/office/drawing/2014/main" val="1091394544"/>
                    </a:ext>
                  </a:extLst>
                </a:gridCol>
                <a:gridCol w="231061">
                  <a:extLst>
                    <a:ext uri="{9D8B030D-6E8A-4147-A177-3AD203B41FA5}">
                      <a16:colId xmlns:a16="http://schemas.microsoft.com/office/drawing/2014/main" val="355407774"/>
                    </a:ext>
                  </a:extLst>
                </a:gridCol>
                <a:gridCol w="231061">
                  <a:extLst>
                    <a:ext uri="{9D8B030D-6E8A-4147-A177-3AD203B41FA5}">
                      <a16:colId xmlns:a16="http://schemas.microsoft.com/office/drawing/2014/main" val="2851440990"/>
                    </a:ext>
                  </a:extLst>
                </a:gridCol>
                <a:gridCol w="231061">
                  <a:extLst>
                    <a:ext uri="{9D8B030D-6E8A-4147-A177-3AD203B41FA5}">
                      <a16:colId xmlns:a16="http://schemas.microsoft.com/office/drawing/2014/main" val="3396892766"/>
                    </a:ext>
                  </a:extLst>
                </a:gridCol>
                <a:gridCol w="231061">
                  <a:extLst>
                    <a:ext uri="{9D8B030D-6E8A-4147-A177-3AD203B41FA5}">
                      <a16:colId xmlns:a16="http://schemas.microsoft.com/office/drawing/2014/main" val="2711392510"/>
                    </a:ext>
                  </a:extLst>
                </a:gridCol>
                <a:gridCol w="231061">
                  <a:extLst>
                    <a:ext uri="{9D8B030D-6E8A-4147-A177-3AD203B41FA5}">
                      <a16:colId xmlns:a16="http://schemas.microsoft.com/office/drawing/2014/main" val="2875397123"/>
                    </a:ext>
                  </a:extLst>
                </a:gridCol>
                <a:gridCol w="231061">
                  <a:extLst>
                    <a:ext uri="{9D8B030D-6E8A-4147-A177-3AD203B41FA5}">
                      <a16:colId xmlns:a16="http://schemas.microsoft.com/office/drawing/2014/main" val="3569631252"/>
                    </a:ext>
                  </a:extLst>
                </a:gridCol>
                <a:gridCol w="231061">
                  <a:extLst>
                    <a:ext uri="{9D8B030D-6E8A-4147-A177-3AD203B41FA5}">
                      <a16:colId xmlns:a16="http://schemas.microsoft.com/office/drawing/2014/main" val="1652144285"/>
                    </a:ext>
                  </a:extLst>
                </a:gridCol>
                <a:gridCol w="231061">
                  <a:extLst>
                    <a:ext uri="{9D8B030D-6E8A-4147-A177-3AD203B41FA5}">
                      <a16:colId xmlns:a16="http://schemas.microsoft.com/office/drawing/2014/main" val="3675482826"/>
                    </a:ext>
                  </a:extLst>
                </a:gridCol>
                <a:gridCol w="231061">
                  <a:extLst>
                    <a:ext uri="{9D8B030D-6E8A-4147-A177-3AD203B41FA5}">
                      <a16:colId xmlns:a16="http://schemas.microsoft.com/office/drawing/2014/main" val="3664883388"/>
                    </a:ext>
                  </a:extLst>
                </a:gridCol>
                <a:gridCol w="231061">
                  <a:extLst>
                    <a:ext uri="{9D8B030D-6E8A-4147-A177-3AD203B41FA5}">
                      <a16:colId xmlns:a16="http://schemas.microsoft.com/office/drawing/2014/main" val="2314542010"/>
                    </a:ext>
                  </a:extLst>
                </a:gridCol>
                <a:gridCol w="231061">
                  <a:extLst>
                    <a:ext uri="{9D8B030D-6E8A-4147-A177-3AD203B41FA5}">
                      <a16:colId xmlns:a16="http://schemas.microsoft.com/office/drawing/2014/main" val="2243575560"/>
                    </a:ext>
                  </a:extLst>
                </a:gridCol>
                <a:gridCol w="231061">
                  <a:extLst>
                    <a:ext uri="{9D8B030D-6E8A-4147-A177-3AD203B41FA5}">
                      <a16:colId xmlns:a16="http://schemas.microsoft.com/office/drawing/2014/main" val="3717655361"/>
                    </a:ext>
                  </a:extLst>
                </a:gridCol>
                <a:gridCol w="231061">
                  <a:extLst>
                    <a:ext uri="{9D8B030D-6E8A-4147-A177-3AD203B41FA5}">
                      <a16:colId xmlns:a16="http://schemas.microsoft.com/office/drawing/2014/main" val="1343608089"/>
                    </a:ext>
                  </a:extLst>
                </a:gridCol>
                <a:gridCol w="1848484">
                  <a:extLst>
                    <a:ext uri="{9D8B030D-6E8A-4147-A177-3AD203B41FA5}">
                      <a16:colId xmlns:a16="http://schemas.microsoft.com/office/drawing/2014/main" val="3220912558"/>
                    </a:ext>
                  </a:extLst>
                </a:gridCol>
              </a:tblGrid>
              <a:tr h="370840">
                <a:tc rowSpan="2">
                  <a:txBody>
                    <a:bodyPr/>
                    <a:lstStyle/>
                    <a:p>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r>
                        <a:rPr lang="ru-RU" sz="1000" dirty="0">
                          <a:solidFill>
                            <a:schemeClr val="bg1"/>
                          </a:solidFill>
                        </a:rPr>
                        <a:t>Наименование</a:t>
                      </a:r>
                      <a:r>
                        <a:rPr lang="ru-RU" sz="1000" baseline="0" dirty="0">
                          <a:solidFill>
                            <a:schemeClr val="bg1"/>
                          </a:solidFill>
                        </a:rPr>
                        <a:t> этапа</a:t>
                      </a:r>
                      <a:endParaRPr lang="ru-RU" sz="1000" dirty="0">
                        <a:solidFill>
                          <a:schemeClr val="bg1"/>
                        </a:solidFill>
                      </a:endParaRP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ru-RU" sz="1000" dirty="0">
                          <a:solidFill>
                            <a:schemeClr val="bg1"/>
                          </a:solidFill>
                        </a:rPr>
                        <a:t>2020</a:t>
                      </a: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ru-RU" sz="1000" dirty="0">
                          <a:solidFill>
                            <a:schemeClr val="bg1"/>
                          </a:solidFill>
                        </a:rPr>
                        <a:t>2021</a:t>
                      </a: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ru-RU" sz="1000" dirty="0">
                          <a:solidFill>
                            <a:schemeClr val="bg1"/>
                          </a:solidFill>
                        </a:rPr>
                        <a:t>2022</a:t>
                      </a: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ru-RU" sz="1000" dirty="0">
                          <a:solidFill>
                            <a:schemeClr val="bg1"/>
                          </a:solidFill>
                        </a:rPr>
                        <a:t>2023</a:t>
                      </a: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ru-RU" sz="1000" dirty="0">
                          <a:solidFill>
                            <a:schemeClr val="bg1"/>
                          </a:solidFill>
                        </a:rPr>
                        <a:t>2024</a:t>
                      </a: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lang="ru-RU" sz="1000" dirty="0">
                          <a:solidFill>
                            <a:schemeClr val="bg1"/>
                          </a:solidFill>
                        </a:rPr>
                        <a:t>Комментарии</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58840533"/>
                  </a:ext>
                </a:extLst>
              </a:tr>
              <a:tr h="370840">
                <a:tc vMerge="1">
                  <a:txBody>
                    <a:bodyPr/>
                    <a:lstStyle/>
                    <a:p>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Q3</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Q4</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Q1</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Q2</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Q3</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Q4</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Q1</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Q2</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Q3</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Q4</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Q1</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Q2</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Q3</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Q4</a:t>
                      </a:r>
                      <a:endParaRPr lang="ru-RU" sz="1000" dirty="0">
                        <a:solidFill>
                          <a:schemeClr val="bg1"/>
                        </a:solidFill>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a:t>
                      </a:r>
                      <a:r>
                        <a:rPr lang="ru-RU" sz="1000" dirty="0">
                          <a:solidFill>
                            <a:schemeClr val="bg1"/>
                          </a:solidFill>
                        </a:rPr>
                        <a:t>1</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a:solidFill>
                            <a:schemeClr val="bg1"/>
                          </a:solidFill>
                        </a:rPr>
                        <a:t>Q</a:t>
                      </a:r>
                      <a:r>
                        <a:rPr lang="ru-RU" sz="1000" dirty="0">
                          <a:solidFill>
                            <a:schemeClr val="bg1"/>
                          </a:solidFill>
                        </a:rPr>
                        <a:t>2</a:t>
                      </a: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lang="ru-RU" sz="100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9316622"/>
                  </a:ext>
                </a:extLst>
              </a:tr>
              <a:tr h="370840">
                <a:tc>
                  <a:txBody>
                    <a:bodyPr/>
                    <a:lstStyle/>
                    <a:p>
                      <a:r>
                        <a:rPr lang="ru-RU" sz="1000" dirty="0">
                          <a:solidFill>
                            <a:schemeClr val="tx1"/>
                          </a:solidFill>
                        </a:rPr>
                        <a:t>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880955"/>
                  </a:ext>
                </a:extLst>
              </a:tr>
              <a:tr h="370840">
                <a:tc>
                  <a:txBody>
                    <a:bodyPr/>
                    <a:lstStyle/>
                    <a:p>
                      <a:r>
                        <a:rPr lang="ru-RU" sz="1000" dirty="0">
                          <a:solidFill>
                            <a:schemeClr val="tx1"/>
                          </a:solidFill>
                        </a:rPr>
                        <a:t>2</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8743286"/>
                  </a:ext>
                </a:extLst>
              </a:tr>
              <a:tr h="370840">
                <a:tc>
                  <a:txBody>
                    <a:bodyPr/>
                    <a:lstStyle/>
                    <a:p>
                      <a:r>
                        <a:rPr lang="ru-RU" sz="1000" dirty="0">
                          <a:solidFill>
                            <a:schemeClr val="tx1"/>
                          </a:solidFill>
                        </a:rPr>
                        <a:t>3</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818623"/>
                  </a:ext>
                </a:extLst>
              </a:tr>
              <a:tr h="370840">
                <a:tc>
                  <a:txBody>
                    <a:bodyPr/>
                    <a:lstStyle/>
                    <a:p>
                      <a:r>
                        <a:rPr lang="ru-RU" sz="1000" dirty="0">
                          <a:solidFill>
                            <a:schemeClr val="tx1"/>
                          </a:solidFill>
                        </a:rPr>
                        <a:t>4</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7298621"/>
                  </a:ext>
                </a:extLst>
              </a:tr>
              <a:tr h="370840">
                <a:tc>
                  <a:txBody>
                    <a:bodyPr/>
                    <a:lstStyle/>
                    <a:p>
                      <a:r>
                        <a:rPr lang="ru-RU" sz="1000" dirty="0">
                          <a:solidFill>
                            <a:schemeClr val="tx1"/>
                          </a:solidFill>
                        </a:rPr>
                        <a:t>5</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338441"/>
                  </a:ext>
                </a:extLst>
              </a:tr>
              <a:tr h="370840">
                <a:tc>
                  <a:txBody>
                    <a:bodyPr/>
                    <a:lstStyle/>
                    <a:p>
                      <a:r>
                        <a:rPr lang="ru-RU" sz="1000" dirty="0">
                          <a:solidFill>
                            <a:schemeClr val="tx1"/>
                          </a:solidFill>
                        </a:rPr>
                        <a:t>6</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1160850"/>
                  </a:ext>
                </a:extLst>
              </a:tr>
              <a:tr h="370840">
                <a:tc>
                  <a:txBody>
                    <a:bodyPr/>
                    <a:lstStyle/>
                    <a:p>
                      <a:r>
                        <a:rPr lang="ru-RU" sz="1000" dirty="0">
                          <a:solidFill>
                            <a:schemeClr val="tx1"/>
                          </a:solidFill>
                        </a:rPr>
                        <a:t>7</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0259574"/>
                  </a:ext>
                </a:extLst>
              </a:tr>
              <a:tr h="370840">
                <a:tc>
                  <a:txBody>
                    <a:bodyPr/>
                    <a:lstStyle/>
                    <a:p>
                      <a:r>
                        <a:rPr lang="ru-RU" sz="1000" dirty="0">
                          <a:solidFill>
                            <a:schemeClr val="tx1"/>
                          </a:solidFill>
                        </a:rPr>
                        <a:t>8</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684061"/>
                  </a:ext>
                </a:extLst>
              </a:tr>
              <a:tr h="370840">
                <a:tc>
                  <a:txBody>
                    <a:bodyPr/>
                    <a:lstStyle/>
                    <a:p>
                      <a:r>
                        <a:rPr lang="ru-RU" sz="1000" dirty="0">
                          <a:solidFill>
                            <a:schemeClr val="tx1"/>
                          </a:solidFill>
                        </a:rPr>
                        <a:t>9</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000" dirty="0" smtClean="0">
                          <a:solidFill>
                            <a:schemeClr val="tx1"/>
                          </a:solidFill>
                        </a:rPr>
                        <a:t>Содержание пункта</a:t>
                      </a:r>
                      <a:endParaRPr lang="ru-RU" sz="1000" dirty="0">
                        <a:solidFill>
                          <a:schemeClr val="tx1"/>
                        </a:solidFill>
                      </a:endParaRP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solidFill>
                            <a:schemeClr val="tx1"/>
                          </a:solidFill>
                        </a:rPr>
                        <a:t>Значение, текст</a:t>
                      </a:r>
                      <a:endParaRPr lang="ru-RU" sz="1000" dirty="0">
                        <a:solidFill>
                          <a:schemeClr val="tx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6945475"/>
                  </a:ext>
                </a:extLst>
              </a:tr>
            </a:tbl>
          </a:graphicData>
        </a:graphic>
      </p:graphicFrame>
      <p:sp>
        <p:nvSpPr>
          <p:cNvPr id="2" name="Скругленный прямоугольник 1"/>
          <p:cNvSpPr/>
          <p:nvPr/>
        </p:nvSpPr>
        <p:spPr bwMode="auto">
          <a:xfrm>
            <a:off x="3386321" y="1489545"/>
            <a:ext cx="2279374" cy="159026"/>
          </a:xfrm>
          <a:prstGeom prst="roundRect">
            <a:avLst>
              <a:gd name="adj" fmla="val 5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0" rIns="3600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000" i="0" u="none" strike="noStrike" cap="none" normalizeH="0" baseline="0" dirty="0">
                <a:ln>
                  <a:noFill/>
                </a:ln>
                <a:solidFill>
                  <a:schemeClr val="bg1"/>
                </a:solidFill>
                <a:effectLst/>
                <a:latin typeface="Arial" charset="0"/>
              </a:rPr>
              <a:t>01.08.20</a:t>
            </a:r>
            <a:r>
              <a:rPr kumimoji="0" lang="ru-RU" sz="1000" i="0" u="none" strike="noStrike" cap="none" normalizeH="0" dirty="0">
                <a:ln>
                  <a:noFill/>
                </a:ln>
                <a:solidFill>
                  <a:schemeClr val="bg1"/>
                </a:solidFill>
                <a:effectLst/>
                <a:latin typeface="Arial" charset="0"/>
              </a:rPr>
              <a:t> – 31.12.22</a:t>
            </a:r>
            <a:endParaRPr kumimoji="0" lang="ru-RU" sz="1000" i="0" u="none" strike="noStrike" cap="none" normalizeH="0" baseline="0" dirty="0">
              <a:ln>
                <a:noFill/>
              </a:ln>
              <a:solidFill>
                <a:schemeClr val="bg1"/>
              </a:solidFill>
              <a:effectLst/>
              <a:latin typeface="Arial" charset="0"/>
            </a:endParaRPr>
          </a:p>
        </p:txBody>
      </p:sp>
      <p:sp>
        <p:nvSpPr>
          <p:cNvPr id="6" name="Скругленный прямоугольник 5"/>
          <p:cNvSpPr/>
          <p:nvPr/>
        </p:nvSpPr>
        <p:spPr bwMode="auto">
          <a:xfrm>
            <a:off x="4059058" y="1859980"/>
            <a:ext cx="2772000" cy="159026"/>
          </a:xfrm>
          <a:prstGeom prst="roundRect">
            <a:avLst>
              <a:gd name="adj" fmla="val 5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0" rIns="3600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000" i="0" u="none" strike="noStrike" cap="none" normalizeH="0" baseline="0" dirty="0">
                <a:ln>
                  <a:noFill/>
                </a:ln>
                <a:solidFill>
                  <a:schemeClr val="bg1"/>
                </a:solidFill>
                <a:effectLst/>
                <a:latin typeface="Arial" charset="0"/>
              </a:rPr>
              <a:t>01.04.21</a:t>
            </a:r>
            <a:r>
              <a:rPr kumimoji="0" lang="ru-RU" sz="1000" i="0" u="none" strike="noStrike" cap="none" normalizeH="0" dirty="0">
                <a:ln>
                  <a:noFill/>
                </a:ln>
                <a:solidFill>
                  <a:schemeClr val="bg1"/>
                </a:solidFill>
                <a:effectLst/>
                <a:latin typeface="Arial" charset="0"/>
              </a:rPr>
              <a:t> – 31.03.24</a:t>
            </a:r>
            <a:endParaRPr kumimoji="0" lang="ru-RU" sz="1000" i="0" u="none" strike="noStrike" cap="none" normalizeH="0" baseline="0" dirty="0">
              <a:ln>
                <a:noFill/>
              </a:ln>
              <a:solidFill>
                <a:schemeClr val="bg1"/>
              </a:solidFill>
              <a:effectLst/>
              <a:latin typeface="Arial" charset="0"/>
            </a:endParaRPr>
          </a:p>
        </p:txBody>
      </p:sp>
      <p:sp>
        <p:nvSpPr>
          <p:cNvPr id="7" name="Скругленный прямоугольник 6"/>
          <p:cNvSpPr/>
          <p:nvPr/>
        </p:nvSpPr>
        <p:spPr bwMode="auto">
          <a:xfrm>
            <a:off x="4059058" y="2237745"/>
            <a:ext cx="1116000" cy="159026"/>
          </a:xfrm>
          <a:prstGeom prst="roundRect">
            <a:avLst>
              <a:gd name="adj" fmla="val 5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0" rIns="3600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000" i="0" u="none" strike="noStrike" cap="none" normalizeH="0" baseline="0" dirty="0">
                <a:ln>
                  <a:noFill/>
                </a:ln>
                <a:solidFill>
                  <a:schemeClr val="bg1"/>
                </a:solidFill>
                <a:effectLst/>
                <a:latin typeface="Arial" charset="0"/>
              </a:rPr>
              <a:t>01.04.21</a:t>
            </a:r>
            <a:r>
              <a:rPr kumimoji="0" lang="ru-RU" sz="1000" i="0" u="none" strike="noStrike" cap="none" normalizeH="0" dirty="0">
                <a:ln>
                  <a:noFill/>
                </a:ln>
                <a:solidFill>
                  <a:schemeClr val="bg1"/>
                </a:solidFill>
                <a:effectLst/>
                <a:latin typeface="Arial" charset="0"/>
              </a:rPr>
              <a:t> – 31.03.24</a:t>
            </a:r>
            <a:endParaRPr kumimoji="0" lang="ru-RU" sz="100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229597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187" y="2798632"/>
            <a:ext cx="1995575" cy="1720202"/>
          </a:xfrm>
          <a:prstGeom prst="rect">
            <a:avLst/>
          </a:prstGeom>
        </p:spPr>
      </p:pic>
      <p:pic>
        <p:nvPicPr>
          <p:cNvPr id="4" name="Рисунок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5368" y="2798634"/>
            <a:ext cx="1600585" cy="1720203"/>
          </a:xfrm>
          <a:prstGeom prst="rect">
            <a:avLst/>
          </a:prstGeom>
        </p:spPr>
      </p:pic>
      <p:pic>
        <p:nvPicPr>
          <p:cNvPr id="5" name="Рисунок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63419" y="2798634"/>
            <a:ext cx="2231798" cy="1720203"/>
          </a:xfrm>
          <a:prstGeom prst="rect">
            <a:avLst/>
          </a:prstGeom>
        </p:spPr>
      </p:pic>
      <p:pic>
        <p:nvPicPr>
          <p:cNvPr id="8" name="Рисунок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82686" y="2798634"/>
            <a:ext cx="2266040" cy="1720203"/>
          </a:xfrm>
          <a:prstGeom prst="rect">
            <a:avLst/>
          </a:prstGeom>
        </p:spPr>
      </p:pic>
      <p:sp>
        <p:nvSpPr>
          <p:cNvPr id="6" name="TextBox 5"/>
          <p:cNvSpPr txBox="1"/>
          <p:nvPr/>
        </p:nvSpPr>
        <p:spPr>
          <a:xfrm>
            <a:off x="516055" y="198293"/>
            <a:ext cx="6714307" cy="738664"/>
          </a:xfrm>
          <a:prstGeom prst="rect">
            <a:avLst/>
          </a:prstGeom>
          <a:noFill/>
        </p:spPr>
        <p:txBody>
          <a:bodyPr wrap="square" lIns="0" tIns="0" rIns="0" bIns="0" rtlCol="0">
            <a:spAutoFit/>
          </a:bodyPr>
          <a:lstStyle/>
          <a:p>
            <a:r>
              <a:rPr lang="ru-RU" sz="2400" dirty="0">
                <a:solidFill>
                  <a:schemeClr val="accent1"/>
                </a:solidFill>
              </a:rPr>
              <a:t>Как поменять фото на титульных листах </a:t>
            </a:r>
            <a:r>
              <a:rPr lang="en-US" sz="2400" dirty="0">
                <a:solidFill>
                  <a:schemeClr val="accent1"/>
                </a:solidFill>
              </a:rPr>
              <a:t/>
            </a:r>
            <a:br>
              <a:rPr lang="en-US" sz="2400" dirty="0">
                <a:solidFill>
                  <a:schemeClr val="accent1"/>
                </a:solidFill>
              </a:rPr>
            </a:br>
            <a:r>
              <a:rPr lang="ru-RU" sz="2400" dirty="0">
                <a:solidFill>
                  <a:schemeClr val="accent1"/>
                </a:solidFill>
              </a:rPr>
              <a:t>с фото слева</a:t>
            </a:r>
            <a:r>
              <a:rPr lang="en-US" sz="2400" dirty="0">
                <a:solidFill>
                  <a:schemeClr val="accent1"/>
                </a:solidFill>
              </a:rPr>
              <a:t> /</a:t>
            </a:r>
            <a:r>
              <a:rPr lang="ru-RU" sz="2400" dirty="0">
                <a:solidFill>
                  <a:schemeClr val="accent1"/>
                </a:solidFill>
              </a:rPr>
              <a:t> снизу</a:t>
            </a:r>
            <a:r>
              <a:rPr lang="en-US" sz="2400" dirty="0">
                <a:solidFill>
                  <a:schemeClr val="accent1"/>
                </a:solidFill>
              </a:rPr>
              <a:t> / </a:t>
            </a:r>
            <a:r>
              <a:rPr lang="ru-RU" sz="2400" dirty="0">
                <a:solidFill>
                  <a:schemeClr val="accent1"/>
                </a:solidFill>
              </a:rPr>
              <a:t>с коллажем</a:t>
            </a:r>
          </a:p>
        </p:txBody>
      </p:sp>
      <p:sp>
        <p:nvSpPr>
          <p:cNvPr id="7" name="TextBox 6"/>
          <p:cNvSpPr txBox="1"/>
          <p:nvPr/>
        </p:nvSpPr>
        <p:spPr>
          <a:xfrm>
            <a:off x="651929" y="1126994"/>
            <a:ext cx="2155586" cy="430887"/>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1100" dirty="0"/>
              <a:t>Выберите нужный макет титульного листа</a:t>
            </a:r>
          </a:p>
        </p:txBody>
      </p:sp>
      <p:sp>
        <p:nvSpPr>
          <p:cNvPr id="13" name="TextBox 12"/>
          <p:cNvSpPr txBox="1"/>
          <p:nvPr/>
        </p:nvSpPr>
        <p:spPr>
          <a:xfrm>
            <a:off x="651931" y="1550401"/>
            <a:ext cx="2457208" cy="430887"/>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1100" dirty="0"/>
              <a:t>Если уже есть изображение – выберите его нажатием мыши</a:t>
            </a:r>
          </a:p>
        </p:txBody>
      </p:sp>
      <p:sp>
        <p:nvSpPr>
          <p:cNvPr id="14" name="TextBox 13"/>
          <p:cNvSpPr txBox="1"/>
          <p:nvPr/>
        </p:nvSpPr>
        <p:spPr>
          <a:xfrm>
            <a:off x="3369116" y="1550400"/>
            <a:ext cx="2429490" cy="430887"/>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dirty="0"/>
              <a:t>В открывшемся проводнике найдите и выберите нужное изображение</a:t>
            </a:r>
          </a:p>
        </p:txBody>
      </p:sp>
      <p:sp>
        <p:nvSpPr>
          <p:cNvPr id="15" name="TextBox 14"/>
          <p:cNvSpPr txBox="1"/>
          <p:nvPr/>
        </p:nvSpPr>
        <p:spPr>
          <a:xfrm>
            <a:off x="6153707" y="1126994"/>
            <a:ext cx="2839061" cy="600164"/>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dirty="0"/>
              <a:t>Если необходимо подвинуть фото в области кадра, нажмите на него правой клавишей мыши и выберите «Обрезка» </a:t>
            </a:r>
          </a:p>
        </p:txBody>
      </p:sp>
      <p:sp>
        <p:nvSpPr>
          <p:cNvPr id="16" name="TextBox 15"/>
          <p:cNvSpPr txBox="1"/>
          <p:nvPr/>
        </p:nvSpPr>
        <p:spPr>
          <a:xfrm>
            <a:off x="410558" y="4603503"/>
            <a:ext cx="6501685" cy="430887"/>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b="1" dirty="0">
                <a:solidFill>
                  <a:schemeClr val="accent6"/>
                </a:solidFill>
              </a:rPr>
              <a:t>ВАЖНО: </a:t>
            </a:r>
            <a:r>
              <a:rPr lang="ru-RU" sz="1100" dirty="0">
                <a:solidFill>
                  <a:schemeClr val="tx1"/>
                </a:solidFill>
              </a:rPr>
              <a:t>Чтобы выбранное фото заметно не повлияло на размер файла презентации, заранее уменьшите его в любом доступном фоторедакторе, либо средствами </a:t>
            </a:r>
            <a:r>
              <a:rPr lang="en-US" sz="1100" dirty="0">
                <a:solidFill>
                  <a:schemeClr val="tx1"/>
                </a:solidFill>
              </a:rPr>
              <a:t>PowerPoint </a:t>
            </a:r>
            <a:r>
              <a:rPr lang="ru-RU" sz="1100" dirty="0">
                <a:solidFill>
                  <a:schemeClr val="tx1"/>
                </a:solidFill>
              </a:rPr>
              <a:t>(один из вариантов - на слайде 4)</a:t>
            </a:r>
            <a:endParaRPr lang="ru-RU" dirty="0">
              <a:solidFill>
                <a:schemeClr val="tx1"/>
              </a:solidFill>
            </a:endParaRPr>
          </a:p>
        </p:txBody>
      </p:sp>
      <p:sp>
        <p:nvSpPr>
          <p:cNvPr id="17" name="Прямоугольник 16"/>
          <p:cNvSpPr/>
          <p:nvPr/>
        </p:nvSpPr>
        <p:spPr>
          <a:xfrm>
            <a:off x="651930" y="1980420"/>
            <a:ext cx="2457209" cy="430887"/>
          </a:xfrm>
          <a:prstGeom prst="rect">
            <a:avLst/>
          </a:prstGeom>
        </p:spPr>
        <p:txBody>
          <a:bodyPr wrap="square">
            <a:spAutoFit/>
          </a:bodyPr>
          <a:lstStyle/>
          <a:p>
            <a:pPr>
              <a:spcAft>
                <a:spcPts val="800"/>
              </a:spcAft>
              <a:buClr>
                <a:srgbClr val="008C95"/>
              </a:buClr>
            </a:pPr>
            <a:r>
              <a:rPr lang="ru-RU" sz="1100" dirty="0">
                <a:solidFill>
                  <a:prstClr val="black"/>
                </a:solidFill>
                <a:latin typeface="Arial Narrow" panose="020B0606020202030204" pitchFamily="34" charset="0"/>
              </a:rPr>
              <a:t>Нажмите «</a:t>
            </a:r>
            <a:r>
              <a:rPr lang="en-US" sz="1100" dirty="0">
                <a:solidFill>
                  <a:prstClr val="black"/>
                </a:solidFill>
                <a:latin typeface="Arial Narrow" panose="020B0606020202030204" pitchFamily="34" charset="0"/>
              </a:rPr>
              <a:t>Delete</a:t>
            </a:r>
            <a:r>
              <a:rPr lang="ru-RU" sz="1100" dirty="0">
                <a:solidFill>
                  <a:prstClr val="black"/>
                </a:solidFill>
                <a:latin typeface="Arial Narrow" panose="020B0606020202030204" pitchFamily="34" charset="0"/>
              </a:rPr>
              <a:t>» на клавиатуре, чтобы очистить область фото</a:t>
            </a:r>
            <a:endParaRPr lang="ru-RU" sz="1100" b="1" dirty="0">
              <a:solidFill>
                <a:prstClr val="black"/>
              </a:solidFill>
              <a:latin typeface="Arial Narrow" panose="020B0606020202030204" pitchFamily="34" charset="0"/>
            </a:endParaRPr>
          </a:p>
        </p:txBody>
      </p:sp>
      <p:sp>
        <p:nvSpPr>
          <p:cNvPr id="18" name="Прямоугольник 17"/>
          <p:cNvSpPr/>
          <p:nvPr/>
        </p:nvSpPr>
        <p:spPr>
          <a:xfrm>
            <a:off x="3369119" y="1126994"/>
            <a:ext cx="2550605" cy="430887"/>
          </a:xfrm>
          <a:prstGeom prst="rect">
            <a:avLst/>
          </a:prstGeom>
        </p:spPr>
        <p:txBody>
          <a:bodyPr wrap="square">
            <a:spAutoFit/>
          </a:bodyPr>
          <a:lstStyle/>
          <a:p>
            <a:pPr>
              <a:spcAft>
                <a:spcPts val="800"/>
              </a:spcAft>
              <a:buClr>
                <a:srgbClr val="008C95"/>
              </a:buClr>
            </a:pPr>
            <a:r>
              <a:rPr lang="ru-RU" sz="1100" dirty="0">
                <a:solidFill>
                  <a:prstClr val="black"/>
                </a:solidFill>
                <a:latin typeface="Arial Narrow" panose="020B0606020202030204" pitchFamily="34" charset="0"/>
              </a:rPr>
              <a:t>В области фото нажмите на иконку «Фото</a:t>
            </a:r>
            <a:r>
              <a:rPr lang="en-US" sz="1100" dirty="0">
                <a:solidFill>
                  <a:prstClr val="black"/>
                </a:solidFill>
                <a:latin typeface="Arial Narrow" panose="020B0606020202030204" pitchFamily="34" charset="0"/>
              </a:rPr>
              <a:t>/</a:t>
            </a:r>
            <a:r>
              <a:rPr lang="ru-RU" sz="1100" dirty="0">
                <a:solidFill>
                  <a:prstClr val="black"/>
                </a:solidFill>
                <a:latin typeface="Arial Narrow" panose="020B0606020202030204" pitchFamily="34" charset="0"/>
              </a:rPr>
              <a:t>Рисунки» </a:t>
            </a:r>
          </a:p>
        </p:txBody>
      </p:sp>
      <p:sp>
        <p:nvSpPr>
          <p:cNvPr id="20" name="TextBox 19"/>
          <p:cNvSpPr txBox="1"/>
          <p:nvPr/>
        </p:nvSpPr>
        <p:spPr>
          <a:xfrm>
            <a:off x="419149" y="1074613"/>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1</a:t>
            </a:r>
          </a:p>
        </p:txBody>
      </p:sp>
      <p:sp>
        <p:nvSpPr>
          <p:cNvPr id="21" name="TextBox 20"/>
          <p:cNvSpPr txBox="1"/>
          <p:nvPr/>
        </p:nvSpPr>
        <p:spPr>
          <a:xfrm>
            <a:off x="419149" y="1481804"/>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2</a:t>
            </a:r>
          </a:p>
        </p:txBody>
      </p:sp>
      <p:sp>
        <p:nvSpPr>
          <p:cNvPr id="22" name="TextBox 21"/>
          <p:cNvSpPr txBox="1"/>
          <p:nvPr/>
        </p:nvSpPr>
        <p:spPr>
          <a:xfrm>
            <a:off x="419149" y="1912651"/>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3</a:t>
            </a:r>
          </a:p>
        </p:txBody>
      </p:sp>
      <p:sp>
        <p:nvSpPr>
          <p:cNvPr id="23" name="TextBox 22"/>
          <p:cNvSpPr txBox="1"/>
          <p:nvPr/>
        </p:nvSpPr>
        <p:spPr>
          <a:xfrm>
            <a:off x="3142297" y="1074613"/>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4</a:t>
            </a:r>
          </a:p>
        </p:txBody>
      </p:sp>
      <p:sp>
        <p:nvSpPr>
          <p:cNvPr id="24" name="TextBox 23"/>
          <p:cNvSpPr txBox="1"/>
          <p:nvPr/>
        </p:nvSpPr>
        <p:spPr>
          <a:xfrm>
            <a:off x="3142297" y="1481804"/>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5</a:t>
            </a:r>
          </a:p>
        </p:txBody>
      </p:sp>
      <p:sp>
        <p:nvSpPr>
          <p:cNvPr id="25" name="TextBox 24"/>
          <p:cNvSpPr txBox="1"/>
          <p:nvPr/>
        </p:nvSpPr>
        <p:spPr>
          <a:xfrm>
            <a:off x="3142297" y="1912651"/>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6</a:t>
            </a:r>
          </a:p>
        </p:txBody>
      </p:sp>
      <p:sp>
        <p:nvSpPr>
          <p:cNvPr id="26" name="TextBox 25"/>
          <p:cNvSpPr txBox="1"/>
          <p:nvPr/>
        </p:nvSpPr>
        <p:spPr>
          <a:xfrm>
            <a:off x="5936724" y="1078897"/>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en-US" dirty="0"/>
              <a:t>7</a:t>
            </a:r>
            <a:endParaRPr lang="ru-RU" dirty="0"/>
          </a:p>
        </p:txBody>
      </p:sp>
      <p:sp>
        <p:nvSpPr>
          <p:cNvPr id="28" name="Скругленный прямоугольник 27"/>
          <p:cNvSpPr/>
          <p:nvPr/>
        </p:nvSpPr>
        <p:spPr bwMode="auto">
          <a:xfrm>
            <a:off x="3123540" y="3749361"/>
            <a:ext cx="192259" cy="97699"/>
          </a:xfrm>
          <a:prstGeom prst="roundRect">
            <a:avLst>
              <a:gd name="adj" fmla="val 30460"/>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sp>
        <p:nvSpPr>
          <p:cNvPr id="29" name="TextBox 28"/>
          <p:cNvSpPr txBox="1"/>
          <p:nvPr/>
        </p:nvSpPr>
        <p:spPr>
          <a:xfrm>
            <a:off x="492321"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ru-RU" b="1" dirty="0">
                <a:solidFill>
                  <a:schemeClr val="accent5">
                    <a:lumMod val="75000"/>
                  </a:schemeClr>
                </a:solidFill>
              </a:rPr>
              <a:t>1</a:t>
            </a:r>
          </a:p>
        </p:txBody>
      </p:sp>
      <p:sp>
        <p:nvSpPr>
          <p:cNvPr id="30" name="TextBox 29"/>
          <p:cNvSpPr txBox="1"/>
          <p:nvPr/>
        </p:nvSpPr>
        <p:spPr>
          <a:xfrm>
            <a:off x="1497972"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2</a:t>
            </a:r>
            <a:endParaRPr lang="ru-RU" b="1" dirty="0">
              <a:solidFill>
                <a:schemeClr val="accent5">
                  <a:lumMod val="75000"/>
                </a:schemeClr>
              </a:solidFill>
            </a:endParaRPr>
          </a:p>
        </p:txBody>
      </p:sp>
      <p:sp>
        <p:nvSpPr>
          <p:cNvPr id="31" name="TextBox 30"/>
          <p:cNvSpPr txBox="1"/>
          <p:nvPr/>
        </p:nvSpPr>
        <p:spPr>
          <a:xfrm>
            <a:off x="2693079"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3</a:t>
            </a:r>
            <a:endParaRPr lang="ru-RU" b="1" dirty="0">
              <a:solidFill>
                <a:schemeClr val="accent5">
                  <a:lumMod val="75000"/>
                </a:schemeClr>
              </a:solidFill>
            </a:endParaRPr>
          </a:p>
        </p:txBody>
      </p:sp>
      <p:sp>
        <p:nvSpPr>
          <p:cNvPr id="32" name="TextBox 31"/>
          <p:cNvSpPr txBox="1"/>
          <p:nvPr/>
        </p:nvSpPr>
        <p:spPr>
          <a:xfrm>
            <a:off x="3082717"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4</a:t>
            </a:r>
            <a:endParaRPr lang="ru-RU" b="1" dirty="0">
              <a:solidFill>
                <a:schemeClr val="accent5">
                  <a:lumMod val="75000"/>
                </a:schemeClr>
              </a:solidFill>
            </a:endParaRPr>
          </a:p>
        </p:txBody>
      </p:sp>
      <p:sp>
        <p:nvSpPr>
          <p:cNvPr id="33" name="TextBox 32"/>
          <p:cNvSpPr txBox="1"/>
          <p:nvPr/>
        </p:nvSpPr>
        <p:spPr>
          <a:xfrm>
            <a:off x="3716833"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5</a:t>
            </a:r>
            <a:endParaRPr lang="ru-RU" b="1" dirty="0">
              <a:solidFill>
                <a:schemeClr val="accent5">
                  <a:lumMod val="75000"/>
                </a:schemeClr>
              </a:solidFill>
            </a:endParaRPr>
          </a:p>
        </p:txBody>
      </p:sp>
      <p:sp>
        <p:nvSpPr>
          <p:cNvPr id="34" name="TextBox 33"/>
          <p:cNvSpPr txBox="1"/>
          <p:nvPr/>
        </p:nvSpPr>
        <p:spPr>
          <a:xfrm>
            <a:off x="5058795"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6</a:t>
            </a:r>
            <a:endParaRPr lang="ru-RU" b="1" dirty="0">
              <a:solidFill>
                <a:schemeClr val="accent5">
                  <a:lumMod val="75000"/>
                </a:schemeClr>
              </a:solidFill>
            </a:endParaRPr>
          </a:p>
        </p:txBody>
      </p:sp>
      <p:sp>
        <p:nvSpPr>
          <p:cNvPr id="35" name="TextBox 34"/>
          <p:cNvSpPr txBox="1"/>
          <p:nvPr/>
        </p:nvSpPr>
        <p:spPr>
          <a:xfrm>
            <a:off x="5604733"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en-US" b="1" dirty="0">
                <a:solidFill>
                  <a:schemeClr val="accent5">
                    <a:lumMod val="75000"/>
                  </a:schemeClr>
                </a:solidFill>
              </a:rPr>
              <a:t>7</a:t>
            </a:r>
            <a:endParaRPr lang="ru-RU" b="1" dirty="0">
              <a:solidFill>
                <a:schemeClr val="accent5">
                  <a:lumMod val="75000"/>
                </a:schemeClr>
              </a:solidFill>
            </a:endParaRPr>
          </a:p>
        </p:txBody>
      </p:sp>
      <p:cxnSp>
        <p:nvCxnSpPr>
          <p:cNvPr id="37" name="Прямая соединительная линия 36"/>
          <p:cNvCxnSpPr>
            <a:stCxn id="32" idx="4"/>
            <a:endCxn id="28" idx="0"/>
          </p:cNvCxnSpPr>
          <p:nvPr/>
        </p:nvCxnSpPr>
        <p:spPr bwMode="auto">
          <a:xfrm flipH="1">
            <a:off x="3219667" y="2751639"/>
            <a:ext cx="0" cy="997720"/>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Прямая соединительная линия 39"/>
          <p:cNvCxnSpPr>
            <a:stCxn id="34" idx="4"/>
          </p:cNvCxnSpPr>
          <p:nvPr/>
        </p:nvCxnSpPr>
        <p:spPr bwMode="auto">
          <a:xfrm>
            <a:off x="5202795" y="2751641"/>
            <a:ext cx="0" cy="467045"/>
          </a:xfrm>
          <a:prstGeom prst="line">
            <a:avLst/>
          </a:prstGeom>
          <a:solidFill>
            <a:schemeClr val="accent1"/>
          </a:solidFill>
          <a:ln w="9525" cap="flat" cmpd="sng" algn="ctr">
            <a:solidFill>
              <a:schemeClr val="tx1"/>
            </a:solidFill>
            <a:prstDash val="sysDot"/>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Прямая соединительная линия 42"/>
          <p:cNvCxnSpPr>
            <a:stCxn id="35" idx="4"/>
          </p:cNvCxnSpPr>
          <p:nvPr/>
        </p:nvCxnSpPr>
        <p:spPr bwMode="auto">
          <a:xfrm>
            <a:off x="5748736" y="2751638"/>
            <a:ext cx="649" cy="791044"/>
          </a:xfrm>
          <a:prstGeom prst="line">
            <a:avLst/>
          </a:prstGeom>
          <a:solidFill>
            <a:schemeClr val="accent1"/>
          </a:solidFill>
          <a:ln w="9525" cap="flat" cmpd="sng" algn="ctr">
            <a:solidFill>
              <a:schemeClr val="tx1"/>
            </a:solidFill>
            <a:prstDash val="sysDot"/>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Скругленный прямоугольник 43"/>
          <p:cNvSpPr/>
          <p:nvPr/>
        </p:nvSpPr>
        <p:spPr bwMode="auto">
          <a:xfrm>
            <a:off x="525720" y="3927762"/>
            <a:ext cx="427664" cy="257651"/>
          </a:xfrm>
          <a:prstGeom prst="roundRect">
            <a:avLst/>
          </a:prstGeom>
          <a:no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cxnSp>
        <p:nvCxnSpPr>
          <p:cNvPr id="45" name="Прямая соединительная линия 44"/>
          <p:cNvCxnSpPr>
            <a:stCxn id="29" idx="4"/>
          </p:cNvCxnSpPr>
          <p:nvPr/>
        </p:nvCxnSpPr>
        <p:spPr bwMode="auto">
          <a:xfrm flipH="1">
            <a:off x="633439" y="2751640"/>
            <a:ext cx="0" cy="1213597"/>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Прямая соединительная линия 46"/>
          <p:cNvCxnSpPr>
            <a:stCxn id="30" idx="4"/>
          </p:cNvCxnSpPr>
          <p:nvPr/>
        </p:nvCxnSpPr>
        <p:spPr bwMode="auto">
          <a:xfrm>
            <a:off x="1641972" y="2751638"/>
            <a:ext cx="0" cy="467044"/>
          </a:xfrm>
          <a:prstGeom prst="line">
            <a:avLst/>
          </a:prstGeom>
          <a:solidFill>
            <a:schemeClr val="accent1"/>
          </a:solidFill>
          <a:ln w="9525" cap="flat" cmpd="sng" algn="ctr">
            <a:solidFill>
              <a:schemeClr val="tx1"/>
            </a:solidFill>
            <a:prstDash val="sysDot"/>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Скругленный прямоугольник 48"/>
          <p:cNvSpPr/>
          <p:nvPr/>
        </p:nvSpPr>
        <p:spPr bwMode="auto">
          <a:xfrm>
            <a:off x="713249" y="3836410"/>
            <a:ext cx="684000" cy="95622"/>
          </a:xfrm>
          <a:prstGeom prst="roundRect">
            <a:avLst/>
          </a:prstGeom>
          <a:solidFill>
            <a:schemeClr val="accent1">
              <a:alpha val="27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sp>
        <p:nvSpPr>
          <p:cNvPr id="46" name="TextBox 45"/>
          <p:cNvSpPr txBox="1"/>
          <p:nvPr/>
        </p:nvSpPr>
        <p:spPr>
          <a:xfrm>
            <a:off x="3369116" y="1965031"/>
            <a:ext cx="2573490" cy="430887"/>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dirty="0"/>
              <a:t>Нажмите «Вставить». Выбранное изображение появится в области фото</a:t>
            </a:r>
          </a:p>
        </p:txBody>
      </p:sp>
      <p:sp>
        <p:nvSpPr>
          <p:cNvPr id="51" name="TextBox 50"/>
          <p:cNvSpPr txBox="1"/>
          <p:nvPr/>
        </p:nvSpPr>
        <p:spPr>
          <a:xfrm>
            <a:off x="6153708" y="1749418"/>
            <a:ext cx="2789057" cy="600164"/>
          </a:xfrm>
          <a:prstGeom prst="rect">
            <a:avLst/>
          </a:prstGeom>
        </p:spPr>
        <p:txBody>
          <a:bodyPr wrap="square">
            <a:spAutoFit/>
          </a:bodyPr>
          <a:lstStyle>
            <a:defPPr>
              <a:defRPr lang="ru-RU"/>
            </a:defPPr>
            <a:lvl1pPr>
              <a:spcAft>
                <a:spcPts val="800"/>
              </a:spcAft>
              <a:buClr>
                <a:srgbClr val="008C95"/>
              </a:buClr>
              <a:defRPr sz="1200">
                <a:solidFill>
                  <a:prstClr val="black"/>
                </a:solidFill>
                <a:latin typeface="Arial Narrow" panose="020B0606020202030204" pitchFamily="34" charset="0"/>
              </a:defRPr>
            </a:lvl1pPr>
          </a:lstStyle>
          <a:p>
            <a:r>
              <a:rPr lang="ru-RU" sz="1100" dirty="0"/>
              <a:t>Переместите мышью фото относительно границ окна, не сдвигая сами границы. По окончании нажмите «</a:t>
            </a:r>
            <a:r>
              <a:rPr lang="en-US" sz="1100" dirty="0"/>
              <a:t>Esc</a:t>
            </a:r>
            <a:r>
              <a:rPr lang="ru-RU" sz="1100" dirty="0"/>
              <a:t>»</a:t>
            </a:r>
          </a:p>
        </p:txBody>
      </p:sp>
      <p:pic>
        <p:nvPicPr>
          <p:cNvPr id="53" name="Рисунок 5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87418" y="3612493"/>
            <a:ext cx="683860" cy="820248"/>
          </a:xfrm>
          <a:prstGeom prst="rect">
            <a:avLst/>
          </a:prstGeom>
          <a:ln w="6350" cap="rnd">
            <a:noFill/>
          </a:ln>
        </p:spPr>
      </p:pic>
      <p:cxnSp>
        <p:nvCxnSpPr>
          <p:cNvPr id="38" name="Прямая соединительная линия 37"/>
          <p:cNvCxnSpPr>
            <a:stCxn id="33" idx="4"/>
          </p:cNvCxnSpPr>
          <p:nvPr/>
        </p:nvCxnSpPr>
        <p:spPr bwMode="auto">
          <a:xfrm>
            <a:off x="3860836" y="2751641"/>
            <a:ext cx="59" cy="935045"/>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53"/>
          <p:cNvSpPr txBox="1"/>
          <p:nvPr/>
        </p:nvSpPr>
        <p:spPr>
          <a:xfrm>
            <a:off x="5943924" y="1691834"/>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8</a:t>
            </a:r>
          </a:p>
        </p:txBody>
      </p:sp>
      <p:sp>
        <p:nvSpPr>
          <p:cNvPr id="55" name="TextBox 54"/>
          <p:cNvSpPr txBox="1"/>
          <p:nvPr/>
        </p:nvSpPr>
        <p:spPr>
          <a:xfrm>
            <a:off x="7090696" y="2463638"/>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ru-RU" b="1" dirty="0">
                <a:solidFill>
                  <a:schemeClr val="accent5">
                    <a:lumMod val="75000"/>
                  </a:schemeClr>
                </a:solidFill>
              </a:rPr>
              <a:t>8</a:t>
            </a:r>
          </a:p>
        </p:txBody>
      </p:sp>
      <p:sp>
        <p:nvSpPr>
          <p:cNvPr id="57" name="Скругленный прямоугольник 56"/>
          <p:cNvSpPr/>
          <p:nvPr/>
        </p:nvSpPr>
        <p:spPr bwMode="auto">
          <a:xfrm>
            <a:off x="3733221" y="3668294"/>
            <a:ext cx="271615" cy="259466"/>
          </a:xfrm>
          <a:prstGeom prst="roundRect">
            <a:avLst>
              <a:gd name="adj" fmla="val 30460"/>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sp>
        <p:nvSpPr>
          <p:cNvPr id="36" name="Счетверенная стрелка 35"/>
          <p:cNvSpPr/>
          <p:nvPr/>
        </p:nvSpPr>
        <p:spPr bwMode="auto">
          <a:xfrm>
            <a:off x="7108778" y="3412949"/>
            <a:ext cx="258845" cy="259466"/>
          </a:xfrm>
          <a:prstGeom prst="quadArrow">
            <a:avLst>
              <a:gd name="adj1" fmla="val 10423"/>
              <a:gd name="adj2" fmla="val 14196"/>
              <a:gd name="adj3" fmla="val 16461"/>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fontAlgn="base">
              <a:spcBef>
                <a:spcPct val="0"/>
              </a:spcBef>
              <a:spcAft>
                <a:spcPct val="0"/>
              </a:spcAft>
            </a:pPr>
            <a:endParaRPr lang="ru-RU" sz="1800" b="1">
              <a:latin typeface="Arial" charset="0"/>
            </a:endParaRPr>
          </a:p>
        </p:txBody>
      </p:sp>
      <p:cxnSp>
        <p:nvCxnSpPr>
          <p:cNvPr id="56" name="Прямая соединительная линия 55"/>
          <p:cNvCxnSpPr>
            <a:stCxn id="55" idx="4"/>
          </p:cNvCxnSpPr>
          <p:nvPr/>
        </p:nvCxnSpPr>
        <p:spPr bwMode="auto">
          <a:xfrm>
            <a:off x="7234699" y="2751638"/>
            <a:ext cx="649" cy="791044"/>
          </a:xfrm>
          <a:prstGeom prst="line">
            <a:avLst/>
          </a:prstGeom>
          <a:solidFill>
            <a:schemeClr val="accent1"/>
          </a:solidFill>
          <a:ln w="9525" cap="flat" cmpd="sng" algn="ctr">
            <a:solidFill>
              <a:schemeClr val="tx1"/>
            </a:solidFill>
            <a:prstDash val="sysDot"/>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Прямая соединительная линия 59"/>
          <p:cNvCxnSpPr>
            <a:stCxn id="31" idx="4"/>
          </p:cNvCxnSpPr>
          <p:nvPr/>
        </p:nvCxnSpPr>
        <p:spPr bwMode="auto">
          <a:xfrm>
            <a:off x="2837079" y="2751638"/>
            <a:ext cx="0" cy="467044"/>
          </a:xfrm>
          <a:prstGeom prst="line">
            <a:avLst/>
          </a:prstGeom>
          <a:solidFill>
            <a:schemeClr val="accent1"/>
          </a:solidFill>
          <a:ln w="9525" cap="flat" cmpd="sng" algn="ctr">
            <a:solidFill>
              <a:schemeClr val="tx1"/>
            </a:solidFill>
            <a:prstDash val="sysDot"/>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Номер слайда 1"/>
          <p:cNvSpPr>
            <a:spLocks noGrp="1"/>
          </p:cNvSpPr>
          <p:nvPr>
            <p:ph type="sldNum" sz="quarter" idx="12"/>
          </p:nvPr>
        </p:nvSpPr>
        <p:spPr/>
        <p:txBody>
          <a:bodyPr/>
          <a:lstStyle/>
          <a:p>
            <a:fld id="{31ED88B6-9D2D-479B-ABA6-BAE9EF28FCC0}" type="slidenum">
              <a:rPr lang="ru-RU" smtClean="0"/>
              <a:pPr/>
              <a:t>3</a:t>
            </a:fld>
            <a:endParaRPr lang="ru-RU" dirty="0"/>
          </a:p>
        </p:txBody>
      </p:sp>
      <p:sp>
        <p:nvSpPr>
          <p:cNvPr id="9"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hlinkClick r:id="rId8"/>
              </a:rPr>
              <a:t>http://catalogweb.tilda.ws/itsib</a:t>
            </a:r>
            <a:r>
              <a:rPr kumimoji="0" lang="ru-RU" altLang="ru-RU" sz="1800" b="0" i="0" u="none" strike="noStrike" cap="none" normalizeH="0" baseline="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30771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73070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6861"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6" name="Объект 5"/>
          <p:cNvSpPr>
            <a:spLocks noGrp="1"/>
          </p:cNvSpPr>
          <p:nvPr>
            <p:ph type="body" sz="quarter" idx="32"/>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a:p>
            <a:endParaRPr lang="ru-RU" dirty="0"/>
          </a:p>
        </p:txBody>
      </p:sp>
      <p:sp>
        <p:nvSpPr>
          <p:cNvPr id="7" name="Объект 6"/>
          <p:cNvSpPr>
            <a:spLocks noGrp="1"/>
          </p:cNvSpPr>
          <p:nvPr>
            <p:ph type="body" sz="quarter" idx="33"/>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a:p>
            <a:endParaRPr lang="ru-RU" dirty="0"/>
          </a:p>
        </p:txBody>
      </p:sp>
      <p:sp>
        <p:nvSpPr>
          <p:cNvPr id="12" name="Объект 11"/>
          <p:cNvSpPr>
            <a:spLocks noGrp="1"/>
          </p:cNvSpPr>
          <p:nvPr>
            <p:ph type="body" sz="quarter" idx="34"/>
          </p:nvPr>
        </p:nvSpPr>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a:p>
            <a:endParaRPr lang="ru-RU" dirty="0"/>
          </a:p>
        </p:txBody>
      </p:sp>
      <p:graphicFrame>
        <p:nvGraphicFramePr>
          <p:cNvPr id="17" name="Диаграмма 16"/>
          <p:cNvGraphicFramePr>
            <a:graphicFrameLocks noGrp="1"/>
          </p:cNvGraphicFramePr>
          <p:nvPr>
            <p:ph type="chart" sz="quarter" idx="18"/>
            <p:extLst>
              <p:ext uri="{D42A27DB-BD31-4B8C-83A1-F6EECF244321}">
                <p14:modId xmlns:p14="http://schemas.microsoft.com/office/powerpoint/2010/main" val="494319091"/>
              </p:ext>
            </p:extLst>
          </p:nvPr>
        </p:nvGraphicFramePr>
        <p:xfrm>
          <a:off x="255588" y="1309688"/>
          <a:ext cx="2776537" cy="1897062"/>
        </p:xfrm>
        <a:graphic>
          <a:graphicData uri="http://schemas.openxmlformats.org/drawingml/2006/chart">
            <c:chart xmlns:c="http://schemas.openxmlformats.org/drawingml/2006/chart" xmlns:r="http://schemas.openxmlformats.org/officeDocument/2006/relationships" r:id="rId7"/>
          </a:graphicData>
        </a:graphic>
      </p:graphicFrame>
      <p:sp>
        <p:nvSpPr>
          <p:cNvPr id="5" name="Заголовок 4"/>
          <p:cNvSpPr>
            <a:spLocks noGrp="1"/>
          </p:cNvSpPr>
          <p:nvPr>
            <p:ph type="title"/>
          </p:nvPr>
        </p:nvSpPr>
        <p:spPr/>
        <p:txBody>
          <a:bodyPr/>
          <a:lstStyle/>
          <a:p>
            <a:r>
              <a:rPr lang="ru-RU" dirty="0"/>
              <a:t>Название слайда (не более 2 строк)</a:t>
            </a:r>
          </a:p>
        </p:txBody>
      </p:sp>
      <p:sp>
        <p:nvSpPr>
          <p:cNvPr id="3" name="Номер слайда 2"/>
          <p:cNvSpPr>
            <a:spLocks noGrp="1"/>
          </p:cNvSpPr>
          <p:nvPr>
            <p:ph type="sldNum" sz="quarter" idx="10"/>
          </p:nvPr>
        </p:nvSpPr>
        <p:spPr/>
        <p:txBody>
          <a:bodyPr/>
          <a:lstStyle/>
          <a:p>
            <a:fld id="{31ED88B6-9D2D-479B-ABA6-BAE9EF28FCC0}" type="slidenum">
              <a:rPr lang="ru-RU" smtClean="0"/>
              <a:pPr/>
              <a:t>30</a:t>
            </a:fld>
            <a:endParaRPr lang="ru-RU" dirty="0"/>
          </a:p>
        </p:txBody>
      </p:sp>
      <p:graphicFrame>
        <p:nvGraphicFramePr>
          <p:cNvPr id="20" name="Диаграмма 19"/>
          <p:cNvGraphicFramePr>
            <a:graphicFrameLocks noGrp="1"/>
          </p:cNvGraphicFramePr>
          <p:nvPr>
            <p:ph type="chart" sz="quarter" idx="19"/>
            <p:extLst>
              <p:ext uri="{D42A27DB-BD31-4B8C-83A1-F6EECF244321}">
                <p14:modId xmlns:p14="http://schemas.microsoft.com/office/powerpoint/2010/main" val="4204915857"/>
              </p:ext>
            </p:extLst>
          </p:nvPr>
        </p:nvGraphicFramePr>
        <p:xfrm>
          <a:off x="3186113" y="1309688"/>
          <a:ext cx="2776537" cy="1897062"/>
        </p:xfrm>
        <a:graphic>
          <a:graphicData uri="http://schemas.openxmlformats.org/drawingml/2006/chart">
            <c:chart xmlns:c="http://schemas.openxmlformats.org/drawingml/2006/chart" xmlns:r="http://schemas.openxmlformats.org/officeDocument/2006/relationships" r:id="rId8"/>
          </a:graphicData>
        </a:graphic>
      </p:graphicFrame>
      <p:sp>
        <p:nvSpPr>
          <p:cNvPr id="8" name="Текст 7"/>
          <p:cNvSpPr>
            <a:spLocks noGrp="1"/>
          </p:cNvSpPr>
          <p:nvPr>
            <p:ph type="body" idx="17"/>
          </p:nvPr>
        </p:nvSpPr>
        <p:spPr/>
        <p:txBody>
          <a:bodyPr/>
          <a:lstStyle/>
          <a:p>
            <a:r>
              <a:rPr lang="ru-RU" dirty="0" smtClean="0"/>
              <a:t>Название диаграммы</a:t>
            </a:r>
            <a:endParaRPr lang="ru-RU" dirty="0"/>
          </a:p>
        </p:txBody>
      </p:sp>
      <p:sp>
        <p:nvSpPr>
          <p:cNvPr id="11" name="Текст 10"/>
          <p:cNvSpPr>
            <a:spLocks noGrp="1"/>
          </p:cNvSpPr>
          <p:nvPr>
            <p:ph type="body" idx="20"/>
          </p:nvPr>
        </p:nvSpPr>
        <p:spPr/>
        <p:txBody>
          <a:bodyPr/>
          <a:lstStyle/>
          <a:p>
            <a:r>
              <a:rPr lang="ru-RU" dirty="0"/>
              <a:t>Название диаграммы</a:t>
            </a:r>
          </a:p>
        </p:txBody>
      </p:sp>
      <p:graphicFrame>
        <p:nvGraphicFramePr>
          <p:cNvPr id="23" name="Диаграмма 22"/>
          <p:cNvGraphicFramePr>
            <a:graphicFrameLocks noGrp="1"/>
          </p:cNvGraphicFramePr>
          <p:nvPr>
            <p:ph type="chart" sz="quarter" idx="22"/>
            <p:extLst>
              <p:ext uri="{D42A27DB-BD31-4B8C-83A1-F6EECF244321}">
                <p14:modId xmlns:p14="http://schemas.microsoft.com/office/powerpoint/2010/main" val="2171953779"/>
              </p:ext>
            </p:extLst>
          </p:nvPr>
        </p:nvGraphicFramePr>
        <p:xfrm>
          <a:off x="6115050" y="1309688"/>
          <a:ext cx="2776538" cy="1897062"/>
        </p:xfrm>
        <a:graphic>
          <a:graphicData uri="http://schemas.openxmlformats.org/drawingml/2006/chart">
            <c:chart xmlns:c="http://schemas.openxmlformats.org/drawingml/2006/chart" xmlns:r="http://schemas.openxmlformats.org/officeDocument/2006/relationships" r:id="rId9"/>
          </a:graphicData>
        </a:graphic>
      </p:graphicFrame>
      <p:sp>
        <p:nvSpPr>
          <p:cNvPr id="14" name="Текст 13"/>
          <p:cNvSpPr>
            <a:spLocks noGrp="1"/>
          </p:cNvSpPr>
          <p:nvPr>
            <p:ph type="body" idx="23"/>
          </p:nvPr>
        </p:nvSpPr>
        <p:spPr/>
        <p:txBody>
          <a:bodyPr/>
          <a:lstStyle/>
          <a:p>
            <a:r>
              <a:rPr lang="ru-RU" dirty="0"/>
              <a:t>Название диаграммы</a:t>
            </a:r>
          </a:p>
        </p:txBody>
      </p:sp>
    </p:spTree>
    <p:extLst>
      <p:ext uri="{BB962C8B-B14F-4D97-AF65-F5344CB8AC3E}">
        <p14:creationId xmlns:p14="http://schemas.microsoft.com/office/powerpoint/2010/main" val="497857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83647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7887" name="Слайд think-cell" r:id="rId6" imgW="530" imgH="531" progId="TCLayout.ActiveDocument.1">
                  <p:embed/>
                </p:oleObj>
              </mc:Choice>
              <mc:Fallback>
                <p:oleObj name="Слайд think-cell"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3" name="Заголовок 12"/>
          <p:cNvSpPr>
            <a:spLocks noGrp="1"/>
          </p:cNvSpPr>
          <p:nvPr>
            <p:ph type="title"/>
          </p:nvPr>
        </p:nvSpPr>
        <p:spPr/>
        <p:txBody>
          <a:bodyPr/>
          <a:lstStyle/>
          <a:p>
            <a:r>
              <a:rPr lang="ru-RU" dirty="0"/>
              <a:t>Название слайда (не более 2 строк)</a:t>
            </a:r>
          </a:p>
        </p:txBody>
      </p:sp>
      <p:sp>
        <p:nvSpPr>
          <p:cNvPr id="4" name="Номер слайда 3"/>
          <p:cNvSpPr>
            <a:spLocks noGrp="1"/>
          </p:cNvSpPr>
          <p:nvPr>
            <p:ph type="sldNum" sz="quarter" idx="10"/>
          </p:nvPr>
        </p:nvSpPr>
        <p:spPr/>
        <p:txBody>
          <a:bodyPr/>
          <a:lstStyle/>
          <a:p>
            <a:fld id="{31ED88B6-9D2D-479B-ABA6-BAE9EF28FCC0}" type="slidenum">
              <a:rPr lang="ru-RU" smtClean="0"/>
              <a:pPr/>
              <a:t>31</a:t>
            </a:fld>
            <a:endParaRPr lang="ru-RU" dirty="0"/>
          </a:p>
        </p:txBody>
      </p:sp>
      <p:pic>
        <p:nvPicPr>
          <p:cNvPr id="29" name="Рисунок 28"/>
          <p:cNvPicPr>
            <a:picLocks noGrp="1" noChangeAspect="1"/>
          </p:cNvPicPr>
          <p:nvPr>
            <p:ph type="pic" sz="quarter" idx="29"/>
          </p:nvPr>
        </p:nvPicPr>
        <p:blipFill>
          <a:blip r:embed="rId8">
            <a:extLst>
              <a:ext uri="{28A0092B-C50C-407E-A947-70E740481C1C}">
                <a14:useLocalDpi xmlns:a14="http://schemas.microsoft.com/office/drawing/2010/main" val="0"/>
              </a:ext>
            </a:extLst>
          </a:blip>
          <a:srcRect t="31" b="31"/>
          <a:stretch>
            <a:fillRect/>
          </a:stretch>
        </p:blipFill>
        <p:spPr/>
      </p:pic>
      <p:pic>
        <p:nvPicPr>
          <p:cNvPr id="30" name="Рисунок 29"/>
          <p:cNvPicPr>
            <a:picLocks noGrp="1" noChangeAspect="1"/>
          </p:cNvPicPr>
          <p:nvPr>
            <p:ph type="pic" sz="quarter" idx="30"/>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3364020" y="899664"/>
            <a:ext cx="360000" cy="360000"/>
          </a:xfrm>
        </p:spPr>
      </p:pic>
      <p:sp>
        <p:nvSpPr>
          <p:cNvPr id="14" name="Объект 13"/>
          <p:cNvSpPr>
            <a:spLocks noGrp="1"/>
          </p:cNvSpPr>
          <p:nvPr>
            <p:ph type="body" sz="quarter" idx="31"/>
          </p:nvPr>
        </p:nvSpPr>
        <p:spPr>
          <a:xfrm>
            <a:off x="3844068" y="826845"/>
            <a:ext cx="5185092" cy="490397"/>
          </a:xfrm>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smtClean="0"/>
              <a:t>текст</a:t>
            </a:r>
            <a:endParaRPr lang="ru-RU" dirty="0"/>
          </a:p>
        </p:txBody>
      </p:sp>
      <p:pic>
        <p:nvPicPr>
          <p:cNvPr id="31" name="Рисунок 30"/>
          <p:cNvPicPr>
            <a:picLocks noGrp="1" noChangeAspect="1"/>
          </p:cNvPicPr>
          <p:nvPr>
            <p:ph type="pic" sz="quarter" idx="32"/>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rcRect t="220" b="220"/>
          <a:stretch>
            <a:fillRect/>
          </a:stretch>
        </p:blipFill>
        <p:spPr>
          <a:xfrm>
            <a:off x="3364020" y="1435000"/>
            <a:ext cx="360000" cy="360000"/>
          </a:xfrm>
        </p:spPr>
      </p:pic>
      <p:sp>
        <p:nvSpPr>
          <p:cNvPr id="15" name="Объект 14"/>
          <p:cNvSpPr>
            <a:spLocks noGrp="1"/>
          </p:cNvSpPr>
          <p:nvPr>
            <p:ph type="body" sz="quarter" idx="33"/>
          </p:nvPr>
        </p:nvSpPr>
        <p:spPr>
          <a:xfrm>
            <a:off x="3844068" y="1362181"/>
            <a:ext cx="5185092" cy="490397"/>
          </a:xfrm>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pic>
        <p:nvPicPr>
          <p:cNvPr id="32" name="Рисунок 31"/>
          <p:cNvPicPr>
            <a:picLocks noGrp="1" noChangeAspect="1"/>
          </p:cNvPicPr>
          <p:nvPr>
            <p:ph type="pic" sz="quarter" idx="34"/>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t="220" b="220"/>
          <a:stretch>
            <a:fillRect/>
          </a:stretch>
        </p:blipFill>
        <p:spPr>
          <a:xfrm>
            <a:off x="3364020" y="1974618"/>
            <a:ext cx="360000" cy="360000"/>
          </a:xfrm>
        </p:spPr>
      </p:pic>
      <p:sp>
        <p:nvSpPr>
          <p:cNvPr id="16" name="Объект 15"/>
          <p:cNvSpPr>
            <a:spLocks noGrp="1"/>
          </p:cNvSpPr>
          <p:nvPr>
            <p:ph type="body" sz="quarter" idx="35"/>
          </p:nvPr>
        </p:nvSpPr>
        <p:spPr>
          <a:xfrm>
            <a:off x="3844068" y="1901799"/>
            <a:ext cx="5185092" cy="490397"/>
          </a:xfrm>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pic>
        <p:nvPicPr>
          <p:cNvPr id="33" name="Рисунок 32"/>
          <p:cNvPicPr>
            <a:picLocks noGrp="1" noChangeAspect="1"/>
          </p:cNvPicPr>
          <p:nvPr>
            <p:ph type="pic" sz="quarter" idx="36"/>
          </p:nvPr>
        </p:nvPicPr>
        <p:blipFill>
          <a:blip r:embed="rId1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3364020" y="2514236"/>
            <a:ext cx="360000" cy="360000"/>
          </a:xfrm>
        </p:spPr>
      </p:pic>
      <p:sp>
        <p:nvSpPr>
          <p:cNvPr id="17" name="Объект 16"/>
          <p:cNvSpPr>
            <a:spLocks noGrp="1"/>
          </p:cNvSpPr>
          <p:nvPr>
            <p:ph type="body" sz="quarter" idx="37"/>
          </p:nvPr>
        </p:nvSpPr>
        <p:spPr>
          <a:xfrm>
            <a:off x="3844068" y="2441417"/>
            <a:ext cx="5185092" cy="490397"/>
          </a:xfrm>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pic>
        <p:nvPicPr>
          <p:cNvPr id="34" name="Рисунок 33"/>
          <p:cNvPicPr>
            <a:picLocks noGrp="1" noChangeAspect="1"/>
          </p:cNvPicPr>
          <p:nvPr>
            <p:ph type="pic" sz="quarter" idx="38"/>
          </p:nvPr>
        </p:nvPicPr>
        <p:blipFill>
          <a:blip r:embed="rId1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3364020" y="3053854"/>
            <a:ext cx="360000" cy="360000"/>
          </a:xfrm>
        </p:spPr>
      </p:pic>
      <p:sp>
        <p:nvSpPr>
          <p:cNvPr id="22" name="Объект 21"/>
          <p:cNvSpPr>
            <a:spLocks noGrp="1"/>
          </p:cNvSpPr>
          <p:nvPr>
            <p:ph type="body" sz="quarter" idx="39"/>
          </p:nvPr>
        </p:nvSpPr>
        <p:spPr>
          <a:xfrm>
            <a:off x="3844068" y="2981035"/>
            <a:ext cx="5185092" cy="490397"/>
          </a:xfrm>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pic>
        <p:nvPicPr>
          <p:cNvPr id="35" name="Рисунок 34"/>
          <p:cNvPicPr>
            <a:picLocks noGrp="1" noChangeAspect="1"/>
          </p:cNvPicPr>
          <p:nvPr>
            <p:ph type="pic" sz="quarter" idx="40"/>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3364020" y="3593472"/>
            <a:ext cx="360000" cy="360000"/>
          </a:xfrm>
        </p:spPr>
      </p:pic>
      <p:sp>
        <p:nvSpPr>
          <p:cNvPr id="23" name="Объект 22"/>
          <p:cNvSpPr>
            <a:spLocks noGrp="1"/>
          </p:cNvSpPr>
          <p:nvPr>
            <p:ph type="body" sz="quarter" idx="41"/>
          </p:nvPr>
        </p:nvSpPr>
        <p:spPr>
          <a:xfrm>
            <a:off x="3844068" y="3520653"/>
            <a:ext cx="5185092" cy="490397"/>
          </a:xfrm>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pic>
        <p:nvPicPr>
          <p:cNvPr id="7" name="Picture Placeholder 6"/>
          <p:cNvPicPr>
            <a:picLocks noGrp="1" noChangeAspect="1"/>
          </p:cNvPicPr>
          <p:nvPr>
            <p:ph type="pic" sz="quarter" idx="42"/>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l="9966" r="9966"/>
          <a:stretch>
            <a:fillRect/>
          </a:stretch>
        </p:blipFill>
        <p:spPr>
          <a:xfrm>
            <a:off x="3363913" y="4133850"/>
            <a:ext cx="360362" cy="358775"/>
          </a:xfrm>
        </p:spPr>
      </p:pic>
      <p:sp>
        <p:nvSpPr>
          <p:cNvPr id="3" name="Text Placeholder 2"/>
          <p:cNvSpPr>
            <a:spLocks noGrp="1"/>
          </p:cNvSpPr>
          <p:nvPr>
            <p:ph type="body" sz="quarter" idx="43"/>
          </p:nvPr>
        </p:nvSpPr>
        <p:spPr>
          <a:xfrm>
            <a:off x="3844068" y="4060271"/>
            <a:ext cx="5185092" cy="490397"/>
          </a:xfrm>
        </p:spPr>
        <p:txBody>
          <a:bodyPr/>
          <a:lstStyle/>
          <a:p>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smtClean="0"/>
              <a:t>текст</a:t>
            </a:r>
            <a:endParaRPr lang="ru-RU" dirty="0"/>
          </a:p>
        </p:txBody>
      </p:sp>
    </p:spTree>
    <p:extLst>
      <p:ext uri="{BB962C8B-B14F-4D97-AF65-F5344CB8AC3E}">
        <p14:creationId xmlns:p14="http://schemas.microsoft.com/office/powerpoint/2010/main" val="3400634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310295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9"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8" name="Объект 17"/>
          <p:cNvSpPr>
            <a:spLocks noGrp="1"/>
          </p:cNvSpPr>
          <p:nvPr>
            <p:ph type="body" sz="quarter" idx="22"/>
          </p:nvPr>
        </p:nvSpPr>
        <p:spPr>
          <a:xfrm>
            <a:off x="255601" y="1088572"/>
            <a:ext cx="4106643" cy="3570742"/>
          </a:xfrm>
        </p:spPr>
        <p:txBody>
          <a:bodyPr/>
          <a:lstStyle/>
          <a:p>
            <a:pPr marL="182563" indent="-182563">
              <a:spcAft>
                <a:spcPts val="1200"/>
              </a:spcAft>
              <a:buClr>
                <a:schemeClr val="accent1"/>
              </a:buClr>
              <a:buFont typeface="Arial" panose="020B0604020202020204" pitchFamily="34" charset="0"/>
              <a:buChar char="•"/>
            </a:pPr>
            <a:r>
              <a:rPr lang="ru-RU" sz="1600" dirty="0"/>
              <a:t>Текст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endParaRPr lang="ru-RU" sz="1600" dirty="0"/>
          </a:p>
          <a:p>
            <a:pPr marL="182563" indent="-182563">
              <a:spcAft>
                <a:spcPts val="1200"/>
              </a:spcAft>
              <a:buClr>
                <a:schemeClr val="accent1"/>
              </a:buClr>
              <a:buFont typeface="Arial" panose="020B0604020202020204" pitchFamily="34" charset="0"/>
              <a:buChar char="•"/>
            </a:pPr>
            <a:r>
              <a:rPr lang="ru-RU" sz="1600" dirty="0"/>
              <a:t>Текст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endParaRPr lang="ru-RU" sz="1600" dirty="0"/>
          </a:p>
          <a:p>
            <a:pPr marL="182563" indent="-182563">
              <a:spcAft>
                <a:spcPts val="1200"/>
              </a:spcAft>
              <a:buClr>
                <a:schemeClr val="accent1"/>
              </a:buClr>
              <a:buFont typeface="Arial" panose="020B0604020202020204" pitchFamily="34" charset="0"/>
              <a:buChar char="•"/>
            </a:pPr>
            <a:r>
              <a:rPr lang="ru-RU" sz="1600" dirty="0"/>
              <a:t>Текст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r>
              <a:rPr lang="ru-RU" sz="1600" dirty="0"/>
              <a:t> </a:t>
            </a:r>
            <a:r>
              <a:rPr lang="ru-RU" sz="1600" dirty="0" err="1"/>
              <a:t>текст</a:t>
            </a:r>
            <a:endParaRPr lang="ru-RU" sz="1600" dirty="0"/>
          </a:p>
        </p:txBody>
      </p:sp>
      <p:sp>
        <p:nvSpPr>
          <p:cNvPr id="17" name="Заголовок 16"/>
          <p:cNvSpPr>
            <a:spLocks noGrp="1"/>
          </p:cNvSpPr>
          <p:nvPr>
            <p:ph type="title"/>
          </p:nvPr>
        </p:nvSpPr>
        <p:spPr/>
        <p:txBody>
          <a:bodyPr/>
          <a:lstStyle/>
          <a:p>
            <a:r>
              <a:rPr lang="ru-RU" dirty="0"/>
              <a:t>Название слайда (не более 2 строк)</a:t>
            </a:r>
            <a:br>
              <a:rPr lang="ru-RU" dirty="0"/>
            </a:b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32</a:t>
            </a:fld>
            <a:endParaRPr lang="ru-RU" dirty="0"/>
          </a:p>
        </p:txBody>
      </p:sp>
      <p:pic>
        <p:nvPicPr>
          <p:cNvPr id="22" name="Рисунок 21"/>
          <p:cNvPicPr>
            <a:picLocks noGrp="1" noChangeAspect="1"/>
          </p:cNvPicPr>
          <p:nvPr>
            <p:ph type="pic" sz="quarter" idx="29"/>
          </p:nvPr>
        </p:nvPicPr>
        <p:blipFill>
          <a:blip r:embed="rId7">
            <a:extLst>
              <a:ext uri="{28A0092B-C50C-407E-A947-70E740481C1C}">
                <a14:useLocalDpi xmlns:a14="http://schemas.microsoft.com/office/drawing/2010/main" val="0"/>
              </a:ext>
            </a:extLst>
          </a:blip>
          <a:srcRect l="54" r="54"/>
          <a:stretch>
            <a:fillRect/>
          </a:stretch>
        </p:blipFill>
        <p:spPr/>
      </p:pic>
    </p:spTree>
    <p:extLst>
      <p:ext uri="{BB962C8B-B14F-4D97-AF65-F5344CB8AC3E}">
        <p14:creationId xmlns:p14="http://schemas.microsoft.com/office/powerpoint/2010/main" val="4106005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831231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934"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9" name="Объект 8"/>
          <p:cNvSpPr>
            <a:spLocks noGrp="1"/>
          </p:cNvSpPr>
          <p:nvPr>
            <p:ph type="body" sz="quarter" idx="31"/>
          </p:nvPr>
        </p:nvSpPr>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dirty="0"/>
          </a:p>
        </p:txBody>
      </p:sp>
      <p:sp>
        <p:nvSpPr>
          <p:cNvPr id="10" name="Объект 9"/>
          <p:cNvSpPr>
            <a:spLocks noGrp="1"/>
          </p:cNvSpPr>
          <p:nvPr>
            <p:ph type="body" sz="quarter" idx="32"/>
          </p:nvPr>
        </p:nvSpPr>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dirty="0"/>
          </a:p>
        </p:txBody>
      </p:sp>
      <p:sp>
        <p:nvSpPr>
          <p:cNvPr id="7" name="Объект 6"/>
          <p:cNvSpPr>
            <a:spLocks noGrp="1"/>
          </p:cNvSpPr>
          <p:nvPr>
            <p:ph type="body" sz="quarter" idx="22"/>
          </p:nvPr>
        </p:nvSpPr>
        <p:spPr/>
        <p:txBody>
          <a:bodyPr/>
          <a:lstStyle/>
          <a:p>
            <a:r>
              <a:rPr lang="ru-RU" smtClean="0"/>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dirty="0"/>
          </a:p>
        </p:txBody>
      </p:sp>
      <p:sp>
        <p:nvSpPr>
          <p:cNvPr id="6" name="Заголовок 5"/>
          <p:cNvSpPr>
            <a:spLocks noGrp="1"/>
          </p:cNvSpPr>
          <p:nvPr>
            <p:ph type="title"/>
          </p:nvPr>
        </p:nvSpPr>
        <p:spPr/>
        <p:txBody>
          <a:bodyPr/>
          <a:lstStyle/>
          <a:p>
            <a:r>
              <a:rPr lang="ru-RU" smtClean="0"/>
              <a:t>Название слайда (не более 2 строк)</a:t>
            </a:r>
            <a:endParaRPr lang="ru-RU" dirty="0"/>
          </a:p>
        </p:txBody>
      </p:sp>
      <p:pic>
        <p:nvPicPr>
          <p:cNvPr id="15" name="Рисунок 14"/>
          <p:cNvPicPr>
            <a:picLocks noGrp="1" noChangeAspect="1"/>
          </p:cNvPicPr>
          <p:nvPr>
            <p:ph type="pic" sz="quarter" idx="29"/>
          </p:nvPr>
        </p:nvPicPr>
        <p:blipFill rotWithShape="1">
          <a:blip r:embed="rId7">
            <a:extLst>
              <a:ext uri="{28A0092B-C50C-407E-A947-70E740481C1C}">
                <a14:useLocalDpi xmlns:a14="http://schemas.microsoft.com/office/drawing/2010/main" val="0"/>
              </a:ext>
            </a:extLst>
          </a:blip>
          <a:srcRect t="35262" b="35262"/>
          <a:stretch/>
        </p:blipFill>
        <p:spPr/>
      </p:pic>
      <p:sp>
        <p:nvSpPr>
          <p:cNvPr id="20" name="Text Placeholder 19"/>
          <p:cNvSpPr>
            <a:spLocks noGrp="1"/>
          </p:cNvSpPr>
          <p:nvPr>
            <p:ph type="body" idx="17"/>
          </p:nvPr>
        </p:nvSpPr>
        <p:spPr/>
        <p:txBody>
          <a:bodyPr/>
          <a:lstStyle/>
          <a:p>
            <a:r>
              <a:rPr lang="ru-RU" dirty="0" smtClean="0"/>
              <a:t>Название буллита</a:t>
            </a:r>
            <a:endParaRPr lang="en-US" dirty="0"/>
          </a:p>
        </p:txBody>
      </p:sp>
      <p:sp>
        <p:nvSpPr>
          <p:cNvPr id="21" name="Text Placeholder 20"/>
          <p:cNvSpPr>
            <a:spLocks noGrp="1"/>
          </p:cNvSpPr>
          <p:nvPr>
            <p:ph type="body" idx="20"/>
          </p:nvPr>
        </p:nvSpPr>
        <p:spPr/>
        <p:txBody>
          <a:bodyPr/>
          <a:lstStyle/>
          <a:p>
            <a:r>
              <a:rPr lang="ru-RU" dirty="0" smtClean="0"/>
              <a:t>Название буллита</a:t>
            </a:r>
            <a:endParaRPr lang="en-US" dirty="0"/>
          </a:p>
        </p:txBody>
      </p:sp>
      <p:sp>
        <p:nvSpPr>
          <p:cNvPr id="22" name="Text Placeholder 21"/>
          <p:cNvSpPr>
            <a:spLocks noGrp="1"/>
          </p:cNvSpPr>
          <p:nvPr>
            <p:ph type="body" idx="23"/>
          </p:nvPr>
        </p:nvSpPr>
        <p:spPr/>
        <p:txBody>
          <a:bodyPr/>
          <a:lstStyle/>
          <a:p>
            <a:r>
              <a:rPr lang="ru-RU" dirty="0" smtClean="0"/>
              <a:t>Название буллита</a:t>
            </a:r>
            <a:endParaRPr lang="en-US" dirty="0"/>
          </a:p>
        </p:txBody>
      </p:sp>
    </p:spTree>
    <p:extLst>
      <p:ext uri="{BB962C8B-B14F-4D97-AF65-F5344CB8AC3E}">
        <p14:creationId xmlns:p14="http://schemas.microsoft.com/office/powerpoint/2010/main" val="796210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54019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957"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18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8" name="Заголовок 7"/>
          <p:cNvSpPr>
            <a:spLocks noGrp="1"/>
          </p:cNvSpPr>
          <p:nvPr>
            <p:ph type="title"/>
          </p:nvPr>
        </p:nvSpPr>
        <p:spPr/>
        <p:txBody>
          <a:bodyPr/>
          <a:lstStyle/>
          <a:p>
            <a:r>
              <a:rPr lang="ru-RU" dirty="0"/>
              <a:t>Название слайда (не более 2 строк)</a:t>
            </a:r>
          </a:p>
        </p:txBody>
      </p:sp>
      <p:sp>
        <p:nvSpPr>
          <p:cNvPr id="3" name="Номер слайда 2"/>
          <p:cNvSpPr>
            <a:spLocks noGrp="1"/>
          </p:cNvSpPr>
          <p:nvPr>
            <p:ph type="sldNum" sz="quarter" idx="10"/>
          </p:nvPr>
        </p:nvSpPr>
        <p:spPr/>
        <p:txBody>
          <a:bodyPr/>
          <a:lstStyle/>
          <a:p>
            <a:fld id="{31ED88B6-9D2D-479B-ABA6-BAE9EF28FCC0}" type="slidenum">
              <a:rPr lang="ru-RU" smtClean="0"/>
              <a:pPr/>
              <a:t>34</a:t>
            </a:fld>
            <a:endParaRPr lang="ru-RU" dirty="0"/>
          </a:p>
        </p:txBody>
      </p:sp>
      <p:sp>
        <p:nvSpPr>
          <p:cNvPr id="13" name="Текст 12"/>
          <p:cNvSpPr>
            <a:spLocks noGrp="1"/>
          </p:cNvSpPr>
          <p:nvPr>
            <p:ph type="body" sz="quarter" idx="25"/>
          </p:nvPr>
        </p:nvSpPr>
        <p:spPr/>
        <p:txBody>
          <a:bodyPr/>
          <a:lstStyle/>
          <a:p>
            <a:r>
              <a:rPr lang="ru-RU" smtClean="0"/>
              <a:t>Текст пояснения к этапу процесса, в котором раскрывается подробно информация о этапе</a:t>
            </a:r>
            <a:endParaRPr lang="ru-RU" dirty="0"/>
          </a:p>
        </p:txBody>
      </p:sp>
      <p:sp>
        <p:nvSpPr>
          <p:cNvPr id="14" name="Текст 13"/>
          <p:cNvSpPr>
            <a:spLocks noGrp="1"/>
          </p:cNvSpPr>
          <p:nvPr>
            <p:ph type="body" sz="quarter" idx="26"/>
          </p:nvPr>
        </p:nvSpPr>
        <p:spPr/>
        <p:txBody>
          <a:bodyPr/>
          <a:lstStyle/>
          <a:p>
            <a:r>
              <a:rPr lang="ru-RU" smtClean="0"/>
              <a:t>Текст пояснения к этапу процесса, в котором раскрывается подробно информация о этапе</a:t>
            </a:r>
          </a:p>
          <a:p>
            <a:endParaRPr lang="ru-RU" dirty="0"/>
          </a:p>
        </p:txBody>
      </p:sp>
      <p:sp>
        <p:nvSpPr>
          <p:cNvPr id="15" name="Текст 14"/>
          <p:cNvSpPr>
            <a:spLocks noGrp="1"/>
          </p:cNvSpPr>
          <p:nvPr>
            <p:ph type="body" sz="quarter" idx="27"/>
          </p:nvPr>
        </p:nvSpPr>
        <p:spPr/>
        <p:txBody>
          <a:bodyPr/>
          <a:lstStyle/>
          <a:p>
            <a:r>
              <a:rPr lang="ru-RU" smtClean="0"/>
              <a:t>Текст пояснения к этапу процесса, в котором раскрывается подробно информация о этапе</a:t>
            </a:r>
          </a:p>
          <a:p>
            <a:endParaRPr lang="ru-RU" dirty="0"/>
          </a:p>
        </p:txBody>
      </p:sp>
      <p:sp>
        <p:nvSpPr>
          <p:cNvPr id="16" name="Текст 15"/>
          <p:cNvSpPr>
            <a:spLocks noGrp="1"/>
          </p:cNvSpPr>
          <p:nvPr>
            <p:ph type="body" sz="quarter" idx="28"/>
          </p:nvPr>
        </p:nvSpPr>
        <p:spPr/>
        <p:txBody>
          <a:bodyPr/>
          <a:lstStyle/>
          <a:p>
            <a:r>
              <a:rPr lang="ru-RU" smtClean="0"/>
              <a:t>Текст пояснения к этапу процесса, в котором раскрывается подробно информация о этапе</a:t>
            </a:r>
          </a:p>
          <a:p>
            <a:endParaRPr lang="ru-RU" dirty="0"/>
          </a:p>
        </p:txBody>
      </p:sp>
      <p:sp>
        <p:nvSpPr>
          <p:cNvPr id="17" name="Текст 16"/>
          <p:cNvSpPr>
            <a:spLocks noGrp="1"/>
          </p:cNvSpPr>
          <p:nvPr>
            <p:ph type="body" sz="quarter" idx="29"/>
          </p:nvPr>
        </p:nvSpPr>
        <p:spPr/>
        <p:txBody>
          <a:bodyPr/>
          <a:lstStyle/>
          <a:p>
            <a:r>
              <a:rPr lang="ru-RU" smtClean="0"/>
              <a:t>Текст пояснения к этапу процесса, в котором раскрывается подробно информация о этапе</a:t>
            </a:r>
          </a:p>
          <a:p>
            <a:endParaRPr lang="ru-RU" dirty="0"/>
          </a:p>
        </p:txBody>
      </p:sp>
      <p:sp>
        <p:nvSpPr>
          <p:cNvPr id="18" name="Текст 17"/>
          <p:cNvSpPr>
            <a:spLocks noGrp="1"/>
          </p:cNvSpPr>
          <p:nvPr>
            <p:ph type="body" sz="quarter" idx="30"/>
          </p:nvPr>
        </p:nvSpPr>
        <p:spPr/>
        <p:txBody>
          <a:bodyPr/>
          <a:lstStyle/>
          <a:p>
            <a:r>
              <a:rPr lang="ru-RU" smtClean="0"/>
              <a:t>Текст пояснения к этапу процесса, в котором раскрывается подробно информация о этапе</a:t>
            </a:r>
          </a:p>
          <a:p>
            <a:endParaRPr lang="ru-RU" dirty="0"/>
          </a:p>
        </p:txBody>
      </p:sp>
    </p:spTree>
    <p:extLst>
      <p:ext uri="{BB962C8B-B14F-4D97-AF65-F5344CB8AC3E}">
        <p14:creationId xmlns:p14="http://schemas.microsoft.com/office/powerpoint/2010/main" val="2680826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Группа 2"/>
          <p:cNvGrpSpPr/>
          <p:nvPr/>
        </p:nvGrpSpPr>
        <p:grpSpPr>
          <a:xfrm>
            <a:off x="500182" y="2105052"/>
            <a:ext cx="4008770" cy="2399892"/>
            <a:chOff x="500182" y="2105052"/>
            <a:chExt cx="4008770" cy="2399892"/>
          </a:xfrm>
        </p:grpSpPr>
        <p:pic>
          <p:nvPicPr>
            <p:cNvPr id="2" name="Рисунок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184" y="2105052"/>
              <a:ext cx="4008768" cy="2399892"/>
            </a:xfrm>
            <a:prstGeom prst="rect">
              <a:avLst/>
            </a:prstGeom>
          </p:spPr>
        </p:pic>
        <p:pic>
          <p:nvPicPr>
            <p:cNvPr id="48" name="Рисунок 47"/>
            <p:cNvPicPr>
              <a:picLocks noChangeAspect="1"/>
            </p:cNvPicPr>
            <p:nvPr/>
          </p:nvPicPr>
          <p:blipFill rotWithShape="1">
            <a:blip r:embed="rId4"/>
            <a:srcRect l="86242" b="96822"/>
            <a:stretch/>
          </p:blipFill>
          <p:spPr>
            <a:xfrm>
              <a:off x="500182" y="2135830"/>
              <a:ext cx="3172657" cy="116996"/>
            </a:xfrm>
            <a:prstGeom prst="rect">
              <a:avLst/>
            </a:prstGeom>
          </p:spPr>
        </p:pic>
      </p:grpSp>
      <p:pic>
        <p:nvPicPr>
          <p:cNvPr id="19" name="Рисунок 18"/>
          <p:cNvPicPr>
            <a:picLocks noChangeAspect="1"/>
          </p:cNvPicPr>
          <p:nvPr/>
        </p:nvPicPr>
        <p:blipFill rotWithShape="1">
          <a:blip r:embed="rId5"/>
          <a:srcRect b="37228"/>
          <a:stretch/>
        </p:blipFill>
        <p:spPr>
          <a:xfrm>
            <a:off x="4692025" y="2107520"/>
            <a:ext cx="4201150" cy="2397424"/>
          </a:xfrm>
          <a:prstGeom prst="rect">
            <a:avLst/>
          </a:prstGeom>
        </p:spPr>
      </p:pic>
      <p:sp>
        <p:nvSpPr>
          <p:cNvPr id="6" name="TextBox 5"/>
          <p:cNvSpPr txBox="1"/>
          <p:nvPr/>
        </p:nvSpPr>
        <p:spPr>
          <a:xfrm>
            <a:off x="516052" y="197873"/>
            <a:ext cx="8377123" cy="369332"/>
          </a:xfrm>
          <a:prstGeom prst="rect">
            <a:avLst/>
          </a:prstGeom>
          <a:noFill/>
        </p:spPr>
        <p:txBody>
          <a:bodyPr wrap="square" lIns="0" tIns="0" rIns="0" bIns="0" rtlCol="0">
            <a:spAutoFit/>
          </a:bodyPr>
          <a:lstStyle/>
          <a:p>
            <a:r>
              <a:rPr lang="ru-RU" sz="2400" dirty="0">
                <a:solidFill>
                  <a:schemeClr val="accent1"/>
                </a:solidFill>
              </a:rPr>
              <a:t>Как уменьшить разрешение фото в </a:t>
            </a:r>
            <a:r>
              <a:rPr lang="en-US" sz="2400" dirty="0">
                <a:solidFill>
                  <a:schemeClr val="accent1"/>
                </a:solidFill>
              </a:rPr>
              <a:t>PowerPoint</a:t>
            </a:r>
            <a:endParaRPr lang="ru-RU" sz="2400" dirty="0">
              <a:solidFill>
                <a:schemeClr val="accent1"/>
              </a:solidFill>
            </a:endParaRPr>
          </a:p>
        </p:txBody>
      </p:sp>
      <p:sp>
        <p:nvSpPr>
          <p:cNvPr id="7" name="TextBox 6"/>
          <p:cNvSpPr txBox="1"/>
          <p:nvPr/>
        </p:nvSpPr>
        <p:spPr>
          <a:xfrm>
            <a:off x="601528" y="1119791"/>
            <a:ext cx="2680980" cy="430887"/>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1100" dirty="0"/>
              <a:t>Выберите фото и перейдите на закладку «Работа с рисунками /</a:t>
            </a:r>
            <a:r>
              <a:rPr lang="en-US" sz="1100" dirty="0"/>
              <a:t> </a:t>
            </a:r>
            <a:r>
              <a:rPr lang="ru-RU" sz="1100" dirty="0"/>
              <a:t>Формат»</a:t>
            </a:r>
          </a:p>
        </p:txBody>
      </p:sp>
      <p:sp>
        <p:nvSpPr>
          <p:cNvPr id="13" name="TextBox 12"/>
          <p:cNvSpPr txBox="1"/>
          <p:nvPr/>
        </p:nvSpPr>
        <p:spPr>
          <a:xfrm>
            <a:off x="3571031" y="1119791"/>
            <a:ext cx="2457208" cy="430887"/>
          </a:xfrm>
          <a:prstGeom prst="rect">
            <a:avLst/>
          </a:prstGeom>
        </p:spPr>
        <p:txBody>
          <a:bodyPr wrap="square">
            <a:sp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r>
              <a:rPr lang="ru-RU" sz="1100" dirty="0"/>
              <a:t>Выберите инструмент </a:t>
            </a:r>
            <a:br>
              <a:rPr lang="ru-RU" sz="1100" dirty="0"/>
            </a:br>
            <a:r>
              <a:rPr lang="ru-RU" sz="1100" dirty="0"/>
              <a:t>«Сжать рисунки»</a:t>
            </a:r>
          </a:p>
        </p:txBody>
      </p:sp>
      <p:sp>
        <p:nvSpPr>
          <p:cNvPr id="21" name="TextBox 20"/>
          <p:cNvSpPr txBox="1"/>
          <p:nvPr/>
        </p:nvSpPr>
        <p:spPr>
          <a:xfrm>
            <a:off x="3362703" y="1074613"/>
            <a:ext cx="508582"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2</a:t>
            </a:r>
          </a:p>
        </p:txBody>
      </p:sp>
      <p:sp>
        <p:nvSpPr>
          <p:cNvPr id="28" name="Скругленный прямоугольник 27"/>
          <p:cNvSpPr/>
          <p:nvPr/>
        </p:nvSpPr>
        <p:spPr bwMode="auto">
          <a:xfrm>
            <a:off x="4784777" y="3044293"/>
            <a:ext cx="192259" cy="767479"/>
          </a:xfrm>
          <a:prstGeom prst="roundRect">
            <a:avLst>
              <a:gd name="adj" fmla="val 30460"/>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1" name="TextBox 30"/>
          <p:cNvSpPr txBox="1"/>
          <p:nvPr/>
        </p:nvSpPr>
        <p:spPr>
          <a:xfrm>
            <a:off x="4746231" y="1758573"/>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ru-RU" b="1" dirty="0">
                <a:solidFill>
                  <a:schemeClr val="accent5">
                    <a:lumMod val="75000"/>
                  </a:schemeClr>
                </a:solidFill>
              </a:rPr>
              <a:t>3</a:t>
            </a:r>
          </a:p>
        </p:txBody>
      </p:sp>
      <p:cxnSp>
        <p:nvCxnSpPr>
          <p:cNvPr id="60" name="Прямая соединительная линия 59"/>
          <p:cNvCxnSpPr>
            <a:stCxn id="31" idx="4"/>
          </p:cNvCxnSpPr>
          <p:nvPr/>
        </p:nvCxnSpPr>
        <p:spPr bwMode="auto">
          <a:xfrm>
            <a:off x="4890231" y="2046573"/>
            <a:ext cx="0" cy="997720"/>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693056" y="1758573"/>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ru-RU" b="1" dirty="0">
                <a:solidFill>
                  <a:schemeClr val="accent5">
                    <a:lumMod val="75000"/>
                  </a:schemeClr>
                </a:solidFill>
              </a:rPr>
              <a:t>1</a:t>
            </a:r>
          </a:p>
        </p:txBody>
      </p:sp>
      <p:cxnSp>
        <p:nvCxnSpPr>
          <p:cNvPr id="47" name="Прямая соединительная линия 46"/>
          <p:cNvCxnSpPr>
            <a:stCxn id="30" idx="4"/>
          </p:cNvCxnSpPr>
          <p:nvPr/>
        </p:nvCxnSpPr>
        <p:spPr bwMode="auto">
          <a:xfrm>
            <a:off x="3837056" y="2046573"/>
            <a:ext cx="0" cy="303222"/>
          </a:xfrm>
          <a:prstGeom prst="line">
            <a:avLst/>
          </a:prstGeom>
          <a:solidFill>
            <a:schemeClr val="accent1"/>
          </a:solidFill>
          <a:ln w="9525" cap="flat" cmpd="sng" algn="ctr">
            <a:solidFill>
              <a:schemeClr val="tx1"/>
            </a:solidFill>
            <a:prstDash val="sysDot"/>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Прямая соединительная линия 44"/>
          <p:cNvCxnSpPr>
            <a:stCxn id="29" idx="4"/>
          </p:cNvCxnSpPr>
          <p:nvPr/>
        </p:nvCxnSpPr>
        <p:spPr bwMode="auto">
          <a:xfrm flipH="1">
            <a:off x="602713" y="2046573"/>
            <a:ext cx="2882" cy="378000"/>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461595" y="1758573"/>
            <a:ext cx="288000" cy="288000"/>
          </a:xfrm>
          <a:prstGeom prst="ellipse">
            <a:avLst/>
          </a:prstGeom>
          <a:solidFill>
            <a:schemeClr val="bg1"/>
          </a:solidFill>
          <a:ln>
            <a:solidFill>
              <a:schemeClr val="tx1">
                <a:lumMod val="50000"/>
                <a:lumOff val="50000"/>
              </a:schemeClr>
            </a:solidFill>
          </a:ln>
        </p:spPr>
        <p:txBody>
          <a:bodyPr wrap="square" lIns="0" tIns="0" rIns="0" bIns="0" anchor="ctr">
            <a:noAutofit/>
          </a:bodyPr>
          <a:lstStyle>
            <a:defPPr>
              <a:defRPr lang="ru-RU"/>
            </a:defPPr>
            <a:lvl1pPr lvl="0">
              <a:spcAft>
                <a:spcPts val="800"/>
              </a:spcAft>
              <a:buClr>
                <a:srgbClr val="008C95"/>
              </a:buClr>
              <a:defRPr sz="1200">
                <a:solidFill>
                  <a:prstClr val="black"/>
                </a:solidFill>
                <a:latin typeface="Arial Narrow" panose="020B0606020202030204" pitchFamily="34" charset="0"/>
              </a:defRPr>
            </a:lvl1pPr>
          </a:lstStyle>
          <a:p>
            <a:pPr algn="ctr"/>
            <a:r>
              <a:rPr lang="ru-RU" b="1" dirty="0">
                <a:solidFill>
                  <a:schemeClr val="accent5">
                    <a:lumMod val="75000"/>
                  </a:schemeClr>
                </a:solidFill>
              </a:rPr>
              <a:t>2</a:t>
            </a:r>
          </a:p>
        </p:txBody>
      </p:sp>
      <p:sp>
        <p:nvSpPr>
          <p:cNvPr id="44" name="Скругленный прямоугольник 43"/>
          <p:cNvSpPr/>
          <p:nvPr/>
        </p:nvSpPr>
        <p:spPr bwMode="auto">
          <a:xfrm>
            <a:off x="529266" y="2436845"/>
            <a:ext cx="757274" cy="135375"/>
          </a:xfrm>
          <a:prstGeom prst="roundRect">
            <a:avLst/>
          </a:prstGeom>
          <a:solidFill>
            <a:schemeClr val="accent1">
              <a:alpha val="27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charset="0"/>
            </a:endParaRPr>
          </a:p>
        </p:txBody>
      </p:sp>
      <p:sp>
        <p:nvSpPr>
          <p:cNvPr id="50" name="Прямоугольник 49"/>
          <p:cNvSpPr/>
          <p:nvPr/>
        </p:nvSpPr>
        <p:spPr>
          <a:xfrm>
            <a:off x="5790091" y="1119791"/>
            <a:ext cx="3001109" cy="430887"/>
          </a:xfrm>
          <a:prstGeom prst="rect">
            <a:avLst/>
          </a:prstGeom>
        </p:spPr>
        <p:txBody>
          <a:bodyPr wrap="square">
            <a:spAutoFit/>
          </a:bodyPr>
          <a:lstStyle/>
          <a:p>
            <a:pPr>
              <a:spcAft>
                <a:spcPts val="800"/>
              </a:spcAft>
              <a:buClr>
                <a:srgbClr val="008C95"/>
              </a:buClr>
            </a:pPr>
            <a:r>
              <a:rPr lang="ru-RU" sz="1100" dirty="0">
                <a:latin typeface="Arial Narrow" panose="020B0606020202030204" pitchFamily="34" charset="0"/>
              </a:rPr>
              <a:t>В открывшемся окне выбрать подходящие / достаточные параметры фото и нажать «ОК»</a:t>
            </a:r>
            <a:endParaRPr lang="ru-RU" sz="1100" dirty="0">
              <a:solidFill>
                <a:prstClr val="black"/>
              </a:solidFill>
              <a:latin typeface="Arial Narrow" panose="020B0606020202030204" pitchFamily="34" charset="0"/>
            </a:endParaRPr>
          </a:p>
        </p:txBody>
      </p:sp>
      <p:sp>
        <p:nvSpPr>
          <p:cNvPr id="52" name="TextBox 51"/>
          <p:cNvSpPr txBox="1"/>
          <p:nvPr/>
        </p:nvSpPr>
        <p:spPr>
          <a:xfrm>
            <a:off x="5500565" y="1074613"/>
            <a:ext cx="507600"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 3</a:t>
            </a:r>
          </a:p>
        </p:txBody>
      </p:sp>
      <p:sp>
        <p:nvSpPr>
          <p:cNvPr id="58" name="Скругленный прямоугольник 57"/>
          <p:cNvSpPr/>
          <p:nvPr/>
        </p:nvSpPr>
        <p:spPr bwMode="auto">
          <a:xfrm>
            <a:off x="4784777" y="2720001"/>
            <a:ext cx="324167" cy="177372"/>
          </a:xfrm>
          <a:prstGeom prst="roundRect">
            <a:avLst>
              <a:gd name="adj" fmla="val 30460"/>
            </a:avLst>
          </a:prstGeom>
          <a:solidFill>
            <a:schemeClr val="accent1">
              <a:alpha val="33000"/>
            </a:schemeClr>
          </a:solidFill>
          <a:ln w="9525" cap="rnd"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Номер слайда 7"/>
          <p:cNvSpPr>
            <a:spLocks noGrp="1"/>
          </p:cNvSpPr>
          <p:nvPr>
            <p:ph type="sldNum" sz="quarter" idx="12"/>
          </p:nvPr>
        </p:nvSpPr>
        <p:spPr/>
        <p:txBody>
          <a:bodyPr/>
          <a:lstStyle/>
          <a:p>
            <a:fld id="{31ED88B6-9D2D-479B-ABA6-BAE9EF28FCC0}" type="slidenum">
              <a:rPr lang="ru-RU" smtClean="0"/>
              <a:pPr/>
              <a:t>4</a:t>
            </a:fld>
            <a:endParaRPr lang="ru-RU" dirty="0"/>
          </a:p>
        </p:txBody>
      </p:sp>
      <p:sp>
        <p:nvSpPr>
          <p:cNvPr id="23" name="TextBox 22">
            <a:extLst>
              <a:ext uri="{FF2B5EF4-FFF2-40B4-BE49-F238E27FC236}">
                <a16:creationId xmlns:a16="http://schemas.microsoft.com/office/drawing/2014/main" id="{79E36634-87E1-42C9-A117-5E299AD3E0CD}"/>
              </a:ext>
            </a:extLst>
          </p:cNvPr>
          <p:cNvSpPr txBox="1"/>
          <p:nvPr/>
        </p:nvSpPr>
        <p:spPr>
          <a:xfrm>
            <a:off x="419149" y="1074613"/>
            <a:ext cx="309054" cy="523220"/>
          </a:xfrm>
          <a:prstGeom prst="rect">
            <a:avLst/>
          </a:prstGeom>
        </p:spPr>
        <p:txBody>
          <a:bodyPr wrap="square">
            <a:spAutoFit/>
          </a:bodyPr>
          <a:lstStyle>
            <a:defPPr>
              <a:defRPr lang="ru-RU"/>
            </a:defPPr>
            <a:lvl1pPr lvl="0">
              <a:spcAft>
                <a:spcPts val="800"/>
              </a:spcAft>
              <a:buClr>
                <a:srgbClr val="008C95"/>
              </a:buClr>
              <a:defRPr sz="2800">
                <a:solidFill>
                  <a:schemeClr val="accent5">
                    <a:lumMod val="60000"/>
                    <a:lumOff val="40000"/>
                  </a:schemeClr>
                </a:solidFill>
                <a:latin typeface="Arial Narrow" panose="020B0606020202030204" pitchFamily="34" charset="0"/>
              </a:defRPr>
            </a:lvl1pPr>
          </a:lstStyle>
          <a:p>
            <a:r>
              <a:rPr lang="ru-RU" dirty="0"/>
              <a:t>1</a:t>
            </a:r>
          </a:p>
        </p:txBody>
      </p:sp>
    </p:spTree>
    <p:extLst>
      <p:ext uri="{BB962C8B-B14F-4D97-AF65-F5344CB8AC3E}">
        <p14:creationId xmlns:p14="http://schemas.microsoft.com/office/powerpoint/2010/main" val="406856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592842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4575"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defTabSz="914400" fontAlgn="base">
              <a:spcBef>
                <a:spcPct val="0"/>
              </a:spcBef>
              <a:spcAft>
                <a:spcPct val="0"/>
              </a:spcAft>
            </a:pPr>
            <a:endParaRPr kumimoji="0" lang="ru-RU" sz="3200" u="none" strike="noStrike" cap="none" normalizeH="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Номер слайда 1"/>
          <p:cNvSpPr>
            <a:spLocks noGrp="1"/>
          </p:cNvSpPr>
          <p:nvPr>
            <p:ph type="sldNum" sz="quarter" idx="12"/>
          </p:nvPr>
        </p:nvSpPr>
        <p:spPr/>
        <p:txBody>
          <a:bodyPr/>
          <a:lstStyle/>
          <a:p>
            <a:fld id="{31ED88B6-9D2D-479B-ABA6-BAE9EF28FCC0}" type="slidenum">
              <a:rPr lang="ru-RU" smtClean="0"/>
              <a:pPr/>
              <a:t>5</a:t>
            </a:fld>
            <a:endParaRPr lang="ru-RU" dirty="0"/>
          </a:p>
        </p:txBody>
      </p:sp>
      <p:sp>
        <p:nvSpPr>
          <p:cNvPr id="5" name="Заголовок 4"/>
          <p:cNvSpPr>
            <a:spLocks noGrp="1"/>
          </p:cNvSpPr>
          <p:nvPr>
            <p:ph type="title" idx="4294967295"/>
          </p:nvPr>
        </p:nvSpPr>
        <p:spPr>
          <a:xfrm>
            <a:off x="614045" y="1779588"/>
            <a:ext cx="3813175" cy="528637"/>
          </a:xfrm>
        </p:spPr>
        <p:txBody>
          <a:bodyPr>
            <a:normAutofit/>
          </a:bodyPr>
          <a:lstStyle/>
          <a:p>
            <a:r>
              <a:rPr lang="ru-RU" sz="3200" dirty="0"/>
              <a:t>Титульные слайды</a:t>
            </a:r>
          </a:p>
        </p:txBody>
      </p:sp>
      <p:sp>
        <p:nvSpPr>
          <p:cNvPr id="3" name="Заголовок 4">
            <a:extLst>
              <a:ext uri="{FF2B5EF4-FFF2-40B4-BE49-F238E27FC236}">
                <a16:creationId xmlns:a16="http://schemas.microsoft.com/office/drawing/2014/main" id="{83FB3DC6-A45E-4128-80D8-B0F2A98A0E45}"/>
              </a:ext>
            </a:extLst>
          </p:cNvPr>
          <p:cNvSpPr txBox="1">
            <a:spLocks/>
          </p:cNvSpPr>
          <p:nvPr/>
        </p:nvSpPr>
        <p:spPr>
          <a:xfrm>
            <a:off x="614680" y="2307434"/>
            <a:ext cx="3812540" cy="528637"/>
          </a:xfrm>
          <a:prstGeom prst="rect">
            <a:avLst/>
          </a:prstGeom>
        </p:spPr>
        <p:txBody>
          <a:bodyPr vert="horz" lIns="0" tIns="0" rIns="0" bIns="0" rtlCol="0" anchor="t">
            <a:normAutofit/>
          </a:bodyPr>
          <a:lst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r>
              <a:rPr lang="ru-RU" sz="1600" kern="0" dirty="0">
                <a:solidFill>
                  <a:schemeClr val="tx1"/>
                </a:solidFill>
              </a:rPr>
              <a:t>ПРИМЕРЫ</a:t>
            </a:r>
          </a:p>
        </p:txBody>
      </p:sp>
    </p:spTree>
    <p:extLst>
      <p:ext uri="{BB962C8B-B14F-4D97-AF65-F5344CB8AC3E}">
        <p14:creationId xmlns:p14="http://schemas.microsoft.com/office/powerpoint/2010/main" val="172893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p:txBody>
          <a:bodyPr/>
          <a:lstStyle/>
          <a:p>
            <a:r>
              <a:rPr lang="ru-RU"/>
              <a:t>Имя Фамилия</a:t>
            </a:r>
          </a:p>
          <a:p>
            <a:r>
              <a:rPr lang="ru-RU"/>
              <a:t>Должность</a:t>
            </a:r>
          </a:p>
          <a:p>
            <a:r>
              <a:rPr lang="ru-RU"/>
              <a:t>Компания / функция / направление</a:t>
            </a:r>
            <a:endParaRPr lang="ru-RU" dirty="0"/>
          </a:p>
        </p:txBody>
      </p:sp>
      <p:sp>
        <p:nvSpPr>
          <p:cNvPr id="8" name="Текст 7"/>
          <p:cNvSpPr>
            <a:spLocks noGrp="1"/>
          </p:cNvSpPr>
          <p:nvPr>
            <p:ph type="body" sz="quarter" idx="19"/>
          </p:nvPr>
        </p:nvSpPr>
        <p:spPr/>
        <p:txBody>
          <a:bodyPr/>
          <a:lstStyle/>
          <a:p>
            <a:r>
              <a:rPr lang="ru-RU"/>
              <a:t>Название мероприятия</a:t>
            </a:r>
          </a:p>
          <a:p>
            <a:r>
              <a:rPr lang="ru-RU"/>
              <a:t>Дата проведения</a:t>
            </a:r>
            <a:endParaRPr lang="ru-RU" dirty="0"/>
          </a:p>
        </p:txBody>
      </p:sp>
      <p:sp>
        <p:nvSpPr>
          <p:cNvPr id="6" name="Заголовок 5"/>
          <p:cNvSpPr>
            <a:spLocks noGrp="1"/>
          </p:cNvSpPr>
          <p:nvPr>
            <p:ph type="title"/>
          </p:nvPr>
        </p:nvSpPr>
        <p:spPr/>
        <p:txBody>
          <a:bodyPr/>
          <a:lstStyle/>
          <a:p>
            <a:r>
              <a:rPr lang="ru-RU" dirty="0"/>
              <a:t>Название презентации </a:t>
            </a:r>
            <a:br>
              <a:rPr lang="ru-RU" dirty="0"/>
            </a:br>
            <a:r>
              <a:rPr lang="ru-RU" dirty="0"/>
              <a:t>в корпоративном стиле</a:t>
            </a:r>
          </a:p>
        </p:txBody>
      </p:sp>
    </p:spTree>
    <p:extLst>
      <p:ext uri="{BB962C8B-B14F-4D97-AF65-F5344CB8AC3E}">
        <p14:creationId xmlns:p14="http://schemas.microsoft.com/office/powerpoint/2010/main" val="421265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p:txBody>
          <a:bodyPr/>
          <a:lstStyle/>
          <a:p>
            <a:r>
              <a:rPr lang="ru-RU"/>
              <a:t>Имя Фамилия</a:t>
            </a:r>
          </a:p>
          <a:p>
            <a:r>
              <a:rPr lang="ru-RU"/>
              <a:t>Должность</a:t>
            </a:r>
          </a:p>
          <a:p>
            <a:r>
              <a:rPr lang="ru-RU"/>
              <a:t>Компания / функция / направление</a:t>
            </a:r>
            <a:endParaRPr lang="ru-RU" dirty="0"/>
          </a:p>
        </p:txBody>
      </p:sp>
      <p:sp>
        <p:nvSpPr>
          <p:cNvPr id="8" name="Текст 7"/>
          <p:cNvSpPr>
            <a:spLocks noGrp="1"/>
          </p:cNvSpPr>
          <p:nvPr>
            <p:ph type="body" sz="quarter" idx="19"/>
          </p:nvPr>
        </p:nvSpPr>
        <p:spPr/>
        <p:txBody>
          <a:bodyPr/>
          <a:lstStyle/>
          <a:p>
            <a:r>
              <a:rPr lang="ru-RU"/>
              <a:t>Название мероприятия</a:t>
            </a:r>
          </a:p>
          <a:p>
            <a:r>
              <a:rPr lang="ru-RU"/>
              <a:t>Дата проведения</a:t>
            </a:r>
            <a:endParaRPr lang="ru-RU" dirty="0"/>
          </a:p>
        </p:txBody>
      </p:sp>
      <p:sp>
        <p:nvSpPr>
          <p:cNvPr id="6" name="Заголовок 5"/>
          <p:cNvSpPr>
            <a:spLocks noGrp="1"/>
          </p:cNvSpPr>
          <p:nvPr>
            <p:ph type="title"/>
          </p:nvPr>
        </p:nvSpPr>
        <p:spPr/>
        <p:txBody>
          <a:bodyPr/>
          <a:lstStyle/>
          <a:p>
            <a:r>
              <a:rPr lang="ru-RU"/>
              <a:t>Название презентации </a:t>
            </a:r>
            <a:br>
              <a:rPr lang="ru-RU"/>
            </a:br>
            <a:r>
              <a:rPr lang="ru-RU"/>
              <a:t>в корпоративном стиле</a:t>
            </a:r>
            <a:endParaRPr lang="ru-RU" dirty="0"/>
          </a:p>
        </p:txBody>
      </p:sp>
      <p:sp>
        <p:nvSpPr>
          <p:cNvPr id="2" name="Номер слайда 1"/>
          <p:cNvSpPr>
            <a:spLocks noGrp="1"/>
          </p:cNvSpPr>
          <p:nvPr>
            <p:ph type="sldNum" sz="quarter" idx="4294967295"/>
          </p:nvPr>
        </p:nvSpPr>
        <p:spPr>
          <a:xfrm>
            <a:off x="8855075" y="4900613"/>
            <a:ext cx="288925" cy="177800"/>
          </a:xfrm>
        </p:spPr>
        <p:txBody>
          <a:bodyPr/>
          <a:lstStyle/>
          <a:p>
            <a:fld id="{31ED88B6-9D2D-479B-ABA6-BAE9EF28FCC0}" type="slidenum">
              <a:rPr lang="ru-RU" smtClean="0"/>
              <a:pPr/>
              <a:t>7</a:t>
            </a:fld>
            <a:endParaRPr lang="ru-RU" dirty="0"/>
          </a:p>
        </p:txBody>
      </p:sp>
    </p:spTree>
    <p:extLst>
      <p:ext uri="{BB962C8B-B14F-4D97-AF65-F5344CB8AC3E}">
        <p14:creationId xmlns:p14="http://schemas.microsoft.com/office/powerpoint/2010/main" val="1935016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p:txBody>
          <a:bodyPr/>
          <a:lstStyle/>
          <a:p>
            <a:r>
              <a:rPr lang="ru-RU"/>
              <a:t>Имя Фамилия</a:t>
            </a:r>
          </a:p>
          <a:p>
            <a:r>
              <a:rPr lang="ru-RU"/>
              <a:t>Должность</a:t>
            </a:r>
          </a:p>
          <a:p>
            <a:r>
              <a:rPr lang="ru-RU"/>
              <a:t>Компания / функция / направление</a:t>
            </a:r>
            <a:endParaRPr lang="ru-RU" dirty="0"/>
          </a:p>
        </p:txBody>
      </p:sp>
      <p:sp>
        <p:nvSpPr>
          <p:cNvPr id="8" name="Текст 7"/>
          <p:cNvSpPr>
            <a:spLocks noGrp="1"/>
          </p:cNvSpPr>
          <p:nvPr>
            <p:ph type="body" sz="quarter" idx="19"/>
          </p:nvPr>
        </p:nvSpPr>
        <p:spPr/>
        <p:txBody>
          <a:bodyPr/>
          <a:lstStyle/>
          <a:p>
            <a:r>
              <a:rPr lang="ru-RU"/>
              <a:t>Название мероприятия</a:t>
            </a:r>
          </a:p>
          <a:p>
            <a:r>
              <a:rPr lang="ru-RU"/>
              <a:t>Дата проведения</a:t>
            </a:r>
            <a:endParaRPr lang="ru-RU" dirty="0"/>
          </a:p>
        </p:txBody>
      </p:sp>
      <p:sp>
        <p:nvSpPr>
          <p:cNvPr id="5" name="Заголовок 4"/>
          <p:cNvSpPr>
            <a:spLocks noGrp="1"/>
          </p:cNvSpPr>
          <p:nvPr>
            <p:ph type="title"/>
          </p:nvPr>
        </p:nvSpPr>
        <p:spPr/>
        <p:txBody>
          <a:bodyPr/>
          <a:lstStyle/>
          <a:p>
            <a:r>
              <a:rPr lang="ru-RU"/>
              <a:t>Название презентации </a:t>
            </a:r>
            <a:br>
              <a:rPr lang="ru-RU"/>
            </a:br>
            <a:r>
              <a:rPr lang="ru-RU"/>
              <a:t>в корпоративном стиле</a:t>
            </a:r>
            <a:endParaRPr lang="ru-RU" dirty="0"/>
          </a:p>
        </p:txBody>
      </p:sp>
    </p:spTree>
    <p:extLst>
      <p:ext uri="{BB962C8B-B14F-4D97-AF65-F5344CB8AC3E}">
        <p14:creationId xmlns:p14="http://schemas.microsoft.com/office/powerpoint/2010/main" val="384583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Заголовок 13"/>
          <p:cNvSpPr>
            <a:spLocks noGrp="1"/>
          </p:cNvSpPr>
          <p:nvPr>
            <p:ph type="ctrTitle"/>
          </p:nvPr>
        </p:nvSpPr>
        <p:spPr/>
        <p:txBody>
          <a:bodyPr/>
          <a:lstStyle/>
          <a:p>
            <a:r>
              <a:rPr lang="ru-RU"/>
              <a:t>Название презентации </a:t>
            </a:r>
            <a:br>
              <a:rPr lang="ru-RU"/>
            </a:br>
            <a:r>
              <a:rPr lang="ru-RU"/>
              <a:t>в корпоративном стиле</a:t>
            </a:r>
            <a:endParaRPr lang="ru-RU" dirty="0"/>
          </a:p>
        </p:txBody>
      </p:sp>
      <p:sp>
        <p:nvSpPr>
          <p:cNvPr id="7" name="Текст 6"/>
          <p:cNvSpPr>
            <a:spLocks noGrp="1"/>
          </p:cNvSpPr>
          <p:nvPr>
            <p:ph type="body" sz="quarter" idx="10"/>
          </p:nvPr>
        </p:nvSpPr>
        <p:spPr/>
        <p:txBody>
          <a:bodyPr/>
          <a:lstStyle/>
          <a:p>
            <a:r>
              <a:rPr lang="ru-RU"/>
              <a:t>Имя Фамилия</a:t>
            </a:r>
          </a:p>
          <a:p>
            <a:r>
              <a:rPr lang="ru-RU"/>
              <a:t>Должность</a:t>
            </a:r>
          </a:p>
          <a:p>
            <a:r>
              <a:rPr lang="ru-RU"/>
              <a:t>Компания / функция / направление</a:t>
            </a:r>
          </a:p>
          <a:p>
            <a:endParaRPr lang="ru-RU" dirty="0"/>
          </a:p>
        </p:txBody>
      </p:sp>
      <p:sp>
        <p:nvSpPr>
          <p:cNvPr id="8" name="Текст 7"/>
          <p:cNvSpPr>
            <a:spLocks noGrp="1"/>
          </p:cNvSpPr>
          <p:nvPr>
            <p:ph type="body" sz="quarter" idx="11"/>
          </p:nvPr>
        </p:nvSpPr>
        <p:spPr/>
        <p:txBody>
          <a:bodyPr/>
          <a:lstStyle/>
          <a:p>
            <a:r>
              <a:rPr lang="ru-RU"/>
              <a:t>Название мероприятия</a:t>
            </a:r>
          </a:p>
          <a:p>
            <a:r>
              <a:rPr lang="ru-RU"/>
              <a:t>Дата проведения</a:t>
            </a:r>
          </a:p>
          <a:p>
            <a:endParaRPr lang="ru-RU" dirty="0"/>
          </a:p>
        </p:txBody>
      </p:sp>
    </p:spTree>
    <p:extLst>
      <p:ext uri="{BB962C8B-B14F-4D97-AF65-F5344CB8AC3E}">
        <p14:creationId xmlns:p14="http://schemas.microsoft.com/office/powerpoint/2010/main" val="38774010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lweIHn9BExknAIQgj38vs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IAKOy2aSBWb3iLNlO4r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aiDM_HyTh2TAnVUjbbB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AsznRjaOOoS40jeWW3oT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HbIpjRMbOBKWt7wnrfiF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69q8cADpNsfpA5PAoA8pI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4KkBubSo.E6qAfW3ISPmq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FBkF9pfukeYLZ7Izp1X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dV9YXF1kfyrmBjInLhJ3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evVGRrLCwvrzPcAsPCf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7XbY.NTxozqOIM_8jedFh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aqsCwEeteqONFgUiNOBRY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AsznRjaOOoS40jeWW3oT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IKZz2x_yi3L3HxALlml_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KQRfVWW_UrAiX1ulQB8L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ipCm8AvrVyP9Zr_MO6WWf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_GyzGxZRfgdNXDHH_Wqug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8IdiBjgh2W_uDkTIs8FG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VqaKzI.TAUG8jcIwaD8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tmPRc1WCHb.fjSFx2mO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uwOZMiBiKXt21lzIMZ9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uIHWXPkf9zd9azWRh5Q_f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olEFmgLlWZJTS7huxLAq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BUR_16:9_Титульные слайды">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2.xml><?xml version="1.0" encoding="utf-8"?>
<a:theme xmlns:a="http://schemas.openxmlformats.org/drawingml/2006/main" name="Базовые слайды">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3.xml><?xml version="1.0" encoding="utf-8"?>
<a:theme xmlns:a="http://schemas.openxmlformats.org/drawingml/2006/main" name="Одна колонка">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4.xml><?xml version="1.0" encoding="utf-8"?>
<a:theme xmlns:a="http://schemas.openxmlformats.org/drawingml/2006/main" name="Две колонки">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5.xml><?xml version="1.0" encoding="utf-8"?>
<a:theme xmlns:a="http://schemas.openxmlformats.org/drawingml/2006/main" name="Три колонки">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6.xml><?xml version="1.0" encoding="utf-8"?>
<a:theme xmlns:a="http://schemas.openxmlformats.org/drawingml/2006/main" name="Четыре колонки и более">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7.xml><?xml version="1.0" encoding="utf-8"?>
<a:theme xmlns:a="http://schemas.openxmlformats.org/drawingml/2006/main" name="Схемы">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16FAC3A0D30DAA42AF4EBACF79D57079" ma:contentTypeVersion="1" ma:contentTypeDescription="Создание документа." ma:contentTypeScope="" ma:versionID="5b038f186db50e1ddcdbacd989e9fd93">
  <xsd:schema xmlns:xsd="http://www.w3.org/2001/XMLSchema" xmlns:xs="http://www.w3.org/2001/XMLSchema" xmlns:p="http://schemas.microsoft.com/office/2006/metadata/properties" xmlns:ns2="7bda88f5-81ee-4ce0-acd0-0fc58edecc95" xmlns:ns3="9b0c9865-9e5f-4a19-8def-db8deaed8a57" targetNamespace="http://schemas.microsoft.com/office/2006/metadata/properties" ma:root="true" ma:fieldsID="6f43ea1788a8d090c714bc610b22df34" ns2:_="" ns3:_="">
    <xsd:import namespace="7bda88f5-81ee-4ce0-acd0-0fc58edecc95"/>
    <xsd:import namespace="9b0c9865-9e5f-4a19-8def-db8deaed8a57"/>
    <xsd:element name="properties">
      <xsd:complexType>
        <xsd:sequence>
          <xsd:element name="documentManagement">
            <xsd:complexType>
              <xsd:all>
                <xsd:element ref="ns2:_dlc_DocId" minOccurs="0"/>
                <xsd:element ref="ns2:_dlc_DocIdUrl" minOccurs="0"/>
                <xsd:element ref="ns2:_dlc_DocIdPersistId" minOccurs="0"/>
                <xsd:element ref="ns3:_x041e__x043f__x0438__x0441__x0430__x043d__x0438__x0435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a88f5-81ee-4ce0-acd0-0fc58edecc9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b0c9865-9e5f-4a19-8def-db8deaed8a57" elementFormDefault="qualified">
    <xsd:import namespace="http://schemas.microsoft.com/office/2006/documentManagement/types"/>
    <xsd:import namespace="http://schemas.microsoft.com/office/infopath/2007/PartnerControls"/>
    <xsd:element name="_x041e__x043f__x0438__x0441__x0430__x043d__x0438__x0435_" ma:index="11" nillable="true" ma:displayName="Описание" ma:internalName="_x041e__x043f__x0438__x0441__x0430__x043d__x0438__x0435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bda88f5-81ee-4ce0-acd0-0fc58edecc95">E76AX7DTSNFM-10-889</_dlc_DocId>
    <_dlc_DocIdUrl xmlns="7bda88f5-81ee-4ce0-acd0-0fc58edecc95">
      <Url>https://sharepoint/portals/template/_layouts/15/DocIdRedir.aspx?ID=E76AX7DTSNFM-10-889</Url>
      <Description>E76AX7DTSNFM-10-889</Description>
    </_dlc_DocIdUrl>
    <_x041e__x043f__x0438__x0441__x0430__x043d__x0438__x0435_ xmlns="9b0c9865-9e5f-4a19-8def-db8deaed8a57"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2FFB9B5-4495-4C13-BA14-466E85A0B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a88f5-81ee-4ce0-acd0-0fc58edecc95"/>
    <ds:schemaRef ds:uri="9b0c9865-9e5f-4a19-8def-db8deaed8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92E0E-ED67-41DF-96C8-B1A6E4369BDA}">
  <ds:schemaRefs>
    <ds:schemaRef ds:uri="http://schemas.microsoft.com/sharepoint/v3/contenttype/forms"/>
  </ds:schemaRefs>
</ds:datastoreItem>
</file>

<file path=customXml/itemProps3.xml><?xml version="1.0" encoding="utf-8"?>
<ds:datastoreItem xmlns:ds="http://schemas.openxmlformats.org/officeDocument/2006/customXml" ds:itemID="{20A7FD75-1E90-43D2-ABF1-A6C12E8540AE}">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b0c9865-9e5f-4a19-8def-db8deaed8a57"/>
    <ds:schemaRef ds:uri="http://schemas.microsoft.com/office/2006/metadata/properties"/>
    <ds:schemaRef ds:uri="http://purl.org/dc/terms/"/>
    <ds:schemaRef ds:uri="7bda88f5-81ee-4ce0-acd0-0fc58edecc95"/>
    <ds:schemaRef ds:uri="http://www.w3.org/XML/1998/namespace"/>
    <ds:schemaRef ds:uri="http://purl.org/dc/dcmitype/"/>
  </ds:schemaRefs>
</ds:datastoreItem>
</file>

<file path=customXml/itemProps4.xml><?xml version="1.0" encoding="utf-8"?>
<ds:datastoreItem xmlns:ds="http://schemas.openxmlformats.org/officeDocument/2006/customXml" ds:itemID="{1FC1EEFD-48C5-4F7B-8517-DBB3AEC775E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Sibur-A4-horisontal</Template>
  <TotalTime>48314</TotalTime>
  <Words>2998</Words>
  <Application>Microsoft Office PowerPoint</Application>
  <PresentationFormat>Экран (16:9)</PresentationFormat>
  <Paragraphs>430</Paragraphs>
  <Slides>34</Slides>
  <Notes>4</Notes>
  <HiddenSlides>6</HiddenSlides>
  <MMClips>0</MMClips>
  <ScaleCrop>false</ScaleCrop>
  <HeadingPairs>
    <vt:vector size="8" baseType="variant">
      <vt:variant>
        <vt:lpstr>Использованные шрифты</vt:lpstr>
      </vt:variant>
      <vt:variant>
        <vt:i4>4</vt:i4>
      </vt:variant>
      <vt:variant>
        <vt:lpstr>Тема</vt:lpstr>
      </vt:variant>
      <vt:variant>
        <vt:i4>7</vt:i4>
      </vt:variant>
      <vt:variant>
        <vt:lpstr>Внедренные серверы OLE</vt:lpstr>
      </vt:variant>
      <vt:variant>
        <vt:i4>1</vt:i4>
      </vt:variant>
      <vt:variant>
        <vt:lpstr>Заголовки слайдов</vt:lpstr>
      </vt:variant>
      <vt:variant>
        <vt:i4>34</vt:i4>
      </vt:variant>
    </vt:vector>
  </HeadingPairs>
  <TitlesOfParts>
    <vt:vector size="46" baseType="lpstr">
      <vt:lpstr>Arial</vt:lpstr>
      <vt:lpstr>Arial Narrow</vt:lpstr>
      <vt:lpstr>Calibri</vt:lpstr>
      <vt:lpstr>Wingdings</vt:lpstr>
      <vt:lpstr>SIBUR_16:9_Титульные слайды</vt:lpstr>
      <vt:lpstr>Базовые слайды</vt:lpstr>
      <vt:lpstr>Одна колонка</vt:lpstr>
      <vt:lpstr>Две колонки</vt:lpstr>
      <vt:lpstr>Три колонки</vt:lpstr>
      <vt:lpstr>Четыре колонки и более</vt:lpstr>
      <vt:lpstr>Схемы</vt:lpstr>
      <vt:lpstr>Слайд think-cell</vt:lpstr>
      <vt:lpstr>Презентация PowerPoint</vt:lpstr>
      <vt:lpstr>Презентация PowerPoint</vt:lpstr>
      <vt:lpstr>Презентация PowerPoint</vt:lpstr>
      <vt:lpstr>Презентация PowerPoint</vt:lpstr>
      <vt:lpstr>Титульные слайды</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Название презентации  в корпоративном стиле</vt:lpstr>
      <vt:lpstr>Слайды из набора готовых макетов </vt:lpstr>
      <vt:lpstr>Название слайда (не более 2 строк)</vt:lpstr>
      <vt:lpstr>Название слайда (не более 2 строк)</vt:lpstr>
      <vt:lpstr>Название слайда (не более 2 строк)</vt:lpstr>
      <vt:lpstr>Название слайда (не более 2 строк)</vt:lpstr>
      <vt:lpstr>Название слайда (не более 2 строк)</vt:lpstr>
      <vt:lpstr>Название слайда (не более 2 строк)</vt:lpstr>
      <vt:lpstr>Название слайда (не более 2 строк)</vt:lpstr>
      <vt:lpstr>Таблица. Вариант оформления 1</vt:lpstr>
      <vt:lpstr>Таблица. Вариант оформления 2</vt:lpstr>
      <vt:lpstr>Таблица. Вариант оформления 3</vt:lpstr>
      <vt:lpstr>Название слайда (не более 2 строк)</vt:lpstr>
      <vt:lpstr>Название слайда (не более 2 строк)</vt:lpstr>
      <vt:lpstr>Название слайда (не более 2 строк) </vt:lpstr>
      <vt:lpstr>Название слайда (не более 2 строк)</vt:lpstr>
      <vt:lpstr>Название слайда (не более 2 строк)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Самойленко Наталья Владимировна</dc:creator>
  <cp:lastModifiedBy>Змитрович Людмила Александровна</cp:lastModifiedBy>
  <cp:revision>1037</cp:revision>
  <dcterms:created xsi:type="dcterms:W3CDTF">2017-07-26T15:34:06Z</dcterms:created>
  <dcterms:modified xsi:type="dcterms:W3CDTF">2021-02-18T06:59:39Z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0x01010016FAC3A0D30DAA42AF4EBACF79D57079</vt:lpwstr>
  </property>
  <property fmtid="{D5CDD505-2E9C-101B-9397-08002B2CF9AE}" pid="3" name="_dlc_DocIdItemGuid">
    <vt:lpwstr>e819f73f-f04b-48bd-bde7-fc11afbf2f8b</vt:lpwstr>
  </property>
</Properties>
</file>