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752" r:id="rId2"/>
    <p:sldId id="764" r:id="rId3"/>
    <p:sldId id="744" r:id="rId4"/>
    <p:sldId id="416" r:id="rId5"/>
    <p:sldId id="425" r:id="rId6"/>
    <p:sldId id="426" r:id="rId7"/>
    <p:sldId id="743" r:id="rId8"/>
    <p:sldId id="765" r:id="rId9"/>
    <p:sldId id="745" r:id="rId10"/>
    <p:sldId id="287" r:id="rId11"/>
    <p:sldId id="708" r:id="rId12"/>
    <p:sldId id="707" r:id="rId13"/>
    <p:sldId id="706" r:id="rId14"/>
    <p:sldId id="705" r:id="rId15"/>
    <p:sldId id="735" r:id="rId16"/>
    <p:sldId id="710" r:id="rId17"/>
    <p:sldId id="295" r:id="rId18"/>
    <p:sldId id="323" r:id="rId19"/>
    <p:sldId id="296" r:id="rId20"/>
    <p:sldId id="283" r:id="rId21"/>
    <p:sldId id="746" r:id="rId22"/>
    <p:sldId id="740" r:id="rId23"/>
    <p:sldId id="739" r:id="rId24"/>
    <p:sldId id="325" r:id="rId25"/>
    <p:sldId id="326" r:id="rId26"/>
    <p:sldId id="329" r:id="rId27"/>
    <p:sldId id="327" r:id="rId28"/>
    <p:sldId id="712" r:id="rId29"/>
    <p:sldId id="713" r:id="rId30"/>
    <p:sldId id="766" r:id="rId31"/>
    <p:sldId id="297" r:id="rId32"/>
    <p:sldId id="747" r:id="rId33"/>
    <p:sldId id="715" r:id="rId34"/>
    <p:sldId id="407" r:id="rId35"/>
    <p:sldId id="278" r:id="rId36"/>
    <p:sldId id="298" r:id="rId37"/>
    <p:sldId id="716" r:id="rId38"/>
    <p:sldId id="306" r:id="rId39"/>
    <p:sldId id="300" r:id="rId40"/>
    <p:sldId id="728" r:id="rId41"/>
    <p:sldId id="399" r:id="rId42"/>
    <p:sldId id="767" r:id="rId43"/>
    <p:sldId id="768" r:id="rId44"/>
    <p:sldId id="308" r:id="rId45"/>
    <p:sldId id="748" r:id="rId46"/>
    <p:sldId id="749" r:id="rId47"/>
    <p:sldId id="301" r:id="rId48"/>
    <p:sldId id="343" r:id="rId49"/>
    <p:sldId id="333" r:id="rId50"/>
    <p:sldId id="332" r:id="rId51"/>
    <p:sldId id="339" r:id="rId52"/>
    <p:sldId id="302" r:id="rId53"/>
    <p:sldId id="334" r:id="rId54"/>
    <p:sldId id="335" r:id="rId55"/>
    <p:sldId id="336" r:id="rId56"/>
    <p:sldId id="729" r:id="rId57"/>
    <p:sldId id="270" r:id="rId58"/>
    <p:sldId id="719" r:id="rId59"/>
    <p:sldId id="720" r:id="rId60"/>
    <p:sldId id="718" r:id="rId61"/>
    <p:sldId id="721" r:id="rId62"/>
    <p:sldId id="722" r:id="rId63"/>
    <p:sldId id="316" r:id="rId64"/>
    <p:sldId id="344" r:id="rId65"/>
    <p:sldId id="345" r:id="rId66"/>
    <p:sldId id="363" r:id="rId67"/>
    <p:sldId id="346" r:id="rId68"/>
    <p:sldId id="364" r:id="rId69"/>
    <p:sldId id="365" r:id="rId70"/>
    <p:sldId id="388" r:id="rId71"/>
    <p:sldId id="366" r:id="rId72"/>
    <p:sldId id="389" r:id="rId73"/>
    <p:sldId id="367" r:id="rId74"/>
    <p:sldId id="390" r:id="rId75"/>
    <p:sldId id="368" r:id="rId76"/>
    <p:sldId id="391" r:id="rId77"/>
    <p:sldId id="370" r:id="rId78"/>
    <p:sldId id="392" r:id="rId79"/>
    <p:sldId id="371" r:id="rId80"/>
    <p:sldId id="393" r:id="rId81"/>
    <p:sldId id="372" r:id="rId82"/>
    <p:sldId id="394" r:id="rId83"/>
    <p:sldId id="373" r:id="rId84"/>
    <p:sldId id="395" r:id="rId85"/>
    <p:sldId id="374" r:id="rId86"/>
    <p:sldId id="396" r:id="rId87"/>
    <p:sldId id="375" r:id="rId88"/>
    <p:sldId id="397" r:id="rId89"/>
    <p:sldId id="376" r:id="rId90"/>
    <p:sldId id="398" r:id="rId91"/>
    <p:sldId id="763" r:id="rId92"/>
  </p:sldIdLst>
  <p:sldSz cx="11879263" cy="6840538"/>
  <p:notesSz cx="6858000" cy="9144000"/>
  <p:defaultTextStyle>
    <a:defPPr>
      <a:defRPr lang="ru-RU"/>
    </a:defPPr>
    <a:lvl1pPr marL="0" algn="l" defTabSz="599023" rtl="0" eaLnBrk="1" latinLnBrk="0" hangingPunct="1">
      <a:defRPr sz="2358" kern="1200">
        <a:solidFill>
          <a:schemeClr val="tx1"/>
        </a:solidFill>
        <a:latin typeface="+mn-lt"/>
        <a:ea typeface="+mn-ea"/>
        <a:cs typeface="+mn-cs"/>
      </a:defRPr>
    </a:lvl1pPr>
    <a:lvl2pPr marL="599023" algn="l" defTabSz="599023" rtl="0" eaLnBrk="1" latinLnBrk="0" hangingPunct="1">
      <a:defRPr sz="2358" kern="1200">
        <a:solidFill>
          <a:schemeClr val="tx1"/>
        </a:solidFill>
        <a:latin typeface="+mn-lt"/>
        <a:ea typeface="+mn-ea"/>
        <a:cs typeface="+mn-cs"/>
      </a:defRPr>
    </a:lvl2pPr>
    <a:lvl3pPr marL="1198047" algn="l" defTabSz="599023" rtl="0" eaLnBrk="1" latinLnBrk="0" hangingPunct="1">
      <a:defRPr sz="2358" kern="1200">
        <a:solidFill>
          <a:schemeClr val="tx1"/>
        </a:solidFill>
        <a:latin typeface="+mn-lt"/>
        <a:ea typeface="+mn-ea"/>
        <a:cs typeface="+mn-cs"/>
      </a:defRPr>
    </a:lvl3pPr>
    <a:lvl4pPr marL="1797070" algn="l" defTabSz="599023" rtl="0" eaLnBrk="1" latinLnBrk="0" hangingPunct="1">
      <a:defRPr sz="2358" kern="1200">
        <a:solidFill>
          <a:schemeClr val="tx1"/>
        </a:solidFill>
        <a:latin typeface="+mn-lt"/>
        <a:ea typeface="+mn-ea"/>
        <a:cs typeface="+mn-cs"/>
      </a:defRPr>
    </a:lvl4pPr>
    <a:lvl5pPr marL="2396094" algn="l" defTabSz="599023" rtl="0" eaLnBrk="1" latinLnBrk="0" hangingPunct="1">
      <a:defRPr sz="2358" kern="1200">
        <a:solidFill>
          <a:schemeClr val="tx1"/>
        </a:solidFill>
        <a:latin typeface="+mn-lt"/>
        <a:ea typeface="+mn-ea"/>
        <a:cs typeface="+mn-cs"/>
      </a:defRPr>
    </a:lvl5pPr>
    <a:lvl6pPr marL="2995117" algn="l" defTabSz="599023" rtl="0" eaLnBrk="1" latinLnBrk="0" hangingPunct="1">
      <a:defRPr sz="2358" kern="1200">
        <a:solidFill>
          <a:schemeClr val="tx1"/>
        </a:solidFill>
        <a:latin typeface="+mn-lt"/>
        <a:ea typeface="+mn-ea"/>
        <a:cs typeface="+mn-cs"/>
      </a:defRPr>
    </a:lvl6pPr>
    <a:lvl7pPr marL="3594141" algn="l" defTabSz="599023" rtl="0" eaLnBrk="1" latinLnBrk="0" hangingPunct="1">
      <a:defRPr sz="2358" kern="1200">
        <a:solidFill>
          <a:schemeClr val="tx1"/>
        </a:solidFill>
        <a:latin typeface="+mn-lt"/>
        <a:ea typeface="+mn-ea"/>
        <a:cs typeface="+mn-cs"/>
      </a:defRPr>
    </a:lvl7pPr>
    <a:lvl8pPr marL="4193164" algn="l" defTabSz="599023" rtl="0" eaLnBrk="1" latinLnBrk="0" hangingPunct="1">
      <a:defRPr sz="2358" kern="1200">
        <a:solidFill>
          <a:schemeClr val="tx1"/>
        </a:solidFill>
        <a:latin typeface="+mn-lt"/>
        <a:ea typeface="+mn-ea"/>
        <a:cs typeface="+mn-cs"/>
      </a:defRPr>
    </a:lvl8pPr>
    <a:lvl9pPr marL="4792188" algn="l" defTabSz="599023" rtl="0" eaLnBrk="1" latinLnBrk="0" hangingPunct="1">
      <a:defRPr sz="23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 userDrawn="1">
          <p15:clr>
            <a:srgbClr val="A4A3A4"/>
          </p15:clr>
        </p15:guide>
        <p15:guide id="2" pos="37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EA"/>
    <a:srgbClr val="0841B5"/>
    <a:srgbClr val="0755C1"/>
    <a:srgbClr val="065BC5"/>
    <a:srgbClr val="0852BF"/>
    <a:srgbClr val="F37053"/>
    <a:srgbClr val="00B2ED"/>
    <a:srgbClr val="FF9900"/>
    <a:srgbClr val="004F68"/>
    <a:srgbClr val="008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26" autoAdjust="0"/>
    <p:restoredTop sz="94632"/>
  </p:normalViewPr>
  <p:slideViewPr>
    <p:cSldViewPr snapToGrid="0" snapToObjects="1">
      <p:cViewPr>
        <p:scale>
          <a:sx n="100" d="100"/>
          <a:sy n="100" d="100"/>
        </p:scale>
        <p:origin x="1440" y="800"/>
      </p:cViewPr>
      <p:guideLst>
        <p:guide orient="horz" pos="2155"/>
        <p:guide pos="37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90945" y="2125002"/>
            <a:ext cx="10097374" cy="146628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1890" y="3876305"/>
            <a:ext cx="8315484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02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11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2466" y="273939"/>
            <a:ext cx="2672834" cy="5836626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3963" y="273939"/>
            <a:ext cx="7820515" cy="5836626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12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63322" y="2730641"/>
            <a:ext cx="8352618" cy="1241432"/>
          </a:xfrm>
          <a:prstGeom prst="rect">
            <a:avLst/>
          </a:prstGeom>
        </p:spPr>
        <p:txBody>
          <a:bodyPr/>
          <a:lstStyle>
            <a:lvl1pPr>
              <a:defRPr sz="389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25081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g object 16"/>
          <p:cNvSpPr/>
          <p:nvPr/>
        </p:nvSpPr>
        <p:spPr>
          <a:xfrm>
            <a:off x="-1" y="0"/>
            <a:ext cx="2778375" cy="684132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4545" tIns="44545" rIns="44545" bIns="4454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297"/>
          </a:p>
        </p:txBody>
      </p:sp>
      <p:sp>
        <p:nvSpPr>
          <p:cNvPr id="98" name="bg object 17"/>
          <p:cNvSpPr/>
          <p:nvPr/>
        </p:nvSpPr>
        <p:spPr>
          <a:xfrm>
            <a:off x="-2" y="-1"/>
            <a:ext cx="178193" cy="6840539"/>
          </a:xfrm>
          <a:prstGeom prst="rect">
            <a:avLst/>
          </a:prstGeom>
          <a:solidFill>
            <a:srgbClr val="79DAF9"/>
          </a:solidFill>
          <a:ln w="12700">
            <a:miter lim="400000"/>
          </a:ln>
        </p:spPr>
        <p:txBody>
          <a:bodyPr lIns="44545" tIns="44545" rIns="44545" bIns="4454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297"/>
          </a:p>
        </p:txBody>
      </p:sp>
      <p:sp>
        <p:nvSpPr>
          <p:cNvPr id="99" name="bg object 18"/>
          <p:cNvSpPr/>
          <p:nvPr/>
        </p:nvSpPr>
        <p:spPr>
          <a:xfrm>
            <a:off x="-1" y="712556"/>
            <a:ext cx="1550604" cy="506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" y="0"/>
                </a:moveTo>
                <a:lnTo>
                  <a:pt x="0" y="21449"/>
                </a:lnTo>
                <a:lnTo>
                  <a:pt x="16904" y="21600"/>
                </a:lnTo>
                <a:lnTo>
                  <a:pt x="18266" y="21600"/>
                </a:lnTo>
                <a:lnTo>
                  <a:pt x="18329" y="21397"/>
                </a:lnTo>
                <a:lnTo>
                  <a:pt x="18349" y="21327"/>
                </a:lnTo>
                <a:lnTo>
                  <a:pt x="18375" y="21263"/>
                </a:lnTo>
                <a:lnTo>
                  <a:pt x="18396" y="21194"/>
                </a:lnTo>
                <a:lnTo>
                  <a:pt x="21504" y="11446"/>
                </a:lnTo>
                <a:lnTo>
                  <a:pt x="21576" y="11141"/>
                </a:lnTo>
                <a:lnTo>
                  <a:pt x="21600" y="10837"/>
                </a:lnTo>
                <a:lnTo>
                  <a:pt x="21576" y="10532"/>
                </a:lnTo>
                <a:lnTo>
                  <a:pt x="21504" y="10228"/>
                </a:lnTo>
                <a:lnTo>
                  <a:pt x="18396" y="480"/>
                </a:lnTo>
                <a:lnTo>
                  <a:pt x="18329" y="480"/>
                </a:lnTo>
                <a:lnTo>
                  <a:pt x="18329" y="276"/>
                </a:lnTo>
                <a:lnTo>
                  <a:pt x="18266" y="276"/>
                </a:lnTo>
                <a:lnTo>
                  <a:pt x="18200" y="74"/>
                </a:lnTo>
                <a:lnTo>
                  <a:pt x="16904" y="74"/>
                </a:lnTo>
                <a:lnTo>
                  <a:pt x="1" y="0"/>
                </a:lnTo>
                <a:close/>
              </a:path>
            </a:pathLst>
          </a:custGeom>
          <a:solidFill>
            <a:srgbClr val="46CEF7"/>
          </a:solidFill>
          <a:ln w="12700">
            <a:miter lim="400000"/>
          </a:ln>
        </p:spPr>
        <p:txBody>
          <a:bodyPr lIns="44545" tIns="44545" rIns="44545" bIns="4454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297"/>
          </a:p>
        </p:txBody>
      </p:sp>
      <p:sp>
        <p:nvSpPr>
          <p:cNvPr id="10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01453" y="1423883"/>
            <a:ext cx="8276357" cy="390164"/>
          </a:xfrm>
          <a:prstGeom prst="rect">
            <a:avLst/>
          </a:prstGeom>
        </p:spPr>
        <p:txBody>
          <a:bodyPr/>
          <a:lstStyle>
            <a:lvl1pPr>
              <a:defRPr sz="2338" b="1">
                <a:solidFill>
                  <a:srgbClr val="262626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0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29997" y="2374490"/>
            <a:ext cx="10019269" cy="2873028"/>
          </a:xfrm>
          <a:prstGeom prst="rect">
            <a:avLst/>
          </a:prstGeom>
        </p:spPr>
        <p:txBody>
          <a:bodyPr/>
          <a:lstStyle>
            <a:lvl1pPr>
              <a:defRPr sz="2338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defRPr sz="2338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sz="2338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sz="2338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sz="2338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06364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72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38380" y="4395680"/>
            <a:ext cx="10097374" cy="1358607"/>
          </a:xfrm>
        </p:spPr>
        <p:txBody>
          <a:bodyPr anchor="t"/>
          <a:lstStyle>
            <a:lvl1pPr algn="l">
              <a:defRPr sz="5196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380" y="2899312"/>
            <a:ext cx="10097374" cy="1496367"/>
          </a:xfrm>
        </p:spPr>
        <p:txBody>
          <a:bodyPr anchor="b"/>
          <a:lstStyle>
            <a:lvl1pPr marL="0" indent="0">
              <a:buNone/>
              <a:defRPr sz="2598">
                <a:solidFill>
                  <a:schemeClr val="tx1">
                    <a:tint val="75000"/>
                  </a:schemeClr>
                </a:solidFill>
              </a:defRPr>
            </a:lvl1pPr>
            <a:lvl2pPr marL="593949" indent="0">
              <a:buNone/>
              <a:defRPr sz="2338">
                <a:solidFill>
                  <a:schemeClr val="tx1">
                    <a:tint val="75000"/>
                  </a:schemeClr>
                </a:solidFill>
              </a:defRPr>
            </a:lvl2pPr>
            <a:lvl3pPr marL="1187897" indent="0">
              <a:buNone/>
              <a:defRPr sz="2079">
                <a:solidFill>
                  <a:schemeClr val="tx1">
                    <a:tint val="75000"/>
                  </a:schemeClr>
                </a:solidFill>
              </a:defRPr>
            </a:lvl3pPr>
            <a:lvl4pPr marL="1781846" indent="0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4pPr>
            <a:lvl5pPr marL="2375794" indent="0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5pPr>
            <a:lvl6pPr marL="2969743" indent="0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6pPr>
            <a:lvl7pPr marL="3563691" indent="0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7pPr>
            <a:lvl8pPr marL="4157640" indent="0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8pPr>
            <a:lvl9pPr marL="4751588" indent="0">
              <a:buNone/>
              <a:defRPr sz="181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38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93963" y="1596127"/>
            <a:ext cx="5246674" cy="4514439"/>
          </a:xfrm>
        </p:spPr>
        <p:txBody>
          <a:bodyPr/>
          <a:lstStyle>
            <a:lvl1pPr>
              <a:defRPr sz="3637"/>
            </a:lvl1pPr>
            <a:lvl2pPr>
              <a:defRPr sz="3118"/>
            </a:lvl2pPr>
            <a:lvl3pPr>
              <a:defRPr sz="2598"/>
            </a:lvl3pPr>
            <a:lvl4pPr>
              <a:defRPr sz="2338"/>
            </a:lvl4pPr>
            <a:lvl5pPr>
              <a:defRPr sz="2338"/>
            </a:lvl5pPr>
            <a:lvl6pPr>
              <a:defRPr sz="2338"/>
            </a:lvl6pPr>
            <a:lvl7pPr>
              <a:defRPr sz="2338"/>
            </a:lvl7pPr>
            <a:lvl8pPr>
              <a:defRPr sz="2338"/>
            </a:lvl8pPr>
            <a:lvl9pPr>
              <a:defRPr sz="2338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8626" y="1596127"/>
            <a:ext cx="5246674" cy="4514439"/>
          </a:xfrm>
        </p:spPr>
        <p:txBody>
          <a:bodyPr/>
          <a:lstStyle>
            <a:lvl1pPr>
              <a:defRPr sz="3637"/>
            </a:lvl1pPr>
            <a:lvl2pPr>
              <a:defRPr sz="3118"/>
            </a:lvl2pPr>
            <a:lvl3pPr>
              <a:defRPr sz="2598"/>
            </a:lvl3pPr>
            <a:lvl4pPr>
              <a:defRPr sz="2338"/>
            </a:lvl4pPr>
            <a:lvl5pPr>
              <a:defRPr sz="2338"/>
            </a:lvl5pPr>
            <a:lvl6pPr>
              <a:defRPr sz="2338"/>
            </a:lvl6pPr>
            <a:lvl7pPr>
              <a:defRPr sz="2338"/>
            </a:lvl7pPr>
            <a:lvl8pPr>
              <a:defRPr sz="2338"/>
            </a:lvl8pPr>
            <a:lvl9pPr>
              <a:defRPr sz="2338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1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963" y="1531204"/>
            <a:ext cx="5248738" cy="638134"/>
          </a:xfrm>
        </p:spPr>
        <p:txBody>
          <a:bodyPr anchor="b"/>
          <a:lstStyle>
            <a:lvl1pPr marL="0" indent="0">
              <a:buNone/>
              <a:defRPr sz="3118" b="1"/>
            </a:lvl1pPr>
            <a:lvl2pPr marL="593949" indent="0">
              <a:buNone/>
              <a:defRPr sz="2598" b="1"/>
            </a:lvl2pPr>
            <a:lvl3pPr marL="1187897" indent="0">
              <a:buNone/>
              <a:defRPr sz="2338" b="1"/>
            </a:lvl3pPr>
            <a:lvl4pPr marL="1781846" indent="0">
              <a:buNone/>
              <a:defRPr sz="2079" b="1"/>
            </a:lvl4pPr>
            <a:lvl5pPr marL="2375794" indent="0">
              <a:buNone/>
              <a:defRPr sz="2079" b="1"/>
            </a:lvl5pPr>
            <a:lvl6pPr marL="2969743" indent="0">
              <a:buNone/>
              <a:defRPr sz="2079" b="1"/>
            </a:lvl6pPr>
            <a:lvl7pPr marL="3563691" indent="0">
              <a:buNone/>
              <a:defRPr sz="2079" b="1"/>
            </a:lvl7pPr>
            <a:lvl8pPr marL="4157640" indent="0">
              <a:buNone/>
              <a:defRPr sz="2079" b="1"/>
            </a:lvl8pPr>
            <a:lvl9pPr marL="4751588" indent="0">
              <a:buNone/>
              <a:defRPr sz="2079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3963" y="2169337"/>
            <a:ext cx="5248738" cy="3941227"/>
          </a:xfrm>
        </p:spPr>
        <p:txBody>
          <a:bodyPr/>
          <a:lstStyle>
            <a:lvl1pPr>
              <a:defRPr sz="3118"/>
            </a:lvl1pPr>
            <a:lvl2pPr>
              <a:defRPr sz="2598"/>
            </a:lvl2pPr>
            <a:lvl3pPr>
              <a:defRPr sz="2338"/>
            </a:lvl3pPr>
            <a:lvl4pPr>
              <a:defRPr sz="2079"/>
            </a:lvl4pPr>
            <a:lvl5pPr>
              <a:defRPr sz="2079"/>
            </a:lvl5pPr>
            <a:lvl6pPr>
              <a:defRPr sz="2079"/>
            </a:lvl6pPr>
            <a:lvl7pPr>
              <a:defRPr sz="2079"/>
            </a:lvl7pPr>
            <a:lvl8pPr>
              <a:defRPr sz="2079"/>
            </a:lvl8pPr>
            <a:lvl9pPr>
              <a:defRPr sz="2079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4503" y="1531204"/>
            <a:ext cx="5250799" cy="638134"/>
          </a:xfrm>
        </p:spPr>
        <p:txBody>
          <a:bodyPr anchor="b"/>
          <a:lstStyle>
            <a:lvl1pPr marL="0" indent="0">
              <a:buNone/>
              <a:defRPr sz="3118" b="1"/>
            </a:lvl1pPr>
            <a:lvl2pPr marL="593949" indent="0">
              <a:buNone/>
              <a:defRPr sz="2598" b="1"/>
            </a:lvl2pPr>
            <a:lvl3pPr marL="1187897" indent="0">
              <a:buNone/>
              <a:defRPr sz="2338" b="1"/>
            </a:lvl3pPr>
            <a:lvl4pPr marL="1781846" indent="0">
              <a:buNone/>
              <a:defRPr sz="2079" b="1"/>
            </a:lvl4pPr>
            <a:lvl5pPr marL="2375794" indent="0">
              <a:buNone/>
              <a:defRPr sz="2079" b="1"/>
            </a:lvl5pPr>
            <a:lvl6pPr marL="2969743" indent="0">
              <a:buNone/>
              <a:defRPr sz="2079" b="1"/>
            </a:lvl6pPr>
            <a:lvl7pPr marL="3563691" indent="0">
              <a:buNone/>
              <a:defRPr sz="2079" b="1"/>
            </a:lvl7pPr>
            <a:lvl8pPr marL="4157640" indent="0">
              <a:buNone/>
              <a:defRPr sz="2079" b="1"/>
            </a:lvl8pPr>
            <a:lvl9pPr marL="4751588" indent="0">
              <a:buNone/>
              <a:defRPr sz="2079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34503" y="2169337"/>
            <a:ext cx="5250799" cy="3941227"/>
          </a:xfrm>
        </p:spPr>
        <p:txBody>
          <a:bodyPr/>
          <a:lstStyle>
            <a:lvl1pPr>
              <a:defRPr sz="3118"/>
            </a:lvl1pPr>
            <a:lvl2pPr>
              <a:defRPr sz="2598"/>
            </a:lvl2pPr>
            <a:lvl3pPr>
              <a:defRPr sz="2338"/>
            </a:lvl3pPr>
            <a:lvl4pPr>
              <a:defRPr sz="2079"/>
            </a:lvl4pPr>
            <a:lvl5pPr>
              <a:defRPr sz="2079"/>
            </a:lvl5pPr>
            <a:lvl6pPr>
              <a:defRPr sz="2079"/>
            </a:lvl6pPr>
            <a:lvl7pPr>
              <a:defRPr sz="2079"/>
            </a:lvl7pPr>
            <a:lvl8pPr>
              <a:defRPr sz="2079"/>
            </a:lvl8pPr>
            <a:lvl9pPr>
              <a:defRPr sz="2079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803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4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93965" y="272354"/>
            <a:ext cx="3908196" cy="1159092"/>
          </a:xfrm>
        </p:spPr>
        <p:txBody>
          <a:bodyPr anchor="b"/>
          <a:lstStyle>
            <a:lvl1pPr algn="l">
              <a:defRPr sz="2598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462" y="272356"/>
            <a:ext cx="6640838" cy="5838210"/>
          </a:xfrm>
        </p:spPr>
        <p:txBody>
          <a:bodyPr/>
          <a:lstStyle>
            <a:lvl1pPr>
              <a:defRPr sz="4157"/>
            </a:lvl1pPr>
            <a:lvl2pPr>
              <a:defRPr sz="3637"/>
            </a:lvl2pPr>
            <a:lvl3pPr>
              <a:defRPr sz="3118"/>
            </a:lvl3pPr>
            <a:lvl4pPr>
              <a:defRPr sz="2598"/>
            </a:lvl4pPr>
            <a:lvl5pPr>
              <a:defRPr sz="2598"/>
            </a:lvl5pPr>
            <a:lvl6pPr>
              <a:defRPr sz="2598"/>
            </a:lvl6pPr>
            <a:lvl7pPr>
              <a:defRPr sz="2598"/>
            </a:lvl7pPr>
            <a:lvl8pPr>
              <a:defRPr sz="2598"/>
            </a:lvl8pPr>
            <a:lvl9pPr>
              <a:defRPr sz="2598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3965" y="1431448"/>
            <a:ext cx="3908196" cy="4679118"/>
          </a:xfrm>
        </p:spPr>
        <p:txBody>
          <a:bodyPr/>
          <a:lstStyle>
            <a:lvl1pPr marL="0" indent="0">
              <a:buNone/>
              <a:defRPr sz="1819"/>
            </a:lvl1pPr>
            <a:lvl2pPr marL="593949" indent="0">
              <a:buNone/>
              <a:defRPr sz="1559"/>
            </a:lvl2pPr>
            <a:lvl3pPr marL="1187897" indent="0">
              <a:buNone/>
              <a:defRPr sz="1299"/>
            </a:lvl3pPr>
            <a:lvl4pPr marL="1781846" indent="0">
              <a:buNone/>
              <a:defRPr sz="1169"/>
            </a:lvl4pPr>
            <a:lvl5pPr marL="2375794" indent="0">
              <a:buNone/>
              <a:defRPr sz="1169"/>
            </a:lvl5pPr>
            <a:lvl6pPr marL="2969743" indent="0">
              <a:buNone/>
              <a:defRPr sz="1169"/>
            </a:lvl6pPr>
            <a:lvl7pPr marL="3563691" indent="0">
              <a:buNone/>
              <a:defRPr sz="1169"/>
            </a:lvl7pPr>
            <a:lvl8pPr marL="4157640" indent="0">
              <a:buNone/>
              <a:defRPr sz="1169"/>
            </a:lvl8pPr>
            <a:lvl9pPr marL="4751588" indent="0">
              <a:buNone/>
              <a:defRPr sz="1169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37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28419" y="4788376"/>
            <a:ext cx="7127558" cy="565296"/>
          </a:xfrm>
        </p:spPr>
        <p:txBody>
          <a:bodyPr anchor="b"/>
          <a:lstStyle>
            <a:lvl1pPr algn="l">
              <a:defRPr sz="2598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419" y="611214"/>
            <a:ext cx="7127558" cy="4104323"/>
          </a:xfrm>
        </p:spPr>
        <p:txBody>
          <a:bodyPr/>
          <a:lstStyle>
            <a:lvl1pPr marL="0" indent="0">
              <a:buNone/>
              <a:defRPr sz="4157"/>
            </a:lvl1pPr>
            <a:lvl2pPr marL="593949" indent="0">
              <a:buNone/>
              <a:defRPr sz="3637"/>
            </a:lvl2pPr>
            <a:lvl3pPr marL="1187897" indent="0">
              <a:buNone/>
              <a:defRPr sz="3118"/>
            </a:lvl3pPr>
            <a:lvl4pPr marL="1781846" indent="0">
              <a:buNone/>
              <a:defRPr sz="2598"/>
            </a:lvl4pPr>
            <a:lvl5pPr marL="2375794" indent="0">
              <a:buNone/>
              <a:defRPr sz="2598"/>
            </a:lvl5pPr>
            <a:lvl6pPr marL="2969743" indent="0">
              <a:buNone/>
              <a:defRPr sz="2598"/>
            </a:lvl6pPr>
            <a:lvl7pPr marL="3563691" indent="0">
              <a:buNone/>
              <a:defRPr sz="2598"/>
            </a:lvl7pPr>
            <a:lvl8pPr marL="4157640" indent="0">
              <a:buNone/>
              <a:defRPr sz="2598"/>
            </a:lvl8pPr>
            <a:lvl9pPr marL="4751588" indent="0">
              <a:buNone/>
              <a:defRPr sz="2598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419" y="5353672"/>
            <a:ext cx="7127558" cy="802813"/>
          </a:xfrm>
        </p:spPr>
        <p:txBody>
          <a:bodyPr/>
          <a:lstStyle>
            <a:lvl1pPr marL="0" indent="0">
              <a:buNone/>
              <a:defRPr sz="1819"/>
            </a:lvl1pPr>
            <a:lvl2pPr marL="593949" indent="0">
              <a:buNone/>
              <a:defRPr sz="1559"/>
            </a:lvl2pPr>
            <a:lvl3pPr marL="1187897" indent="0">
              <a:buNone/>
              <a:defRPr sz="1299"/>
            </a:lvl3pPr>
            <a:lvl4pPr marL="1781846" indent="0">
              <a:buNone/>
              <a:defRPr sz="1169"/>
            </a:lvl4pPr>
            <a:lvl5pPr marL="2375794" indent="0">
              <a:buNone/>
              <a:defRPr sz="1169"/>
            </a:lvl5pPr>
            <a:lvl6pPr marL="2969743" indent="0">
              <a:buNone/>
              <a:defRPr sz="1169"/>
            </a:lvl6pPr>
            <a:lvl7pPr marL="3563691" indent="0">
              <a:buNone/>
              <a:defRPr sz="1169"/>
            </a:lvl7pPr>
            <a:lvl8pPr marL="4157640" indent="0">
              <a:buNone/>
              <a:defRPr sz="1169"/>
            </a:lvl8pPr>
            <a:lvl9pPr marL="4751588" indent="0">
              <a:buNone/>
              <a:defRPr sz="1169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754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963" y="273939"/>
            <a:ext cx="10691337" cy="1140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3963" y="1596127"/>
            <a:ext cx="10691337" cy="4514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3963" y="6340166"/>
            <a:ext cx="2771828" cy="364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D557-624E-0045-9CA5-52185115341D}" type="datetimeFigureOut">
              <a:rPr lang="ru-RU" smtClean="0"/>
              <a:t>10.10.21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8748" y="6340166"/>
            <a:ext cx="3761767" cy="364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3472" y="6340166"/>
            <a:ext cx="2771828" cy="364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79B2B-2CBE-A149-9C16-E038AA2808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3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593949" rtl="0" eaLnBrk="1" latinLnBrk="0" hangingPunct="1">
        <a:spcBef>
          <a:spcPct val="0"/>
        </a:spcBef>
        <a:buNone/>
        <a:defRPr sz="57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61" indent="-445461" algn="l" defTabSz="593949" rtl="0" eaLnBrk="1" latinLnBrk="0" hangingPunct="1">
        <a:spcBef>
          <a:spcPct val="20000"/>
        </a:spcBef>
        <a:buFont typeface="Arial"/>
        <a:buChar char="•"/>
        <a:defRPr sz="4157" kern="1200">
          <a:solidFill>
            <a:schemeClr val="tx1"/>
          </a:solidFill>
          <a:latin typeface="+mn-lt"/>
          <a:ea typeface="+mn-ea"/>
          <a:cs typeface="+mn-cs"/>
        </a:defRPr>
      </a:lvl1pPr>
      <a:lvl2pPr marL="965166" indent="-371218" algn="l" defTabSz="593949" rtl="0" eaLnBrk="1" latinLnBrk="0" hangingPunct="1">
        <a:spcBef>
          <a:spcPct val="20000"/>
        </a:spcBef>
        <a:buFont typeface="Arial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2pPr>
      <a:lvl3pPr marL="1484871" indent="-296974" algn="l" defTabSz="593949" rtl="0" eaLnBrk="1" latinLnBrk="0" hangingPunct="1">
        <a:spcBef>
          <a:spcPct val="20000"/>
        </a:spcBef>
        <a:buFont typeface="Arial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078820" indent="-296974" algn="l" defTabSz="593949" rtl="0" eaLnBrk="1" latinLnBrk="0" hangingPunct="1">
        <a:spcBef>
          <a:spcPct val="20000"/>
        </a:spcBef>
        <a:buFont typeface="Arial"/>
        <a:buChar char="–"/>
        <a:defRPr sz="2598" kern="1200">
          <a:solidFill>
            <a:schemeClr val="tx1"/>
          </a:solidFill>
          <a:latin typeface="+mn-lt"/>
          <a:ea typeface="+mn-ea"/>
          <a:cs typeface="+mn-cs"/>
        </a:defRPr>
      </a:lvl4pPr>
      <a:lvl5pPr marL="2672768" indent="-296974" algn="l" defTabSz="593949" rtl="0" eaLnBrk="1" latinLnBrk="0" hangingPunct="1">
        <a:spcBef>
          <a:spcPct val="20000"/>
        </a:spcBef>
        <a:buFont typeface="Arial"/>
        <a:buChar char="»"/>
        <a:defRPr sz="2598" kern="1200">
          <a:solidFill>
            <a:schemeClr val="tx1"/>
          </a:solidFill>
          <a:latin typeface="+mn-lt"/>
          <a:ea typeface="+mn-ea"/>
          <a:cs typeface="+mn-cs"/>
        </a:defRPr>
      </a:lvl5pPr>
      <a:lvl6pPr marL="3266717" indent="-296974" algn="l" defTabSz="593949" rtl="0" eaLnBrk="1" latinLnBrk="0" hangingPunct="1">
        <a:spcBef>
          <a:spcPct val="20000"/>
        </a:spcBef>
        <a:buFont typeface="Arial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6pPr>
      <a:lvl7pPr marL="3860665" indent="-296974" algn="l" defTabSz="593949" rtl="0" eaLnBrk="1" latinLnBrk="0" hangingPunct="1">
        <a:spcBef>
          <a:spcPct val="20000"/>
        </a:spcBef>
        <a:buFont typeface="Arial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7pPr>
      <a:lvl8pPr marL="4454614" indent="-296974" algn="l" defTabSz="593949" rtl="0" eaLnBrk="1" latinLnBrk="0" hangingPunct="1">
        <a:spcBef>
          <a:spcPct val="20000"/>
        </a:spcBef>
        <a:buFont typeface="Arial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8pPr>
      <a:lvl9pPr marL="5048562" indent="-296974" algn="l" defTabSz="593949" rtl="0" eaLnBrk="1" latinLnBrk="0" hangingPunct="1">
        <a:spcBef>
          <a:spcPct val="20000"/>
        </a:spcBef>
        <a:buFont typeface="Arial"/>
        <a:buChar char="•"/>
        <a:defRPr sz="25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93949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1pPr>
      <a:lvl2pPr marL="593949" algn="l" defTabSz="593949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2pPr>
      <a:lvl3pPr marL="1187897" algn="l" defTabSz="593949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3pPr>
      <a:lvl4pPr marL="1781846" algn="l" defTabSz="593949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4pPr>
      <a:lvl5pPr marL="2375794" algn="l" defTabSz="593949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algn="l" defTabSz="593949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6pPr>
      <a:lvl7pPr marL="3563691" algn="l" defTabSz="593949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7pPr>
      <a:lvl8pPr marL="4157640" algn="l" defTabSz="593949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8pPr>
      <a:lvl9pPr marL="4751588" algn="l" defTabSz="593949" rtl="0" eaLnBrk="1" latinLnBrk="0" hangingPunct="1">
        <a:defRPr sz="23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Relationship Id="rId3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21.png"/><Relationship Id="rId5" Type="http://schemas.openxmlformats.org/officeDocument/2006/relationships/image" Target="../media/image28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Relationship Id="rId3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Relationship Id="rId3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Relationship Id="rId3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Relationship Id="rId3" Type="http://schemas.openxmlformats.org/officeDocument/2006/relationships/image" Target="../media/image4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9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6111D0C-D671-4A59-8018-12EBFBC05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12"/>
          <a:stretch/>
        </p:blipFill>
        <p:spPr>
          <a:xfrm>
            <a:off x="-1" y="1"/>
            <a:ext cx="11879263" cy="684053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BFE0CA1-8DEC-4433-ADE9-E38E4224399B}"/>
              </a:ext>
            </a:extLst>
          </p:cNvPr>
          <p:cNvSpPr/>
          <p:nvPr/>
        </p:nvSpPr>
        <p:spPr>
          <a:xfrm>
            <a:off x="4533900" y="3631688"/>
            <a:ext cx="6449658" cy="576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FB1395B-E38D-498E-86E4-A96DEF158C67}"/>
              </a:ext>
            </a:extLst>
          </p:cNvPr>
          <p:cNvSpPr/>
          <p:nvPr/>
        </p:nvSpPr>
        <p:spPr>
          <a:xfrm>
            <a:off x="4927600" y="4923145"/>
            <a:ext cx="6055958" cy="576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C863007-6732-444E-8282-F9D14DF1B5F3}"/>
              </a:ext>
            </a:extLst>
          </p:cNvPr>
          <p:cNvSpPr/>
          <p:nvPr/>
        </p:nvSpPr>
        <p:spPr>
          <a:xfrm>
            <a:off x="7078132" y="4281363"/>
            <a:ext cx="3905426" cy="576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884C5D2-D4BE-4C32-9991-DC4806FF0B57}"/>
              </a:ext>
            </a:extLst>
          </p:cNvPr>
          <p:cNvSpPr/>
          <p:nvPr/>
        </p:nvSpPr>
        <p:spPr>
          <a:xfrm>
            <a:off x="691538" y="3557978"/>
            <a:ext cx="102021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93949">
              <a:defRPr/>
            </a:pPr>
            <a: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5 ГЛАВНЫХ СЕКРЕТОВ </a:t>
            </a:r>
            <a:b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</a:br>
            <a: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УБЕЖДЕНИЯ</a:t>
            </a:r>
            <a:b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</a:br>
            <a: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В НОВЫХ УСЛОВИЯХ</a:t>
            </a:r>
            <a:endParaRPr lang="ru-RU" sz="4200" dirty="0">
              <a:solidFill>
                <a:schemeClr val="bg1"/>
              </a:solidFill>
              <a:latin typeface="Osnova Pro Light" panose="02010304040200020004" pitchFamily="2" charset="0"/>
              <a:cs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7995C83-AF52-4F92-90C0-98460FD4E002}"/>
              </a:ext>
            </a:extLst>
          </p:cNvPr>
          <p:cNvSpPr/>
          <p:nvPr/>
        </p:nvSpPr>
        <p:spPr>
          <a:xfrm>
            <a:off x="759468" y="970621"/>
            <a:ext cx="8072313" cy="82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9F8AC56-B77F-4741-8D7D-D4D75AEE5719}"/>
              </a:ext>
            </a:extLst>
          </p:cNvPr>
          <p:cNvSpPr/>
          <p:nvPr/>
        </p:nvSpPr>
        <p:spPr>
          <a:xfrm>
            <a:off x="982916" y="1008342"/>
            <a:ext cx="10202188" cy="8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93949">
              <a:lnSpc>
                <a:spcPct val="90000"/>
              </a:lnSpc>
              <a:defRPr/>
            </a:pPr>
            <a:r>
              <a:rPr lang="ru-RU" sz="5400" b="1" dirty="0" smtClean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ГНИ СВОЮ ЛИНИЮ</a:t>
            </a:r>
            <a:endParaRPr lang="ru-RU" sz="5400" dirty="0">
              <a:solidFill>
                <a:schemeClr val="bg1"/>
              </a:solidFill>
              <a:latin typeface="Osnova Pro Light" panose="02010304040200020004" pitchFamily="2" charset="0"/>
              <a:cs typeface="Arial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DDB7674-35C6-4E90-9657-3E29C536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90" y="6081823"/>
            <a:ext cx="2385044" cy="3132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7299" y="295348"/>
            <a:ext cx="1443831" cy="3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82" y="296533"/>
            <a:ext cx="4441562" cy="6247471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lumMod val="65000"/>
                <a:alpha val="70000"/>
              </a:schemeClr>
            </a:outerShdw>
          </a:effectLst>
        </p:spPr>
      </p:pic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88E04CE0-574C-42B2-A023-06D0FCA4F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6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66AD81-FB6E-AC48-B639-9D50BF860E04}"/>
              </a:ext>
            </a:extLst>
          </p:cNvPr>
          <p:cNvSpPr txBox="1"/>
          <p:nvPr/>
        </p:nvSpPr>
        <p:spPr>
          <a:xfrm>
            <a:off x="1247323" y="6186247"/>
            <a:ext cx="184731" cy="445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297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9092BC5-FFD6-4523-9508-5E620D2E7423}"/>
              </a:ext>
            </a:extLst>
          </p:cNvPr>
          <p:cNvSpPr/>
          <p:nvPr/>
        </p:nvSpPr>
        <p:spPr>
          <a:xfrm>
            <a:off x="16041" y="77354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7±2</a:t>
            </a:r>
          </a:p>
        </p:txBody>
      </p: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39921A98-2709-417F-8B1E-2BE47B5CC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2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66AD81-FB6E-AC48-B639-9D50BF860E04}"/>
              </a:ext>
            </a:extLst>
          </p:cNvPr>
          <p:cNvSpPr txBox="1"/>
          <p:nvPr/>
        </p:nvSpPr>
        <p:spPr>
          <a:xfrm>
            <a:off x="1247323" y="6186247"/>
            <a:ext cx="184731" cy="445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297" dirty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9092BC5-FFD6-4523-9508-5E620D2E7423}"/>
              </a:ext>
            </a:extLst>
          </p:cNvPr>
          <p:cNvSpPr/>
          <p:nvPr/>
        </p:nvSpPr>
        <p:spPr>
          <a:xfrm>
            <a:off x="16041" y="77354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7±2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A4537C16-09A1-4F87-8EC8-2F023366469A}"/>
              </a:ext>
            </a:extLst>
          </p:cNvPr>
          <p:cNvGrpSpPr/>
          <p:nvPr/>
        </p:nvGrpSpPr>
        <p:grpSpPr>
          <a:xfrm>
            <a:off x="4819697" y="811866"/>
            <a:ext cx="2271949" cy="1514528"/>
            <a:chOff x="4391456" y="752257"/>
            <a:chExt cx="3068361" cy="1653846"/>
          </a:xfrm>
        </p:grpSpPr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5E6100E3-414A-41D5-8A88-22DA09E5AA26}"/>
                </a:ext>
              </a:extLst>
            </p:cNvPr>
            <p:cNvCxnSpPr/>
            <p:nvPr/>
          </p:nvCxnSpPr>
          <p:spPr>
            <a:xfrm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29564BE5-5932-4E13-B5E0-370896CE1F82}"/>
                </a:ext>
              </a:extLst>
            </p:cNvPr>
            <p:cNvCxnSpPr/>
            <p:nvPr/>
          </p:nvCxnSpPr>
          <p:spPr>
            <a:xfrm flipH="1"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2EE6FB8C-519C-4857-A56C-0B6A29597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3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66AD81-FB6E-AC48-B639-9D50BF860E04}"/>
              </a:ext>
            </a:extLst>
          </p:cNvPr>
          <p:cNvSpPr txBox="1"/>
          <p:nvPr/>
        </p:nvSpPr>
        <p:spPr>
          <a:xfrm>
            <a:off x="1247323" y="6186247"/>
            <a:ext cx="184731" cy="445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297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EA108B5-0270-47A8-B54E-9829B7532723}"/>
              </a:ext>
            </a:extLst>
          </p:cNvPr>
          <p:cNvSpPr/>
          <p:nvPr/>
        </p:nvSpPr>
        <p:spPr>
          <a:xfrm>
            <a:off x="0" y="276301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5±2</a:t>
            </a:r>
          </a:p>
        </p:txBody>
      </p:sp>
      <p:sp>
        <p:nvSpPr>
          <p:cNvPr id="22" name="Стрелка вниз 25">
            <a:extLst>
              <a:ext uri="{FF2B5EF4-FFF2-40B4-BE49-F238E27FC236}">
                <a16:creationId xmlns:a16="http://schemas.microsoft.com/office/drawing/2014/main" xmlns="" id="{EC50AF7D-E76A-4867-8F95-436F16AFF0BE}"/>
              </a:ext>
            </a:extLst>
          </p:cNvPr>
          <p:cNvSpPr/>
          <p:nvPr/>
        </p:nvSpPr>
        <p:spPr>
          <a:xfrm>
            <a:off x="5751207" y="2343652"/>
            <a:ext cx="438956" cy="622981"/>
          </a:xfrm>
          <a:prstGeom prst="downArrow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63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9092BC5-FFD6-4523-9508-5E620D2E7423}"/>
              </a:ext>
            </a:extLst>
          </p:cNvPr>
          <p:cNvSpPr/>
          <p:nvPr/>
        </p:nvSpPr>
        <p:spPr>
          <a:xfrm>
            <a:off x="16041" y="77354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7±2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D6FFAF0E-5067-4610-94E7-B9B6316E7D82}"/>
              </a:ext>
            </a:extLst>
          </p:cNvPr>
          <p:cNvGrpSpPr/>
          <p:nvPr/>
        </p:nvGrpSpPr>
        <p:grpSpPr>
          <a:xfrm>
            <a:off x="4819697" y="811866"/>
            <a:ext cx="2271949" cy="1514528"/>
            <a:chOff x="4391456" y="752257"/>
            <a:chExt cx="3068361" cy="1653846"/>
          </a:xfrm>
        </p:grpSpPr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xmlns="" id="{6257C1E7-9330-4C2A-87FE-7795C5892AE3}"/>
                </a:ext>
              </a:extLst>
            </p:cNvPr>
            <p:cNvCxnSpPr/>
            <p:nvPr/>
          </p:nvCxnSpPr>
          <p:spPr>
            <a:xfrm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xmlns="" id="{2780A0A8-C721-4F60-832D-2AD9D2209BF3}"/>
                </a:ext>
              </a:extLst>
            </p:cNvPr>
            <p:cNvCxnSpPr/>
            <p:nvPr/>
          </p:nvCxnSpPr>
          <p:spPr>
            <a:xfrm flipH="1"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10FD62B5-9BF8-442F-8491-FF8ED81D9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9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66AD81-FB6E-AC48-B639-9D50BF860E04}"/>
              </a:ext>
            </a:extLst>
          </p:cNvPr>
          <p:cNvSpPr txBox="1"/>
          <p:nvPr/>
        </p:nvSpPr>
        <p:spPr>
          <a:xfrm>
            <a:off x="1247323" y="6186247"/>
            <a:ext cx="184731" cy="445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297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EA108B5-0270-47A8-B54E-9829B7532723}"/>
              </a:ext>
            </a:extLst>
          </p:cNvPr>
          <p:cNvSpPr/>
          <p:nvPr/>
        </p:nvSpPr>
        <p:spPr>
          <a:xfrm>
            <a:off x="0" y="276301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5±2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85ED62AC-4572-4BD8-B472-AB7598A3C028}"/>
              </a:ext>
            </a:extLst>
          </p:cNvPr>
          <p:cNvSpPr/>
          <p:nvPr/>
        </p:nvSpPr>
        <p:spPr>
          <a:xfrm rot="7200000">
            <a:off x="5513516" y="4579881"/>
            <a:ext cx="972000" cy="972000"/>
          </a:xfrm>
          <a:prstGeom prst="ellipse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795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51F23CE2-F233-4D44-ABE7-9BF0A9DC1572}"/>
              </a:ext>
            </a:extLst>
          </p:cNvPr>
          <p:cNvSpPr/>
          <p:nvPr/>
        </p:nvSpPr>
        <p:spPr>
          <a:xfrm>
            <a:off x="7231423" y="4577729"/>
            <a:ext cx="972000" cy="972000"/>
          </a:xfrm>
          <a:prstGeom prst="ellipse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795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630E161F-922A-415D-BB37-5C1E94CFF3B9}"/>
              </a:ext>
            </a:extLst>
          </p:cNvPr>
          <p:cNvSpPr/>
          <p:nvPr/>
        </p:nvSpPr>
        <p:spPr>
          <a:xfrm>
            <a:off x="3814906" y="4577729"/>
            <a:ext cx="972000" cy="972000"/>
          </a:xfrm>
          <a:prstGeom prst="ellipse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79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E1033B5-1AC7-4885-A2A1-374A5BB501B5}"/>
              </a:ext>
            </a:extLst>
          </p:cNvPr>
          <p:cNvSpPr txBox="1"/>
          <p:nvPr/>
        </p:nvSpPr>
        <p:spPr>
          <a:xfrm>
            <a:off x="4038699" y="4609152"/>
            <a:ext cx="85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053F73-72F0-4476-A356-8E4A3316D2FB}"/>
              </a:ext>
            </a:extLst>
          </p:cNvPr>
          <p:cNvSpPr txBox="1"/>
          <p:nvPr/>
        </p:nvSpPr>
        <p:spPr>
          <a:xfrm>
            <a:off x="5720599" y="4593243"/>
            <a:ext cx="85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B162C6-C7FE-454C-AD10-ED559F3ACBAB}"/>
              </a:ext>
            </a:extLst>
          </p:cNvPr>
          <p:cNvSpPr txBox="1"/>
          <p:nvPr/>
        </p:nvSpPr>
        <p:spPr>
          <a:xfrm>
            <a:off x="7430318" y="4596611"/>
            <a:ext cx="85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3</a:t>
            </a:r>
          </a:p>
        </p:txBody>
      </p:sp>
      <p:sp>
        <p:nvSpPr>
          <p:cNvPr id="22" name="Стрелка вниз 25">
            <a:extLst>
              <a:ext uri="{FF2B5EF4-FFF2-40B4-BE49-F238E27FC236}">
                <a16:creationId xmlns:a16="http://schemas.microsoft.com/office/drawing/2014/main" xmlns="" id="{EC50AF7D-E76A-4867-8F95-436F16AFF0BE}"/>
              </a:ext>
            </a:extLst>
          </p:cNvPr>
          <p:cNvSpPr/>
          <p:nvPr/>
        </p:nvSpPr>
        <p:spPr>
          <a:xfrm>
            <a:off x="5751207" y="2343652"/>
            <a:ext cx="438956" cy="622981"/>
          </a:xfrm>
          <a:prstGeom prst="downArrow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63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9092BC5-FFD6-4523-9508-5E620D2E7423}"/>
              </a:ext>
            </a:extLst>
          </p:cNvPr>
          <p:cNvSpPr/>
          <p:nvPr/>
        </p:nvSpPr>
        <p:spPr>
          <a:xfrm>
            <a:off x="16041" y="77354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7±2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2824E31-F28A-4A36-AA9A-B1BEDD55A21B}"/>
              </a:ext>
            </a:extLst>
          </p:cNvPr>
          <p:cNvGrpSpPr/>
          <p:nvPr/>
        </p:nvGrpSpPr>
        <p:grpSpPr>
          <a:xfrm>
            <a:off x="4819697" y="811866"/>
            <a:ext cx="2271949" cy="1514528"/>
            <a:chOff x="4391456" y="752257"/>
            <a:chExt cx="3068361" cy="1653846"/>
          </a:xfrm>
        </p:grpSpPr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xmlns="" id="{F3E806B0-0DD3-4663-8BD0-0B276BB03F79}"/>
                </a:ext>
              </a:extLst>
            </p:cNvPr>
            <p:cNvCxnSpPr/>
            <p:nvPr/>
          </p:nvCxnSpPr>
          <p:spPr>
            <a:xfrm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xmlns="" id="{CC62DF37-6B49-474D-8399-3B49978F4E52}"/>
                </a:ext>
              </a:extLst>
            </p:cNvPr>
            <p:cNvCxnSpPr/>
            <p:nvPr/>
          </p:nvCxnSpPr>
          <p:spPr>
            <a:xfrm flipH="1"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2F4301E7-314D-4EE3-B2F5-54A31633E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5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66AD81-FB6E-AC48-B639-9D50BF860E04}"/>
              </a:ext>
            </a:extLst>
          </p:cNvPr>
          <p:cNvSpPr txBox="1"/>
          <p:nvPr/>
        </p:nvSpPr>
        <p:spPr>
          <a:xfrm>
            <a:off x="1247323" y="6186247"/>
            <a:ext cx="184731" cy="445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297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EA108B5-0270-47A8-B54E-9829B7532723}"/>
              </a:ext>
            </a:extLst>
          </p:cNvPr>
          <p:cNvSpPr/>
          <p:nvPr/>
        </p:nvSpPr>
        <p:spPr>
          <a:xfrm>
            <a:off x="0" y="276301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5±2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85ED62AC-4572-4BD8-B472-AB7598A3C028}"/>
              </a:ext>
            </a:extLst>
          </p:cNvPr>
          <p:cNvSpPr/>
          <p:nvPr/>
        </p:nvSpPr>
        <p:spPr>
          <a:xfrm rot="7200000">
            <a:off x="5513516" y="4579881"/>
            <a:ext cx="972000" cy="972000"/>
          </a:xfrm>
          <a:prstGeom prst="ellipse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795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51F23CE2-F233-4D44-ABE7-9BF0A9DC1572}"/>
              </a:ext>
            </a:extLst>
          </p:cNvPr>
          <p:cNvSpPr/>
          <p:nvPr/>
        </p:nvSpPr>
        <p:spPr>
          <a:xfrm>
            <a:off x="7231423" y="4577729"/>
            <a:ext cx="972000" cy="972000"/>
          </a:xfrm>
          <a:prstGeom prst="ellipse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795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630E161F-922A-415D-BB37-5C1E94CFF3B9}"/>
              </a:ext>
            </a:extLst>
          </p:cNvPr>
          <p:cNvSpPr/>
          <p:nvPr/>
        </p:nvSpPr>
        <p:spPr>
          <a:xfrm>
            <a:off x="3814906" y="4577729"/>
            <a:ext cx="972000" cy="972000"/>
          </a:xfrm>
          <a:prstGeom prst="ellipse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79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E1033B5-1AC7-4885-A2A1-374A5BB501B5}"/>
              </a:ext>
            </a:extLst>
          </p:cNvPr>
          <p:cNvSpPr txBox="1"/>
          <p:nvPr/>
        </p:nvSpPr>
        <p:spPr>
          <a:xfrm>
            <a:off x="4038699" y="4609152"/>
            <a:ext cx="85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053F73-72F0-4476-A356-8E4A3316D2FB}"/>
              </a:ext>
            </a:extLst>
          </p:cNvPr>
          <p:cNvSpPr txBox="1"/>
          <p:nvPr/>
        </p:nvSpPr>
        <p:spPr>
          <a:xfrm>
            <a:off x="5720599" y="4593243"/>
            <a:ext cx="85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B162C6-C7FE-454C-AD10-ED559F3ACBAB}"/>
              </a:ext>
            </a:extLst>
          </p:cNvPr>
          <p:cNvSpPr txBox="1"/>
          <p:nvPr/>
        </p:nvSpPr>
        <p:spPr>
          <a:xfrm>
            <a:off x="7430318" y="4596611"/>
            <a:ext cx="85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3</a:t>
            </a:r>
          </a:p>
        </p:txBody>
      </p:sp>
      <p:sp>
        <p:nvSpPr>
          <p:cNvPr id="22" name="Стрелка вниз 25">
            <a:extLst>
              <a:ext uri="{FF2B5EF4-FFF2-40B4-BE49-F238E27FC236}">
                <a16:creationId xmlns:a16="http://schemas.microsoft.com/office/drawing/2014/main" xmlns="" id="{EC50AF7D-E76A-4867-8F95-436F16AFF0BE}"/>
              </a:ext>
            </a:extLst>
          </p:cNvPr>
          <p:cNvSpPr/>
          <p:nvPr/>
        </p:nvSpPr>
        <p:spPr>
          <a:xfrm>
            <a:off x="5751207" y="2343652"/>
            <a:ext cx="438956" cy="622981"/>
          </a:xfrm>
          <a:prstGeom prst="downArrow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63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9092BC5-FFD6-4523-9508-5E620D2E7423}"/>
              </a:ext>
            </a:extLst>
          </p:cNvPr>
          <p:cNvSpPr/>
          <p:nvPr/>
        </p:nvSpPr>
        <p:spPr>
          <a:xfrm>
            <a:off x="16041" y="77354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7±2</a:t>
            </a: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C2824E31-F28A-4A36-AA9A-B1BEDD55A21B}"/>
              </a:ext>
            </a:extLst>
          </p:cNvPr>
          <p:cNvGrpSpPr/>
          <p:nvPr/>
        </p:nvGrpSpPr>
        <p:grpSpPr>
          <a:xfrm>
            <a:off x="4819697" y="811866"/>
            <a:ext cx="2271949" cy="1514528"/>
            <a:chOff x="4391456" y="752257"/>
            <a:chExt cx="3068361" cy="1653846"/>
          </a:xfrm>
        </p:grpSpPr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xmlns="" id="{F3E806B0-0DD3-4663-8BD0-0B276BB03F79}"/>
                </a:ext>
              </a:extLst>
            </p:cNvPr>
            <p:cNvCxnSpPr/>
            <p:nvPr/>
          </p:nvCxnSpPr>
          <p:spPr>
            <a:xfrm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xmlns="" id="{CC62DF37-6B49-474D-8399-3B49978F4E52}"/>
                </a:ext>
              </a:extLst>
            </p:cNvPr>
            <p:cNvCxnSpPr/>
            <p:nvPr/>
          </p:nvCxnSpPr>
          <p:spPr>
            <a:xfrm flipH="1"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2F4301E7-314D-4EE3-B2F5-54A31633E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38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66AD81-FB6E-AC48-B639-9D50BF860E04}"/>
              </a:ext>
            </a:extLst>
          </p:cNvPr>
          <p:cNvSpPr txBox="1"/>
          <p:nvPr/>
        </p:nvSpPr>
        <p:spPr>
          <a:xfrm>
            <a:off x="1247323" y="6186247"/>
            <a:ext cx="184731" cy="445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297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EA108B5-0270-47A8-B54E-9829B7532723}"/>
              </a:ext>
            </a:extLst>
          </p:cNvPr>
          <p:cNvSpPr/>
          <p:nvPr/>
        </p:nvSpPr>
        <p:spPr>
          <a:xfrm>
            <a:off x="0" y="276301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85000"/>
                    <a:lumOff val="1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5±2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85ED62AC-4572-4BD8-B472-AB7598A3C028}"/>
              </a:ext>
            </a:extLst>
          </p:cNvPr>
          <p:cNvSpPr/>
          <p:nvPr/>
        </p:nvSpPr>
        <p:spPr>
          <a:xfrm rot="7200000">
            <a:off x="5513516" y="4579881"/>
            <a:ext cx="972000" cy="972000"/>
          </a:xfrm>
          <a:prstGeom prst="ellipse">
            <a:avLst/>
          </a:prstGeom>
          <a:solidFill>
            <a:srgbClr val="7DBC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795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51F23CE2-F233-4D44-ABE7-9BF0A9DC1572}"/>
              </a:ext>
            </a:extLst>
          </p:cNvPr>
          <p:cNvSpPr/>
          <p:nvPr/>
        </p:nvSpPr>
        <p:spPr>
          <a:xfrm>
            <a:off x="7231423" y="4577729"/>
            <a:ext cx="972000" cy="972000"/>
          </a:xfrm>
          <a:prstGeom prst="ellipse">
            <a:avLst/>
          </a:prstGeom>
          <a:solidFill>
            <a:srgbClr val="7DBC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795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630E161F-922A-415D-BB37-5C1E94CFF3B9}"/>
              </a:ext>
            </a:extLst>
          </p:cNvPr>
          <p:cNvSpPr/>
          <p:nvPr/>
        </p:nvSpPr>
        <p:spPr>
          <a:xfrm>
            <a:off x="3814906" y="4577729"/>
            <a:ext cx="972000" cy="972000"/>
          </a:xfrm>
          <a:prstGeom prst="ellipse">
            <a:avLst/>
          </a:prstGeom>
          <a:solidFill>
            <a:srgbClr val="E027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795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E1033B5-1AC7-4885-A2A1-374A5BB501B5}"/>
              </a:ext>
            </a:extLst>
          </p:cNvPr>
          <p:cNvSpPr txBox="1"/>
          <p:nvPr/>
        </p:nvSpPr>
        <p:spPr>
          <a:xfrm>
            <a:off x="4038699" y="4609152"/>
            <a:ext cx="85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E053F73-72F0-4476-A356-8E4A3316D2FB}"/>
              </a:ext>
            </a:extLst>
          </p:cNvPr>
          <p:cNvSpPr txBox="1"/>
          <p:nvPr/>
        </p:nvSpPr>
        <p:spPr>
          <a:xfrm>
            <a:off x="5720599" y="4593243"/>
            <a:ext cx="85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B162C6-C7FE-454C-AD10-ED559F3ACBAB}"/>
              </a:ext>
            </a:extLst>
          </p:cNvPr>
          <p:cNvSpPr txBox="1"/>
          <p:nvPr/>
        </p:nvSpPr>
        <p:spPr>
          <a:xfrm>
            <a:off x="7430318" y="4596611"/>
            <a:ext cx="857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3</a:t>
            </a:r>
          </a:p>
        </p:txBody>
      </p:sp>
      <p:sp>
        <p:nvSpPr>
          <p:cNvPr id="22" name="Стрелка вниз 25">
            <a:extLst>
              <a:ext uri="{FF2B5EF4-FFF2-40B4-BE49-F238E27FC236}">
                <a16:creationId xmlns:a16="http://schemas.microsoft.com/office/drawing/2014/main" xmlns="" id="{EC50AF7D-E76A-4867-8F95-436F16AFF0BE}"/>
              </a:ext>
            </a:extLst>
          </p:cNvPr>
          <p:cNvSpPr/>
          <p:nvPr/>
        </p:nvSpPr>
        <p:spPr>
          <a:xfrm>
            <a:off x="5751207" y="2343652"/>
            <a:ext cx="438956" cy="622981"/>
          </a:xfrm>
          <a:prstGeom prst="downArrow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63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9092BC5-FFD6-4523-9508-5E620D2E7423}"/>
              </a:ext>
            </a:extLst>
          </p:cNvPr>
          <p:cNvSpPr/>
          <p:nvPr/>
        </p:nvSpPr>
        <p:spPr>
          <a:xfrm>
            <a:off x="16041" y="773546"/>
            <a:ext cx="11879263" cy="145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7±2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886CAA34-7823-47AB-B5B3-6565C2B2E9C2}"/>
              </a:ext>
            </a:extLst>
          </p:cNvPr>
          <p:cNvGrpSpPr/>
          <p:nvPr/>
        </p:nvGrpSpPr>
        <p:grpSpPr>
          <a:xfrm>
            <a:off x="4819697" y="811866"/>
            <a:ext cx="2271949" cy="1514528"/>
            <a:chOff x="4391456" y="752257"/>
            <a:chExt cx="3068361" cy="1653846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xmlns="" id="{857F1792-410A-4A40-845D-42E9E6454C64}"/>
                </a:ext>
              </a:extLst>
            </p:cNvPr>
            <p:cNvCxnSpPr/>
            <p:nvPr/>
          </p:nvCxnSpPr>
          <p:spPr>
            <a:xfrm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xmlns="" id="{585FC59A-5195-4EAC-A9E2-54FB8B932BCD}"/>
                </a:ext>
              </a:extLst>
            </p:cNvPr>
            <p:cNvCxnSpPr/>
            <p:nvPr/>
          </p:nvCxnSpPr>
          <p:spPr>
            <a:xfrm flipH="1">
              <a:off x="4391456" y="752257"/>
              <a:ext cx="3068361" cy="1653846"/>
            </a:xfrm>
            <a:prstGeom prst="line">
              <a:avLst/>
            </a:prstGeom>
            <a:ln>
              <a:solidFill>
                <a:srgbClr val="E027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9C12006E-17A8-419A-BE12-A122E3923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5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0B49077-F68D-44ED-A8A3-A90B2459D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9"/>
          <a:stretch/>
        </p:blipFill>
        <p:spPr>
          <a:xfrm>
            <a:off x="0" y="1"/>
            <a:ext cx="11879264" cy="6840538"/>
          </a:xfrm>
          <a:prstGeom prst="rect">
            <a:avLst/>
          </a:prstGeom>
        </p:spPr>
      </p:pic>
      <p:pic>
        <p:nvPicPr>
          <p:cNvPr id="4" name="Изображение 5" descr="logo.eps">
            <a:extLst>
              <a:ext uri="{FF2B5EF4-FFF2-40B4-BE49-F238E27FC236}">
                <a16:creationId xmlns:a16="http://schemas.microsoft.com/office/drawing/2014/main" xmlns="" id="{6E3AB588-2E68-4A18-8D97-999214E68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99B36A6-E5FB-4AC8-8F26-052AB548792B}"/>
              </a:ext>
            </a:extLst>
          </p:cNvPr>
          <p:cNvSpPr/>
          <p:nvPr/>
        </p:nvSpPr>
        <p:spPr>
          <a:xfrm>
            <a:off x="7899399" y="1003297"/>
            <a:ext cx="3188653" cy="792000"/>
          </a:xfrm>
          <a:prstGeom prst="rect">
            <a:avLst/>
          </a:prstGeom>
          <a:solidFill>
            <a:srgbClr val="0755C1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AB6A431-9A1B-4429-8C1A-B84C18BC9534}"/>
              </a:ext>
            </a:extLst>
          </p:cNvPr>
          <p:cNvSpPr/>
          <p:nvPr/>
        </p:nvSpPr>
        <p:spPr>
          <a:xfrm>
            <a:off x="4733506" y="1855000"/>
            <a:ext cx="6354547" cy="792000"/>
          </a:xfrm>
          <a:prstGeom prst="rect">
            <a:avLst/>
          </a:prstGeom>
          <a:solidFill>
            <a:srgbClr val="0841B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27935EF-10CF-45F2-AD79-8DB5B7271F2C}"/>
              </a:ext>
            </a:extLst>
          </p:cNvPr>
          <p:cNvSpPr/>
          <p:nvPr/>
        </p:nvSpPr>
        <p:spPr>
          <a:xfrm>
            <a:off x="4682706" y="955433"/>
            <a:ext cx="62155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ru-RU" sz="54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  <a:t>ЛИНИЯ</a:t>
            </a:r>
            <a:br>
              <a:rPr lang="ru-RU" sz="54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</a:br>
            <a:r>
              <a:rPr lang="ru-RU" sz="54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  <a:t>АРГУМЕНТАЦИИ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48393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01B7CA9-CCC3-4456-88C9-F21FCCA35C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9" t="17782" r="8268" b="24460"/>
          <a:stretch/>
        </p:blipFill>
        <p:spPr bwMode="auto">
          <a:xfrm>
            <a:off x="0" y="1"/>
            <a:ext cx="11879263" cy="684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4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nnn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7"/>
          <a:stretch/>
        </p:blipFill>
        <p:spPr>
          <a:xfrm>
            <a:off x="-1" y="1302420"/>
            <a:ext cx="11879263" cy="5218262"/>
          </a:xfrm>
          <a:prstGeom prst="rect">
            <a:avLst/>
          </a:prstGeom>
        </p:spPr>
      </p:pic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9CCED7DE-9351-4E1C-92C6-CA03ACBDF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57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Изображение 1" descr="Снимок экрана 2015-12-06 в 13.44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25" y="210601"/>
            <a:ext cx="2533532" cy="51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5" descr="Tem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80" y="6032975"/>
            <a:ext cx="7828615" cy="55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9A0BD6D5-BDC7-0F45-A718-D90EDEBC6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305" y="856610"/>
            <a:ext cx="5043220" cy="555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kumimoji="0" lang="ru-RU" sz="2394" b="1" dirty="0">
                <a:solidFill>
                  <a:srgbClr val="3CC3F5"/>
                </a:solidFill>
                <a:latin typeface="Osnova Pro" charset="0"/>
                <a:cs typeface="Arial" charset="0"/>
              </a:rPr>
              <a:t>Яна </a:t>
            </a:r>
            <a:r>
              <a:rPr kumimoji="0" lang="ru-RU" sz="2394" b="1" dirty="0" err="1">
                <a:solidFill>
                  <a:srgbClr val="3CC3F5"/>
                </a:solidFill>
                <a:latin typeface="Osnova Pro" charset="0"/>
                <a:cs typeface="Arial" charset="0"/>
              </a:rPr>
              <a:t>Малинцева</a:t>
            </a:r>
            <a:endParaRPr kumimoji="0" lang="ru-RU" sz="2394" b="1" dirty="0">
              <a:solidFill>
                <a:srgbClr val="3CC3F5"/>
              </a:solidFill>
              <a:latin typeface="Osnova Pro" charset="0"/>
              <a:cs typeface="Arial" charset="0"/>
            </a:endParaRPr>
          </a:p>
          <a:p>
            <a:pPr eaLnBrk="1" hangingPunct="1"/>
            <a:endParaRPr kumimoji="0" lang="ru-RU" sz="1397" b="1" dirty="0">
              <a:solidFill>
                <a:srgbClr val="3CC3F5"/>
              </a:solidFill>
              <a:latin typeface="Osnova Pro" charset="0"/>
              <a:cs typeface="Arial" charset="0"/>
            </a:endParaRPr>
          </a:p>
          <a:p>
            <a:pPr eaLnBrk="1" hangingPunct="1"/>
            <a:r>
              <a:rPr kumimoji="0" lang="ru-RU" sz="1397" dirty="0">
                <a:latin typeface="Osnova Pro Light"/>
                <a:cs typeface="Arial" charset="0"/>
              </a:rPr>
              <a:t>Эксперт по коммуникации и работе мышления, бизнес-тренер.</a:t>
            </a:r>
          </a:p>
          <a:p>
            <a:pPr eaLnBrk="1" hangingPunct="1"/>
            <a:endParaRPr kumimoji="0" lang="ru-RU" sz="1397" dirty="0">
              <a:latin typeface="Osnova Pro Light"/>
              <a:cs typeface="Arial" charset="0"/>
            </a:endParaRPr>
          </a:p>
          <a:p>
            <a:pPr eaLnBrk="1" hangingPunct="1"/>
            <a:r>
              <a:rPr kumimoji="0" lang="ru-RU" sz="1397" dirty="0">
                <a:latin typeface="Osnova Pro Light"/>
                <a:cs typeface="Arial" charset="0"/>
              </a:rPr>
              <a:t>Опыт разработки корпоративных стандартов внутрифирменной коммуникации для международных и российских компаний. </a:t>
            </a:r>
          </a:p>
          <a:p>
            <a:pPr eaLnBrk="1" hangingPunct="1"/>
            <a:endParaRPr kumimoji="0" lang="ru-RU" sz="1397" dirty="0">
              <a:latin typeface="Osnova Pro Light"/>
              <a:cs typeface="Arial" charset="0"/>
            </a:endParaRPr>
          </a:p>
          <a:p>
            <a:pPr eaLnBrk="1" hangingPunct="1"/>
            <a:r>
              <a:rPr kumimoji="0" lang="ru-RU" sz="1397" dirty="0">
                <a:latin typeface="Osnova Pro Light"/>
                <a:cs typeface="Arial" charset="0"/>
              </a:rPr>
              <a:t>7-летний опыт в области </a:t>
            </a:r>
            <a:r>
              <a:rPr kumimoji="0" lang="en-US" sz="1397" dirty="0">
                <a:latin typeface="Osnova Pro Light"/>
                <a:cs typeface="Arial" charset="0"/>
              </a:rPr>
              <a:t>T&amp;D</a:t>
            </a:r>
            <a:r>
              <a:rPr kumimoji="0" lang="ru-RU" sz="1397" dirty="0">
                <a:latin typeface="Osnova Pro Light"/>
                <a:cs typeface="Arial" charset="0"/>
              </a:rPr>
              <a:t>, преподаватель Высшей Школы Экономики.</a:t>
            </a:r>
            <a:endParaRPr kumimoji="0" lang="en-US" sz="1397" dirty="0">
              <a:latin typeface="Osnova Pro Light"/>
              <a:cs typeface="Arial" charset="0"/>
            </a:endParaRPr>
          </a:p>
          <a:p>
            <a:pPr eaLnBrk="1" hangingPunct="1"/>
            <a:r>
              <a:rPr kumimoji="0" lang="ru-RU" sz="1397" dirty="0">
                <a:latin typeface="Osnova Pro Light"/>
                <a:cs typeface="Arial" charset="0"/>
              </a:rPr>
              <a:t>Опыт самостоятельного построения федеральной сети банковских отделений. </a:t>
            </a:r>
          </a:p>
          <a:p>
            <a:pPr eaLnBrk="1" hangingPunct="1"/>
            <a:endParaRPr kumimoji="0" lang="ru-RU" sz="1397" dirty="0">
              <a:latin typeface="Osnova Pro Light"/>
              <a:cs typeface="Arial" charset="0"/>
            </a:endParaRPr>
          </a:p>
          <a:p>
            <a:r>
              <a:rPr kumimoji="0" lang="ru-RU" sz="1397" dirty="0">
                <a:latin typeface="OsnovaProLight" charset="0"/>
                <a:cs typeface="Arial" charset="0"/>
              </a:rPr>
              <a:t>Единственный сертифицированный тренер по программе «Гни свою линию™: приемы эффективной аргументации», а также проведению «Дебат-клуба» в корпоративном формате. Обучение и сертификацию проводил Никита </a:t>
            </a:r>
            <a:r>
              <a:rPr kumimoji="0" lang="ru-RU" sz="1397" dirty="0" err="1">
                <a:latin typeface="OsnovaProLight" charset="0"/>
                <a:cs typeface="Arial" charset="0"/>
              </a:rPr>
              <a:t>Непряхин</a:t>
            </a:r>
            <a:r>
              <a:rPr kumimoji="0" lang="ru-RU" sz="1397" dirty="0">
                <a:latin typeface="OsnovaProLight" charset="0"/>
                <a:cs typeface="Arial" charset="0"/>
              </a:rPr>
              <a:t>.</a:t>
            </a:r>
          </a:p>
          <a:p>
            <a:pPr eaLnBrk="1" hangingPunct="1"/>
            <a:endParaRPr kumimoji="0" lang="ru-RU" sz="1397" dirty="0">
              <a:latin typeface="Osnova Pro Light"/>
              <a:cs typeface="Arial" charset="0"/>
            </a:endParaRPr>
          </a:p>
          <a:p>
            <a:pPr eaLnBrk="1" hangingPunct="1"/>
            <a:r>
              <a:rPr kumimoji="0" lang="ru-RU" sz="1397" dirty="0">
                <a:latin typeface="Osnova Pro Light"/>
                <a:cs typeface="Arial" charset="0"/>
              </a:rPr>
              <a:t>В компании </a:t>
            </a:r>
            <a:r>
              <a:rPr kumimoji="0" lang="en-US" sz="1397" dirty="0">
                <a:latin typeface="Osnova Pro Light"/>
                <a:cs typeface="Arial" charset="0"/>
              </a:rPr>
              <a:t>Business Speech </a:t>
            </a:r>
            <a:r>
              <a:rPr kumimoji="0" lang="ru-RU" sz="1397" dirty="0">
                <a:latin typeface="Osnova Pro Light"/>
                <a:cs typeface="Arial" charset="0"/>
              </a:rPr>
              <a:t>возглавляет направления «Технологии эффективного общения» и «Культура обратной связи».</a:t>
            </a:r>
          </a:p>
          <a:p>
            <a:pPr eaLnBrk="1" hangingPunct="1"/>
            <a:endParaRPr kumimoji="0" lang="ru-RU" sz="1397" dirty="0">
              <a:latin typeface="OsnovaProLight" charset="0"/>
              <a:cs typeface="Arial" charset="0"/>
            </a:endParaRPr>
          </a:p>
        </p:txBody>
      </p:sp>
      <p:pic>
        <p:nvPicPr>
          <p:cNvPr id="3" name="Picture 2" descr="Y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030" y="587722"/>
            <a:ext cx="3547959" cy="532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5" descr="logo.eps">
            <a:extLst>
              <a:ext uri="{FF2B5EF4-FFF2-40B4-BE49-F238E27FC236}">
                <a16:creationId xmlns:a16="http://schemas.microsoft.com/office/drawing/2014/main" xmlns="" id="{0FB3AF74-F6A5-4681-AD95-6C2E8C4D8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507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E9C4C807-7389-4A52-88EA-423E95339CA9}"/>
              </a:ext>
            </a:extLst>
          </p:cNvPr>
          <p:cNvGrpSpPr/>
          <p:nvPr/>
        </p:nvGrpSpPr>
        <p:grpSpPr>
          <a:xfrm>
            <a:off x="-1" y="1454820"/>
            <a:ext cx="11879263" cy="5065862"/>
            <a:chOff x="-1" y="1454820"/>
            <a:chExt cx="11879263" cy="5065862"/>
          </a:xfrm>
        </p:grpSpPr>
        <p:pic>
          <p:nvPicPr>
            <p:cNvPr id="4" name="Изображение 3" descr="nnn05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87"/>
            <a:stretch/>
          </p:blipFill>
          <p:spPr>
            <a:xfrm>
              <a:off x="-1" y="1454820"/>
              <a:ext cx="11879263" cy="5065862"/>
            </a:xfrm>
            <a:prstGeom prst="rect">
              <a:avLst/>
            </a:prstGeom>
          </p:spPr>
        </p:pic>
        <p:pic>
          <p:nvPicPr>
            <p:cNvPr id="10" name="Изображение 3" descr="nnn05.png">
              <a:extLst>
                <a:ext uri="{FF2B5EF4-FFF2-40B4-BE49-F238E27FC236}">
                  <a16:creationId xmlns:a16="http://schemas.microsoft.com/office/drawing/2014/main" xmlns="" id="{C763D96B-2637-4BF3-B49B-D4F3D24F1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2" t="46424" r="63277" b="44310"/>
            <a:stretch/>
          </p:blipFill>
          <p:spPr>
            <a:xfrm>
              <a:off x="3840954" y="2941192"/>
              <a:ext cx="590550" cy="619125"/>
            </a:xfrm>
            <a:prstGeom prst="rect">
              <a:avLst/>
            </a:prstGeom>
          </p:spPr>
        </p:pic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C53C434F-22C5-492D-AD7C-7C4F7EE28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81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DBB2AAC-A33A-414B-8FD7-A3F402768592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1231" y="2932097"/>
            <a:ext cx="11879263" cy="110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80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АРГУМЕНТЫ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5588AA-3162-2F4B-BE90-C136BE76ED13}"/>
              </a:ext>
            </a:extLst>
          </p:cNvPr>
          <p:cNvSpPr/>
          <p:nvPr/>
        </p:nvSpPr>
        <p:spPr>
          <a:xfrm>
            <a:off x="-1" y="1584262"/>
            <a:ext cx="11879263" cy="1471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ВЫДЕЛЯЙТЕ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3562436"/>
            <a:ext cx="11879263" cy="1299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69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В СВОЕЙ РЕЧИ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7C6C7D5-52CF-4A16-873A-1EC838349C92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90A83FA8-D745-43AB-B415-35B3A3980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727C9C6-0A04-4E06-81CD-59596A7A541E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35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5" descr="logo.eps">
            <a:extLst>
              <a:ext uri="{FF2B5EF4-FFF2-40B4-BE49-F238E27FC236}">
                <a16:creationId xmlns:a16="http://schemas.microsoft.com/office/drawing/2014/main" xmlns="" id="{DE21C44A-79BD-4BF6-B7AB-F17499F77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A2B89C-8C78-4B41-A929-429AA30CA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1047" y="1685540"/>
            <a:ext cx="3746186" cy="374618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83DA23-AE8B-4F1E-83B5-309F8F0D1F20}"/>
              </a:ext>
            </a:extLst>
          </p:cNvPr>
          <p:cNvSpPr/>
          <p:nvPr/>
        </p:nvSpPr>
        <p:spPr>
          <a:xfrm>
            <a:off x="977120" y="1796039"/>
            <a:ext cx="3132000" cy="3487088"/>
          </a:xfrm>
          <a:prstGeom prst="rect">
            <a:avLst/>
          </a:prstGeom>
          <a:noFill/>
          <a:ln w="38100">
            <a:solidFill>
              <a:srgbClr val="00B0E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5" descr="logo.eps">
            <a:extLst>
              <a:ext uri="{FF2B5EF4-FFF2-40B4-BE49-F238E27FC236}">
                <a16:creationId xmlns:a16="http://schemas.microsoft.com/office/drawing/2014/main" xmlns="" id="{DE21C44A-79BD-4BF6-B7AB-F17499F77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A2B89C-8C78-4B41-A929-429AA30CA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1047" y="1685540"/>
            <a:ext cx="3746186" cy="374618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2B81E36-6368-4D3D-8139-862F7B601D2F}"/>
              </a:ext>
            </a:extLst>
          </p:cNvPr>
          <p:cNvSpPr/>
          <p:nvPr/>
        </p:nvSpPr>
        <p:spPr>
          <a:xfrm>
            <a:off x="4384651" y="1796039"/>
            <a:ext cx="3132000" cy="3487088"/>
          </a:xfrm>
          <a:prstGeom prst="rect">
            <a:avLst/>
          </a:prstGeom>
          <a:noFill/>
          <a:ln w="38100">
            <a:solidFill>
              <a:srgbClr val="00B0E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83DA23-AE8B-4F1E-83B5-309F8F0D1F20}"/>
              </a:ext>
            </a:extLst>
          </p:cNvPr>
          <p:cNvSpPr/>
          <p:nvPr/>
        </p:nvSpPr>
        <p:spPr>
          <a:xfrm>
            <a:off x="977120" y="1796039"/>
            <a:ext cx="3132000" cy="3487088"/>
          </a:xfrm>
          <a:prstGeom prst="rect">
            <a:avLst/>
          </a:prstGeom>
          <a:noFill/>
          <a:ln w="38100">
            <a:solidFill>
              <a:srgbClr val="00B0E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9402C45-8B98-4E0A-B982-B597EB88178D}"/>
              </a:ext>
            </a:extLst>
          </p:cNvPr>
          <p:cNvSpPr/>
          <p:nvPr/>
        </p:nvSpPr>
        <p:spPr>
          <a:xfrm>
            <a:off x="3838009" y="2373614"/>
            <a:ext cx="2529424" cy="21046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sz="12000" b="1" dirty="0">
                <a:ln w="444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2000" b="1" dirty="0">
              <a:ln w="444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FDB5E89-3283-4E6E-8DA6-B01FAACFD6CA}"/>
              </a:ext>
            </a:extLst>
          </p:cNvPr>
          <p:cNvSpPr/>
          <p:nvPr/>
        </p:nvSpPr>
        <p:spPr>
          <a:xfrm>
            <a:off x="4649670" y="2109589"/>
            <a:ext cx="2529424" cy="21046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sz="12000" b="1" dirty="0">
                <a:ln w="444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2000" b="1" dirty="0">
              <a:ln w="444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97643E4-B904-45DA-AB48-F66533F22C3A}"/>
              </a:ext>
            </a:extLst>
          </p:cNvPr>
          <p:cNvSpPr/>
          <p:nvPr/>
        </p:nvSpPr>
        <p:spPr>
          <a:xfrm>
            <a:off x="5521946" y="2516994"/>
            <a:ext cx="2529424" cy="21046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sz="12000" b="1" dirty="0">
                <a:ln w="444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0" b="1" dirty="0">
              <a:ln w="444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9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844" y="2175745"/>
            <a:ext cx="2416598" cy="2651475"/>
          </a:xfrm>
          <a:prstGeom prst="rect">
            <a:avLst/>
          </a:prstGeom>
        </p:spPr>
      </p:pic>
      <p:pic>
        <p:nvPicPr>
          <p:cNvPr id="7" name="Изображение 5" descr="logo.eps">
            <a:extLst>
              <a:ext uri="{FF2B5EF4-FFF2-40B4-BE49-F238E27FC236}">
                <a16:creationId xmlns:a16="http://schemas.microsoft.com/office/drawing/2014/main" xmlns="" id="{DE21C44A-79BD-4BF6-B7AB-F17499F77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A2B89C-8C78-4B41-A929-429AA30C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1047" y="1685540"/>
            <a:ext cx="3746186" cy="374618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3A3EEC1B-E6E4-4D54-80B2-B7D6BD97A408}"/>
              </a:ext>
            </a:extLst>
          </p:cNvPr>
          <p:cNvSpPr/>
          <p:nvPr/>
        </p:nvSpPr>
        <p:spPr>
          <a:xfrm>
            <a:off x="7770143" y="1800476"/>
            <a:ext cx="3132000" cy="3487088"/>
          </a:xfrm>
          <a:prstGeom prst="rect">
            <a:avLst/>
          </a:prstGeom>
          <a:noFill/>
          <a:ln w="38100">
            <a:solidFill>
              <a:srgbClr val="00B0E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2B81E36-6368-4D3D-8139-862F7B601D2F}"/>
              </a:ext>
            </a:extLst>
          </p:cNvPr>
          <p:cNvSpPr/>
          <p:nvPr/>
        </p:nvSpPr>
        <p:spPr>
          <a:xfrm>
            <a:off x="4384651" y="1796039"/>
            <a:ext cx="3132000" cy="3487088"/>
          </a:xfrm>
          <a:prstGeom prst="rect">
            <a:avLst/>
          </a:prstGeom>
          <a:noFill/>
          <a:ln w="38100">
            <a:solidFill>
              <a:srgbClr val="00B0E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83DA23-AE8B-4F1E-83B5-309F8F0D1F20}"/>
              </a:ext>
            </a:extLst>
          </p:cNvPr>
          <p:cNvSpPr/>
          <p:nvPr/>
        </p:nvSpPr>
        <p:spPr>
          <a:xfrm>
            <a:off x="977120" y="1796039"/>
            <a:ext cx="3132000" cy="3487088"/>
          </a:xfrm>
          <a:prstGeom prst="rect">
            <a:avLst/>
          </a:prstGeom>
          <a:noFill/>
          <a:ln w="38100">
            <a:solidFill>
              <a:srgbClr val="00B0E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C9402C45-8B98-4E0A-B982-B597EB88178D}"/>
              </a:ext>
            </a:extLst>
          </p:cNvPr>
          <p:cNvSpPr/>
          <p:nvPr/>
        </p:nvSpPr>
        <p:spPr>
          <a:xfrm>
            <a:off x="3838009" y="2373614"/>
            <a:ext cx="2529424" cy="21046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sz="12000" b="1" dirty="0">
                <a:ln w="444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2000" b="1" dirty="0">
              <a:ln w="444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2FDB5E89-3283-4E6E-8DA6-B01FAACFD6CA}"/>
              </a:ext>
            </a:extLst>
          </p:cNvPr>
          <p:cNvSpPr/>
          <p:nvPr/>
        </p:nvSpPr>
        <p:spPr>
          <a:xfrm>
            <a:off x="4649670" y="2109589"/>
            <a:ext cx="2529424" cy="21046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sz="12000" b="1" dirty="0">
                <a:ln w="444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2000" b="1" dirty="0">
              <a:ln w="444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97643E4-B904-45DA-AB48-F66533F22C3A}"/>
              </a:ext>
            </a:extLst>
          </p:cNvPr>
          <p:cNvSpPr/>
          <p:nvPr/>
        </p:nvSpPr>
        <p:spPr>
          <a:xfrm>
            <a:off x="5521946" y="2516994"/>
            <a:ext cx="2529424" cy="21046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en-US" sz="12000" b="1" dirty="0">
                <a:ln w="444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2000" b="1" dirty="0">
              <a:ln w="4445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nnn04-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1"/>
          <a:stretch/>
        </p:blipFill>
        <p:spPr>
          <a:xfrm>
            <a:off x="-1" y="1130970"/>
            <a:ext cx="11879263" cy="5389712"/>
          </a:xfrm>
          <a:prstGeom prst="rect">
            <a:avLst/>
          </a:prstGeom>
        </p:spPr>
      </p:pic>
      <p:pic>
        <p:nvPicPr>
          <p:cNvPr id="10" name="Изображение 3" descr="nnn05.png">
            <a:extLst>
              <a:ext uri="{FF2B5EF4-FFF2-40B4-BE49-F238E27FC236}">
                <a16:creationId xmlns:a16="http://schemas.microsoft.com/office/drawing/2014/main" xmlns="" id="{18627066-8F9F-4872-B0C8-2505011C9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46424" r="63277" b="44310"/>
          <a:stretch/>
        </p:blipFill>
        <p:spPr>
          <a:xfrm>
            <a:off x="3840954" y="2941192"/>
            <a:ext cx="590550" cy="619125"/>
          </a:xfrm>
          <a:prstGeom prst="rect">
            <a:avLst/>
          </a:prstGeom>
        </p:spPr>
      </p:pic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FDB93345-EF0F-4FBD-BFC7-56CA3E8F6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0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nnn04-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6"/>
          <a:stretch/>
        </p:blipFill>
        <p:spPr>
          <a:xfrm>
            <a:off x="-1" y="1188120"/>
            <a:ext cx="11879263" cy="5332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977" y="3992573"/>
            <a:ext cx="4876188" cy="55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88" dirty="0">
                <a:latin typeface="OsnovaProLight"/>
                <a:cs typeface="OsnovaProLight"/>
              </a:rPr>
              <a:t>?                  ?                 ?            </a:t>
            </a:r>
          </a:p>
        </p:txBody>
      </p:sp>
      <p:pic>
        <p:nvPicPr>
          <p:cNvPr id="11" name="Изображение 3" descr="nnn05.png">
            <a:extLst>
              <a:ext uri="{FF2B5EF4-FFF2-40B4-BE49-F238E27FC236}">
                <a16:creationId xmlns:a16="http://schemas.microsoft.com/office/drawing/2014/main" xmlns="" id="{8CD27ED9-BF80-49D0-BEDD-AF7DF80D21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46424" r="63277" b="44310"/>
          <a:stretch/>
        </p:blipFill>
        <p:spPr>
          <a:xfrm>
            <a:off x="3840954" y="2941192"/>
            <a:ext cx="590550" cy="619125"/>
          </a:xfrm>
          <a:prstGeom prst="rect">
            <a:avLst/>
          </a:prstGeom>
        </p:spPr>
      </p:pic>
      <p:pic>
        <p:nvPicPr>
          <p:cNvPr id="4" name="Изображение 5" descr="logo.eps">
            <a:extLst>
              <a:ext uri="{FF2B5EF4-FFF2-40B4-BE49-F238E27FC236}">
                <a16:creationId xmlns:a16="http://schemas.microsoft.com/office/drawing/2014/main" xmlns="" id="{2FBB8786-65C9-424E-A515-3B364450D4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3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376" y="1643563"/>
            <a:ext cx="3263273" cy="326327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90CC478-D5A3-4C2B-98E7-B485ADD42502}"/>
              </a:ext>
            </a:extLst>
          </p:cNvPr>
          <p:cNvSpPr/>
          <p:nvPr/>
        </p:nvSpPr>
        <p:spPr>
          <a:xfrm>
            <a:off x="4778649" y="2049865"/>
            <a:ext cx="5029200" cy="122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novaPro" panose="02010504040200020004" pitchFamily="50" charset="0"/>
                <a:cs typeface="Arial" charset="0"/>
              </a:rPr>
              <a:t>ЖЕЛЕЗНАЯ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BE5F7C1-2CB4-4AF9-93EE-F03CD33DD9E4}"/>
              </a:ext>
            </a:extLst>
          </p:cNvPr>
          <p:cNvSpPr/>
          <p:nvPr/>
        </p:nvSpPr>
        <p:spPr>
          <a:xfrm>
            <a:off x="4576317" y="2953291"/>
            <a:ext cx="5433864" cy="167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9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novaPro" panose="02010504040200020004" pitchFamily="50" charset="0"/>
                <a:cs typeface="Arial" charset="0"/>
              </a:rPr>
              <a:t>ЛОГИКА</a:t>
            </a:r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2437EB80-E2E9-4B0E-979E-2C0F5C8A4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04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40379" y="2375845"/>
            <a:ext cx="11879263" cy="1747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9600" dirty="0">
                <a:solidFill>
                  <a:srgbClr val="00B0EA"/>
                </a:solidFill>
                <a:latin typeface="OsnovaPro" panose="02010504040200020004" pitchFamily="50" charset="0"/>
                <a:cs typeface="Arial" charset="0"/>
              </a:rPr>
              <a:t>П/С/С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D7450CB-482C-4BD5-8767-23E458FA7154}"/>
              </a:ext>
            </a:extLst>
          </p:cNvPr>
          <p:cNvSpPr/>
          <p:nvPr/>
        </p:nvSpPr>
        <p:spPr>
          <a:xfrm>
            <a:off x="977120" y="1670291"/>
            <a:ext cx="9925023" cy="3487088"/>
          </a:xfrm>
          <a:prstGeom prst="rect">
            <a:avLst/>
          </a:prstGeom>
          <a:noFill/>
          <a:ln w="38100">
            <a:solidFill>
              <a:srgbClr val="00B0E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64B08776-AB5E-40FA-B3DB-A7A2990F0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2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-1186" y="2604445"/>
            <a:ext cx="11879263" cy="91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4800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ПРИЧИННО-СЛЕДСТВЕННАЯ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D443A80-D6DD-48FA-893A-C12F1D3BFAC1}"/>
              </a:ext>
            </a:extLst>
          </p:cNvPr>
          <p:cNvSpPr/>
          <p:nvPr/>
        </p:nvSpPr>
        <p:spPr>
          <a:xfrm>
            <a:off x="-1" y="3230365"/>
            <a:ext cx="11879263" cy="91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4800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СВЯЗЬ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1F8127B-794E-4888-B9EA-D0B810E8E329}"/>
              </a:ext>
            </a:extLst>
          </p:cNvPr>
          <p:cNvSpPr/>
          <p:nvPr/>
        </p:nvSpPr>
        <p:spPr>
          <a:xfrm>
            <a:off x="977120" y="1670291"/>
            <a:ext cx="9925023" cy="3487088"/>
          </a:xfrm>
          <a:prstGeom prst="rect">
            <a:avLst/>
          </a:prstGeom>
          <a:noFill/>
          <a:ln w="38100">
            <a:solidFill>
              <a:srgbClr val="00B0E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Изображение 5" descr="logo.eps">
            <a:extLst>
              <a:ext uri="{FF2B5EF4-FFF2-40B4-BE49-F238E27FC236}">
                <a16:creationId xmlns:a16="http://schemas.microsoft.com/office/drawing/2014/main" xmlns="" id="{02A11458-9EAE-4511-AB51-E314829FE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1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2CD8FF1-D35F-4824-AB0A-FF1AF69E2A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72"/>
          <a:stretch/>
        </p:blipFill>
        <p:spPr>
          <a:xfrm>
            <a:off x="-22809" y="0"/>
            <a:ext cx="11902072" cy="684053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70B56E7-3F5A-4807-8073-4024D8A93655}"/>
              </a:ext>
            </a:extLst>
          </p:cNvPr>
          <p:cNvSpPr/>
          <p:nvPr/>
        </p:nvSpPr>
        <p:spPr>
          <a:xfrm>
            <a:off x="6295476" y="3995101"/>
            <a:ext cx="5037138" cy="81813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4" name="Изображение 5" descr="logo.eps">
            <a:extLst>
              <a:ext uri="{FF2B5EF4-FFF2-40B4-BE49-F238E27FC236}">
                <a16:creationId xmlns:a16="http://schemas.microsoft.com/office/drawing/2014/main" xmlns="" id="{B7979A32-FDF7-427A-944E-6C7B3EA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7E55612-41AC-4348-A4D3-B0876D099C7B}"/>
              </a:ext>
            </a:extLst>
          </p:cNvPr>
          <p:cNvSpPr/>
          <p:nvPr/>
        </p:nvSpPr>
        <p:spPr>
          <a:xfrm>
            <a:off x="6521503" y="3940974"/>
            <a:ext cx="5037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54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  <a:t>УБЕЖДЕНИЕ</a:t>
            </a:r>
          </a:p>
        </p:txBody>
      </p:sp>
    </p:spTree>
    <p:extLst>
      <p:ext uri="{BB962C8B-B14F-4D97-AF65-F5344CB8AC3E}">
        <p14:creationId xmlns:p14="http://schemas.microsoft.com/office/powerpoint/2010/main" val="90323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object 2"/>
          <p:cNvSpPr/>
          <p:nvPr/>
        </p:nvSpPr>
        <p:spPr>
          <a:xfrm>
            <a:off x="8990511" y="6098819"/>
            <a:ext cx="2315666" cy="26840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4545" tIns="44545" rIns="44545" bIns="4454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297"/>
          </a:p>
        </p:txBody>
      </p:sp>
      <p:sp>
        <p:nvSpPr>
          <p:cNvPr id="630" name="object 3"/>
          <p:cNvSpPr txBox="1">
            <a:spLocks noGrp="1"/>
          </p:cNvSpPr>
          <p:nvPr>
            <p:ph type="title"/>
          </p:nvPr>
        </p:nvSpPr>
        <p:spPr>
          <a:xfrm>
            <a:off x="1822835" y="772258"/>
            <a:ext cx="2636952" cy="54446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indent="12700">
              <a:spcBef>
                <a:spcPts val="100"/>
              </a:spcBef>
              <a:defRPr sz="3500" spc="-100">
                <a:solidFill>
                  <a:srgbClr val="3CC3F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Демаркация</a:t>
            </a:r>
          </a:p>
        </p:txBody>
      </p:sp>
      <p:sp>
        <p:nvSpPr>
          <p:cNvPr id="631" name="object 4"/>
          <p:cNvSpPr txBox="1"/>
          <p:nvPr/>
        </p:nvSpPr>
        <p:spPr>
          <a:xfrm>
            <a:off x="653458" y="812064"/>
            <a:ext cx="189945" cy="359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00"/>
              </a:spcBef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38" dirty="0"/>
              <a:t>2</a:t>
            </a:r>
          </a:p>
        </p:txBody>
      </p:sp>
      <p:sp>
        <p:nvSpPr>
          <p:cNvPr id="632" name="object 5"/>
          <p:cNvSpPr txBox="1"/>
          <p:nvPr/>
        </p:nvSpPr>
        <p:spPr>
          <a:xfrm>
            <a:off x="3836408" y="1704542"/>
            <a:ext cx="3522947" cy="419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374">
              <a:spcBef>
                <a:spcPts val="97"/>
              </a:spcBef>
              <a:defRPr sz="2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728"/>
              <a:t>Способы</a:t>
            </a:r>
            <a:r>
              <a:rPr sz="2728" spc="-39"/>
              <a:t> </a:t>
            </a:r>
            <a:r>
              <a:rPr sz="2728"/>
              <a:t>демаркации</a:t>
            </a:r>
          </a:p>
        </p:txBody>
      </p:sp>
      <p:grpSp>
        <p:nvGrpSpPr>
          <p:cNvPr id="635" name="object 6"/>
          <p:cNvGrpSpPr/>
          <p:nvPr/>
        </p:nvGrpSpPr>
        <p:grpSpPr>
          <a:xfrm>
            <a:off x="3627821" y="2485937"/>
            <a:ext cx="570633" cy="697938"/>
            <a:chOff x="0" y="0"/>
            <a:chExt cx="585654" cy="716310"/>
          </a:xfrm>
        </p:grpSpPr>
        <p:sp>
          <p:nvSpPr>
            <p:cNvPr id="633" name="object 7"/>
            <p:cNvSpPr/>
            <p:nvPr/>
          </p:nvSpPr>
          <p:spPr>
            <a:xfrm>
              <a:off x="5" y="-1"/>
              <a:ext cx="585650" cy="716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83" y="0"/>
                  </a:moveTo>
                  <a:lnTo>
                    <a:pt x="4609" y="12082"/>
                  </a:lnTo>
                  <a:lnTo>
                    <a:pt x="0" y="10100"/>
                  </a:lnTo>
                  <a:lnTo>
                    <a:pt x="4368" y="21600"/>
                  </a:lnTo>
                  <a:lnTo>
                    <a:pt x="18435" y="18029"/>
                  </a:lnTo>
                  <a:lnTo>
                    <a:pt x="13826" y="16046"/>
                  </a:lnTo>
                  <a:lnTo>
                    <a:pt x="21600" y="3965"/>
                  </a:lnTo>
                  <a:lnTo>
                    <a:pt x="12383" y="0"/>
                  </a:lnTo>
                  <a:close/>
                </a:path>
              </a:pathLst>
            </a:custGeom>
            <a:solidFill>
              <a:srgbClr val="46CEF7"/>
            </a:solidFill>
            <a:ln w="12700" cap="flat">
              <a:noFill/>
              <a:miter lim="400000"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  <p:sp>
          <p:nvSpPr>
            <p:cNvPr id="634" name="object 8"/>
            <p:cNvSpPr/>
            <p:nvPr/>
          </p:nvSpPr>
          <p:spPr>
            <a:xfrm>
              <a:off x="0" y="1"/>
              <a:ext cx="585654" cy="716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965"/>
                  </a:moveTo>
                  <a:lnTo>
                    <a:pt x="13826" y="16046"/>
                  </a:lnTo>
                  <a:lnTo>
                    <a:pt x="18435" y="18029"/>
                  </a:lnTo>
                  <a:lnTo>
                    <a:pt x="4368" y="21600"/>
                  </a:lnTo>
                  <a:lnTo>
                    <a:pt x="0" y="10099"/>
                  </a:lnTo>
                  <a:lnTo>
                    <a:pt x="4609" y="12082"/>
                  </a:lnTo>
                  <a:lnTo>
                    <a:pt x="12383" y="0"/>
                  </a:lnTo>
                  <a:lnTo>
                    <a:pt x="21600" y="3965"/>
                  </a:lnTo>
                  <a:close/>
                </a:path>
              </a:pathLst>
            </a:custGeom>
            <a:noFill/>
            <a:ln w="15875" cap="flat">
              <a:solidFill>
                <a:srgbClr val="30A0C1"/>
              </a:solidFill>
              <a:prstDash val="solid"/>
              <a:round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</p:grpSp>
      <p:grpSp>
        <p:nvGrpSpPr>
          <p:cNvPr id="638" name="object 9"/>
          <p:cNvGrpSpPr/>
          <p:nvPr/>
        </p:nvGrpSpPr>
        <p:grpSpPr>
          <a:xfrm>
            <a:off x="5459534" y="2508806"/>
            <a:ext cx="550297" cy="716260"/>
            <a:chOff x="0" y="0"/>
            <a:chExt cx="564783" cy="735116"/>
          </a:xfrm>
        </p:grpSpPr>
        <p:sp>
          <p:nvSpPr>
            <p:cNvPr id="636" name="object 10"/>
            <p:cNvSpPr/>
            <p:nvPr/>
          </p:nvSpPr>
          <p:spPr>
            <a:xfrm>
              <a:off x="-1" y="-1"/>
              <a:ext cx="564785" cy="73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0"/>
                  </a:moveTo>
                  <a:lnTo>
                    <a:pt x="5400" y="0"/>
                  </a:lnTo>
                  <a:lnTo>
                    <a:pt x="5400" y="13302"/>
                  </a:lnTo>
                  <a:lnTo>
                    <a:pt x="0" y="13302"/>
                  </a:lnTo>
                  <a:lnTo>
                    <a:pt x="10800" y="21600"/>
                  </a:lnTo>
                  <a:lnTo>
                    <a:pt x="21600" y="13302"/>
                  </a:lnTo>
                  <a:lnTo>
                    <a:pt x="16200" y="13302"/>
                  </a:lnTo>
                  <a:lnTo>
                    <a:pt x="16200" y="0"/>
                  </a:lnTo>
                  <a:close/>
                </a:path>
              </a:pathLst>
            </a:custGeom>
            <a:solidFill>
              <a:srgbClr val="46CEF7"/>
            </a:solidFill>
            <a:ln w="12700" cap="flat">
              <a:noFill/>
              <a:miter lim="400000"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  <p:sp>
          <p:nvSpPr>
            <p:cNvPr id="637" name="object 11"/>
            <p:cNvSpPr/>
            <p:nvPr/>
          </p:nvSpPr>
          <p:spPr>
            <a:xfrm>
              <a:off x="5" y="-1"/>
              <a:ext cx="564778" cy="735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0"/>
                  </a:moveTo>
                  <a:lnTo>
                    <a:pt x="16200" y="13302"/>
                  </a:lnTo>
                  <a:lnTo>
                    <a:pt x="21600" y="13302"/>
                  </a:lnTo>
                  <a:lnTo>
                    <a:pt x="10800" y="21600"/>
                  </a:lnTo>
                  <a:lnTo>
                    <a:pt x="0" y="13302"/>
                  </a:lnTo>
                  <a:lnTo>
                    <a:pt x="5400" y="13302"/>
                  </a:lnTo>
                  <a:lnTo>
                    <a:pt x="5400" y="0"/>
                  </a:lnTo>
                  <a:lnTo>
                    <a:pt x="16200" y="0"/>
                  </a:lnTo>
                  <a:close/>
                </a:path>
              </a:pathLst>
            </a:custGeom>
            <a:noFill/>
            <a:ln w="15875" cap="flat">
              <a:solidFill>
                <a:srgbClr val="30A0C1"/>
              </a:solidFill>
              <a:prstDash val="solid"/>
              <a:round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</p:grpSp>
      <p:grpSp>
        <p:nvGrpSpPr>
          <p:cNvPr id="641" name="object 12"/>
          <p:cNvGrpSpPr/>
          <p:nvPr/>
        </p:nvGrpSpPr>
        <p:grpSpPr>
          <a:xfrm>
            <a:off x="7213753" y="2485581"/>
            <a:ext cx="581960" cy="683256"/>
            <a:chOff x="0" y="0"/>
            <a:chExt cx="597280" cy="701242"/>
          </a:xfrm>
        </p:grpSpPr>
        <p:sp>
          <p:nvSpPr>
            <p:cNvPr id="639" name="object 13"/>
            <p:cNvSpPr/>
            <p:nvPr/>
          </p:nvSpPr>
          <p:spPr>
            <a:xfrm>
              <a:off x="2" y="-1"/>
              <a:ext cx="597272" cy="701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21" y="0"/>
                  </a:moveTo>
                  <a:lnTo>
                    <a:pt x="0" y="4525"/>
                  </a:lnTo>
                  <a:lnTo>
                    <a:pt x="8518" y="16435"/>
                  </a:lnTo>
                  <a:lnTo>
                    <a:pt x="4157" y="18697"/>
                  </a:lnTo>
                  <a:lnTo>
                    <a:pt x="18192" y="21600"/>
                  </a:lnTo>
                  <a:lnTo>
                    <a:pt x="21600" y="9646"/>
                  </a:lnTo>
                  <a:lnTo>
                    <a:pt x="17239" y="11909"/>
                  </a:lnTo>
                  <a:lnTo>
                    <a:pt x="8721" y="0"/>
                  </a:lnTo>
                  <a:close/>
                </a:path>
              </a:pathLst>
            </a:custGeom>
            <a:solidFill>
              <a:srgbClr val="46CEF7"/>
            </a:solidFill>
            <a:ln w="12700" cap="flat">
              <a:noFill/>
              <a:miter lim="400000"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  <p:sp>
          <p:nvSpPr>
            <p:cNvPr id="640" name="object 14"/>
            <p:cNvSpPr/>
            <p:nvPr/>
          </p:nvSpPr>
          <p:spPr>
            <a:xfrm>
              <a:off x="-1" y="3"/>
              <a:ext cx="597281" cy="701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21" y="0"/>
                  </a:moveTo>
                  <a:lnTo>
                    <a:pt x="17239" y="11909"/>
                  </a:lnTo>
                  <a:lnTo>
                    <a:pt x="21600" y="9646"/>
                  </a:lnTo>
                  <a:lnTo>
                    <a:pt x="18192" y="21600"/>
                  </a:lnTo>
                  <a:lnTo>
                    <a:pt x="4157" y="18697"/>
                  </a:lnTo>
                  <a:lnTo>
                    <a:pt x="8518" y="16434"/>
                  </a:lnTo>
                  <a:lnTo>
                    <a:pt x="0" y="4526"/>
                  </a:lnTo>
                  <a:lnTo>
                    <a:pt x="8721" y="0"/>
                  </a:lnTo>
                  <a:close/>
                </a:path>
              </a:pathLst>
            </a:custGeom>
            <a:noFill/>
            <a:ln w="15875" cap="flat">
              <a:solidFill>
                <a:srgbClr val="30A0C1"/>
              </a:solidFill>
              <a:prstDash val="solid"/>
              <a:round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</p:grpSp>
      <p:sp>
        <p:nvSpPr>
          <p:cNvPr id="642" name="object 15"/>
          <p:cNvSpPr txBox="1"/>
          <p:nvPr/>
        </p:nvSpPr>
        <p:spPr>
          <a:xfrm>
            <a:off x="2010181" y="3460978"/>
            <a:ext cx="2406789" cy="359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374">
              <a:spcBef>
                <a:spcPts val="97"/>
              </a:spcBef>
              <a:defRPr sz="2400" spc="-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38"/>
              <a:t>Нумерация:</a:t>
            </a:r>
            <a:r>
              <a:rPr sz="2338" spc="-78"/>
              <a:t> </a:t>
            </a:r>
            <a:r>
              <a:rPr sz="2338"/>
              <a:t>1,2,3</a:t>
            </a:r>
          </a:p>
        </p:txBody>
      </p:sp>
      <p:sp>
        <p:nvSpPr>
          <p:cNvPr id="643" name="object 16"/>
          <p:cNvSpPr txBox="1"/>
          <p:nvPr/>
        </p:nvSpPr>
        <p:spPr>
          <a:xfrm>
            <a:off x="2138365" y="4163835"/>
            <a:ext cx="2150024" cy="10865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85830" marR="4949" indent="-274074">
              <a:lnSpc>
                <a:spcPct val="100699"/>
              </a:lnSpc>
              <a:buClr>
                <a:srgbClr val="262626"/>
              </a:buClr>
              <a:buSzPct val="100000"/>
              <a:buChar char="▪"/>
              <a:tabLst>
                <a:tab pos="334087" algn="l"/>
                <a:tab pos="346461" algn="l"/>
              </a:tabLst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sz="2297"/>
              <a:t>	</a:t>
            </a:r>
            <a:r>
              <a:rPr sz="2338" spc="-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Ор</a:t>
            </a:r>
            <a:r>
              <a:rPr sz="2338" spc="-54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sz="2338" spc="-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ани</a:t>
            </a:r>
            <a:r>
              <a:rPr sz="2338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з</a:t>
            </a:r>
            <a:r>
              <a:rPr sz="2338" spc="-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ация  кластерной</a:t>
            </a:r>
            <a:endParaRPr sz="2338">
              <a:latin typeface="Arial"/>
              <a:ea typeface="Arial"/>
              <a:cs typeface="Arial"/>
              <a:sym typeface="Arial"/>
            </a:endParaRPr>
          </a:p>
          <a:p>
            <a:pPr indent="578466">
              <a:defRPr sz="2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38"/>
              <a:t>памяти</a:t>
            </a:r>
          </a:p>
        </p:txBody>
      </p:sp>
      <p:sp>
        <p:nvSpPr>
          <p:cNvPr id="644" name="object 17"/>
          <p:cNvSpPr txBox="1"/>
          <p:nvPr/>
        </p:nvSpPr>
        <p:spPr>
          <a:xfrm>
            <a:off x="7449945" y="3460978"/>
            <a:ext cx="3436326" cy="359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374">
              <a:spcBef>
                <a:spcPts val="97"/>
              </a:spcBef>
              <a:defRPr sz="2400" spc="-2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38"/>
              <a:t>Резюмирование</a:t>
            </a:r>
            <a:r>
              <a:rPr sz="2338" spc="-73"/>
              <a:t> </a:t>
            </a:r>
            <a:r>
              <a:rPr sz="2338" spc="-10"/>
              <a:t>тезисом</a:t>
            </a:r>
          </a:p>
        </p:txBody>
      </p:sp>
      <p:sp>
        <p:nvSpPr>
          <p:cNvPr id="645" name="object 18"/>
          <p:cNvSpPr txBox="1"/>
          <p:nvPr/>
        </p:nvSpPr>
        <p:spPr>
          <a:xfrm>
            <a:off x="7022624" y="4163835"/>
            <a:ext cx="4223946" cy="145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6461" marR="500513" indent="-334087">
              <a:lnSpc>
                <a:spcPct val="100699"/>
              </a:lnSpc>
              <a:buSzPct val="100000"/>
              <a:buChar char="▪"/>
              <a:tabLst>
                <a:tab pos="334087" algn="l"/>
                <a:tab pos="346461" algn="l"/>
              </a:tabLst>
              <a:defRPr sz="2400" spc="-1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38"/>
              <a:t>Психология: </a:t>
            </a:r>
            <a:r>
              <a:rPr sz="2338" spc="-5"/>
              <a:t>повышение  доверия </a:t>
            </a:r>
            <a:r>
              <a:rPr sz="2338"/>
              <a:t>к</a:t>
            </a:r>
            <a:r>
              <a:rPr sz="2338" spc="-19"/>
              <a:t> </a:t>
            </a:r>
            <a:r>
              <a:rPr sz="2338" spc="-15"/>
              <a:t>тезису</a:t>
            </a:r>
          </a:p>
          <a:p>
            <a:pPr marL="346461" marR="4949" indent="-334087">
              <a:lnSpc>
                <a:spcPct val="100699"/>
              </a:lnSpc>
              <a:buSzPct val="100000"/>
              <a:buChar char="▪"/>
              <a:tabLst>
                <a:tab pos="334087" algn="l"/>
                <a:tab pos="346461" algn="l"/>
              </a:tabLst>
              <a:defRPr sz="2400" spc="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38"/>
              <a:t>Логика: </a:t>
            </a:r>
            <a:r>
              <a:rPr sz="2338" spc="-10"/>
              <a:t>создание</a:t>
            </a:r>
            <a:r>
              <a:rPr sz="2338" spc="-54"/>
              <a:t> </a:t>
            </a:r>
            <a:r>
              <a:rPr sz="2338" spc="-5"/>
              <a:t>причинно-  </a:t>
            </a:r>
            <a:r>
              <a:rPr sz="2338" spc="-10"/>
              <a:t>следственной</a:t>
            </a:r>
            <a:r>
              <a:rPr sz="2338" spc="-5"/>
              <a:t> </a:t>
            </a:r>
            <a:r>
              <a:rPr sz="2338" spc="-10"/>
              <a:t>связи</a:t>
            </a:r>
          </a:p>
        </p:txBody>
      </p:sp>
      <p:sp>
        <p:nvSpPr>
          <p:cNvPr id="646" name="object 19"/>
          <p:cNvSpPr txBox="1"/>
          <p:nvPr/>
        </p:nvSpPr>
        <p:spPr>
          <a:xfrm>
            <a:off x="4978796" y="3460978"/>
            <a:ext cx="1517701" cy="359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374">
              <a:spcBef>
                <a:spcPts val="97"/>
              </a:spcBef>
              <a:defRPr sz="24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38"/>
              <a:t>«</a:t>
            </a:r>
            <a:r>
              <a:rPr sz="2338" spc="24"/>
              <a:t>М</a:t>
            </a:r>
            <a:r>
              <a:rPr sz="2338"/>
              <a:t>ост</a:t>
            </a:r>
            <a:r>
              <a:rPr sz="2338" spc="-5"/>
              <a:t>и</a:t>
            </a:r>
            <a:r>
              <a:rPr sz="2338"/>
              <a:t>ки»</a:t>
            </a:r>
          </a:p>
        </p:txBody>
      </p:sp>
      <p:sp>
        <p:nvSpPr>
          <p:cNvPr id="647" name="object 20"/>
          <p:cNvSpPr txBox="1"/>
          <p:nvPr/>
        </p:nvSpPr>
        <p:spPr>
          <a:xfrm>
            <a:off x="4662388" y="4163835"/>
            <a:ext cx="2150025" cy="72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45842" marR="4949" indent="-345842">
              <a:lnSpc>
                <a:spcPct val="100699"/>
              </a:lnSpc>
              <a:buSzPct val="100000"/>
              <a:buChar char="▪"/>
              <a:tabLst>
                <a:tab pos="334087" algn="l"/>
                <a:tab pos="346461" algn="l"/>
              </a:tabLst>
              <a:defRPr sz="2400" spc="-5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338"/>
              <a:t>Ор</a:t>
            </a:r>
            <a:r>
              <a:rPr sz="2338" spc="-54"/>
              <a:t>г</a:t>
            </a:r>
            <a:r>
              <a:rPr sz="2338"/>
              <a:t>ани</a:t>
            </a:r>
            <a:r>
              <a:rPr sz="2338"/>
              <a:t>з</a:t>
            </a:r>
            <a:r>
              <a:rPr sz="2338"/>
              <a:t>ация  ритма</a:t>
            </a:r>
          </a:p>
        </p:txBody>
      </p:sp>
    </p:spTree>
    <p:extLst>
      <p:ext uri="{BB962C8B-B14F-4D97-AF65-F5344CB8AC3E}">
        <p14:creationId xmlns:p14="http://schemas.microsoft.com/office/powerpoint/2010/main" val="1745138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nnn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7"/>
          <a:stretch/>
        </p:blipFill>
        <p:spPr>
          <a:xfrm>
            <a:off x="-1" y="1302420"/>
            <a:ext cx="11879263" cy="5218262"/>
          </a:xfrm>
          <a:prstGeom prst="rect">
            <a:avLst/>
          </a:prstGeom>
        </p:spPr>
      </p:pic>
      <p:pic>
        <p:nvPicPr>
          <p:cNvPr id="10" name="Изображение 3" descr="nnn05.png">
            <a:extLst>
              <a:ext uri="{FF2B5EF4-FFF2-40B4-BE49-F238E27FC236}">
                <a16:creationId xmlns:a16="http://schemas.microsoft.com/office/drawing/2014/main" xmlns="" id="{98A0FE70-0DE1-47C0-9C45-85A621DF9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46424" r="63277" b="44310"/>
          <a:stretch/>
        </p:blipFill>
        <p:spPr>
          <a:xfrm>
            <a:off x="3840954" y="2941192"/>
            <a:ext cx="590550" cy="619125"/>
          </a:xfrm>
          <a:prstGeom prst="rect">
            <a:avLst/>
          </a:prstGeom>
        </p:spPr>
      </p:pic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C5AB98B3-E884-4871-93A5-C9F254521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0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ADE3B96-35D3-4CFE-B972-7FC2F8B0043C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1231" y="2476553"/>
            <a:ext cx="11879263" cy="950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67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ИСПОЛЬЗУЙТЕ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2951907"/>
            <a:ext cx="11879263" cy="1299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70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ЭФФЕКТ КРАЯ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7CE6CC3-081E-4571-B8CA-282874B6EB5C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130C9CAF-0457-459C-9778-DC811C2BC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79EF4D6-6D4B-4385-A085-665C32AF1E0A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51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1231" y="2161788"/>
            <a:ext cx="11879263" cy="105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7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ЛУЧШЕ ВСЕГО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3609906"/>
            <a:ext cx="11879263" cy="112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59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НАЧАЛО И КОНЕЦ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6E8D091-91DA-4DE7-8E98-1C60085B3144}"/>
              </a:ext>
            </a:extLst>
          </p:cNvPr>
          <p:cNvSpPr/>
          <p:nvPr/>
        </p:nvSpPr>
        <p:spPr>
          <a:xfrm>
            <a:off x="1231" y="3078824"/>
            <a:ext cx="11879263" cy="925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64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ЗАПОМИНАЕТСЯ</a:t>
            </a:r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501A9077-C939-4619-8218-38A660D0C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4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nnn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8"/>
          <a:stretch/>
        </p:blipFill>
        <p:spPr>
          <a:xfrm>
            <a:off x="-1" y="1595178"/>
            <a:ext cx="11879263" cy="4925504"/>
          </a:xfrm>
          <a:prstGeom prst="rect">
            <a:avLst/>
          </a:prstGeom>
        </p:spPr>
      </p:pic>
      <p:pic>
        <p:nvPicPr>
          <p:cNvPr id="10" name="Изображение 3" descr="nnn05.png">
            <a:extLst>
              <a:ext uri="{FF2B5EF4-FFF2-40B4-BE49-F238E27FC236}">
                <a16:creationId xmlns:a16="http://schemas.microsoft.com/office/drawing/2014/main" xmlns="" id="{56E407CF-1649-42ED-A7E3-E34254782F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46424" r="63277" b="44310"/>
          <a:stretch/>
        </p:blipFill>
        <p:spPr>
          <a:xfrm>
            <a:off x="3840954" y="2941192"/>
            <a:ext cx="590550" cy="619125"/>
          </a:xfrm>
          <a:prstGeom prst="rect">
            <a:avLst/>
          </a:prstGeom>
        </p:spPr>
      </p:pic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93506615-7A69-4D47-A9FA-111652329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0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nnn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7"/>
          <a:stretch/>
        </p:blipFill>
        <p:spPr>
          <a:xfrm>
            <a:off x="-1" y="1302420"/>
            <a:ext cx="11879263" cy="5218262"/>
          </a:xfrm>
          <a:prstGeom prst="rect">
            <a:avLst/>
          </a:prstGeom>
        </p:spPr>
      </p:pic>
      <p:pic>
        <p:nvPicPr>
          <p:cNvPr id="10" name="Изображение 3" descr="nnn05.png">
            <a:extLst>
              <a:ext uri="{FF2B5EF4-FFF2-40B4-BE49-F238E27FC236}">
                <a16:creationId xmlns:a16="http://schemas.microsoft.com/office/drawing/2014/main" xmlns="" id="{929EEB45-F6E4-45C1-981F-68A63E4F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46424" r="63277" b="44310"/>
          <a:stretch/>
        </p:blipFill>
        <p:spPr>
          <a:xfrm>
            <a:off x="3840954" y="2941192"/>
            <a:ext cx="590550" cy="619125"/>
          </a:xfrm>
          <a:prstGeom prst="rect">
            <a:avLst/>
          </a:prstGeom>
        </p:spPr>
      </p:pic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0DF5889E-D84F-47D7-9B73-58571D10C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34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nnn0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2"/>
          <a:stretch/>
        </p:blipFill>
        <p:spPr>
          <a:xfrm>
            <a:off x="-1" y="1321470"/>
            <a:ext cx="11879263" cy="5199212"/>
          </a:xfrm>
          <a:prstGeom prst="rect">
            <a:avLst/>
          </a:prstGeom>
        </p:spPr>
      </p:pic>
      <p:pic>
        <p:nvPicPr>
          <p:cNvPr id="10" name="Изображение 3" descr="nnn05.png">
            <a:extLst>
              <a:ext uri="{FF2B5EF4-FFF2-40B4-BE49-F238E27FC236}">
                <a16:creationId xmlns:a16="http://schemas.microsoft.com/office/drawing/2014/main" xmlns="" id="{85ECAD18-C91D-479A-99B8-4473A548D5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46424" r="63277" b="44310"/>
          <a:stretch/>
        </p:blipFill>
        <p:spPr>
          <a:xfrm>
            <a:off x="3840954" y="2941192"/>
            <a:ext cx="590550" cy="619125"/>
          </a:xfrm>
          <a:prstGeom prst="rect">
            <a:avLst/>
          </a:prstGeom>
        </p:spPr>
      </p:pic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3C5AB32C-8E1A-432B-82E6-D2530B718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1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DBB2AAC-A33A-414B-8FD7-A3F402768592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5588AA-3162-2F4B-BE90-C136BE76ED13}"/>
              </a:ext>
            </a:extLst>
          </p:cNvPr>
          <p:cNvSpPr/>
          <p:nvPr/>
        </p:nvSpPr>
        <p:spPr>
          <a:xfrm>
            <a:off x="-1" y="1793398"/>
            <a:ext cx="11879263" cy="112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59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ВОЗДЕЙСТВУЙТЕ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8580" y="2615493"/>
            <a:ext cx="11879263" cy="83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42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НЕ ТОЛЬКО НА ЛОГИКУ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64B5683-C03C-4AF3-B344-D8C4101DE588}"/>
              </a:ext>
            </a:extLst>
          </p:cNvPr>
          <p:cNvSpPr/>
          <p:nvPr/>
        </p:nvSpPr>
        <p:spPr>
          <a:xfrm>
            <a:off x="9182" y="3879317"/>
            <a:ext cx="11879263" cy="110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78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НА ЭМОЦИИ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09C1618-F95E-42CC-B08C-E370E0CF0309}"/>
              </a:ext>
            </a:extLst>
          </p:cNvPr>
          <p:cNvSpPr/>
          <p:nvPr/>
        </p:nvSpPr>
        <p:spPr>
          <a:xfrm>
            <a:off x="19597" y="3164471"/>
            <a:ext cx="11879263" cy="83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42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НО И</a:t>
            </a:r>
          </a:p>
        </p:txBody>
      </p:sp>
      <p:pic>
        <p:nvPicPr>
          <p:cNvPr id="5" name="Изображение 5" descr="logo.eps">
            <a:extLst>
              <a:ext uri="{FF2B5EF4-FFF2-40B4-BE49-F238E27FC236}">
                <a16:creationId xmlns:a16="http://schemas.microsoft.com/office/drawing/2014/main" xmlns="" id="{6DE667A4-78F6-4792-89A7-611C48422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04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431" y="219377"/>
            <a:ext cx="6702400" cy="6273447"/>
          </a:xfrm>
          <a:prstGeom prst="rect">
            <a:avLst/>
          </a:prstGeom>
        </p:spPr>
      </p:pic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D2A53BEE-3FAD-486D-8E5A-E85A8CF8F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0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4-11-11 в 13.59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895" y="530657"/>
            <a:ext cx="4421471" cy="6008355"/>
          </a:xfrm>
          <a:prstGeom prst="rect">
            <a:avLst/>
          </a:prstGeom>
        </p:spPr>
      </p:pic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9CDC6A39-2350-430F-978A-BA5B61ECC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58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8" b="89914" l="2863" r="89868">
                        <a14:backgroundMark x1="66960" y1="31988" x2="66960" y2="31988"/>
                        <a14:backgroundMark x1="68062" y1="61095" x2="68062" y2="610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4114" y="1490099"/>
            <a:ext cx="5230073" cy="3997434"/>
          </a:xfrm>
          <a:prstGeom prst="rect">
            <a:avLst/>
          </a:prstGeom>
        </p:spPr>
      </p:pic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BBBFA063-ACD9-4493-8B03-055465F80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7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FA78039-92A1-4FC8-84E6-DBAD909C3D26}"/>
              </a:ext>
            </a:extLst>
          </p:cNvPr>
          <p:cNvSpPr/>
          <p:nvPr/>
        </p:nvSpPr>
        <p:spPr>
          <a:xfrm>
            <a:off x="16041" y="2997137"/>
            <a:ext cx="11879263" cy="975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6800" dirty="0">
                <a:solidFill>
                  <a:schemeClr val="tx1">
                    <a:lumMod val="65000"/>
                    <a:lumOff val="35000"/>
                  </a:schemeClr>
                </a:solidFill>
                <a:latin typeface="Osnova Pro" panose="02010504040200020004" pitchFamily="50" charset="0"/>
                <a:cs typeface="Arial" charset="0"/>
              </a:rPr>
              <a:t>ОТ РАЦИО К ЭМОЦИО</a:t>
            </a:r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A4235C33-3505-4118-90BB-29EA6B89E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13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/>
          <a:srcRect b="16557"/>
          <a:stretch/>
        </p:blipFill>
        <p:spPr>
          <a:xfrm rot="10800000">
            <a:off x="2266809" y="-10065"/>
            <a:ext cx="2139260" cy="2975118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439" y="3552299"/>
            <a:ext cx="3439308" cy="342801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FA78039-92A1-4FC8-84E6-DBAD909C3D26}"/>
              </a:ext>
            </a:extLst>
          </p:cNvPr>
          <p:cNvSpPr/>
          <p:nvPr/>
        </p:nvSpPr>
        <p:spPr>
          <a:xfrm>
            <a:off x="16041" y="2997137"/>
            <a:ext cx="11879263" cy="975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6800" dirty="0">
                <a:solidFill>
                  <a:schemeClr val="tx1">
                    <a:lumMod val="65000"/>
                    <a:lumOff val="35000"/>
                  </a:schemeClr>
                </a:solidFill>
                <a:latin typeface="Osnova Pro" panose="02010504040200020004" pitchFamily="50" charset="0"/>
                <a:cs typeface="Arial" charset="0"/>
              </a:rPr>
              <a:t>ОТ РАЦИО К ЭМОЦИО</a:t>
            </a:r>
          </a:p>
        </p:txBody>
      </p:sp>
    </p:spTree>
    <p:extLst>
      <p:ext uri="{BB962C8B-B14F-4D97-AF65-F5344CB8AC3E}">
        <p14:creationId xmlns:p14="http://schemas.microsoft.com/office/powerpoint/2010/main" val="28259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Прямоугольник 4"/>
          <p:cNvSpPr/>
          <p:nvPr/>
        </p:nvSpPr>
        <p:spPr>
          <a:xfrm>
            <a:off x="180443" y="1285948"/>
            <a:ext cx="2796893" cy="54753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4545" tIns="44545" rIns="44545" bIns="44545" anchor="ctr"/>
          <a:lstStyle/>
          <a:p>
            <a:pPr algn="ctr" defTabSz="445450">
              <a:defRPr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297"/>
          </a:p>
        </p:txBody>
      </p:sp>
      <p:pic>
        <p:nvPicPr>
          <p:cNvPr id="2322" name="Изображение 10" descr="Изображение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8886" y="517866"/>
            <a:ext cx="8909449" cy="58048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910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Прямоугольник 4"/>
          <p:cNvSpPr/>
          <p:nvPr/>
        </p:nvSpPr>
        <p:spPr>
          <a:xfrm>
            <a:off x="180443" y="1285948"/>
            <a:ext cx="2796893" cy="54753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4545" tIns="44545" rIns="44545" bIns="44545" anchor="ctr"/>
          <a:lstStyle/>
          <a:p>
            <a:pPr algn="ctr" defTabSz="445450">
              <a:defRPr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sz="2297"/>
          </a:p>
        </p:txBody>
      </p:sp>
      <p:pic>
        <p:nvPicPr>
          <p:cNvPr id="2328" name="Изображение 1" descr="Изображение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2692" y="2636292"/>
            <a:ext cx="2717526" cy="3174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9" name="Изображение 3" descr="Изображение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9951" y="2258986"/>
            <a:ext cx="3517830" cy="4071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0" name="Изображение 4" descr="Изображение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3822" y="2664570"/>
            <a:ext cx="4541345" cy="3514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1" name="Изображение 5" descr="Изображение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47788" y="934065"/>
            <a:ext cx="1593675" cy="1324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2" name="Изображение 6" descr="Изображение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67696" y="934065"/>
            <a:ext cx="1426128" cy="1324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3" name="Изображение 8" descr="Изображение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46976" y="934065"/>
            <a:ext cx="1426128" cy="13249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33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990" y="766628"/>
            <a:ext cx="5307281" cy="5307281"/>
          </a:xfrm>
          <a:prstGeom prst="rect">
            <a:avLst/>
          </a:prstGeom>
        </p:spPr>
      </p:pic>
      <p:pic>
        <p:nvPicPr>
          <p:cNvPr id="5" name="Изображение 5" descr="logo.eps">
            <a:extLst>
              <a:ext uri="{FF2B5EF4-FFF2-40B4-BE49-F238E27FC236}">
                <a16:creationId xmlns:a16="http://schemas.microsoft.com/office/drawing/2014/main" xmlns="" id="{DEF864B4-5574-47F7-8A9D-101CA465B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507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03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DBB2AAC-A33A-414B-8FD7-A3F402768592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5588AA-3162-2F4B-BE90-C136BE76ED13}"/>
              </a:ext>
            </a:extLst>
          </p:cNvPr>
          <p:cNvSpPr/>
          <p:nvPr/>
        </p:nvSpPr>
        <p:spPr>
          <a:xfrm>
            <a:off x="-1" y="1697146"/>
            <a:ext cx="11879263" cy="112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59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ВОЗДЕЙСТВУЙТЕ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8580" y="2519241"/>
            <a:ext cx="11879263" cy="83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42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НЕ ТОЛЬКО НА ЛОГИКУ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64B5683-C03C-4AF3-B344-D8C4101DE588}"/>
              </a:ext>
            </a:extLst>
          </p:cNvPr>
          <p:cNvSpPr/>
          <p:nvPr/>
        </p:nvSpPr>
        <p:spPr>
          <a:xfrm>
            <a:off x="9182" y="3783065"/>
            <a:ext cx="11879263" cy="110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78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НА ЭМОЦИИ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09C1618-F95E-42CC-B08C-E370E0CF0309}"/>
              </a:ext>
            </a:extLst>
          </p:cNvPr>
          <p:cNvSpPr/>
          <p:nvPr/>
        </p:nvSpPr>
        <p:spPr>
          <a:xfrm>
            <a:off x="19597" y="3068219"/>
            <a:ext cx="11879263" cy="83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42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НО 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CCDFF20-BC44-4823-A6C3-C63F900D82B1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Изображение 5" descr="logo.eps">
            <a:extLst>
              <a:ext uri="{FF2B5EF4-FFF2-40B4-BE49-F238E27FC236}">
                <a16:creationId xmlns:a16="http://schemas.microsoft.com/office/drawing/2014/main" xmlns="" id="{015C2B5A-2E5E-473C-BB9A-3641BC483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B39D19B-2622-4555-BCFF-D0C555B1F412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3385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DBB2AAC-A33A-414B-8FD7-A3F402768592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1231" y="2932097"/>
            <a:ext cx="1187926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64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К ФИЛОСОФИИ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5588AA-3162-2F4B-BE90-C136BE76ED13}"/>
              </a:ext>
            </a:extLst>
          </p:cNvPr>
          <p:cNvSpPr/>
          <p:nvPr/>
        </p:nvSpPr>
        <p:spPr>
          <a:xfrm>
            <a:off x="-1" y="1795538"/>
            <a:ext cx="11879263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68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АПЕЛЛИРУЙТЕ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3322217"/>
            <a:ext cx="11879263" cy="1471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78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УБЕЖДЕНИЯ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04C56A-A00D-41E6-AF22-C46DB23B6CFB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DCD6392B-3BD2-431F-A5C9-766BDD95C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53A6938-8601-4AE5-A25F-FCAB328C80C7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3768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Снимок экрана 2018-06-06 в 14.26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" y="1018985"/>
            <a:ext cx="10226925" cy="3986134"/>
          </a:xfrm>
          <a:prstGeom prst="rect">
            <a:avLst/>
          </a:prstGeom>
        </p:spPr>
      </p:pic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E9C1F0C0-A74B-453F-99C2-D7B055A17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53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AB1518C9-6223-4A19-8ADE-0A9A9C24D7D8}"/>
              </a:ext>
            </a:extLst>
          </p:cNvPr>
          <p:cNvGrpSpPr/>
          <p:nvPr/>
        </p:nvGrpSpPr>
        <p:grpSpPr>
          <a:xfrm>
            <a:off x="63121" y="449695"/>
            <a:ext cx="11538253" cy="5787527"/>
            <a:chOff x="381579" y="531406"/>
            <a:chExt cx="11538253" cy="578752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0966140">
              <a:off x="6523213" y="1678559"/>
              <a:ext cx="2545003" cy="362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754" dirty="0">
                  <a:latin typeface="Osnova Pro Light" panose="02010304040200020004" pitchFamily="2" charset="0"/>
                  <a:cs typeface="Arial" charset="0"/>
                </a:rPr>
                <a:t>удовольствие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>
              <a:off x="4665598" y="1279059"/>
              <a:ext cx="2545003" cy="4671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2436" dirty="0">
                  <a:latin typeface="Osnova Pro Light" panose="02010304040200020004" pitchFamily="2" charset="0"/>
                  <a:cs typeface="Arial" charset="0"/>
                </a:rPr>
                <a:t>свобода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48027">
              <a:off x="8756990" y="1190019"/>
              <a:ext cx="2545003" cy="542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2923" dirty="0">
                  <a:latin typeface="Osnova Pro Light" panose="02010304040200020004" pitchFamily="2" charset="0"/>
                  <a:cs typeface="Arial" charset="0"/>
                </a:rPr>
                <a:t>здоровье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383777">
              <a:off x="2123380" y="2667714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здравый смысл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0966140">
              <a:off x="2501079" y="1563507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милосердие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>
              <a:off x="1423519" y="3901558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карьера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579947">
              <a:off x="4632053" y="3231404"/>
              <a:ext cx="2545003" cy="542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2923" dirty="0">
                  <a:latin typeface="Osnova Pro Light" panose="02010304040200020004" pitchFamily="2" charset="0"/>
                  <a:cs typeface="Arial" charset="0"/>
                </a:rPr>
                <a:t>общение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58921">
              <a:off x="7468259" y="2345898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время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0966140">
              <a:off x="1030119" y="4940074"/>
              <a:ext cx="2545003" cy="317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461" dirty="0">
                  <a:latin typeface="Osnova Pro Light" panose="02010304040200020004" pitchFamily="2" charset="0"/>
                  <a:cs typeface="Arial" charset="0"/>
                </a:rPr>
                <a:t>мораль и нравственность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1258144">
              <a:off x="3787747" y="2050973"/>
              <a:ext cx="2545003" cy="4371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2241" dirty="0">
                  <a:latin typeface="Osnova Pro Light" panose="02010304040200020004" pitchFamily="2" charset="0"/>
                  <a:cs typeface="Arial" charset="0"/>
                </a:rPr>
                <a:t>дети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0966140">
              <a:off x="381579" y="3158852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отдых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309995">
              <a:off x="5329520" y="4487282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образование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0966140">
              <a:off x="6439686" y="3003228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религия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649950">
              <a:off x="3481925" y="5158414"/>
              <a:ext cx="2980539" cy="5421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2923" dirty="0">
                  <a:latin typeface="Osnova Pro Light" panose="02010304040200020004" pitchFamily="2" charset="0"/>
                  <a:cs typeface="Arial" charset="0"/>
                </a:rPr>
                <a:t>безопасность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>
              <a:off x="8214479" y="4350331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статус / признание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1243858">
              <a:off x="6520750" y="5245550"/>
              <a:ext cx="2545003" cy="362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754" dirty="0">
                  <a:latin typeface="Osnova Pro Light" panose="02010304040200020004" pitchFamily="2" charset="0"/>
                  <a:cs typeface="Arial" charset="0"/>
                </a:rPr>
                <a:t>любовь</a:t>
              </a: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>
              <a:off x="3439759" y="4052012"/>
              <a:ext cx="2545003" cy="317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461" dirty="0">
                  <a:latin typeface="Osnova Pro Light" panose="02010304040200020004" pitchFamily="2" charset="0"/>
                  <a:cs typeface="Arial" charset="0"/>
                </a:rPr>
                <a:t>самореализация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0966140">
              <a:off x="9134229" y="3305213"/>
              <a:ext cx="2545003" cy="362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754" dirty="0">
                  <a:latin typeface="Osnova Pro Light" panose="02010304040200020004" pitchFamily="2" charset="0"/>
                  <a:cs typeface="Arial" charset="0"/>
                </a:rPr>
                <a:t>справедливость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1029995">
              <a:off x="9009075" y="5423937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эстетика / красота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>
              <a:off x="5323671" y="2654023"/>
              <a:ext cx="2545003" cy="317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461" dirty="0">
                  <a:latin typeface="Osnova Pro Light" panose="02010304040200020004" pitchFamily="2" charset="0"/>
                  <a:cs typeface="Arial" charset="0"/>
                </a:rPr>
                <a:t>право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0200211">
              <a:off x="472880" y="1049502"/>
              <a:ext cx="3859346" cy="497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2631" dirty="0">
                  <a:latin typeface="Osnova Pro Light" panose="02010304040200020004" pitchFamily="2" charset="0"/>
                  <a:cs typeface="Arial" charset="0"/>
                </a:rPr>
                <a:t>финансы / деньги</a:t>
              </a: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694432">
              <a:off x="9374829" y="2022305"/>
              <a:ext cx="2545003" cy="362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754" dirty="0">
                  <a:latin typeface="Osnova Pro Light" panose="02010304040200020004" pitchFamily="2" charset="0"/>
                  <a:cs typeface="Arial" charset="0"/>
                </a:rPr>
                <a:t>власть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>
              <a:off x="1668472" y="5656077"/>
              <a:ext cx="2545003" cy="317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461" dirty="0">
                  <a:latin typeface="Osnova Pro Light" panose="02010304040200020004" pitchFamily="2" charset="0"/>
                  <a:cs typeface="Arial" charset="0"/>
                </a:rPr>
                <a:t>дружба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1464777">
              <a:off x="5508429" y="531406"/>
              <a:ext cx="2545003" cy="317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461" dirty="0">
                  <a:latin typeface="Osnova Pro Light" panose="02010304040200020004" pitchFamily="2" charset="0"/>
                  <a:cs typeface="Arial" charset="0"/>
                </a:rPr>
                <a:t>знания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>
              <a:off x="6891045" y="3709863"/>
              <a:ext cx="2545003" cy="302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364" dirty="0">
                  <a:latin typeface="Osnova Pro Light" panose="02010304040200020004" pitchFamily="2" charset="0"/>
                  <a:cs typeface="Arial" charset="0"/>
                </a:rPr>
                <a:t>практичность</a:t>
              </a: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1283123">
              <a:off x="5239072" y="5854175"/>
              <a:ext cx="2545003" cy="3171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461" dirty="0">
                  <a:latin typeface="Osnova Pro Light" panose="02010304040200020004" pitchFamily="2" charset="0"/>
                  <a:cs typeface="Arial" charset="0"/>
                </a:rPr>
                <a:t>творчество</a:t>
              </a: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0966140">
              <a:off x="7357491" y="5926646"/>
              <a:ext cx="2545003" cy="3922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949" dirty="0">
                  <a:latin typeface="Osnova Pro Light" panose="02010304040200020004" pitchFamily="2" charset="0"/>
                  <a:cs typeface="Arial" charset="0"/>
                </a:rPr>
                <a:t>эффективность</a:t>
              </a: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4CB6F44A-9C34-4096-8540-18920CDAAAE0}"/>
                </a:ext>
              </a:extLst>
            </p:cNvPr>
            <p:cNvSpPr/>
            <p:nvPr/>
          </p:nvSpPr>
          <p:spPr>
            <a:xfrm rot="20966140">
              <a:off x="7616870" y="583174"/>
              <a:ext cx="2545003" cy="332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45461">
                <a:defRPr/>
              </a:pPr>
              <a:r>
                <a:rPr lang="ru-RU" sz="1559" dirty="0">
                  <a:latin typeface="Osnova Pro Light" panose="02010304040200020004" pitchFamily="2" charset="0"/>
                  <a:cs typeface="Arial" charset="0"/>
                </a:rPr>
                <a:t>счастье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7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EF5382F-F4AE-4327-AADD-5A7035797EA6}"/>
              </a:ext>
            </a:extLst>
          </p:cNvPr>
          <p:cNvSpPr/>
          <p:nvPr/>
        </p:nvSpPr>
        <p:spPr>
          <a:xfrm>
            <a:off x="0" y="0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8DB862-82A4-418F-A2CC-067B145A5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3"/>
          <a:stretch/>
        </p:blipFill>
        <p:spPr>
          <a:xfrm>
            <a:off x="740411" y="0"/>
            <a:ext cx="11138852" cy="684053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5FE48C4-2F69-4CAE-AC9A-F8A73D7C10E2}"/>
              </a:ext>
            </a:extLst>
          </p:cNvPr>
          <p:cNvSpPr/>
          <p:nvPr/>
        </p:nvSpPr>
        <p:spPr>
          <a:xfrm>
            <a:off x="1026056" y="4067968"/>
            <a:ext cx="5431894" cy="81813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70B56E7-3F5A-4807-8073-4024D8A93655}"/>
              </a:ext>
            </a:extLst>
          </p:cNvPr>
          <p:cNvSpPr/>
          <p:nvPr/>
        </p:nvSpPr>
        <p:spPr>
          <a:xfrm>
            <a:off x="1026056" y="4939264"/>
            <a:ext cx="5037138" cy="81813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4" name="Изображение 5" descr="logo.eps">
            <a:extLst>
              <a:ext uri="{FF2B5EF4-FFF2-40B4-BE49-F238E27FC236}">
                <a16:creationId xmlns:a16="http://schemas.microsoft.com/office/drawing/2014/main" xmlns="" id="{B7979A32-FDF7-427A-944E-6C7B3EA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7E55612-41AC-4348-A4D3-B0876D099C7B}"/>
              </a:ext>
            </a:extLst>
          </p:cNvPr>
          <p:cNvSpPr/>
          <p:nvPr/>
        </p:nvSpPr>
        <p:spPr>
          <a:xfrm>
            <a:off x="1268412" y="4036051"/>
            <a:ext cx="5037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54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  <a:t>ФИЛОСОФИЯ</a:t>
            </a:r>
            <a:br>
              <a:rPr lang="ru-RU" sz="54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</a:br>
            <a:r>
              <a:rPr lang="ru-RU" sz="54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  <a:t>УБЕЖДЕНИЯ</a:t>
            </a:r>
          </a:p>
        </p:txBody>
      </p:sp>
    </p:spTree>
    <p:extLst>
      <p:ext uri="{BB962C8B-B14F-4D97-AF65-F5344CB8AC3E}">
        <p14:creationId xmlns:p14="http://schemas.microsoft.com/office/powerpoint/2010/main" val="11302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BF006394-4F8A-4E9D-AAC7-EECEB5AA6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4EF3FCB-2038-4B73-92B0-1A7AB15F3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35" y="480781"/>
            <a:ext cx="5870343" cy="587897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4A3C609-AD9B-4E2A-9BA9-13576CBD8579}"/>
              </a:ext>
            </a:extLst>
          </p:cNvPr>
          <p:cNvSpPr/>
          <p:nvPr/>
        </p:nvSpPr>
        <p:spPr>
          <a:xfrm>
            <a:off x="7727561" y="2684855"/>
            <a:ext cx="504067" cy="504067"/>
          </a:xfrm>
          <a:prstGeom prst="rect">
            <a:avLst/>
          </a:prstGeom>
          <a:solidFill>
            <a:srgbClr val="00B2E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04E0AA8B-12EF-4A6D-82A1-F123D910E547}"/>
              </a:ext>
            </a:extLst>
          </p:cNvPr>
          <p:cNvSpPr txBox="1">
            <a:spLocks/>
          </p:cNvSpPr>
          <p:nvPr/>
        </p:nvSpPr>
        <p:spPr>
          <a:xfrm>
            <a:off x="8339530" y="2599508"/>
            <a:ext cx="3273838" cy="706940"/>
          </a:xfrm>
          <a:prstGeom prst="rect">
            <a:avLst/>
          </a:prstGeom>
        </p:spPr>
        <p:txBody>
          <a:bodyPr vert="horz" lIns="89094" tIns="44547" rIns="89094" bIns="44547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CC3F5"/>
              </a:buClr>
              <a:buNone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Osnova Pro" panose="02010504040200020004" pitchFamily="50" charset="0"/>
              </a:rPr>
              <a:t>Врожденные характеристики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AF18AF2-1A3A-4C9F-9BC7-CA19C500559B}"/>
              </a:ext>
            </a:extLst>
          </p:cNvPr>
          <p:cNvSpPr/>
          <p:nvPr/>
        </p:nvSpPr>
        <p:spPr>
          <a:xfrm>
            <a:off x="7727561" y="3588218"/>
            <a:ext cx="504067" cy="504067"/>
          </a:xfrm>
          <a:prstGeom prst="rect">
            <a:avLst/>
          </a:prstGeom>
          <a:solidFill>
            <a:srgbClr val="F370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09B100D2-795E-45DC-9266-8899EDF6663B}"/>
              </a:ext>
            </a:extLst>
          </p:cNvPr>
          <p:cNvSpPr txBox="1">
            <a:spLocks/>
          </p:cNvSpPr>
          <p:nvPr/>
        </p:nvSpPr>
        <p:spPr>
          <a:xfrm>
            <a:off x="8339530" y="3502871"/>
            <a:ext cx="3273838" cy="706940"/>
          </a:xfrm>
          <a:prstGeom prst="rect">
            <a:avLst/>
          </a:prstGeom>
        </p:spPr>
        <p:txBody>
          <a:bodyPr vert="horz" lIns="89094" tIns="44547" rIns="89094" bIns="44547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3CC3F5"/>
              </a:buClr>
              <a:buNone/>
            </a:pPr>
            <a:r>
              <a:rPr lang="ru-RU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Osnova Pro" panose="02010504040200020004" pitchFamily="50" charset="0"/>
              </a:rPr>
              <a:t>Приобретенные характеристики</a:t>
            </a:r>
          </a:p>
        </p:txBody>
      </p:sp>
    </p:spTree>
    <p:extLst>
      <p:ext uri="{BB962C8B-B14F-4D97-AF65-F5344CB8AC3E}">
        <p14:creationId xmlns:p14="http://schemas.microsoft.com/office/powerpoint/2010/main" val="22449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501272" y="2276696"/>
            <a:ext cx="2569936" cy="2650645"/>
          </a:xfrm>
          <a:prstGeom prst="ellipse">
            <a:avLst/>
          </a:prstGeom>
          <a:solidFill>
            <a:srgbClr val="21AD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496" dirty="0">
                <a:latin typeface="Osnova Pro"/>
                <a:cs typeface="Osnova Pro"/>
              </a:rPr>
              <a:t>А</a:t>
            </a:r>
            <a:r>
              <a:rPr lang="ru-RU" sz="3897" dirty="0">
                <a:latin typeface="Osnova Pro"/>
                <a:cs typeface="Osnova Pro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5018" y="1242904"/>
            <a:ext cx="2549822" cy="109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496" dirty="0">
                <a:solidFill>
                  <a:srgbClr val="800000"/>
                </a:solidFill>
                <a:latin typeface="Osnova Pro"/>
                <a:cs typeface="Osnova Pro"/>
              </a:rPr>
              <a:t>Ф</a:t>
            </a:r>
            <a:r>
              <a:rPr lang="ru-RU" sz="3897" dirty="0">
                <a:solidFill>
                  <a:srgbClr val="800000"/>
                </a:solidFill>
                <a:latin typeface="Osnova Pro"/>
                <a:cs typeface="Osnova Pro"/>
              </a:rPr>
              <a:t>1</a:t>
            </a:r>
          </a:p>
        </p:txBody>
      </p: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7A8D99E9-F855-43C7-8054-EF81F4E59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93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3573177" y="535878"/>
            <a:ext cx="4741976" cy="1346922"/>
            <a:chOff x="2750434" y="136064"/>
            <a:chExt cx="3650111" cy="1036786"/>
          </a:xfrm>
        </p:grpSpPr>
        <p:sp>
          <p:nvSpPr>
            <p:cNvPr id="26" name="Овал 25"/>
            <p:cNvSpPr/>
            <p:nvPr/>
          </p:nvSpPr>
          <p:spPr>
            <a:xfrm>
              <a:off x="2750434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27" name="Овал 26"/>
            <p:cNvSpPr/>
            <p:nvPr/>
          </p:nvSpPr>
          <p:spPr>
            <a:xfrm>
              <a:off x="4184213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28" name="Овал 27"/>
            <p:cNvSpPr/>
            <p:nvPr/>
          </p:nvSpPr>
          <p:spPr>
            <a:xfrm>
              <a:off x="5613007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80268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02707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54186" y="158742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BC052F7E-90DC-4D00-AE41-6EEC285B1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7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3573177" y="535878"/>
            <a:ext cx="4741976" cy="1346922"/>
            <a:chOff x="2750434" y="136064"/>
            <a:chExt cx="3650111" cy="1036786"/>
          </a:xfrm>
        </p:grpSpPr>
        <p:sp>
          <p:nvSpPr>
            <p:cNvPr id="26" name="Овал 25"/>
            <p:cNvSpPr/>
            <p:nvPr/>
          </p:nvSpPr>
          <p:spPr>
            <a:xfrm>
              <a:off x="2750434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27" name="Овал 26"/>
            <p:cNvSpPr/>
            <p:nvPr/>
          </p:nvSpPr>
          <p:spPr>
            <a:xfrm>
              <a:off x="4184213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28" name="Овал 27"/>
            <p:cNvSpPr/>
            <p:nvPr/>
          </p:nvSpPr>
          <p:spPr>
            <a:xfrm>
              <a:off x="5613007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80268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02707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54186" y="158742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807543" y="607454"/>
            <a:ext cx="6175156" cy="1521576"/>
            <a:chOff x="2013677" y="217066"/>
            <a:chExt cx="5415900" cy="1334493"/>
          </a:xfrm>
          <a:effectLst/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9F879C1E-99F1-4D4A-AE14-71086039F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53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3573177" y="535878"/>
            <a:ext cx="4741976" cy="1346922"/>
            <a:chOff x="2750434" y="136064"/>
            <a:chExt cx="3650111" cy="1036786"/>
          </a:xfrm>
        </p:grpSpPr>
        <p:sp>
          <p:nvSpPr>
            <p:cNvPr id="26" name="Овал 25"/>
            <p:cNvSpPr/>
            <p:nvPr/>
          </p:nvSpPr>
          <p:spPr>
            <a:xfrm>
              <a:off x="2750434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27" name="Овал 26"/>
            <p:cNvSpPr/>
            <p:nvPr/>
          </p:nvSpPr>
          <p:spPr>
            <a:xfrm>
              <a:off x="4184213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28" name="Овал 27"/>
            <p:cNvSpPr/>
            <p:nvPr/>
          </p:nvSpPr>
          <p:spPr>
            <a:xfrm>
              <a:off x="5613007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80268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02707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54186" y="158742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573177" y="2354216"/>
            <a:ext cx="4638851" cy="1346922"/>
            <a:chOff x="2750434" y="136064"/>
            <a:chExt cx="3570731" cy="1036786"/>
          </a:xfrm>
        </p:grpSpPr>
        <p:sp>
          <p:nvSpPr>
            <p:cNvPr id="35" name="Овал 34"/>
            <p:cNvSpPr/>
            <p:nvPr/>
          </p:nvSpPr>
          <p:spPr>
            <a:xfrm>
              <a:off x="2750434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6" name="Овал 35"/>
            <p:cNvSpPr/>
            <p:nvPr/>
          </p:nvSpPr>
          <p:spPr>
            <a:xfrm>
              <a:off x="4184213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37" name="Овал 36"/>
            <p:cNvSpPr/>
            <p:nvPr/>
          </p:nvSpPr>
          <p:spPr>
            <a:xfrm>
              <a:off x="5613007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00888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1,2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11987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3,4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74806" y="158742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5,6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807543" y="607454"/>
            <a:ext cx="6175156" cy="1521576"/>
            <a:chOff x="2013677" y="217066"/>
            <a:chExt cx="5415900" cy="1334493"/>
          </a:xfrm>
          <a:effectLst/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BB43A503-7631-44D7-89A5-27B0A73F4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2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3573177" y="535878"/>
            <a:ext cx="4741976" cy="1346922"/>
            <a:chOff x="2750434" y="136064"/>
            <a:chExt cx="3650111" cy="1036786"/>
          </a:xfrm>
        </p:grpSpPr>
        <p:sp>
          <p:nvSpPr>
            <p:cNvPr id="26" name="Овал 25"/>
            <p:cNvSpPr/>
            <p:nvPr/>
          </p:nvSpPr>
          <p:spPr>
            <a:xfrm>
              <a:off x="2750434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27" name="Овал 26"/>
            <p:cNvSpPr/>
            <p:nvPr/>
          </p:nvSpPr>
          <p:spPr>
            <a:xfrm>
              <a:off x="4184213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28" name="Овал 27"/>
            <p:cNvSpPr/>
            <p:nvPr/>
          </p:nvSpPr>
          <p:spPr>
            <a:xfrm>
              <a:off x="5613007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80268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02707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54186" y="158742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573177" y="2354216"/>
            <a:ext cx="4638851" cy="1346922"/>
            <a:chOff x="2750434" y="136064"/>
            <a:chExt cx="3570731" cy="1036786"/>
          </a:xfrm>
        </p:grpSpPr>
        <p:sp>
          <p:nvSpPr>
            <p:cNvPr id="35" name="Овал 34"/>
            <p:cNvSpPr/>
            <p:nvPr/>
          </p:nvSpPr>
          <p:spPr>
            <a:xfrm>
              <a:off x="2750434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6" name="Овал 35"/>
            <p:cNvSpPr/>
            <p:nvPr/>
          </p:nvSpPr>
          <p:spPr>
            <a:xfrm>
              <a:off x="4184213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37" name="Овал 36"/>
            <p:cNvSpPr/>
            <p:nvPr/>
          </p:nvSpPr>
          <p:spPr>
            <a:xfrm>
              <a:off x="5613007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00888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1,2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11987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3,4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74806" y="158742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5,6</a:t>
              </a: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807543" y="607454"/>
            <a:ext cx="6175156" cy="1521576"/>
            <a:chOff x="2013677" y="217066"/>
            <a:chExt cx="5415900" cy="1334493"/>
          </a:xfrm>
          <a:effectLst/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>
            <a:off x="2807543" y="2425785"/>
            <a:ext cx="6175156" cy="1595230"/>
            <a:chOff x="2013677" y="152466"/>
            <a:chExt cx="5415900" cy="1399093"/>
          </a:xfrm>
          <a:effectLst/>
        </p:grpSpPr>
        <p:cxnSp>
          <p:nvCxnSpPr>
            <p:cNvPr id="55" name="Прямая соединительная линия 54"/>
            <p:cNvCxnSpPr/>
            <p:nvPr/>
          </p:nvCxnSpPr>
          <p:spPr>
            <a:xfrm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H="1">
              <a:off x="2013677" y="1524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AC70B2C9-D38A-4C7F-A360-92C1A1430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2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3573177" y="535878"/>
            <a:ext cx="4741976" cy="1346922"/>
            <a:chOff x="2750434" y="136064"/>
            <a:chExt cx="3650111" cy="1036786"/>
          </a:xfrm>
        </p:grpSpPr>
        <p:sp>
          <p:nvSpPr>
            <p:cNvPr id="26" name="Овал 25"/>
            <p:cNvSpPr/>
            <p:nvPr/>
          </p:nvSpPr>
          <p:spPr>
            <a:xfrm>
              <a:off x="2750434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27" name="Овал 26"/>
            <p:cNvSpPr/>
            <p:nvPr/>
          </p:nvSpPr>
          <p:spPr>
            <a:xfrm>
              <a:off x="4184213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28" name="Овал 27"/>
            <p:cNvSpPr/>
            <p:nvPr/>
          </p:nvSpPr>
          <p:spPr>
            <a:xfrm>
              <a:off x="5613007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3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80268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02707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54186" y="158742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573177" y="2354216"/>
            <a:ext cx="4638851" cy="1346922"/>
            <a:chOff x="2750434" y="136064"/>
            <a:chExt cx="3570731" cy="1036786"/>
          </a:xfrm>
        </p:grpSpPr>
        <p:sp>
          <p:nvSpPr>
            <p:cNvPr id="35" name="Овал 34"/>
            <p:cNvSpPr/>
            <p:nvPr/>
          </p:nvSpPr>
          <p:spPr>
            <a:xfrm>
              <a:off x="2750434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36" name="Овал 35"/>
            <p:cNvSpPr/>
            <p:nvPr/>
          </p:nvSpPr>
          <p:spPr>
            <a:xfrm>
              <a:off x="4184213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37" name="Овал 36"/>
            <p:cNvSpPr/>
            <p:nvPr/>
          </p:nvSpPr>
          <p:spPr>
            <a:xfrm>
              <a:off x="5613007" y="500933"/>
              <a:ext cx="651458" cy="671917"/>
            </a:xfrm>
            <a:prstGeom prst="ellipse">
              <a:avLst/>
            </a:prstGeom>
            <a:solidFill>
              <a:srgbClr val="21ADE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00888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1,2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211987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3,4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74806" y="158742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5,6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573177" y="4843652"/>
            <a:ext cx="4741976" cy="1346922"/>
            <a:chOff x="2750434" y="136064"/>
            <a:chExt cx="3650111" cy="1036786"/>
          </a:xfrm>
        </p:grpSpPr>
        <p:sp>
          <p:nvSpPr>
            <p:cNvPr id="42" name="Овал 41"/>
            <p:cNvSpPr/>
            <p:nvPr/>
          </p:nvSpPr>
          <p:spPr>
            <a:xfrm>
              <a:off x="2750434" y="500933"/>
              <a:ext cx="651458" cy="671917"/>
            </a:xfrm>
            <a:prstGeom prst="ellipse">
              <a:avLst/>
            </a:prstGeom>
            <a:solidFill>
              <a:srgbClr val="7DBC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43" name="Овал 42"/>
            <p:cNvSpPr/>
            <p:nvPr/>
          </p:nvSpPr>
          <p:spPr>
            <a:xfrm>
              <a:off x="4184213" y="500933"/>
              <a:ext cx="651458" cy="671917"/>
            </a:xfrm>
            <a:prstGeom prst="ellipse">
              <a:avLst/>
            </a:prstGeom>
            <a:solidFill>
              <a:srgbClr val="7DBC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44" name="Овал 43"/>
            <p:cNvSpPr/>
            <p:nvPr/>
          </p:nvSpPr>
          <p:spPr>
            <a:xfrm>
              <a:off x="5613007" y="500933"/>
              <a:ext cx="651458" cy="671917"/>
            </a:xfrm>
            <a:prstGeom prst="ellipse">
              <a:avLst/>
            </a:prstGeom>
            <a:solidFill>
              <a:srgbClr val="7DBC3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79" dirty="0">
                  <a:latin typeface="Osnova Pro"/>
                  <a:cs typeface="Osnova Pro"/>
                </a:rPr>
                <a:t>А</a:t>
              </a:r>
              <a:r>
                <a:rPr lang="ru-RU" sz="1559" dirty="0">
                  <a:latin typeface="Osnova Pro"/>
                  <a:cs typeface="Osnova Pro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880268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302707" y="136064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2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54186" y="158742"/>
              <a:ext cx="646359" cy="31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79" dirty="0">
                  <a:solidFill>
                    <a:srgbClr val="800000"/>
                  </a:solidFill>
                  <a:latin typeface="Osnova Pro"/>
                  <a:cs typeface="Osnova Pro"/>
                </a:rPr>
                <a:t>Ф</a:t>
              </a:r>
              <a:r>
                <a:rPr lang="ru-RU" sz="1559" dirty="0">
                  <a:solidFill>
                    <a:srgbClr val="800000"/>
                  </a:solidFill>
                  <a:latin typeface="Osnova Pro"/>
                  <a:cs typeface="Osnova Pro"/>
                </a:rPr>
                <a:t>3</a:t>
              </a:r>
            </a:p>
          </p:txBody>
        </p:sp>
      </p:grpSp>
      <p:sp>
        <p:nvSpPr>
          <p:cNvPr id="48" name="Стрелка вниз 47"/>
          <p:cNvSpPr/>
          <p:nvPr/>
        </p:nvSpPr>
        <p:spPr>
          <a:xfrm>
            <a:off x="5589784" y="4214376"/>
            <a:ext cx="457996" cy="420660"/>
          </a:xfrm>
          <a:prstGeom prst="downArrow">
            <a:avLst/>
          </a:prstGeom>
          <a:solidFill>
            <a:srgbClr val="7DBC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063"/>
          </a:p>
        </p:txBody>
      </p:sp>
      <p:grpSp>
        <p:nvGrpSpPr>
          <p:cNvPr id="53" name="Группа 52"/>
          <p:cNvGrpSpPr/>
          <p:nvPr/>
        </p:nvGrpSpPr>
        <p:grpSpPr>
          <a:xfrm>
            <a:off x="2807543" y="607454"/>
            <a:ext cx="6175156" cy="1521576"/>
            <a:chOff x="2013677" y="217066"/>
            <a:chExt cx="5415900" cy="1334493"/>
          </a:xfrm>
          <a:effectLst/>
        </p:grpSpPr>
        <p:cxnSp>
          <p:nvCxnSpPr>
            <p:cNvPr id="49" name="Прямая соединительная линия 48"/>
            <p:cNvCxnSpPr/>
            <p:nvPr/>
          </p:nvCxnSpPr>
          <p:spPr>
            <a:xfrm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>
            <a:off x="2807543" y="2425785"/>
            <a:ext cx="6175156" cy="1595230"/>
            <a:chOff x="2013677" y="152466"/>
            <a:chExt cx="5415900" cy="1399093"/>
          </a:xfrm>
          <a:effectLst/>
        </p:grpSpPr>
        <p:cxnSp>
          <p:nvCxnSpPr>
            <p:cNvPr id="55" name="Прямая соединительная линия 54"/>
            <p:cNvCxnSpPr/>
            <p:nvPr/>
          </p:nvCxnSpPr>
          <p:spPr>
            <a:xfrm>
              <a:off x="2013677" y="2170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H="1">
              <a:off x="2013677" y="152466"/>
              <a:ext cx="5415900" cy="13344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9FCFEC8A-57CC-40C5-8628-53F57D55C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24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1231" y="1938004"/>
            <a:ext cx="11879263" cy="647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4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У КАЖДОГО АРГУМЕНТА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2605024"/>
            <a:ext cx="11879263" cy="148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1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ФИЛОСОФИЯ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E8EDDE2-DA44-4177-BA5B-64AF65FACD2B}"/>
              </a:ext>
            </a:extLst>
          </p:cNvPr>
          <p:cNvSpPr/>
          <p:nvPr/>
        </p:nvSpPr>
        <p:spPr>
          <a:xfrm>
            <a:off x="-1231" y="2534182"/>
            <a:ext cx="11879263" cy="471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2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ДОЛЖНА БЫТЬ СВОЯ СОБСТВЕННАЯ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108A437-1640-4644-AB55-A7A7C0113250}"/>
              </a:ext>
            </a:extLst>
          </p:cNvPr>
          <p:cNvSpPr/>
          <p:nvPr/>
        </p:nvSpPr>
        <p:spPr>
          <a:xfrm>
            <a:off x="19597" y="3420269"/>
            <a:ext cx="11879263" cy="157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snova Pro Normal" panose="02010504040200020004" pitchFamily="2" charset="0"/>
                <a:cs typeface="Arial" charset="0"/>
              </a:rPr>
              <a:t>УБЕЖДЕНИЯ</a:t>
            </a:r>
          </a:p>
        </p:txBody>
      </p: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B7C3C314-1A7F-433F-B1BD-76189E5A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76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nnn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2"/>
          <a:stretch/>
        </p:blipFill>
        <p:spPr>
          <a:xfrm>
            <a:off x="-1" y="1315454"/>
            <a:ext cx="11879263" cy="5205228"/>
          </a:xfrm>
          <a:prstGeom prst="rect">
            <a:avLst/>
          </a:prstGeom>
        </p:spPr>
      </p:pic>
      <p:pic>
        <p:nvPicPr>
          <p:cNvPr id="8" name="Изображение 3" descr="nnn05.png">
            <a:extLst>
              <a:ext uri="{FF2B5EF4-FFF2-40B4-BE49-F238E27FC236}">
                <a16:creationId xmlns:a16="http://schemas.microsoft.com/office/drawing/2014/main" xmlns="" id="{5B194AFE-9B3C-4213-A650-76C7B2ECF9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46424" r="63277" b="44310"/>
          <a:stretch/>
        </p:blipFill>
        <p:spPr>
          <a:xfrm>
            <a:off x="3840954" y="2941192"/>
            <a:ext cx="590550" cy="619125"/>
          </a:xfrm>
          <a:prstGeom prst="rect">
            <a:avLst/>
          </a:prstGeom>
        </p:spPr>
      </p:pic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AF4DB6EA-F9D8-4C14-84BC-E6D179AB5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5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DBB2AAC-A33A-414B-8FD7-A3F402768592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-17819" y="2545081"/>
            <a:ext cx="11879263" cy="87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61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ОПТИМАЛЬНОЕ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5588AA-3162-2F4B-BE90-C136BE76ED13}"/>
              </a:ext>
            </a:extLst>
          </p:cNvPr>
          <p:cNvSpPr/>
          <p:nvPr/>
        </p:nvSpPr>
        <p:spPr>
          <a:xfrm>
            <a:off x="-1" y="1502046"/>
            <a:ext cx="11879263" cy="126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66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ИСПОЛЬЗУЙТЕ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E15026D-34CF-4534-825D-F7902442CE20}"/>
              </a:ext>
            </a:extLst>
          </p:cNvPr>
          <p:cNvSpPr/>
          <p:nvPr/>
        </p:nvSpPr>
        <p:spPr>
          <a:xfrm>
            <a:off x="17819" y="2921776"/>
            <a:ext cx="11879263" cy="1350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73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КОЛИЧЕСТВО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3708820"/>
            <a:ext cx="11879263" cy="136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73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АРГУМЕНТОВ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E01E053-0BD3-471D-AB05-C7E7505D2E00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39D84A57-1357-4EC3-B262-E0CC26FB5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622AFE-CEEA-4C16-A198-55FC61141999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1855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DBB2AAC-A33A-414B-8FD7-A3F402768592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1231" y="2932097"/>
            <a:ext cx="11879263" cy="110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80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АРГУМЕНТЫ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5588AA-3162-2F4B-BE90-C136BE76ED13}"/>
              </a:ext>
            </a:extLst>
          </p:cNvPr>
          <p:cNvSpPr/>
          <p:nvPr/>
        </p:nvSpPr>
        <p:spPr>
          <a:xfrm>
            <a:off x="-1" y="1584262"/>
            <a:ext cx="11879263" cy="1471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80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ВЫДЕЛЯЙТЕ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3562436"/>
            <a:ext cx="11879263" cy="1299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69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В СВОЕЙ РЕЧИ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7C6C7D5-52CF-4A16-873A-1EC838349C92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90A83FA8-D745-43AB-B415-35B3A3980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727C9C6-0A04-4E06-81CD-59596A7A541E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44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8" b="89914" l="2863" r="89868">
                        <a14:backgroundMark x1="66960" y1="31988" x2="66960" y2="31988"/>
                        <a14:backgroundMark x1="68062" y1="61095" x2="68062" y2="610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4114" y="1490099"/>
            <a:ext cx="5230073" cy="3997434"/>
          </a:xfrm>
          <a:prstGeom prst="rect">
            <a:avLst/>
          </a:prstGeom>
        </p:spPr>
      </p:pic>
      <p:pic>
        <p:nvPicPr>
          <p:cNvPr id="2" name="Изображение 5" descr="logo.eps">
            <a:extLst>
              <a:ext uri="{FF2B5EF4-FFF2-40B4-BE49-F238E27FC236}">
                <a16:creationId xmlns:a16="http://schemas.microsoft.com/office/drawing/2014/main" xmlns="" id="{28DB0BE2-DFE8-42E0-8A02-A01A2CB5A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9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ADE3B96-35D3-4CFE-B972-7FC2F8B0043C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1231" y="2476553"/>
            <a:ext cx="11879263" cy="950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67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ИСПОЛЬЗУЙТЕ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2951907"/>
            <a:ext cx="11879263" cy="1299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70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ЭФФЕКТ КРАЯ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7CE6CC3-081E-4571-B8CA-282874B6EB5C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130C9CAF-0457-459C-9778-DC811C2BC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79EF4D6-6D4B-4385-A085-665C32AF1E0A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7866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DBB2AAC-A33A-414B-8FD7-A3F402768592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5588AA-3162-2F4B-BE90-C136BE76ED13}"/>
              </a:ext>
            </a:extLst>
          </p:cNvPr>
          <p:cNvSpPr/>
          <p:nvPr/>
        </p:nvSpPr>
        <p:spPr>
          <a:xfrm>
            <a:off x="-1" y="1697146"/>
            <a:ext cx="11879263" cy="1126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59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ВОЗДЕЙСТВУЙТЕ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8580" y="2519241"/>
            <a:ext cx="11879263" cy="83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42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НЕ ТОЛЬКО НА ЛОГИКУ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64B5683-C03C-4AF3-B344-D8C4101DE588}"/>
              </a:ext>
            </a:extLst>
          </p:cNvPr>
          <p:cNvSpPr/>
          <p:nvPr/>
        </p:nvSpPr>
        <p:spPr>
          <a:xfrm>
            <a:off x="9182" y="3783065"/>
            <a:ext cx="11879263" cy="1102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78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НА ЭМОЦИИ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09C1618-F95E-42CC-B08C-E370E0CF0309}"/>
              </a:ext>
            </a:extLst>
          </p:cNvPr>
          <p:cNvSpPr/>
          <p:nvPr/>
        </p:nvSpPr>
        <p:spPr>
          <a:xfrm>
            <a:off x="19597" y="3068219"/>
            <a:ext cx="11879263" cy="83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42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НО 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CCDFF20-BC44-4823-A6C3-C63F900D82B1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Изображение 5" descr="logo.eps">
            <a:extLst>
              <a:ext uri="{FF2B5EF4-FFF2-40B4-BE49-F238E27FC236}">
                <a16:creationId xmlns:a16="http://schemas.microsoft.com/office/drawing/2014/main" xmlns="" id="{015C2B5A-2E5E-473C-BB9A-3641BC483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B39D19B-2622-4555-BCFF-D0C555B1F412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4770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DBB2AAC-A33A-414B-8FD7-A3F402768592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1231" y="2932097"/>
            <a:ext cx="11879263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64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К ФИЛОСОФИИ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5588AA-3162-2F4B-BE90-C136BE76ED13}"/>
              </a:ext>
            </a:extLst>
          </p:cNvPr>
          <p:cNvSpPr/>
          <p:nvPr/>
        </p:nvSpPr>
        <p:spPr>
          <a:xfrm>
            <a:off x="-1" y="1795538"/>
            <a:ext cx="11879263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68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АПЕЛЛИРУЙТЕ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3322217"/>
            <a:ext cx="11879263" cy="1471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78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УБЕЖДЕНИЯ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804C56A-A00D-41E6-AF22-C46DB23B6CFB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DCD6392B-3BD2-431F-A5C9-766BDD95C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53A6938-8601-4AE5-A25F-FCAB328C80C7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996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nnn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/>
          <a:stretch/>
        </p:blipFill>
        <p:spPr>
          <a:xfrm>
            <a:off x="-1" y="1379623"/>
            <a:ext cx="11879263" cy="5141059"/>
          </a:xfrm>
          <a:prstGeom prst="rect">
            <a:avLst/>
          </a:prstGeom>
        </p:spPr>
      </p:pic>
      <p:pic>
        <p:nvPicPr>
          <p:cNvPr id="8" name="Изображение 3" descr="nnn05.png">
            <a:extLst>
              <a:ext uri="{FF2B5EF4-FFF2-40B4-BE49-F238E27FC236}">
                <a16:creationId xmlns:a16="http://schemas.microsoft.com/office/drawing/2014/main" xmlns="" id="{70A8E7E7-26BA-4949-BB4E-714A794D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2" t="46424" r="63277" b="44310"/>
          <a:stretch/>
        </p:blipFill>
        <p:spPr>
          <a:xfrm>
            <a:off x="3840954" y="2941192"/>
            <a:ext cx="590550" cy="619125"/>
          </a:xfrm>
          <a:prstGeom prst="rect">
            <a:avLst/>
          </a:prstGeom>
        </p:spPr>
      </p:pic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22D60DCB-2A97-49F2-924E-6FB62010B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9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5" descr="logo.eps">
            <a:extLst>
              <a:ext uri="{FF2B5EF4-FFF2-40B4-BE49-F238E27FC236}">
                <a16:creationId xmlns:a16="http://schemas.microsoft.com/office/drawing/2014/main" xmlns="" id="{62944E87-8CB7-48B9-AA3A-EEF640E60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0091AF6-F402-439B-88AB-B67FDFC62330}"/>
              </a:ext>
            </a:extLst>
          </p:cNvPr>
          <p:cNvSpPr/>
          <p:nvPr/>
        </p:nvSpPr>
        <p:spPr>
          <a:xfrm>
            <a:off x="0" y="2266107"/>
            <a:ext cx="11879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snovaPro" panose="02010504040200020004" pitchFamily="50" charset="0"/>
                <a:cs typeface="Arial" charset="0"/>
              </a:rPr>
              <a:t>ФИНАЛЬНАЯ</a:t>
            </a:r>
            <a:br>
              <a:rPr lang="ru-RU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snovaPro" panose="02010504040200020004" pitchFamily="50" charset="0"/>
                <a:cs typeface="Arial" charset="0"/>
              </a:rPr>
            </a:br>
            <a:r>
              <a:rPr lang="ru-RU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snovaPro" panose="02010504040200020004" pitchFamily="50" charset="0"/>
                <a:cs typeface="Arial" charset="0"/>
              </a:rPr>
              <a:t>ПРАКТИКА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8026226-7070-4313-8586-09077C49B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25"/>
          <a:stretch/>
        </p:blipFill>
        <p:spPr>
          <a:xfrm>
            <a:off x="0" y="-1"/>
            <a:ext cx="11879262" cy="684053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9DD0E14-9215-49A9-9A7E-55012040FC08}"/>
              </a:ext>
            </a:extLst>
          </p:cNvPr>
          <p:cNvSpPr/>
          <p:nvPr/>
        </p:nvSpPr>
        <p:spPr>
          <a:xfrm>
            <a:off x="2975261" y="3468812"/>
            <a:ext cx="5838784" cy="82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91AA91-B4B5-4DEA-B727-B4604EEA1503}"/>
              </a:ext>
            </a:extLst>
          </p:cNvPr>
          <p:cNvSpPr/>
          <p:nvPr/>
        </p:nvSpPr>
        <p:spPr>
          <a:xfrm>
            <a:off x="3273955" y="4352947"/>
            <a:ext cx="5241394" cy="82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39F3258-0EEE-4088-978F-188A595D48FF}"/>
              </a:ext>
            </a:extLst>
          </p:cNvPr>
          <p:cNvSpPr/>
          <p:nvPr/>
        </p:nvSpPr>
        <p:spPr>
          <a:xfrm>
            <a:off x="1730906" y="3432547"/>
            <a:ext cx="83274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56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  <a:t>ФИНАЛЬНАЯ</a:t>
            </a:r>
          </a:p>
          <a:p>
            <a:pPr algn="ctr" eaLnBrk="1" hangingPunct="1">
              <a:defRPr/>
            </a:pPr>
            <a:r>
              <a:rPr lang="ru-RU" sz="56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  <a:t>ПРАКТИКА</a:t>
            </a:r>
          </a:p>
        </p:txBody>
      </p:sp>
    </p:spTree>
    <p:extLst>
      <p:ext uri="{BB962C8B-B14F-4D97-AF65-F5344CB8AC3E}">
        <p14:creationId xmlns:p14="http://schemas.microsoft.com/office/powerpoint/2010/main" val="5176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1-2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2-3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3-5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5-7</a:t>
            </a:r>
          </a:p>
        </p:txBody>
      </p:sp>
      <p:sp>
        <p:nvSpPr>
          <p:cNvPr id="10" name="Овал 9"/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  <p:sp>
        <p:nvSpPr>
          <p:cNvPr id="11" name="Овал 10"/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12" name="Овал 11"/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13" name="Овал 12"/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1523703"/>
            <a:ext cx="50736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Какое </a:t>
            </a:r>
            <a:endParaRPr lang="en-US" sz="4000" dirty="0">
              <a:latin typeface="Osnova Pro" panose="02010504040200020004" pitchFamily="50" charset="0"/>
              <a:cs typeface="PT Serif"/>
            </a:endParaRPr>
          </a:p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оптимальное количество аргументов необходимо использовать? </a:t>
            </a:r>
          </a:p>
        </p:txBody>
      </p:sp>
    </p:spTree>
    <p:extLst>
      <p:ext uri="{BB962C8B-B14F-4D97-AF65-F5344CB8AC3E}">
        <p14:creationId xmlns:p14="http://schemas.microsoft.com/office/powerpoint/2010/main" val="41932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1-2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2-3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3-5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5-7</a:t>
            </a:r>
          </a:p>
        </p:txBody>
      </p:sp>
      <p:sp>
        <p:nvSpPr>
          <p:cNvPr id="10" name="Овал 9"/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  <p:sp>
        <p:nvSpPr>
          <p:cNvPr id="11" name="Овал 10"/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13" name="Овал 12"/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FE96526F-E61C-4843-AD71-D46ABD90293E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73C1BA7-E178-43AC-A779-747FDC799878}"/>
              </a:ext>
            </a:extLst>
          </p:cNvPr>
          <p:cNvSpPr/>
          <p:nvPr/>
        </p:nvSpPr>
        <p:spPr>
          <a:xfrm>
            <a:off x="981037" y="1523703"/>
            <a:ext cx="507368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Какое </a:t>
            </a:r>
            <a:endParaRPr lang="en-US" sz="4000" dirty="0">
              <a:latin typeface="Osnova Pro" panose="02010504040200020004" pitchFamily="50" charset="0"/>
              <a:cs typeface="PT Serif"/>
            </a:endParaRPr>
          </a:p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оптимальное количество аргументов необходимо использовать? </a:t>
            </a:r>
          </a:p>
        </p:txBody>
      </p:sp>
    </p:spTree>
    <p:extLst>
      <p:ext uri="{BB962C8B-B14F-4D97-AF65-F5344CB8AC3E}">
        <p14:creationId xmlns:p14="http://schemas.microsoft.com/office/powerpoint/2010/main" val="35334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Использование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релевантных аргументов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Разграничение аргументов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Применение законов композиции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Использование композиционного начала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 конца убеждающей речи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2686314"/>
            <a:ext cx="5073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такое демаркация?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127E5D3-59E5-4F1A-81D6-962ED9BFA518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C2F866AB-7E8E-4523-8345-92E58180B610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9D4491A4-5D19-482B-9384-8C4CF9EFA13B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263E632D-D9DF-4B58-880F-D1CBDE24F746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87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Использование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релевантных аргументов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Разграничение аргументов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Применение законов композиции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Использование композиционного начала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 конца убеждающей речи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7060A9A-4457-4EF4-8CFA-49C17343136D}"/>
              </a:ext>
            </a:extLst>
          </p:cNvPr>
          <p:cNvSpPr/>
          <p:nvPr/>
        </p:nvSpPr>
        <p:spPr>
          <a:xfrm>
            <a:off x="981037" y="2686314"/>
            <a:ext cx="5073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такое демаркация?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8FEC79A1-FD31-4A0F-97D3-8B4A517B259A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B8E40748-A72C-4146-8E51-ECC6C41DB81B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EB64032B-50A7-4A1C-994B-9CC2C6CE41F5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9C141E80-FFF3-4D55-BFC8-5BBAA4F3288D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00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Интонацию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Паузы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Логические мостики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Нумерацию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1867390"/>
            <a:ext cx="50736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проще 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4000" dirty="0">
                <a:latin typeface="Osnova Pro" panose="02010504040200020004" pitchFamily="50" charset="0"/>
                <a:cs typeface="PT Serif"/>
              </a:rPr>
            </a:br>
            <a:r>
              <a:rPr lang="ru-RU" sz="4000" dirty="0">
                <a:latin typeface="Osnova Pro" panose="02010504040200020004" pitchFamily="50" charset="0"/>
                <a:cs typeface="PT Serif"/>
              </a:rPr>
              <a:t>и эффективнее всего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> </a:t>
            </a:r>
            <a:r>
              <a:rPr lang="ru-RU" sz="4000" dirty="0">
                <a:latin typeface="Osnova Pro" panose="02010504040200020004" pitchFamily="50" charset="0"/>
                <a:cs typeface="PT Serif"/>
              </a:rPr>
              <a:t>использовать для осуществления демаркации?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FAE63BAF-44AC-4E24-8D0C-D2A099BE4137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1157160-6363-454B-B02F-F03F643A34DC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67AA039-ED5D-497C-A804-871C41B901EA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FF4BCF26-9531-485C-8043-BBEEA6B492D9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EF5382F-F4AE-4327-AADD-5A7035797EA6}"/>
              </a:ext>
            </a:extLst>
          </p:cNvPr>
          <p:cNvSpPr/>
          <p:nvPr/>
        </p:nvSpPr>
        <p:spPr>
          <a:xfrm>
            <a:off x="0" y="0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FD1423D-9C3B-4CAD-A82B-0620F318D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28" y="0"/>
            <a:ext cx="10260807" cy="6840538"/>
          </a:xfrm>
          <a:prstGeom prst="rect">
            <a:avLst/>
          </a:prstGeom>
        </p:spPr>
      </p:pic>
      <p:pic>
        <p:nvPicPr>
          <p:cNvPr id="4" name="Изображение 5" descr="logo.eps">
            <a:extLst>
              <a:ext uri="{FF2B5EF4-FFF2-40B4-BE49-F238E27FC236}">
                <a16:creationId xmlns:a16="http://schemas.microsoft.com/office/drawing/2014/main" xmlns="" id="{B7979A32-FDF7-427A-944E-6C7B3EA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7E55612-41AC-4348-A4D3-B0876D099C7B}"/>
              </a:ext>
            </a:extLst>
          </p:cNvPr>
          <p:cNvSpPr/>
          <p:nvPr/>
        </p:nvSpPr>
        <p:spPr>
          <a:xfrm>
            <a:off x="930728" y="4475093"/>
            <a:ext cx="69084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5400" b="1" dirty="0">
                <a:solidFill>
                  <a:schemeClr val="bg1"/>
                </a:solidFill>
                <a:latin typeface="OsnovaPro" panose="02010504040200020004" pitchFamily="50" charset="0"/>
                <a:cs typeface="Arial" charset="0"/>
              </a:rPr>
              <a:t>УРОВЕНЬ АРГУМЕНТАЦИИ</a:t>
            </a:r>
          </a:p>
        </p:txBody>
      </p:sp>
    </p:spTree>
    <p:extLst>
      <p:ext uri="{BB962C8B-B14F-4D97-AF65-F5344CB8AC3E}">
        <p14:creationId xmlns:p14="http://schemas.microsoft.com/office/powerpoint/2010/main" val="279763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Интонацию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Паузы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Логические мостики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Нумерацию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55C709C-AEDC-41A8-B097-C83528D364DB}"/>
              </a:ext>
            </a:extLst>
          </p:cNvPr>
          <p:cNvSpPr/>
          <p:nvPr/>
        </p:nvSpPr>
        <p:spPr>
          <a:xfrm>
            <a:off x="981037" y="1867390"/>
            <a:ext cx="50736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проще 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4000" dirty="0">
                <a:latin typeface="Osnova Pro" panose="02010504040200020004" pitchFamily="50" charset="0"/>
                <a:cs typeface="PT Serif"/>
              </a:rPr>
            </a:br>
            <a:r>
              <a:rPr lang="ru-RU" sz="4000" dirty="0">
                <a:latin typeface="Osnova Pro" panose="02010504040200020004" pitchFamily="50" charset="0"/>
                <a:cs typeface="PT Serif"/>
              </a:rPr>
              <a:t>и эффективнее всего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> </a:t>
            </a:r>
            <a:r>
              <a:rPr lang="ru-RU" sz="4000" dirty="0">
                <a:latin typeface="Osnova Pro" panose="02010504040200020004" pitchFamily="50" charset="0"/>
                <a:cs typeface="PT Serif"/>
              </a:rPr>
              <a:t>использовать для осуществления демаркации?  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A958908F-401C-4D46-ABA8-6EA944B95265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F7D559B4-37E2-484C-8822-DD07F12FD719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58E4B748-3A55-471D-997F-FBD4A8DFA081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DDC5926F-1EF2-40CF-9DC7-848736E64619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78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Чтобы создавать причинно-следственную связь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Чтобы переходить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 завершению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Чтобы актуализировать следующий аргумент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Чтобы использовать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дедукцию в речи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2142996"/>
            <a:ext cx="50736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Зачем необходимо резюмировать каждый аргумент тезисом?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EDFF8F91-0CF3-4A24-ABFC-6A4CF695B62B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9CC56BF2-2192-426C-8F3F-BE4EDA258466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A341A74B-BFDD-4733-A019-F9E5BAB75EDD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A2D1E020-55D2-4821-887F-7AC540C88F3F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Чтобы создавать причинно-следственную связь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Чтобы переходить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 завершению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Чтобы актуализировать следующий аргумент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Чтобы использовать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дедукцию в речи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ED5A15E-5D4F-4C20-BCEE-A85FB494C533}"/>
              </a:ext>
            </a:extLst>
          </p:cNvPr>
          <p:cNvSpPr/>
          <p:nvPr/>
        </p:nvSpPr>
        <p:spPr>
          <a:xfrm>
            <a:off x="981037" y="2142996"/>
            <a:ext cx="50736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Зачем необходимо резюмировать каждый аргумент тезисом?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AA8F0F66-08AD-4FF2-8CA5-07E2A5E8EB17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BCBDF5A6-95D1-4D8D-8D7F-C446221F2608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63154673-9C12-4463-9D15-BE549E419907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7C1AFD66-3A66-4035-B432-A9E3262ED0FE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695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Вступление и завершение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Вступление, основная часть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 завершение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Эпилог, аргументы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 пролог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Завязка, развитие,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кульминация и развязка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2450773"/>
            <a:ext cx="5073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Назовите элементы композиции убеждающей речи.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97C556B9-F6A5-47C2-A27B-6330577AA0B5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D8E461C-AACA-4BBF-BB18-47DE91EE8EC2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FDDFDBA1-7C17-4E53-9389-FA70DEBD1556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73C2D933-EB3C-49E8-B758-7E638753ADE9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Вступление и завершение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Вступление, основная часть</a:t>
            </a:r>
          </a:p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и завершение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Эпилог, аргументы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 пролог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Завязка, развитие,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кульминация и развязка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77DF797-C915-4F34-A1F6-B4FC91CDF6D3}"/>
              </a:ext>
            </a:extLst>
          </p:cNvPr>
          <p:cNvSpPr/>
          <p:nvPr/>
        </p:nvSpPr>
        <p:spPr>
          <a:xfrm>
            <a:off x="981037" y="2450773"/>
            <a:ext cx="5073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Назовите элементы композиции убеждающей речи.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956BC9E4-0869-4290-A826-19333E9CD0A9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20E1E520-3B71-41B5-974E-DA7A081EE19A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EB409A4-913F-49B9-88FB-AE249B43403E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2108FD3E-D418-4D0A-9F31-91E07C0714AB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693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Убеждающая речь работает,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когда используются законы композиции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Больший акцент слушатель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делает на начале и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формирует свое впечатление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Лучше всего запоминается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то, что было в конце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Лучше всего запоминается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то, что было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 начале и в конце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2450773"/>
            <a:ext cx="5073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В чем состоит 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4000" dirty="0">
                <a:latin typeface="Osnova Pro" panose="02010504040200020004" pitchFamily="50" charset="0"/>
                <a:cs typeface="PT Serif"/>
              </a:rPr>
            </a:br>
            <a:r>
              <a:rPr lang="ru-RU" sz="4000" dirty="0">
                <a:latin typeface="Osnova Pro" panose="02010504040200020004" pitchFamily="50" charset="0"/>
                <a:cs typeface="PT Serif"/>
              </a:rPr>
              <a:t>так называемый «эффект края»?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0F54CD1F-4F26-47D4-8E84-9BF8367E1F7D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FD01AE24-FB7B-4A1B-AB35-859094D65AB4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F18837F3-8615-48A2-AE9B-D2460335B5A6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BEF230D0-EECB-488F-9D64-64E8A47B5208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Убеждающая речь работает,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когда используются законы композиции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Больший акцент слушатель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делает на начале и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формирует свое впечатление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Лучше всего запоминается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то, что было в конце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Лучше всего запоминается </a:t>
            </a:r>
            <a:b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то, что было </a:t>
            </a:r>
            <a:b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в начале и в конце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9043028-8B80-4C6E-8641-DE7A60C7E94E}"/>
              </a:ext>
            </a:extLst>
          </p:cNvPr>
          <p:cNvSpPr/>
          <p:nvPr/>
        </p:nvSpPr>
        <p:spPr>
          <a:xfrm>
            <a:off x="981037" y="2450773"/>
            <a:ext cx="5073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В чем состоит 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4000" dirty="0">
                <a:latin typeface="Osnova Pro" panose="02010504040200020004" pitchFamily="50" charset="0"/>
                <a:cs typeface="PT Serif"/>
              </a:rPr>
            </a:br>
            <a:r>
              <a:rPr lang="ru-RU" sz="4000" dirty="0">
                <a:latin typeface="Osnova Pro" panose="02010504040200020004" pitchFamily="50" charset="0"/>
                <a:cs typeface="PT Serif"/>
              </a:rPr>
              <a:t>так называемый «эффект края»?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A594F6AC-0BFE-493A-B683-50E88231E721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C885407-1372-4A9E-A842-D6D7B21D8236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22FADB7E-F7CB-4197-B281-56ED05E579F2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94574729-97E0-466F-9C2A-65877248DC76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29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Тезис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Анонс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Тезис и анонс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Актуализация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6" y="1835219"/>
            <a:ext cx="51118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композиционно обязательно должно быть 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4000" dirty="0">
                <a:latin typeface="Osnova Pro" panose="02010504040200020004" pitchFamily="50" charset="0"/>
                <a:cs typeface="PT Serif"/>
              </a:rPr>
            </a:br>
            <a:r>
              <a:rPr lang="ru-RU" sz="4000" dirty="0">
                <a:latin typeface="Osnova Pro" panose="02010504040200020004" pitchFamily="50" charset="0"/>
                <a:cs typeface="PT Serif"/>
              </a:rPr>
              <a:t>во вступлении убеждающей речи?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F4CBD1FB-9D89-4EC9-A21F-694D6A34F862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EED01EF5-ED5C-48E5-B0F5-E9371741F3C0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A4A3F628-089F-44A4-81C6-69DA9A98DFBC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9B80DBA-696E-43D3-8B51-F720A8B29274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Тезис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Анонс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Тезис и анонс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Актуализация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8C77902-5F4C-40A0-B0DA-F0753AFF1EC0}"/>
              </a:ext>
            </a:extLst>
          </p:cNvPr>
          <p:cNvSpPr/>
          <p:nvPr/>
        </p:nvSpPr>
        <p:spPr>
          <a:xfrm>
            <a:off x="981036" y="1835219"/>
            <a:ext cx="51118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композиционно обязательно должно быть 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4000" dirty="0">
                <a:latin typeface="Osnova Pro" panose="02010504040200020004" pitchFamily="50" charset="0"/>
                <a:cs typeface="PT Serif"/>
              </a:rPr>
            </a:br>
            <a:r>
              <a:rPr lang="ru-RU" sz="4000" dirty="0">
                <a:latin typeface="Osnova Pro" panose="02010504040200020004" pitchFamily="50" charset="0"/>
                <a:cs typeface="PT Serif"/>
              </a:rPr>
              <a:t>во вступлении убеждающей речи?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D668AEB6-170C-4465-A776-991BB0CCB7EF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31390E5-8E57-41C2-8E83-86D810E153C9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2BC23BC2-C02E-45A0-B2E2-62AD7C6AA7FF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905E6A03-16CC-4FC2-B4EF-CB39932EC86F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756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Тезис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Резюме и тезис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Анонс и резюме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Мотивирование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1939964"/>
            <a:ext cx="50736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обязательно необходимо использовать 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4000" dirty="0">
                <a:latin typeface="Osnova Pro" panose="02010504040200020004" pitchFamily="50" charset="0"/>
                <a:cs typeface="PT Serif"/>
              </a:rPr>
            </a:br>
            <a:r>
              <a:rPr lang="ru-RU" sz="4000" dirty="0">
                <a:latin typeface="Osnova Pro" panose="02010504040200020004" pitchFamily="50" charset="0"/>
                <a:cs typeface="PT Serif"/>
              </a:rPr>
              <a:t>в завершении убеждающей речи?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1066DBD6-3928-4C07-A5F4-86FED6988618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EB6939CC-F18C-42F0-869B-417661D562A5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E4B8C75A-6F16-4F6F-8ED1-ED95F17409A3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22229236-4EA6-44E5-823D-A3D3D7D0F708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bject 2"/>
          <p:cNvSpPr/>
          <p:nvPr/>
        </p:nvSpPr>
        <p:spPr>
          <a:xfrm>
            <a:off x="-1" y="79226"/>
            <a:ext cx="11879263" cy="668208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4545" tIns="44545" rIns="44545" bIns="44545"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297"/>
          </a:p>
        </p:txBody>
      </p:sp>
      <p:grpSp>
        <p:nvGrpSpPr>
          <p:cNvPr id="428" name="object 3"/>
          <p:cNvGrpSpPr/>
          <p:nvPr/>
        </p:nvGrpSpPr>
        <p:grpSpPr>
          <a:xfrm>
            <a:off x="-4" y="-139700"/>
            <a:ext cx="11876296" cy="7137400"/>
            <a:chOff x="-2" y="-2"/>
            <a:chExt cx="12188954" cy="6858789"/>
          </a:xfrm>
        </p:grpSpPr>
        <p:sp>
          <p:nvSpPr>
            <p:cNvPr id="415" name="object 4"/>
            <p:cNvSpPr/>
            <p:nvPr/>
          </p:nvSpPr>
          <p:spPr>
            <a:xfrm>
              <a:off x="-2" y="-2"/>
              <a:ext cx="2851518" cy="6858789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  <p:sp>
          <p:nvSpPr>
            <p:cNvPr id="416" name="object 5"/>
            <p:cNvSpPr/>
            <p:nvPr/>
          </p:nvSpPr>
          <p:spPr>
            <a:xfrm>
              <a:off x="-3" y="-1"/>
              <a:ext cx="182882" cy="6858001"/>
            </a:xfrm>
            <a:prstGeom prst="rect">
              <a:avLst/>
            </a:prstGeom>
            <a:solidFill>
              <a:srgbClr val="DFE3E5"/>
            </a:solidFill>
            <a:ln w="12700" cap="flat">
              <a:noFill/>
              <a:miter lim="400000"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  <p:sp>
          <p:nvSpPr>
            <p:cNvPr id="417" name="object 6"/>
            <p:cNvSpPr/>
            <p:nvPr/>
          </p:nvSpPr>
          <p:spPr>
            <a:xfrm>
              <a:off x="-3" y="4323809"/>
              <a:ext cx="1742309" cy="77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8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16687" y="21600"/>
                  </a:lnTo>
                  <a:lnTo>
                    <a:pt x="16807" y="21578"/>
                  </a:lnTo>
                  <a:lnTo>
                    <a:pt x="16905" y="21519"/>
                  </a:lnTo>
                  <a:lnTo>
                    <a:pt x="16981" y="21435"/>
                  </a:lnTo>
                  <a:lnTo>
                    <a:pt x="17036" y="21340"/>
                  </a:lnTo>
                  <a:lnTo>
                    <a:pt x="17036" y="21210"/>
                  </a:lnTo>
                  <a:lnTo>
                    <a:pt x="17094" y="21210"/>
                  </a:lnTo>
                  <a:lnTo>
                    <a:pt x="21513" y="11321"/>
                  </a:lnTo>
                  <a:lnTo>
                    <a:pt x="21578" y="11083"/>
                  </a:lnTo>
                  <a:lnTo>
                    <a:pt x="21600" y="10784"/>
                  </a:lnTo>
                  <a:lnTo>
                    <a:pt x="21578" y="10460"/>
                  </a:lnTo>
                  <a:lnTo>
                    <a:pt x="21513" y="10149"/>
                  </a:lnTo>
                  <a:lnTo>
                    <a:pt x="17094" y="390"/>
                  </a:lnTo>
                  <a:lnTo>
                    <a:pt x="17094" y="260"/>
                  </a:lnTo>
                  <a:lnTo>
                    <a:pt x="17036" y="260"/>
                  </a:lnTo>
                  <a:lnTo>
                    <a:pt x="16981" y="165"/>
                  </a:lnTo>
                  <a:lnTo>
                    <a:pt x="16905" y="81"/>
                  </a:lnTo>
                  <a:lnTo>
                    <a:pt x="16807" y="22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3CC3F5"/>
            </a:solidFill>
            <a:ln w="12700" cap="flat">
              <a:noFill/>
              <a:miter lim="400000"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  <p:sp>
          <p:nvSpPr>
            <p:cNvPr id="418" name="object 7"/>
            <p:cNvSpPr/>
            <p:nvPr/>
          </p:nvSpPr>
          <p:spPr>
            <a:xfrm>
              <a:off x="-3" y="-3"/>
              <a:ext cx="12188955" cy="6858003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  <p:grpSp>
          <p:nvGrpSpPr>
            <p:cNvPr id="423" name="object 8"/>
            <p:cNvGrpSpPr/>
            <p:nvPr/>
          </p:nvGrpSpPr>
          <p:grpSpPr>
            <a:xfrm>
              <a:off x="6573505" y="-3"/>
              <a:ext cx="5613431" cy="6853255"/>
              <a:chOff x="0" y="0"/>
              <a:chExt cx="5613429" cy="6853253"/>
            </a:xfrm>
          </p:grpSpPr>
          <p:sp>
            <p:nvSpPr>
              <p:cNvPr id="419" name="Фигура"/>
              <p:cNvSpPr/>
              <p:nvPr/>
            </p:nvSpPr>
            <p:spPr>
              <a:xfrm>
                <a:off x="2825065" y="5387176"/>
                <a:ext cx="1199734" cy="146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1326" y="409"/>
                    </a:lnTo>
                    <a:lnTo>
                      <a:pt x="21007" y="798"/>
                    </a:lnTo>
                    <a:lnTo>
                      <a:pt x="20657" y="1174"/>
                    </a:lnTo>
                    <a:lnTo>
                      <a:pt x="20291" y="1543"/>
                    </a:lnTo>
                    <a:lnTo>
                      <a:pt x="19773" y="2142"/>
                    </a:lnTo>
                    <a:lnTo>
                      <a:pt x="19250" y="2740"/>
                    </a:lnTo>
                    <a:lnTo>
                      <a:pt x="18722" y="3337"/>
                    </a:lnTo>
                    <a:lnTo>
                      <a:pt x="18190" y="3933"/>
                    </a:lnTo>
                    <a:lnTo>
                      <a:pt x="17652" y="4528"/>
                    </a:lnTo>
                    <a:lnTo>
                      <a:pt x="17110" y="5122"/>
                    </a:lnTo>
                    <a:lnTo>
                      <a:pt x="16562" y="5714"/>
                    </a:lnTo>
                    <a:lnTo>
                      <a:pt x="16010" y="6306"/>
                    </a:lnTo>
                    <a:lnTo>
                      <a:pt x="15453" y="6897"/>
                    </a:lnTo>
                    <a:lnTo>
                      <a:pt x="14891" y="7486"/>
                    </a:lnTo>
                    <a:lnTo>
                      <a:pt x="14324" y="8075"/>
                    </a:lnTo>
                    <a:lnTo>
                      <a:pt x="13752" y="8662"/>
                    </a:lnTo>
                    <a:lnTo>
                      <a:pt x="13175" y="9249"/>
                    </a:lnTo>
                    <a:lnTo>
                      <a:pt x="12593" y="9834"/>
                    </a:lnTo>
                    <a:lnTo>
                      <a:pt x="12007" y="10419"/>
                    </a:lnTo>
                    <a:lnTo>
                      <a:pt x="11415" y="11002"/>
                    </a:lnTo>
                    <a:lnTo>
                      <a:pt x="10819" y="11584"/>
                    </a:lnTo>
                    <a:lnTo>
                      <a:pt x="10217" y="12165"/>
                    </a:lnTo>
                    <a:lnTo>
                      <a:pt x="9000" y="13325"/>
                    </a:lnTo>
                    <a:lnTo>
                      <a:pt x="8439" y="13885"/>
                    </a:lnTo>
                    <a:lnTo>
                      <a:pt x="7870" y="14443"/>
                    </a:lnTo>
                    <a:lnTo>
                      <a:pt x="7294" y="15000"/>
                    </a:lnTo>
                    <a:lnTo>
                      <a:pt x="6711" y="15555"/>
                    </a:lnTo>
                    <a:lnTo>
                      <a:pt x="6121" y="16109"/>
                    </a:lnTo>
                    <a:lnTo>
                      <a:pt x="5526" y="16662"/>
                    </a:lnTo>
                    <a:lnTo>
                      <a:pt x="4925" y="17213"/>
                    </a:lnTo>
                    <a:lnTo>
                      <a:pt x="3710" y="18313"/>
                    </a:lnTo>
                    <a:lnTo>
                      <a:pt x="2481" y="19411"/>
                    </a:lnTo>
                    <a:lnTo>
                      <a:pt x="0" y="21600"/>
                    </a:lnTo>
                    <a:lnTo>
                      <a:pt x="1473" y="21600"/>
                    </a:lnTo>
                    <a:lnTo>
                      <a:pt x="3954" y="19468"/>
                    </a:lnTo>
                    <a:lnTo>
                      <a:pt x="5792" y="17869"/>
                    </a:lnTo>
                    <a:lnTo>
                      <a:pt x="6998" y="16803"/>
                    </a:lnTo>
                    <a:lnTo>
                      <a:pt x="8184" y="15737"/>
                    </a:lnTo>
                    <a:lnTo>
                      <a:pt x="8767" y="15204"/>
                    </a:lnTo>
                    <a:lnTo>
                      <a:pt x="9343" y="14671"/>
                    </a:lnTo>
                    <a:lnTo>
                      <a:pt x="9912" y="14138"/>
                    </a:lnTo>
                    <a:lnTo>
                      <a:pt x="10473" y="13605"/>
                    </a:lnTo>
                    <a:lnTo>
                      <a:pt x="11061" y="13037"/>
                    </a:lnTo>
                    <a:lnTo>
                      <a:pt x="12228" y="11896"/>
                    </a:lnTo>
                    <a:lnTo>
                      <a:pt x="13385" y="10752"/>
                    </a:lnTo>
                    <a:lnTo>
                      <a:pt x="14529" y="9603"/>
                    </a:lnTo>
                    <a:lnTo>
                      <a:pt x="15660" y="8450"/>
                    </a:lnTo>
                    <a:lnTo>
                      <a:pt x="16777" y="7293"/>
                    </a:lnTo>
                    <a:lnTo>
                      <a:pt x="17878" y="6132"/>
                    </a:lnTo>
                    <a:lnTo>
                      <a:pt x="18964" y="4966"/>
                    </a:lnTo>
                    <a:lnTo>
                      <a:pt x="20032" y="3796"/>
                    </a:lnTo>
                    <a:lnTo>
                      <a:pt x="21082" y="2622"/>
                    </a:lnTo>
                    <a:lnTo>
                      <a:pt x="21600" y="2034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CC3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4545" tIns="44545" rIns="44545" bIns="44545" numCol="1" anchor="t">
                <a:noAutofit/>
              </a:bodyPr>
              <a:lstStyle/>
              <a:p>
                <a:pPr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297"/>
              </a:p>
            </p:txBody>
          </p:sp>
          <p:sp>
            <p:nvSpPr>
              <p:cNvPr id="420" name="Фигура"/>
              <p:cNvSpPr/>
              <p:nvPr/>
            </p:nvSpPr>
            <p:spPr>
              <a:xfrm>
                <a:off x="-1" y="230974"/>
                <a:ext cx="4087169" cy="5156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015"/>
                    </a:moveTo>
                    <a:lnTo>
                      <a:pt x="21583" y="20855"/>
                    </a:lnTo>
                    <a:lnTo>
                      <a:pt x="21563" y="20642"/>
                    </a:lnTo>
                    <a:lnTo>
                      <a:pt x="21538" y="20430"/>
                    </a:lnTo>
                    <a:lnTo>
                      <a:pt x="21509" y="20217"/>
                    </a:lnTo>
                    <a:lnTo>
                      <a:pt x="21477" y="20004"/>
                    </a:lnTo>
                    <a:lnTo>
                      <a:pt x="21440" y="19791"/>
                    </a:lnTo>
                    <a:lnTo>
                      <a:pt x="21399" y="19632"/>
                    </a:lnTo>
                    <a:lnTo>
                      <a:pt x="21354" y="19419"/>
                    </a:lnTo>
                    <a:lnTo>
                      <a:pt x="21306" y="19206"/>
                    </a:lnTo>
                    <a:lnTo>
                      <a:pt x="21253" y="18993"/>
                    </a:lnTo>
                    <a:lnTo>
                      <a:pt x="21197" y="18780"/>
                    </a:lnTo>
                    <a:lnTo>
                      <a:pt x="21137" y="18621"/>
                    </a:lnTo>
                    <a:lnTo>
                      <a:pt x="21073" y="18408"/>
                    </a:lnTo>
                    <a:lnTo>
                      <a:pt x="21005" y="18195"/>
                    </a:lnTo>
                    <a:lnTo>
                      <a:pt x="20934" y="17982"/>
                    </a:lnTo>
                    <a:lnTo>
                      <a:pt x="20859" y="17823"/>
                    </a:lnTo>
                    <a:lnTo>
                      <a:pt x="20780" y="17610"/>
                    </a:lnTo>
                    <a:lnTo>
                      <a:pt x="20698" y="17397"/>
                    </a:lnTo>
                    <a:lnTo>
                      <a:pt x="20612" y="17184"/>
                    </a:lnTo>
                    <a:lnTo>
                      <a:pt x="20523" y="17025"/>
                    </a:lnTo>
                    <a:lnTo>
                      <a:pt x="20430" y="16812"/>
                    </a:lnTo>
                    <a:lnTo>
                      <a:pt x="20333" y="16599"/>
                    </a:lnTo>
                    <a:lnTo>
                      <a:pt x="20233" y="16439"/>
                    </a:lnTo>
                    <a:lnTo>
                      <a:pt x="20130" y="16227"/>
                    </a:lnTo>
                    <a:lnTo>
                      <a:pt x="20023" y="16014"/>
                    </a:lnTo>
                    <a:lnTo>
                      <a:pt x="19913" y="15801"/>
                    </a:lnTo>
                    <a:lnTo>
                      <a:pt x="19800" y="15641"/>
                    </a:lnTo>
                    <a:lnTo>
                      <a:pt x="19683" y="15429"/>
                    </a:lnTo>
                    <a:lnTo>
                      <a:pt x="19563" y="15216"/>
                    </a:lnTo>
                    <a:lnTo>
                      <a:pt x="19326" y="14843"/>
                    </a:lnTo>
                    <a:lnTo>
                      <a:pt x="19210" y="14684"/>
                    </a:lnTo>
                    <a:lnTo>
                      <a:pt x="19091" y="14524"/>
                    </a:lnTo>
                    <a:lnTo>
                      <a:pt x="18970" y="14311"/>
                    </a:lnTo>
                    <a:lnTo>
                      <a:pt x="18846" y="14152"/>
                    </a:lnTo>
                    <a:lnTo>
                      <a:pt x="18720" y="13992"/>
                    </a:lnTo>
                    <a:lnTo>
                      <a:pt x="18591" y="13779"/>
                    </a:lnTo>
                    <a:lnTo>
                      <a:pt x="18461" y="13620"/>
                    </a:lnTo>
                    <a:lnTo>
                      <a:pt x="18327" y="13460"/>
                    </a:lnTo>
                    <a:lnTo>
                      <a:pt x="18191" y="13247"/>
                    </a:lnTo>
                    <a:lnTo>
                      <a:pt x="18053" y="13088"/>
                    </a:lnTo>
                    <a:lnTo>
                      <a:pt x="17913" y="12928"/>
                    </a:lnTo>
                    <a:lnTo>
                      <a:pt x="17770" y="12715"/>
                    </a:lnTo>
                    <a:lnTo>
                      <a:pt x="17625" y="12556"/>
                    </a:lnTo>
                    <a:lnTo>
                      <a:pt x="17478" y="12396"/>
                    </a:lnTo>
                    <a:lnTo>
                      <a:pt x="17328" y="12183"/>
                    </a:lnTo>
                    <a:lnTo>
                      <a:pt x="17176" y="12024"/>
                    </a:lnTo>
                    <a:lnTo>
                      <a:pt x="17022" y="11864"/>
                    </a:lnTo>
                    <a:lnTo>
                      <a:pt x="16866" y="11704"/>
                    </a:lnTo>
                    <a:lnTo>
                      <a:pt x="16707" y="11492"/>
                    </a:lnTo>
                    <a:lnTo>
                      <a:pt x="16546" y="11332"/>
                    </a:lnTo>
                    <a:lnTo>
                      <a:pt x="16384" y="11172"/>
                    </a:lnTo>
                    <a:lnTo>
                      <a:pt x="16219" y="11013"/>
                    </a:lnTo>
                    <a:lnTo>
                      <a:pt x="16051" y="10853"/>
                    </a:lnTo>
                    <a:lnTo>
                      <a:pt x="15882" y="10640"/>
                    </a:lnTo>
                    <a:lnTo>
                      <a:pt x="15711" y="10481"/>
                    </a:lnTo>
                    <a:lnTo>
                      <a:pt x="15537" y="10321"/>
                    </a:lnTo>
                    <a:lnTo>
                      <a:pt x="15362" y="10162"/>
                    </a:lnTo>
                    <a:lnTo>
                      <a:pt x="15185" y="10002"/>
                    </a:lnTo>
                    <a:lnTo>
                      <a:pt x="15005" y="9842"/>
                    </a:lnTo>
                    <a:lnTo>
                      <a:pt x="14823" y="9683"/>
                    </a:lnTo>
                    <a:lnTo>
                      <a:pt x="14640" y="9523"/>
                    </a:lnTo>
                    <a:lnTo>
                      <a:pt x="14470" y="9364"/>
                    </a:lnTo>
                    <a:lnTo>
                      <a:pt x="14298" y="9204"/>
                    </a:lnTo>
                    <a:lnTo>
                      <a:pt x="14124" y="9044"/>
                    </a:lnTo>
                    <a:lnTo>
                      <a:pt x="13949" y="8885"/>
                    </a:lnTo>
                    <a:lnTo>
                      <a:pt x="13772" y="8725"/>
                    </a:lnTo>
                    <a:lnTo>
                      <a:pt x="13593" y="8566"/>
                    </a:lnTo>
                    <a:lnTo>
                      <a:pt x="13231" y="8246"/>
                    </a:lnTo>
                    <a:lnTo>
                      <a:pt x="13047" y="8087"/>
                    </a:lnTo>
                    <a:lnTo>
                      <a:pt x="12862" y="7980"/>
                    </a:lnTo>
                    <a:lnTo>
                      <a:pt x="12488" y="7661"/>
                    </a:lnTo>
                    <a:lnTo>
                      <a:pt x="12107" y="7342"/>
                    </a:lnTo>
                    <a:lnTo>
                      <a:pt x="11915" y="7182"/>
                    </a:lnTo>
                    <a:lnTo>
                      <a:pt x="11721" y="7076"/>
                    </a:lnTo>
                    <a:lnTo>
                      <a:pt x="11329" y="6757"/>
                    </a:lnTo>
                    <a:lnTo>
                      <a:pt x="11131" y="6597"/>
                    </a:lnTo>
                    <a:lnTo>
                      <a:pt x="10932" y="6491"/>
                    </a:lnTo>
                    <a:lnTo>
                      <a:pt x="10327" y="6012"/>
                    </a:lnTo>
                    <a:lnTo>
                      <a:pt x="10123" y="5905"/>
                    </a:lnTo>
                    <a:lnTo>
                      <a:pt x="9502" y="5427"/>
                    </a:lnTo>
                    <a:lnTo>
                      <a:pt x="9293" y="5320"/>
                    </a:lnTo>
                    <a:lnTo>
                      <a:pt x="8872" y="5001"/>
                    </a:lnTo>
                    <a:lnTo>
                      <a:pt x="8659" y="4895"/>
                    </a:lnTo>
                    <a:lnTo>
                      <a:pt x="8231" y="4575"/>
                    </a:lnTo>
                    <a:lnTo>
                      <a:pt x="8016" y="4469"/>
                    </a:lnTo>
                    <a:lnTo>
                      <a:pt x="7815" y="4309"/>
                    </a:lnTo>
                    <a:lnTo>
                      <a:pt x="7613" y="4203"/>
                    </a:lnTo>
                    <a:lnTo>
                      <a:pt x="7408" y="4043"/>
                    </a:lnTo>
                    <a:lnTo>
                      <a:pt x="7202" y="3937"/>
                    </a:lnTo>
                    <a:lnTo>
                      <a:pt x="6995" y="3777"/>
                    </a:lnTo>
                    <a:lnTo>
                      <a:pt x="6575" y="3565"/>
                    </a:lnTo>
                    <a:lnTo>
                      <a:pt x="6363" y="3405"/>
                    </a:lnTo>
                    <a:lnTo>
                      <a:pt x="6150" y="3299"/>
                    </a:lnTo>
                    <a:lnTo>
                      <a:pt x="5935" y="3139"/>
                    </a:lnTo>
                    <a:lnTo>
                      <a:pt x="5502" y="2926"/>
                    </a:lnTo>
                    <a:lnTo>
                      <a:pt x="5284" y="2767"/>
                    </a:lnTo>
                    <a:lnTo>
                      <a:pt x="5064" y="2660"/>
                    </a:lnTo>
                    <a:lnTo>
                      <a:pt x="4844" y="2500"/>
                    </a:lnTo>
                    <a:lnTo>
                      <a:pt x="4176" y="2181"/>
                    </a:lnTo>
                    <a:lnTo>
                      <a:pt x="3952" y="2022"/>
                    </a:lnTo>
                    <a:lnTo>
                      <a:pt x="3728" y="1915"/>
                    </a:lnTo>
                    <a:lnTo>
                      <a:pt x="3504" y="1756"/>
                    </a:lnTo>
                    <a:lnTo>
                      <a:pt x="3056" y="1543"/>
                    </a:lnTo>
                    <a:lnTo>
                      <a:pt x="2832" y="1383"/>
                    </a:lnTo>
                    <a:lnTo>
                      <a:pt x="2160" y="1064"/>
                    </a:lnTo>
                    <a:lnTo>
                      <a:pt x="1922" y="904"/>
                    </a:lnTo>
                    <a:lnTo>
                      <a:pt x="1216" y="585"/>
                    </a:lnTo>
                    <a:lnTo>
                      <a:pt x="980" y="426"/>
                    </a:lnTo>
                    <a:lnTo>
                      <a:pt x="499" y="213"/>
                    </a:lnTo>
                    <a:lnTo>
                      <a:pt x="253" y="106"/>
                    </a:lnTo>
                    <a:lnTo>
                      <a:pt x="0" y="0"/>
                    </a:lnTo>
                    <a:lnTo>
                      <a:pt x="238" y="106"/>
                    </a:lnTo>
                    <a:lnTo>
                      <a:pt x="474" y="266"/>
                    </a:lnTo>
                    <a:lnTo>
                      <a:pt x="1404" y="692"/>
                    </a:lnTo>
                    <a:lnTo>
                      <a:pt x="1638" y="851"/>
                    </a:lnTo>
                    <a:lnTo>
                      <a:pt x="2112" y="1064"/>
                    </a:lnTo>
                    <a:lnTo>
                      <a:pt x="2336" y="1170"/>
                    </a:lnTo>
                    <a:lnTo>
                      <a:pt x="2560" y="1330"/>
                    </a:lnTo>
                    <a:lnTo>
                      <a:pt x="3008" y="1543"/>
                    </a:lnTo>
                    <a:lnTo>
                      <a:pt x="3232" y="1702"/>
                    </a:lnTo>
                    <a:lnTo>
                      <a:pt x="3680" y="1915"/>
                    </a:lnTo>
                    <a:lnTo>
                      <a:pt x="3904" y="2075"/>
                    </a:lnTo>
                    <a:lnTo>
                      <a:pt x="4128" y="2181"/>
                    </a:lnTo>
                    <a:lnTo>
                      <a:pt x="4344" y="2288"/>
                    </a:lnTo>
                    <a:lnTo>
                      <a:pt x="4560" y="2447"/>
                    </a:lnTo>
                    <a:lnTo>
                      <a:pt x="4991" y="2660"/>
                    </a:lnTo>
                    <a:lnTo>
                      <a:pt x="5206" y="2820"/>
                    </a:lnTo>
                    <a:lnTo>
                      <a:pt x="5420" y="2926"/>
                    </a:lnTo>
                    <a:lnTo>
                      <a:pt x="5634" y="3086"/>
                    </a:lnTo>
                    <a:lnTo>
                      <a:pt x="6060" y="3299"/>
                    </a:lnTo>
                    <a:lnTo>
                      <a:pt x="6272" y="3458"/>
                    </a:lnTo>
                    <a:lnTo>
                      <a:pt x="6482" y="3565"/>
                    </a:lnTo>
                    <a:lnTo>
                      <a:pt x="6692" y="3724"/>
                    </a:lnTo>
                    <a:lnTo>
                      <a:pt x="6900" y="3831"/>
                    </a:lnTo>
                    <a:lnTo>
                      <a:pt x="7107" y="3990"/>
                    </a:lnTo>
                    <a:lnTo>
                      <a:pt x="7312" y="4097"/>
                    </a:lnTo>
                    <a:lnTo>
                      <a:pt x="7517" y="4256"/>
                    </a:lnTo>
                    <a:lnTo>
                      <a:pt x="7719" y="4363"/>
                    </a:lnTo>
                    <a:lnTo>
                      <a:pt x="7920" y="4522"/>
                    </a:lnTo>
                    <a:lnTo>
                      <a:pt x="8131" y="4629"/>
                    </a:lnTo>
                    <a:lnTo>
                      <a:pt x="8551" y="4948"/>
                    </a:lnTo>
                    <a:lnTo>
                      <a:pt x="8759" y="5054"/>
                    </a:lnTo>
                    <a:lnTo>
                      <a:pt x="9172" y="5373"/>
                    </a:lnTo>
                    <a:lnTo>
                      <a:pt x="9377" y="5480"/>
                    </a:lnTo>
                    <a:lnTo>
                      <a:pt x="9784" y="5799"/>
                    </a:lnTo>
                    <a:lnTo>
                      <a:pt x="9985" y="5905"/>
                    </a:lnTo>
                    <a:lnTo>
                      <a:pt x="10583" y="6384"/>
                    </a:lnTo>
                    <a:lnTo>
                      <a:pt x="10780" y="6491"/>
                    </a:lnTo>
                    <a:lnTo>
                      <a:pt x="10976" y="6650"/>
                    </a:lnTo>
                    <a:lnTo>
                      <a:pt x="11556" y="7129"/>
                    </a:lnTo>
                    <a:lnTo>
                      <a:pt x="11747" y="7235"/>
                    </a:lnTo>
                    <a:lnTo>
                      <a:pt x="11936" y="7395"/>
                    </a:lnTo>
                    <a:lnTo>
                      <a:pt x="12312" y="7714"/>
                    </a:lnTo>
                    <a:lnTo>
                      <a:pt x="12682" y="8034"/>
                    </a:lnTo>
                    <a:lnTo>
                      <a:pt x="12865" y="8140"/>
                    </a:lnTo>
                    <a:lnTo>
                      <a:pt x="13226" y="8459"/>
                    </a:lnTo>
                    <a:lnTo>
                      <a:pt x="13583" y="8778"/>
                    </a:lnTo>
                    <a:lnTo>
                      <a:pt x="13933" y="9098"/>
                    </a:lnTo>
                    <a:lnTo>
                      <a:pt x="14278" y="9417"/>
                    </a:lnTo>
                    <a:lnTo>
                      <a:pt x="14448" y="9523"/>
                    </a:lnTo>
                    <a:lnTo>
                      <a:pt x="14627" y="9736"/>
                    </a:lnTo>
                    <a:lnTo>
                      <a:pt x="14805" y="9896"/>
                    </a:lnTo>
                    <a:lnTo>
                      <a:pt x="14980" y="10055"/>
                    </a:lnTo>
                    <a:lnTo>
                      <a:pt x="15154" y="10215"/>
                    </a:lnTo>
                    <a:lnTo>
                      <a:pt x="15326" y="10374"/>
                    </a:lnTo>
                    <a:lnTo>
                      <a:pt x="15497" y="10534"/>
                    </a:lnTo>
                    <a:lnTo>
                      <a:pt x="15665" y="10747"/>
                    </a:lnTo>
                    <a:lnTo>
                      <a:pt x="15832" y="10906"/>
                    </a:lnTo>
                    <a:lnTo>
                      <a:pt x="15996" y="11066"/>
                    </a:lnTo>
                    <a:lnTo>
                      <a:pt x="16159" y="11226"/>
                    </a:lnTo>
                    <a:lnTo>
                      <a:pt x="16320" y="11385"/>
                    </a:lnTo>
                    <a:lnTo>
                      <a:pt x="16479" y="11598"/>
                    </a:lnTo>
                    <a:lnTo>
                      <a:pt x="16636" y="11758"/>
                    </a:lnTo>
                    <a:lnTo>
                      <a:pt x="16791" y="11917"/>
                    </a:lnTo>
                    <a:lnTo>
                      <a:pt x="16943" y="12077"/>
                    </a:lnTo>
                    <a:lnTo>
                      <a:pt x="17094" y="12290"/>
                    </a:lnTo>
                    <a:lnTo>
                      <a:pt x="17243" y="12449"/>
                    </a:lnTo>
                    <a:lnTo>
                      <a:pt x="17389" y="12609"/>
                    </a:lnTo>
                    <a:lnTo>
                      <a:pt x="17533" y="12768"/>
                    </a:lnTo>
                    <a:lnTo>
                      <a:pt x="17675" y="12981"/>
                    </a:lnTo>
                    <a:lnTo>
                      <a:pt x="17815" y="13141"/>
                    </a:lnTo>
                    <a:lnTo>
                      <a:pt x="17953" y="13300"/>
                    </a:lnTo>
                    <a:lnTo>
                      <a:pt x="18088" y="13513"/>
                    </a:lnTo>
                    <a:lnTo>
                      <a:pt x="18221" y="13673"/>
                    </a:lnTo>
                    <a:lnTo>
                      <a:pt x="18352" y="13833"/>
                    </a:lnTo>
                    <a:lnTo>
                      <a:pt x="18480" y="14045"/>
                    </a:lnTo>
                    <a:lnTo>
                      <a:pt x="18606" y="14205"/>
                    </a:lnTo>
                    <a:lnTo>
                      <a:pt x="18730" y="14365"/>
                    </a:lnTo>
                    <a:lnTo>
                      <a:pt x="18851" y="14577"/>
                    </a:lnTo>
                    <a:lnTo>
                      <a:pt x="18970" y="14737"/>
                    </a:lnTo>
                    <a:lnTo>
                      <a:pt x="19086" y="14897"/>
                    </a:lnTo>
                    <a:lnTo>
                      <a:pt x="19200" y="15109"/>
                    </a:lnTo>
                    <a:lnTo>
                      <a:pt x="19318" y="15269"/>
                    </a:lnTo>
                    <a:lnTo>
                      <a:pt x="19433" y="15482"/>
                    </a:lnTo>
                    <a:lnTo>
                      <a:pt x="19545" y="15695"/>
                    </a:lnTo>
                    <a:lnTo>
                      <a:pt x="19654" y="15907"/>
                    </a:lnTo>
                    <a:lnTo>
                      <a:pt x="19760" y="16120"/>
                    </a:lnTo>
                    <a:lnTo>
                      <a:pt x="19864" y="16280"/>
                    </a:lnTo>
                    <a:lnTo>
                      <a:pt x="19964" y="16493"/>
                    </a:lnTo>
                    <a:lnTo>
                      <a:pt x="20061" y="16705"/>
                    </a:lnTo>
                    <a:lnTo>
                      <a:pt x="20154" y="16918"/>
                    </a:lnTo>
                    <a:lnTo>
                      <a:pt x="20245" y="17131"/>
                    </a:lnTo>
                    <a:lnTo>
                      <a:pt x="20332" y="17291"/>
                    </a:lnTo>
                    <a:lnTo>
                      <a:pt x="20416" y="17503"/>
                    </a:lnTo>
                    <a:lnTo>
                      <a:pt x="20496" y="17716"/>
                    </a:lnTo>
                    <a:lnTo>
                      <a:pt x="20573" y="17929"/>
                    </a:lnTo>
                    <a:lnTo>
                      <a:pt x="20646" y="18142"/>
                    </a:lnTo>
                    <a:lnTo>
                      <a:pt x="20716" y="18355"/>
                    </a:lnTo>
                    <a:lnTo>
                      <a:pt x="20782" y="18567"/>
                    </a:lnTo>
                    <a:lnTo>
                      <a:pt x="20844" y="18727"/>
                    </a:lnTo>
                    <a:lnTo>
                      <a:pt x="20902" y="18940"/>
                    </a:lnTo>
                    <a:lnTo>
                      <a:pt x="20957" y="19153"/>
                    </a:lnTo>
                    <a:lnTo>
                      <a:pt x="21007" y="19366"/>
                    </a:lnTo>
                    <a:lnTo>
                      <a:pt x="21054" y="19578"/>
                    </a:lnTo>
                    <a:lnTo>
                      <a:pt x="21097" y="19791"/>
                    </a:lnTo>
                    <a:lnTo>
                      <a:pt x="21135" y="20004"/>
                    </a:lnTo>
                    <a:lnTo>
                      <a:pt x="21169" y="20217"/>
                    </a:lnTo>
                    <a:lnTo>
                      <a:pt x="21200" y="20430"/>
                    </a:lnTo>
                    <a:lnTo>
                      <a:pt x="21225" y="20642"/>
                    </a:lnTo>
                    <a:lnTo>
                      <a:pt x="21247" y="20802"/>
                    </a:lnTo>
                    <a:lnTo>
                      <a:pt x="21264" y="21015"/>
                    </a:lnTo>
                    <a:lnTo>
                      <a:pt x="21264" y="21600"/>
                    </a:lnTo>
                    <a:lnTo>
                      <a:pt x="21364" y="21494"/>
                    </a:lnTo>
                    <a:lnTo>
                      <a:pt x="21450" y="21387"/>
                    </a:lnTo>
                    <a:lnTo>
                      <a:pt x="21527" y="21281"/>
                    </a:lnTo>
                    <a:lnTo>
                      <a:pt x="21600" y="21174"/>
                    </a:lnTo>
                    <a:lnTo>
                      <a:pt x="21600" y="21015"/>
                    </a:lnTo>
                    <a:close/>
                  </a:path>
                </a:pathLst>
              </a:custGeom>
              <a:solidFill>
                <a:srgbClr val="3CC3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4545" tIns="44545" rIns="44545" bIns="44545" numCol="1" anchor="t">
                <a:noAutofit/>
              </a:bodyPr>
              <a:lstStyle/>
              <a:p>
                <a:pPr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297"/>
              </a:p>
            </p:txBody>
          </p:sp>
          <p:sp>
            <p:nvSpPr>
              <p:cNvPr id="421" name="Фигура"/>
              <p:cNvSpPr/>
              <p:nvPr/>
            </p:nvSpPr>
            <p:spPr>
              <a:xfrm>
                <a:off x="3723946" y="3068764"/>
                <a:ext cx="1691364" cy="3436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207" y="1526"/>
                    </a:lnTo>
                    <a:lnTo>
                      <a:pt x="20051" y="1835"/>
                    </a:lnTo>
                    <a:lnTo>
                      <a:pt x="19733" y="2453"/>
                    </a:lnTo>
                    <a:lnTo>
                      <a:pt x="19404" y="3071"/>
                    </a:lnTo>
                    <a:lnTo>
                      <a:pt x="19064" y="3688"/>
                    </a:lnTo>
                    <a:lnTo>
                      <a:pt x="18712" y="4304"/>
                    </a:lnTo>
                    <a:lnTo>
                      <a:pt x="18532" y="4612"/>
                    </a:lnTo>
                    <a:lnTo>
                      <a:pt x="18348" y="4920"/>
                    </a:lnTo>
                    <a:lnTo>
                      <a:pt x="18160" y="5227"/>
                    </a:lnTo>
                    <a:lnTo>
                      <a:pt x="17970" y="5533"/>
                    </a:lnTo>
                    <a:lnTo>
                      <a:pt x="17775" y="5840"/>
                    </a:lnTo>
                    <a:lnTo>
                      <a:pt x="17576" y="6146"/>
                    </a:lnTo>
                    <a:lnTo>
                      <a:pt x="17374" y="6451"/>
                    </a:lnTo>
                    <a:lnTo>
                      <a:pt x="17167" y="6756"/>
                    </a:lnTo>
                    <a:lnTo>
                      <a:pt x="16957" y="7060"/>
                    </a:lnTo>
                    <a:lnTo>
                      <a:pt x="16741" y="7353"/>
                    </a:lnTo>
                    <a:lnTo>
                      <a:pt x="16521" y="7645"/>
                    </a:lnTo>
                    <a:lnTo>
                      <a:pt x="16297" y="7937"/>
                    </a:lnTo>
                    <a:lnTo>
                      <a:pt x="16068" y="8228"/>
                    </a:lnTo>
                    <a:lnTo>
                      <a:pt x="15835" y="8520"/>
                    </a:lnTo>
                    <a:lnTo>
                      <a:pt x="15597" y="8811"/>
                    </a:lnTo>
                    <a:lnTo>
                      <a:pt x="15355" y="9102"/>
                    </a:lnTo>
                    <a:lnTo>
                      <a:pt x="15108" y="9393"/>
                    </a:lnTo>
                    <a:lnTo>
                      <a:pt x="14857" y="9683"/>
                    </a:lnTo>
                    <a:lnTo>
                      <a:pt x="14601" y="9973"/>
                    </a:lnTo>
                    <a:lnTo>
                      <a:pt x="14341" y="10263"/>
                    </a:lnTo>
                    <a:lnTo>
                      <a:pt x="14076" y="10552"/>
                    </a:lnTo>
                    <a:lnTo>
                      <a:pt x="13806" y="10842"/>
                    </a:lnTo>
                    <a:lnTo>
                      <a:pt x="13532" y="11130"/>
                    </a:lnTo>
                    <a:lnTo>
                      <a:pt x="13253" y="11419"/>
                    </a:lnTo>
                    <a:lnTo>
                      <a:pt x="12969" y="11707"/>
                    </a:lnTo>
                    <a:lnTo>
                      <a:pt x="12681" y="11995"/>
                    </a:lnTo>
                    <a:lnTo>
                      <a:pt x="12388" y="12282"/>
                    </a:lnTo>
                    <a:lnTo>
                      <a:pt x="12090" y="12569"/>
                    </a:lnTo>
                    <a:lnTo>
                      <a:pt x="11787" y="12855"/>
                    </a:lnTo>
                    <a:lnTo>
                      <a:pt x="11479" y="13141"/>
                    </a:lnTo>
                    <a:lnTo>
                      <a:pt x="11167" y="13427"/>
                    </a:lnTo>
                    <a:lnTo>
                      <a:pt x="10850" y="13712"/>
                    </a:lnTo>
                    <a:lnTo>
                      <a:pt x="10528" y="13997"/>
                    </a:lnTo>
                    <a:lnTo>
                      <a:pt x="10201" y="14281"/>
                    </a:lnTo>
                    <a:lnTo>
                      <a:pt x="9869" y="14565"/>
                    </a:lnTo>
                    <a:lnTo>
                      <a:pt x="9532" y="14848"/>
                    </a:lnTo>
                    <a:lnTo>
                      <a:pt x="9190" y="15131"/>
                    </a:lnTo>
                    <a:lnTo>
                      <a:pt x="8843" y="15413"/>
                    </a:lnTo>
                    <a:lnTo>
                      <a:pt x="8491" y="15695"/>
                    </a:lnTo>
                    <a:lnTo>
                      <a:pt x="8134" y="15976"/>
                    </a:lnTo>
                    <a:lnTo>
                      <a:pt x="7430" y="16514"/>
                    </a:lnTo>
                    <a:lnTo>
                      <a:pt x="7072" y="16783"/>
                    </a:lnTo>
                    <a:lnTo>
                      <a:pt x="6710" y="17053"/>
                    </a:lnTo>
                    <a:lnTo>
                      <a:pt x="6343" y="17322"/>
                    </a:lnTo>
                    <a:lnTo>
                      <a:pt x="5972" y="17591"/>
                    </a:lnTo>
                    <a:lnTo>
                      <a:pt x="5595" y="17860"/>
                    </a:lnTo>
                    <a:lnTo>
                      <a:pt x="5213" y="18130"/>
                    </a:lnTo>
                    <a:lnTo>
                      <a:pt x="4825" y="18399"/>
                    </a:lnTo>
                    <a:lnTo>
                      <a:pt x="4432" y="18668"/>
                    </a:lnTo>
                    <a:lnTo>
                      <a:pt x="4032" y="18937"/>
                    </a:lnTo>
                    <a:lnTo>
                      <a:pt x="3626" y="19207"/>
                    </a:lnTo>
                    <a:lnTo>
                      <a:pt x="3214" y="19476"/>
                    </a:lnTo>
                    <a:lnTo>
                      <a:pt x="2813" y="19733"/>
                    </a:lnTo>
                    <a:lnTo>
                      <a:pt x="3040" y="19443"/>
                    </a:lnTo>
                    <a:lnTo>
                      <a:pt x="3269" y="19130"/>
                    </a:lnTo>
                    <a:lnTo>
                      <a:pt x="3483" y="18816"/>
                    </a:lnTo>
                    <a:lnTo>
                      <a:pt x="3683" y="18502"/>
                    </a:lnTo>
                    <a:lnTo>
                      <a:pt x="3868" y="18188"/>
                    </a:lnTo>
                    <a:lnTo>
                      <a:pt x="4039" y="17875"/>
                    </a:lnTo>
                    <a:lnTo>
                      <a:pt x="4196" y="17565"/>
                    </a:lnTo>
                    <a:lnTo>
                      <a:pt x="4308" y="17256"/>
                    </a:lnTo>
                    <a:lnTo>
                      <a:pt x="4411" y="16946"/>
                    </a:lnTo>
                    <a:lnTo>
                      <a:pt x="4503" y="16637"/>
                    </a:lnTo>
                    <a:lnTo>
                      <a:pt x="4583" y="16327"/>
                    </a:lnTo>
                    <a:lnTo>
                      <a:pt x="4651" y="16017"/>
                    </a:lnTo>
                    <a:lnTo>
                      <a:pt x="4706" y="15708"/>
                    </a:lnTo>
                    <a:lnTo>
                      <a:pt x="4746" y="15398"/>
                    </a:lnTo>
                    <a:lnTo>
                      <a:pt x="4771" y="15089"/>
                    </a:lnTo>
                    <a:lnTo>
                      <a:pt x="4779" y="14779"/>
                    </a:lnTo>
                    <a:lnTo>
                      <a:pt x="4586" y="14914"/>
                    </a:lnTo>
                    <a:lnTo>
                      <a:pt x="4156" y="15183"/>
                    </a:lnTo>
                    <a:lnTo>
                      <a:pt x="3963" y="15318"/>
                    </a:lnTo>
                    <a:lnTo>
                      <a:pt x="3963" y="15378"/>
                    </a:lnTo>
                    <a:lnTo>
                      <a:pt x="3847" y="15408"/>
                    </a:lnTo>
                    <a:lnTo>
                      <a:pt x="3847" y="15438"/>
                    </a:lnTo>
                    <a:lnTo>
                      <a:pt x="3790" y="15734"/>
                    </a:lnTo>
                    <a:lnTo>
                      <a:pt x="3721" y="16030"/>
                    </a:lnTo>
                    <a:lnTo>
                      <a:pt x="3642" y="16327"/>
                    </a:lnTo>
                    <a:lnTo>
                      <a:pt x="3554" y="16625"/>
                    </a:lnTo>
                    <a:lnTo>
                      <a:pt x="3461" y="16926"/>
                    </a:lnTo>
                    <a:lnTo>
                      <a:pt x="3264" y="17536"/>
                    </a:lnTo>
                    <a:lnTo>
                      <a:pt x="3111" y="17835"/>
                    </a:lnTo>
                    <a:lnTo>
                      <a:pt x="2943" y="18135"/>
                    </a:lnTo>
                    <a:lnTo>
                      <a:pt x="2759" y="18434"/>
                    </a:lnTo>
                    <a:lnTo>
                      <a:pt x="2560" y="18734"/>
                    </a:lnTo>
                    <a:lnTo>
                      <a:pt x="2345" y="19034"/>
                    </a:lnTo>
                    <a:lnTo>
                      <a:pt x="2113" y="19333"/>
                    </a:lnTo>
                    <a:lnTo>
                      <a:pt x="1864" y="19633"/>
                    </a:lnTo>
                    <a:lnTo>
                      <a:pt x="1597" y="19933"/>
                    </a:lnTo>
                    <a:lnTo>
                      <a:pt x="1313" y="20232"/>
                    </a:lnTo>
                    <a:lnTo>
                      <a:pt x="1011" y="20532"/>
                    </a:lnTo>
                    <a:lnTo>
                      <a:pt x="690" y="20831"/>
                    </a:lnTo>
                    <a:lnTo>
                      <a:pt x="350" y="21131"/>
                    </a:lnTo>
                    <a:lnTo>
                      <a:pt x="262" y="21203"/>
                    </a:lnTo>
                    <a:lnTo>
                      <a:pt x="87" y="21359"/>
                    </a:lnTo>
                    <a:lnTo>
                      <a:pt x="0" y="21431"/>
                    </a:lnTo>
                    <a:lnTo>
                      <a:pt x="407" y="21200"/>
                    </a:lnTo>
                    <a:lnTo>
                      <a:pt x="1574" y="20523"/>
                    </a:lnTo>
                    <a:lnTo>
                      <a:pt x="1982" y="20292"/>
                    </a:lnTo>
                    <a:lnTo>
                      <a:pt x="2175" y="20157"/>
                    </a:lnTo>
                    <a:lnTo>
                      <a:pt x="2604" y="19888"/>
                    </a:lnTo>
                    <a:lnTo>
                      <a:pt x="2778" y="19767"/>
                    </a:lnTo>
                    <a:lnTo>
                      <a:pt x="2572" y="20032"/>
                    </a:lnTo>
                    <a:lnTo>
                      <a:pt x="2321" y="20320"/>
                    </a:lnTo>
                    <a:lnTo>
                      <a:pt x="2042" y="20607"/>
                    </a:lnTo>
                    <a:lnTo>
                      <a:pt x="1736" y="20894"/>
                    </a:lnTo>
                    <a:lnTo>
                      <a:pt x="1401" y="21181"/>
                    </a:lnTo>
                    <a:lnTo>
                      <a:pt x="1313" y="21289"/>
                    </a:lnTo>
                    <a:lnTo>
                      <a:pt x="1213" y="21391"/>
                    </a:lnTo>
                    <a:lnTo>
                      <a:pt x="1091" y="21493"/>
                    </a:lnTo>
                    <a:lnTo>
                      <a:pt x="937" y="21600"/>
                    </a:lnTo>
                    <a:lnTo>
                      <a:pt x="1355" y="21352"/>
                    </a:lnTo>
                    <a:lnTo>
                      <a:pt x="2609" y="20622"/>
                    </a:lnTo>
                    <a:lnTo>
                      <a:pt x="3027" y="20373"/>
                    </a:lnTo>
                    <a:lnTo>
                      <a:pt x="3415" y="20125"/>
                    </a:lnTo>
                    <a:lnTo>
                      <a:pt x="4183" y="19626"/>
                    </a:lnTo>
                    <a:lnTo>
                      <a:pt x="4940" y="19125"/>
                    </a:lnTo>
                    <a:lnTo>
                      <a:pt x="5313" y="18873"/>
                    </a:lnTo>
                    <a:lnTo>
                      <a:pt x="5684" y="18621"/>
                    </a:lnTo>
                    <a:lnTo>
                      <a:pt x="6051" y="18369"/>
                    </a:lnTo>
                    <a:lnTo>
                      <a:pt x="6415" y="18115"/>
                    </a:lnTo>
                    <a:lnTo>
                      <a:pt x="6775" y="17861"/>
                    </a:lnTo>
                    <a:lnTo>
                      <a:pt x="7131" y="17606"/>
                    </a:lnTo>
                    <a:lnTo>
                      <a:pt x="7483" y="17351"/>
                    </a:lnTo>
                    <a:lnTo>
                      <a:pt x="7831" y="17095"/>
                    </a:lnTo>
                    <a:lnTo>
                      <a:pt x="8175" y="16839"/>
                    </a:lnTo>
                    <a:lnTo>
                      <a:pt x="8514" y="16582"/>
                    </a:lnTo>
                    <a:lnTo>
                      <a:pt x="8849" y="16324"/>
                    </a:lnTo>
                    <a:lnTo>
                      <a:pt x="9179" y="16065"/>
                    </a:lnTo>
                    <a:lnTo>
                      <a:pt x="9525" y="15781"/>
                    </a:lnTo>
                    <a:lnTo>
                      <a:pt x="9867" y="15497"/>
                    </a:lnTo>
                    <a:lnTo>
                      <a:pt x="10204" y="15213"/>
                    </a:lnTo>
                    <a:lnTo>
                      <a:pt x="10537" y="14928"/>
                    </a:lnTo>
                    <a:lnTo>
                      <a:pt x="10866" y="14642"/>
                    </a:lnTo>
                    <a:lnTo>
                      <a:pt x="11189" y="14356"/>
                    </a:lnTo>
                    <a:lnTo>
                      <a:pt x="11509" y="14070"/>
                    </a:lnTo>
                    <a:lnTo>
                      <a:pt x="11824" y="13784"/>
                    </a:lnTo>
                    <a:lnTo>
                      <a:pt x="12134" y="13497"/>
                    </a:lnTo>
                    <a:lnTo>
                      <a:pt x="12440" y="13209"/>
                    </a:lnTo>
                    <a:lnTo>
                      <a:pt x="12742" y="12922"/>
                    </a:lnTo>
                    <a:lnTo>
                      <a:pt x="13038" y="12634"/>
                    </a:lnTo>
                    <a:lnTo>
                      <a:pt x="13330" y="12345"/>
                    </a:lnTo>
                    <a:lnTo>
                      <a:pt x="13618" y="12057"/>
                    </a:lnTo>
                    <a:lnTo>
                      <a:pt x="13900" y="11767"/>
                    </a:lnTo>
                    <a:lnTo>
                      <a:pt x="14179" y="11478"/>
                    </a:lnTo>
                    <a:lnTo>
                      <a:pt x="14452" y="11188"/>
                    </a:lnTo>
                    <a:lnTo>
                      <a:pt x="14720" y="10898"/>
                    </a:lnTo>
                    <a:lnTo>
                      <a:pt x="14984" y="10607"/>
                    </a:lnTo>
                    <a:lnTo>
                      <a:pt x="15243" y="10316"/>
                    </a:lnTo>
                    <a:lnTo>
                      <a:pt x="15497" y="10025"/>
                    </a:lnTo>
                    <a:lnTo>
                      <a:pt x="15747" y="9733"/>
                    </a:lnTo>
                    <a:lnTo>
                      <a:pt x="15991" y="9441"/>
                    </a:lnTo>
                    <a:lnTo>
                      <a:pt x="16231" y="9148"/>
                    </a:lnTo>
                    <a:lnTo>
                      <a:pt x="16466" y="8855"/>
                    </a:lnTo>
                    <a:lnTo>
                      <a:pt x="16695" y="8562"/>
                    </a:lnTo>
                    <a:lnTo>
                      <a:pt x="16920" y="8269"/>
                    </a:lnTo>
                    <a:lnTo>
                      <a:pt x="17140" y="7975"/>
                    </a:lnTo>
                    <a:lnTo>
                      <a:pt x="17355" y="7680"/>
                    </a:lnTo>
                    <a:lnTo>
                      <a:pt x="17565" y="7385"/>
                    </a:lnTo>
                    <a:lnTo>
                      <a:pt x="17979" y="6786"/>
                    </a:lnTo>
                    <a:lnTo>
                      <a:pt x="18185" y="6480"/>
                    </a:lnTo>
                    <a:lnTo>
                      <a:pt x="18387" y="6174"/>
                    </a:lnTo>
                    <a:lnTo>
                      <a:pt x="18586" y="5868"/>
                    </a:lnTo>
                    <a:lnTo>
                      <a:pt x="18780" y="5561"/>
                    </a:lnTo>
                    <a:lnTo>
                      <a:pt x="18970" y="5253"/>
                    </a:lnTo>
                    <a:lnTo>
                      <a:pt x="19156" y="4946"/>
                    </a:lnTo>
                    <a:lnTo>
                      <a:pt x="19339" y="4637"/>
                    </a:lnTo>
                    <a:lnTo>
                      <a:pt x="19517" y="4329"/>
                    </a:lnTo>
                    <a:lnTo>
                      <a:pt x="19692" y="4020"/>
                    </a:lnTo>
                    <a:lnTo>
                      <a:pt x="19862" y="3711"/>
                    </a:lnTo>
                    <a:lnTo>
                      <a:pt x="20029" y="3402"/>
                    </a:lnTo>
                    <a:lnTo>
                      <a:pt x="20191" y="3092"/>
                    </a:lnTo>
                    <a:lnTo>
                      <a:pt x="20350" y="2783"/>
                    </a:lnTo>
                    <a:lnTo>
                      <a:pt x="20505" y="2473"/>
                    </a:lnTo>
                    <a:lnTo>
                      <a:pt x="20655" y="2164"/>
                    </a:lnTo>
                    <a:lnTo>
                      <a:pt x="20802" y="1854"/>
                    </a:lnTo>
                    <a:lnTo>
                      <a:pt x="20945" y="1545"/>
                    </a:lnTo>
                    <a:lnTo>
                      <a:pt x="21084" y="1235"/>
                    </a:lnTo>
                    <a:lnTo>
                      <a:pt x="21219" y="926"/>
                    </a:lnTo>
                    <a:lnTo>
                      <a:pt x="21350" y="617"/>
                    </a:lnTo>
                    <a:lnTo>
                      <a:pt x="21477" y="30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CC3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4545" tIns="44545" rIns="44545" bIns="44545" numCol="1" anchor="t">
                <a:noAutofit/>
              </a:bodyPr>
              <a:lstStyle/>
              <a:p>
                <a:pPr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297"/>
              </a:p>
            </p:txBody>
          </p:sp>
          <p:sp>
            <p:nvSpPr>
              <p:cNvPr id="422" name="Фигура"/>
              <p:cNvSpPr/>
              <p:nvPr/>
            </p:nvSpPr>
            <p:spPr>
              <a:xfrm>
                <a:off x="4087166" y="-1"/>
                <a:ext cx="1526264" cy="5419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654"/>
                    </a:moveTo>
                    <a:lnTo>
                      <a:pt x="21319" y="9845"/>
                    </a:lnTo>
                    <a:lnTo>
                      <a:pt x="21046" y="10037"/>
                    </a:lnTo>
                    <a:lnTo>
                      <a:pt x="20253" y="10608"/>
                    </a:lnTo>
                    <a:lnTo>
                      <a:pt x="19987" y="10797"/>
                    </a:lnTo>
                    <a:lnTo>
                      <a:pt x="19715" y="10984"/>
                    </a:lnTo>
                    <a:lnTo>
                      <a:pt x="19433" y="11169"/>
                    </a:lnTo>
                    <a:lnTo>
                      <a:pt x="19433" y="11170"/>
                    </a:lnTo>
                    <a:lnTo>
                      <a:pt x="19435" y="11116"/>
                    </a:lnTo>
                    <a:lnTo>
                      <a:pt x="19449" y="11060"/>
                    </a:lnTo>
                    <a:lnTo>
                      <a:pt x="19487" y="11003"/>
                    </a:lnTo>
                    <a:lnTo>
                      <a:pt x="19561" y="10946"/>
                    </a:lnTo>
                    <a:lnTo>
                      <a:pt x="19666" y="10744"/>
                    </a:lnTo>
                    <a:lnTo>
                      <a:pt x="19765" y="10542"/>
                    </a:lnTo>
                    <a:lnTo>
                      <a:pt x="19861" y="10340"/>
                    </a:lnTo>
                    <a:lnTo>
                      <a:pt x="19951" y="10138"/>
                    </a:lnTo>
                    <a:lnTo>
                      <a:pt x="20037" y="9937"/>
                    </a:lnTo>
                    <a:lnTo>
                      <a:pt x="20119" y="9735"/>
                    </a:lnTo>
                    <a:lnTo>
                      <a:pt x="20196" y="9534"/>
                    </a:lnTo>
                    <a:lnTo>
                      <a:pt x="20269" y="9332"/>
                    </a:lnTo>
                    <a:lnTo>
                      <a:pt x="20338" y="9131"/>
                    </a:lnTo>
                    <a:lnTo>
                      <a:pt x="20402" y="8930"/>
                    </a:lnTo>
                    <a:lnTo>
                      <a:pt x="20462" y="8728"/>
                    </a:lnTo>
                    <a:lnTo>
                      <a:pt x="20518" y="8527"/>
                    </a:lnTo>
                    <a:lnTo>
                      <a:pt x="20570" y="8326"/>
                    </a:lnTo>
                    <a:lnTo>
                      <a:pt x="20617" y="8125"/>
                    </a:lnTo>
                    <a:lnTo>
                      <a:pt x="20660" y="7924"/>
                    </a:lnTo>
                    <a:lnTo>
                      <a:pt x="20700" y="7723"/>
                    </a:lnTo>
                    <a:lnTo>
                      <a:pt x="20735" y="7521"/>
                    </a:lnTo>
                    <a:lnTo>
                      <a:pt x="20766" y="7320"/>
                    </a:lnTo>
                    <a:lnTo>
                      <a:pt x="20792" y="7119"/>
                    </a:lnTo>
                    <a:lnTo>
                      <a:pt x="20815" y="6918"/>
                    </a:lnTo>
                    <a:lnTo>
                      <a:pt x="20835" y="6716"/>
                    </a:lnTo>
                    <a:lnTo>
                      <a:pt x="20850" y="6515"/>
                    </a:lnTo>
                    <a:lnTo>
                      <a:pt x="20861" y="6314"/>
                    </a:lnTo>
                    <a:lnTo>
                      <a:pt x="20868" y="6112"/>
                    </a:lnTo>
                    <a:lnTo>
                      <a:pt x="20872" y="5911"/>
                    </a:lnTo>
                    <a:lnTo>
                      <a:pt x="20872" y="5709"/>
                    </a:lnTo>
                    <a:lnTo>
                      <a:pt x="20868" y="5507"/>
                    </a:lnTo>
                    <a:lnTo>
                      <a:pt x="20860" y="5305"/>
                    </a:lnTo>
                    <a:lnTo>
                      <a:pt x="20848" y="5103"/>
                    </a:lnTo>
                    <a:lnTo>
                      <a:pt x="20812" y="4693"/>
                    </a:lnTo>
                    <a:lnTo>
                      <a:pt x="20766" y="4284"/>
                    </a:lnTo>
                    <a:lnTo>
                      <a:pt x="20708" y="3874"/>
                    </a:lnTo>
                    <a:lnTo>
                      <a:pt x="20637" y="3465"/>
                    </a:lnTo>
                    <a:lnTo>
                      <a:pt x="20554" y="3055"/>
                    </a:lnTo>
                    <a:lnTo>
                      <a:pt x="20457" y="2647"/>
                    </a:lnTo>
                    <a:lnTo>
                      <a:pt x="20403" y="2442"/>
                    </a:lnTo>
                    <a:lnTo>
                      <a:pt x="20345" y="2238"/>
                    </a:lnTo>
                    <a:lnTo>
                      <a:pt x="20283" y="2034"/>
                    </a:lnTo>
                    <a:lnTo>
                      <a:pt x="20217" y="1830"/>
                    </a:lnTo>
                    <a:lnTo>
                      <a:pt x="20148" y="1626"/>
                    </a:lnTo>
                    <a:lnTo>
                      <a:pt x="20074" y="1422"/>
                    </a:lnTo>
                    <a:lnTo>
                      <a:pt x="19996" y="1219"/>
                    </a:lnTo>
                    <a:lnTo>
                      <a:pt x="19914" y="1015"/>
                    </a:lnTo>
                    <a:lnTo>
                      <a:pt x="19827" y="812"/>
                    </a:lnTo>
                    <a:lnTo>
                      <a:pt x="19735" y="609"/>
                    </a:lnTo>
                    <a:lnTo>
                      <a:pt x="19639" y="406"/>
                    </a:lnTo>
                    <a:lnTo>
                      <a:pt x="19538" y="203"/>
                    </a:lnTo>
                    <a:lnTo>
                      <a:pt x="19433" y="0"/>
                    </a:lnTo>
                    <a:lnTo>
                      <a:pt x="19047" y="0"/>
                    </a:lnTo>
                    <a:lnTo>
                      <a:pt x="19138" y="205"/>
                    </a:lnTo>
                    <a:lnTo>
                      <a:pt x="19308" y="614"/>
                    </a:lnTo>
                    <a:lnTo>
                      <a:pt x="19465" y="1022"/>
                    </a:lnTo>
                    <a:lnTo>
                      <a:pt x="19607" y="1431"/>
                    </a:lnTo>
                    <a:lnTo>
                      <a:pt x="19737" y="1838"/>
                    </a:lnTo>
                    <a:lnTo>
                      <a:pt x="19853" y="2246"/>
                    </a:lnTo>
                    <a:lnTo>
                      <a:pt x="19956" y="2653"/>
                    </a:lnTo>
                    <a:lnTo>
                      <a:pt x="20047" y="3061"/>
                    </a:lnTo>
                    <a:lnTo>
                      <a:pt x="20127" y="3469"/>
                    </a:lnTo>
                    <a:lnTo>
                      <a:pt x="20195" y="3876"/>
                    </a:lnTo>
                    <a:lnTo>
                      <a:pt x="20251" y="4285"/>
                    </a:lnTo>
                    <a:lnTo>
                      <a:pt x="20298" y="4694"/>
                    </a:lnTo>
                    <a:lnTo>
                      <a:pt x="20334" y="5103"/>
                    </a:lnTo>
                    <a:lnTo>
                      <a:pt x="20332" y="5305"/>
                    </a:lnTo>
                    <a:lnTo>
                      <a:pt x="20326" y="5507"/>
                    </a:lnTo>
                    <a:lnTo>
                      <a:pt x="20317" y="5709"/>
                    </a:lnTo>
                    <a:lnTo>
                      <a:pt x="20304" y="5910"/>
                    </a:lnTo>
                    <a:lnTo>
                      <a:pt x="20288" y="6112"/>
                    </a:lnTo>
                    <a:lnTo>
                      <a:pt x="20267" y="6313"/>
                    </a:lnTo>
                    <a:lnTo>
                      <a:pt x="20244" y="6515"/>
                    </a:lnTo>
                    <a:lnTo>
                      <a:pt x="20216" y="6716"/>
                    </a:lnTo>
                    <a:lnTo>
                      <a:pt x="20185" y="6917"/>
                    </a:lnTo>
                    <a:lnTo>
                      <a:pt x="20150" y="7118"/>
                    </a:lnTo>
                    <a:lnTo>
                      <a:pt x="20111" y="7319"/>
                    </a:lnTo>
                    <a:lnTo>
                      <a:pt x="20069" y="7520"/>
                    </a:lnTo>
                    <a:lnTo>
                      <a:pt x="20023" y="7721"/>
                    </a:lnTo>
                    <a:lnTo>
                      <a:pt x="19974" y="7922"/>
                    </a:lnTo>
                    <a:lnTo>
                      <a:pt x="19920" y="8122"/>
                    </a:lnTo>
                    <a:lnTo>
                      <a:pt x="19864" y="8323"/>
                    </a:lnTo>
                    <a:lnTo>
                      <a:pt x="19803" y="8523"/>
                    </a:lnTo>
                    <a:lnTo>
                      <a:pt x="19739" y="8724"/>
                    </a:lnTo>
                    <a:lnTo>
                      <a:pt x="19671" y="8924"/>
                    </a:lnTo>
                    <a:lnTo>
                      <a:pt x="19599" y="9125"/>
                    </a:lnTo>
                    <a:lnTo>
                      <a:pt x="19524" y="9325"/>
                    </a:lnTo>
                    <a:lnTo>
                      <a:pt x="19445" y="9525"/>
                    </a:lnTo>
                    <a:lnTo>
                      <a:pt x="19362" y="9726"/>
                    </a:lnTo>
                    <a:lnTo>
                      <a:pt x="19276" y="9926"/>
                    </a:lnTo>
                    <a:lnTo>
                      <a:pt x="19186" y="10126"/>
                    </a:lnTo>
                    <a:lnTo>
                      <a:pt x="19092" y="10326"/>
                    </a:lnTo>
                    <a:lnTo>
                      <a:pt x="18995" y="10526"/>
                    </a:lnTo>
                    <a:lnTo>
                      <a:pt x="18894" y="10727"/>
                    </a:lnTo>
                    <a:lnTo>
                      <a:pt x="18790" y="10927"/>
                    </a:lnTo>
                    <a:lnTo>
                      <a:pt x="18019" y="12044"/>
                    </a:lnTo>
                    <a:lnTo>
                      <a:pt x="18008" y="12045"/>
                    </a:lnTo>
                    <a:lnTo>
                      <a:pt x="18001" y="12057"/>
                    </a:lnTo>
                    <a:lnTo>
                      <a:pt x="17734" y="12226"/>
                    </a:lnTo>
                    <a:lnTo>
                      <a:pt x="17162" y="12585"/>
                    </a:lnTo>
                    <a:lnTo>
                      <a:pt x="16580" y="12944"/>
                    </a:lnTo>
                    <a:lnTo>
                      <a:pt x="15988" y="13303"/>
                    </a:lnTo>
                    <a:lnTo>
                      <a:pt x="15387" y="13661"/>
                    </a:lnTo>
                    <a:lnTo>
                      <a:pt x="14775" y="14019"/>
                    </a:lnTo>
                    <a:lnTo>
                      <a:pt x="14153" y="14376"/>
                    </a:lnTo>
                    <a:lnTo>
                      <a:pt x="13520" y="14733"/>
                    </a:lnTo>
                    <a:lnTo>
                      <a:pt x="12877" y="15089"/>
                    </a:lnTo>
                    <a:lnTo>
                      <a:pt x="12222" y="15445"/>
                    </a:lnTo>
                    <a:lnTo>
                      <a:pt x="11556" y="15801"/>
                    </a:lnTo>
                    <a:lnTo>
                      <a:pt x="10879" y="16156"/>
                    </a:lnTo>
                    <a:lnTo>
                      <a:pt x="10189" y="16510"/>
                    </a:lnTo>
                    <a:lnTo>
                      <a:pt x="9488" y="16864"/>
                    </a:lnTo>
                    <a:lnTo>
                      <a:pt x="8774" y="17217"/>
                    </a:lnTo>
                    <a:lnTo>
                      <a:pt x="8048" y="17570"/>
                    </a:lnTo>
                    <a:lnTo>
                      <a:pt x="7309" y="17922"/>
                    </a:lnTo>
                    <a:lnTo>
                      <a:pt x="6557" y="18273"/>
                    </a:lnTo>
                    <a:lnTo>
                      <a:pt x="5064" y="18957"/>
                    </a:lnTo>
                    <a:lnTo>
                      <a:pt x="4322" y="19291"/>
                    </a:lnTo>
                    <a:lnTo>
                      <a:pt x="3567" y="19624"/>
                    </a:lnTo>
                    <a:lnTo>
                      <a:pt x="2799" y="19956"/>
                    </a:lnTo>
                    <a:lnTo>
                      <a:pt x="2016" y="20286"/>
                    </a:lnTo>
                    <a:lnTo>
                      <a:pt x="1220" y="20616"/>
                    </a:lnTo>
                    <a:lnTo>
                      <a:pt x="817" y="20780"/>
                    </a:lnTo>
                    <a:lnTo>
                      <a:pt x="410" y="20944"/>
                    </a:lnTo>
                    <a:lnTo>
                      <a:pt x="0" y="21107"/>
                    </a:lnTo>
                    <a:lnTo>
                      <a:pt x="74" y="21232"/>
                    </a:lnTo>
                    <a:lnTo>
                      <a:pt x="113" y="21354"/>
                    </a:lnTo>
                    <a:lnTo>
                      <a:pt x="127" y="21475"/>
                    </a:lnTo>
                    <a:lnTo>
                      <a:pt x="129" y="21600"/>
                    </a:lnTo>
                    <a:lnTo>
                      <a:pt x="558" y="21429"/>
                    </a:lnTo>
                    <a:lnTo>
                      <a:pt x="981" y="21259"/>
                    </a:lnTo>
                    <a:lnTo>
                      <a:pt x="1400" y="21088"/>
                    </a:lnTo>
                    <a:lnTo>
                      <a:pt x="2226" y="20747"/>
                    </a:lnTo>
                    <a:lnTo>
                      <a:pt x="3036" y="20404"/>
                    </a:lnTo>
                    <a:lnTo>
                      <a:pt x="3834" y="20062"/>
                    </a:lnTo>
                    <a:lnTo>
                      <a:pt x="4622" y="19718"/>
                    </a:lnTo>
                    <a:lnTo>
                      <a:pt x="5790" y="19201"/>
                    </a:lnTo>
                    <a:lnTo>
                      <a:pt x="6950" y="18681"/>
                    </a:lnTo>
                    <a:lnTo>
                      <a:pt x="7322" y="18506"/>
                    </a:lnTo>
                    <a:lnTo>
                      <a:pt x="8056" y="18157"/>
                    </a:lnTo>
                    <a:lnTo>
                      <a:pt x="8779" y="17807"/>
                    </a:lnTo>
                    <a:lnTo>
                      <a:pt x="9489" y="17455"/>
                    </a:lnTo>
                    <a:lnTo>
                      <a:pt x="10188" y="17104"/>
                    </a:lnTo>
                    <a:lnTo>
                      <a:pt x="10877" y="16751"/>
                    </a:lnTo>
                    <a:lnTo>
                      <a:pt x="11554" y="16398"/>
                    </a:lnTo>
                    <a:lnTo>
                      <a:pt x="12222" y="16044"/>
                    </a:lnTo>
                    <a:lnTo>
                      <a:pt x="12879" y="15690"/>
                    </a:lnTo>
                    <a:lnTo>
                      <a:pt x="13528" y="15335"/>
                    </a:lnTo>
                    <a:lnTo>
                      <a:pt x="14167" y="14981"/>
                    </a:lnTo>
                    <a:lnTo>
                      <a:pt x="14798" y="14625"/>
                    </a:lnTo>
                    <a:lnTo>
                      <a:pt x="15421" y="14270"/>
                    </a:lnTo>
                    <a:lnTo>
                      <a:pt x="16341" y="13736"/>
                    </a:lnTo>
                    <a:lnTo>
                      <a:pt x="17245" y="13202"/>
                    </a:lnTo>
                    <a:lnTo>
                      <a:pt x="17248" y="13198"/>
                    </a:lnTo>
                    <a:lnTo>
                      <a:pt x="18778" y="12235"/>
                    </a:lnTo>
                    <a:lnTo>
                      <a:pt x="18919" y="12021"/>
                    </a:lnTo>
                    <a:lnTo>
                      <a:pt x="19041" y="11809"/>
                    </a:lnTo>
                    <a:lnTo>
                      <a:pt x="19157" y="11598"/>
                    </a:lnTo>
                    <a:lnTo>
                      <a:pt x="19279" y="11386"/>
                    </a:lnTo>
                    <a:lnTo>
                      <a:pt x="19408" y="11189"/>
                    </a:lnTo>
                    <a:lnTo>
                      <a:pt x="19429" y="11176"/>
                    </a:lnTo>
                    <a:lnTo>
                      <a:pt x="19294" y="11383"/>
                    </a:lnTo>
                    <a:lnTo>
                      <a:pt x="19173" y="11594"/>
                    </a:lnTo>
                    <a:lnTo>
                      <a:pt x="19057" y="11805"/>
                    </a:lnTo>
                    <a:lnTo>
                      <a:pt x="18936" y="12016"/>
                    </a:lnTo>
                    <a:lnTo>
                      <a:pt x="18796" y="12230"/>
                    </a:lnTo>
                    <a:lnTo>
                      <a:pt x="18890" y="12173"/>
                    </a:lnTo>
                    <a:lnTo>
                      <a:pt x="18971" y="12116"/>
                    </a:lnTo>
                    <a:lnTo>
                      <a:pt x="19029" y="12060"/>
                    </a:lnTo>
                    <a:lnTo>
                      <a:pt x="19051" y="12003"/>
                    </a:lnTo>
                    <a:lnTo>
                      <a:pt x="19939" y="11435"/>
                    </a:lnTo>
                    <a:lnTo>
                      <a:pt x="20516" y="11059"/>
                    </a:lnTo>
                    <a:lnTo>
                      <a:pt x="20798" y="10872"/>
                    </a:lnTo>
                    <a:lnTo>
                      <a:pt x="21073" y="10686"/>
                    </a:lnTo>
                    <a:lnTo>
                      <a:pt x="21341" y="10501"/>
                    </a:lnTo>
                    <a:lnTo>
                      <a:pt x="21600" y="10317"/>
                    </a:lnTo>
                    <a:lnTo>
                      <a:pt x="21600" y="9654"/>
                    </a:lnTo>
                    <a:close/>
                  </a:path>
                </a:pathLst>
              </a:custGeom>
              <a:solidFill>
                <a:srgbClr val="3CC3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4545" tIns="44545" rIns="44545" bIns="44545" numCol="1" anchor="t">
                <a:noAutofit/>
              </a:bodyPr>
              <a:lstStyle/>
              <a:p>
                <a:pPr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297"/>
              </a:p>
            </p:txBody>
          </p:sp>
        </p:grpSp>
        <p:sp>
          <p:nvSpPr>
            <p:cNvPr id="424" name="object 9"/>
            <p:cNvSpPr/>
            <p:nvPr/>
          </p:nvSpPr>
          <p:spPr>
            <a:xfrm>
              <a:off x="10598305" y="5296737"/>
              <a:ext cx="73380" cy="224185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4545" tIns="44545" rIns="44545" bIns="44545" numCol="1" anchor="t">
              <a:no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2297"/>
            </a:p>
          </p:txBody>
        </p:sp>
        <p:grpSp>
          <p:nvGrpSpPr>
            <p:cNvPr id="427" name="object 10"/>
            <p:cNvGrpSpPr/>
            <p:nvPr/>
          </p:nvGrpSpPr>
          <p:grpSpPr>
            <a:xfrm>
              <a:off x="-2" y="1159572"/>
              <a:ext cx="10513915" cy="5693679"/>
              <a:chOff x="0" y="0"/>
              <a:chExt cx="10513914" cy="5693678"/>
            </a:xfrm>
          </p:grpSpPr>
          <p:sp>
            <p:nvSpPr>
              <p:cNvPr id="425" name="Фигура"/>
              <p:cNvSpPr/>
              <p:nvPr/>
            </p:nvSpPr>
            <p:spPr>
              <a:xfrm>
                <a:off x="0" y="-1"/>
                <a:ext cx="7548856" cy="4538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655"/>
                    </a:moveTo>
                    <a:lnTo>
                      <a:pt x="21572" y="10396"/>
                    </a:lnTo>
                    <a:lnTo>
                      <a:pt x="21516" y="10149"/>
                    </a:lnTo>
                    <a:lnTo>
                      <a:pt x="17097" y="390"/>
                    </a:lnTo>
                    <a:lnTo>
                      <a:pt x="17088" y="315"/>
                    </a:lnTo>
                    <a:lnTo>
                      <a:pt x="17068" y="277"/>
                    </a:lnTo>
                    <a:lnTo>
                      <a:pt x="17048" y="262"/>
                    </a:lnTo>
                    <a:lnTo>
                      <a:pt x="17039" y="260"/>
                    </a:lnTo>
                    <a:lnTo>
                      <a:pt x="16984" y="165"/>
                    </a:lnTo>
                    <a:lnTo>
                      <a:pt x="16908" y="81"/>
                    </a:lnTo>
                    <a:lnTo>
                      <a:pt x="16810" y="22"/>
                    </a:lnTo>
                    <a:lnTo>
                      <a:pt x="16690" y="0"/>
                    </a:lnTo>
                    <a:lnTo>
                      <a:pt x="0" y="0"/>
                    </a:lnTo>
                    <a:lnTo>
                      <a:pt x="0" y="21600"/>
                    </a:lnTo>
                    <a:lnTo>
                      <a:pt x="16690" y="21600"/>
                    </a:lnTo>
                    <a:lnTo>
                      <a:pt x="16810" y="21578"/>
                    </a:lnTo>
                    <a:lnTo>
                      <a:pt x="16984" y="21435"/>
                    </a:lnTo>
                    <a:lnTo>
                      <a:pt x="17048" y="21265"/>
                    </a:lnTo>
                    <a:lnTo>
                      <a:pt x="17068" y="21226"/>
                    </a:lnTo>
                    <a:lnTo>
                      <a:pt x="17088" y="21212"/>
                    </a:lnTo>
                    <a:lnTo>
                      <a:pt x="17097" y="21210"/>
                    </a:lnTo>
                    <a:lnTo>
                      <a:pt x="21516" y="11320"/>
                    </a:lnTo>
                    <a:lnTo>
                      <a:pt x="21572" y="11136"/>
                    </a:lnTo>
                    <a:lnTo>
                      <a:pt x="21600" y="10908"/>
                    </a:lnTo>
                    <a:lnTo>
                      <a:pt x="21600" y="10655"/>
                    </a:lnTo>
                    <a:close/>
                  </a:path>
                </a:pathLst>
              </a:custGeom>
              <a:solidFill>
                <a:srgbClr val="3CC3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4545" tIns="44545" rIns="44545" bIns="44545" numCol="1" anchor="t">
                <a:noAutofit/>
              </a:bodyPr>
              <a:lstStyle/>
              <a:p>
                <a:pPr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297"/>
              </a:p>
            </p:txBody>
          </p:sp>
          <p:sp>
            <p:nvSpPr>
              <p:cNvPr id="426" name="Фигура"/>
              <p:cNvSpPr/>
              <p:nvPr/>
            </p:nvSpPr>
            <p:spPr>
              <a:xfrm>
                <a:off x="10044292" y="5051070"/>
                <a:ext cx="469623" cy="642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20912" y="720"/>
                    </a:lnTo>
                    <a:lnTo>
                      <a:pt x="19380" y="2160"/>
                    </a:lnTo>
                    <a:lnTo>
                      <a:pt x="18693" y="2880"/>
                    </a:lnTo>
                    <a:lnTo>
                      <a:pt x="17241" y="4111"/>
                    </a:lnTo>
                    <a:lnTo>
                      <a:pt x="13083" y="7728"/>
                    </a:lnTo>
                    <a:lnTo>
                      <a:pt x="11631" y="8960"/>
                    </a:lnTo>
                    <a:lnTo>
                      <a:pt x="10507" y="10394"/>
                    </a:lnTo>
                    <a:lnTo>
                      <a:pt x="9350" y="11818"/>
                    </a:lnTo>
                    <a:lnTo>
                      <a:pt x="8154" y="13233"/>
                    </a:lnTo>
                    <a:lnTo>
                      <a:pt x="6918" y="14639"/>
                    </a:lnTo>
                    <a:lnTo>
                      <a:pt x="5637" y="16039"/>
                    </a:lnTo>
                    <a:lnTo>
                      <a:pt x="4308" y="17434"/>
                    </a:lnTo>
                    <a:lnTo>
                      <a:pt x="2928" y="18825"/>
                    </a:lnTo>
                    <a:lnTo>
                      <a:pt x="1493" y="20213"/>
                    </a:lnTo>
                    <a:lnTo>
                      <a:pt x="0" y="21600"/>
                    </a:lnTo>
                    <a:lnTo>
                      <a:pt x="416" y="21600"/>
                    </a:lnTo>
                    <a:lnTo>
                      <a:pt x="3734" y="19020"/>
                    </a:lnTo>
                    <a:lnTo>
                      <a:pt x="5385" y="17718"/>
                    </a:lnTo>
                    <a:lnTo>
                      <a:pt x="7025" y="16413"/>
                    </a:lnTo>
                    <a:lnTo>
                      <a:pt x="8652" y="15107"/>
                    </a:lnTo>
                    <a:lnTo>
                      <a:pt x="10262" y="13801"/>
                    </a:lnTo>
                    <a:lnTo>
                      <a:pt x="11851" y="12500"/>
                    </a:lnTo>
                    <a:lnTo>
                      <a:pt x="13416" y="11205"/>
                    </a:lnTo>
                    <a:lnTo>
                      <a:pt x="14954" y="9920"/>
                    </a:lnTo>
                    <a:lnTo>
                      <a:pt x="15940" y="8800"/>
                    </a:lnTo>
                    <a:lnTo>
                      <a:pt x="16616" y="7680"/>
                    </a:lnTo>
                    <a:lnTo>
                      <a:pt x="17812" y="6144"/>
                    </a:lnTo>
                    <a:lnTo>
                      <a:pt x="18908" y="4608"/>
                    </a:lnTo>
                    <a:lnTo>
                      <a:pt x="19905" y="3072"/>
                    </a:lnTo>
                    <a:lnTo>
                      <a:pt x="20803" y="153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CC3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4545" tIns="44545" rIns="44545" bIns="44545" numCol="1" anchor="t">
                <a:noAutofit/>
              </a:bodyPr>
              <a:lstStyle/>
              <a:p>
                <a:pPr>
                  <a:defRPr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297"/>
              </a:p>
            </p:txBody>
          </p:sp>
        </p:grpSp>
      </p:grpSp>
      <p:sp>
        <p:nvSpPr>
          <p:cNvPr id="429" name="object 11"/>
          <p:cNvSpPr txBox="1">
            <a:spLocks noGrp="1"/>
          </p:cNvSpPr>
          <p:nvPr>
            <p:ph type="title"/>
          </p:nvPr>
        </p:nvSpPr>
        <p:spPr>
          <a:xfrm>
            <a:off x="486115" y="2528704"/>
            <a:ext cx="6216817" cy="178313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R="5080" indent="12700">
              <a:lnSpc>
                <a:spcPct val="109600"/>
              </a:lnSpc>
              <a:spcBef>
                <a:spcPts val="100"/>
              </a:spcBef>
              <a:defRPr sz="5400" spc="100"/>
            </a:lvl1pPr>
          </a:lstStyle>
          <a:p>
            <a:r>
              <a:t>Структурирование речи</a:t>
            </a:r>
          </a:p>
        </p:txBody>
      </p:sp>
    </p:spTree>
    <p:extLst>
      <p:ext uri="{BB962C8B-B14F-4D97-AF65-F5344CB8AC3E}">
        <p14:creationId xmlns:p14="http://schemas.microsoft.com/office/powerpoint/2010/main" val="2071466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Тезис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Резюме и тезис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Анонс и резюме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Мотивирование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4080296-E25C-4D9E-AC9C-A229A75D7CE7}"/>
              </a:ext>
            </a:extLst>
          </p:cNvPr>
          <p:cNvSpPr/>
          <p:nvPr/>
        </p:nvSpPr>
        <p:spPr>
          <a:xfrm>
            <a:off x="981037" y="1939964"/>
            <a:ext cx="507368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обязательно необходимо использовать </a:t>
            </a:r>
            <a:r>
              <a:rPr lang="en-US" sz="40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4000" dirty="0">
                <a:latin typeface="Osnova Pro" panose="02010504040200020004" pitchFamily="50" charset="0"/>
                <a:cs typeface="PT Serif"/>
              </a:rPr>
            </a:br>
            <a:r>
              <a:rPr lang="ru-RU" sz="4000" dirty="0">
                <a:latin typeface="Osnova Pro" panose="02010504040200020004" pitchFamily="50" charset="0"/>
                <a:cs typeface="PT Serif"/>
              </a:rPr>
              <a:t>в завершении убеждающей речи?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31D37AF9-10D3-4D83-A943-4F2D0328690D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7E91503A-7466-44DF-829C-8467581FC37C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C38D4473-4422-4780-8B34-A29C3D3C35FA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4E1A1686-FA64-42D8-AC8C-0340F8F220D5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7283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Линия, которая проходит лейтмотивом сквозь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всю мою речь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Ценности, выгоды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 потребности, к которым апеллирует аргумент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Логичность излагаемой позиции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Главная мысль,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которую я доказываю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2450773"/>
            <a:ext cx="5073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такое философия убеждения?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5EFC6021-515F-4039-A751-6483616D9CF0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B3FB37A-FEDF-47F6-A95F-73D290CD79CE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E0846DC-BB9F-4DBB-85C5-25286DBDCA2C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13A74E07-4786-4284-A06E-8E448476C2E9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Линия, которая проходит лейтмотивом сквозь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всю мою речь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Ценности, выгоды </a:t>
            </a:r>
            <a:r>
              <a:rPr lang="en-US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и потребности, к которым апеллирует аргумент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Логичность излагаемой позиции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Главная мысль,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которую я доказываю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A19A8BE-BA7A-4D7E-863D-355839FA9AE8}"/>
              </a:ext>
            </a:extLst>
          </p:cNvPr>
          <p:cNvSpPr/>
          <p:nvPr/>
        </p:nvSpPr>
        <p:spPr>
          <a:xfrm>
            <a:off x="981037" y="2450773"/>
            <a:ext cx="5073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Что такое философия убеждения?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86B1E5F-25C6-41A2-BB3E-E577863EE232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F1FBA2DA-E8D5-463D-A4AA-1009226E4B76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2DEBA6A1-4FDE-4DEF-B80D-45A29B366692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672B11CA-3CF5-458B-9F0B-28B69810FE09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495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У всех аргументов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должна быть одна и та же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философия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У каждого аргумента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должно быть несколько философий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У каждого аргумента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должна быть своя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собственная философия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Философия никак не влияет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на процесс убеждения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2070761"/>
            <a:ext cx="50736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Какой принцип убеждения является правильным?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539319C6-0E27-4CA1-BF5A-09C3235EF9CC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51442A3B-65F0-42E7-9138-709C45D1E898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E727E62E-0C81-49AD-A6E3-C70FB5021389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7DA460E-AF85-4C70-9182-B9937C02B741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У всех аргументов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должна быть одна и та же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философия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У каждого аргумента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должно быть несколько философий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У каждого аргумента </a:t>
            </a:r>
            <a:b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должна быть своя </a:t>
            </a:r>
            <a:b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собственная философия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Философия никак не влияет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на процесс убеждения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ECA572-DB89-472C-9723-EC1970BA765D}"/>
              </a:ext>
            </a:extLst>
          </p:cNvPr>
          <p:cNvSpPr/>
          <p:nvPr/>
        </p:nvSpPr>
        <p:spPr>
          <a:xfrm>
            <a:off x="981037" y="2070761"/>
            <a:ext cx="50736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Какой принцип убеждения является правильным?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0505983-6446-468F-8F64-34B33A8CF8DA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994BC9B2-A4DC-4711-A150-14F24A905C53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60366E7A-AB36-4F45-8D99-8C74D18B5D4F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A3A3A26B-C014-4EC4-8B33-543B9F083F22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442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Те, которые близки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говорящему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Те, которые разделяет большинство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Те, которые являются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новыми для слушателя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Те, которые близки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оппоненту или аудитории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2139257"/>
            <a:ext cx="50736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Какие философии убеждения необходимо использовать?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746B4E8D-8C83-484E-97F2-D6A5164252B8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8CDB437C-A8E0-4451-B4A7-300AD81F4F24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A60497CB-62BB-4F83-B0E5-38C8370B2E4A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A22F519A-3991-4A64-9E8C-7865A1FE0202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Те, которые близки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говорящему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Те, которые разделяет большинство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Те, которые являются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новыми для слушателя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Те, которые близки </a:t>
            </a:r>
            <a:b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оппоненту или аудитории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59C884F-20BB-4BEF-9E9F-1E6F263D44DA}"/>
              </a:ext>
            </a:extLst>
          </p:cNvPr>
          <p:cNvSpPr/>
          <p:nvPr/>
        </p:nvSpPr>
        <p:spPr>
          <a:xfrm>
            <a:off x="981037" y="2139257"/>
            <a:ext cx="50736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latin typeface="Osnova Pro" panose="02010504040200020004" pitchFamily="50" charset="0"/>
                <a:cs typeface="PT Serif"/>
              </a:rPr>
              <a:t>Какие философии убеждения необходимо использовать?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94DA75C5-7AE3-47E0-A0DB-6DC9E5573F3D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2B405FE-B7D5-4B48-80B7-D984F1401250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82266520-F05D-49D9-9D72-2BF902953102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2B1696EB-8415-43E9-B1BD-4B9AE39247A0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670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Использовать все эти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три аргумента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наряду с другими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Использовать только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эти три аргументы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Объединить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эти три аргумента в один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Исключить эти аргументы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 не использовать их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 линии аргументации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7" y="845976"/>
            <a:ext cx="507368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latin typeface="Osnova Pro" panose="02010504040200020004" pitchFamily="50" charset="0"/>
                <a:cs typeface="PT Serif"/>
              </a:rPr>
              <a:t>Давайте представим, </a:t>
            </a:r>
            <a:r>
              <a:rPr lang="en-US" sz="32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3200" dirty="0">
                <a:latin typeface="Osnova Pro" panose="02010504040200020004" pitchFamily="50" charset="0"/>
                <a:cs typeface="PT Serif"/>
              </a:rPr>
            </a:br>
            <a:r>
              <a:rPr lang="ru-RU" sz="3200" dirty="0">
                <a:latin typeface="Osnova Pro" panose="02010504040200020004" pitchFamily="50" charset="0"/>
                <a:cs typeface="PT Serif"/>
              </a:rPr>
              <a:t>что в ходе мозгового штурма для подготовки линии аргументации наряду с остальными </a:t>
            </a:r>
            <a:r>
              <a:rPr lang="en-US" sz="32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3200" dirty="0">
                <a:latin typeface="Osnova Pro" panose="02010504040200020004" pitchFamily="50" charset="0"/>
                <a:cs typeface="PT Serif"/>
              </a:rPr>
            </a:br>
            <a:r>
              <a:rPr lang="ru-RU" sz="3200" dirty="0">
                <a:latin typeface="Osnova Pro" panose="02010504040200020004" pitchFamily="50" charset="0"/>
                <a:cs typeface="PT Serif"/>
              </a:rPr>
              <a:t>у вас родилось три аргумента с одинаковой философией. </a:t>
            </a:r>
            <a:endParaRPr lang="en-US" sz="3200" dirty="0">
              <a:latin typeface="Osnova Pro" panose="02010504040200020004" pitchFamily="50" charset="0"/>
              <a:cs typeface="PT Serif"/>
            </a:endParaRPr>
          </a:p>
          <a:p>
            <a:pPr>
              <a:spcAft>
                <a:spcPts val="1200"/>
              </a:spcAft>
            </a:pPr>
            <a:r>
              <a:rPr lang="ru-RU" sz="3200" dirty="0">
                <a:latin typeface="Osnova Pro" panose="02010504040200020004" pitchFamily="50" charset="0"/>
                <a:cs typeface="PT Serif"/>
              </a:rPr>
              <a:t>Что целесообразно сделать?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233CC150-6EEC-42E9-801C-C8698BFF4D49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FDFCB9B3-ED68-4A72-8499-3736129D5303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EB6E22B5-0DA8-426E-99EB-B888C4B16366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709296B7-14EA-4AE3-BE36-4101CDCCC192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Использовать все эти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три аргумента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наряду с другими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Использовать только </a:t>
            </a:r>
          </a:p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эти три аргументы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Объединить </a:t>
            </a:r>
            <a:r>
              <a:rPr lang="en-US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эти три аргумента в один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Исключить эти аргументы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и не использовать их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 линии аргументации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7C83C83-E9D8-40DB-AF61-94C2F151AD06}"/>
              </a:ext>
            </a:extLst>
          </p:cNvPr>
          <p:cNvSpPr/>
          <p:nvPr/>
        </p:nvSpPr>
        <p:spPr>
          <a:xfrm>
            <a:off x="981037" y="845976"/>
            <a:ext cx="507368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>
                <a:latin typeface="Osnova Pro" panose="02010504040200020004" pitchFamily="50" charset="0"/>
                <a:cs typeface="PT Serif"/>
              </a:rPr>
              <a:t>Давайте представим, </a:t>
            </a:r>
            <a:r>
              <a:rPr lang="en-US" sz="32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3200" dirty="0">
                <a:latin typeface="Osnova Pro" panose="02010504040200020004" pitchFamily="50" charset="0"/>
                <a:cs typeface="PT Serif"/>
              </a:rPr>
            </a:br>
            <a:r>
              <a:rPr lang="ru-RU" sz="3200" dirty="0">
                <a:latin typeface="Osnova Pro" panose="02010504040200020004" pitchFamily="50" charset="0"/>
                <a:cs typeface="PT Serif"/>
              </a:rPr>
              <a:t>что в ходе мозгового штурма для подготовки линии аргументации наряду с остальными </a:t>
            </a:r>
            <a:r>
              <a:rPr lang="en-US" sz="32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3200" dirty="0">
                <a:latin typeface="Osnova Pro" panose="02010504040200020004" pitchFamily="50" charset="0"/>
                <a:cs typeface="PT Serif"/>
              </a:rPr>
            </a:br>
            <a:r>
              <a:rPr lang="ru-RU" sz="3200" dirty="0">
                <a:latin typeface="Osnova Pro" panose="02010504040200020004" pitchFamily="50" charset="0"/>
                <a:cs typeface="PT Serif"/>
              </a:rPr>
              <a:t>у вас родилось три аргумента с одинаковой философией. </a:t>
            </a:r>
            <a:endParaRPr lang="en-US" sz="3200" dirty="0">
              <a:latin typeface="Osnova Pro" panose="02010504040200020004" pitchFamily="50" charset="0"/>
              <a:cs typeface="PT Serif"/>
            </a:endParaRPr>
          </a:p>
          <a:p>
            <a:pPr>
              <a:spcAft>
                <a:spcPts val="1200"/>
              </a:spcAft>
            </a:pPr>
            <a:r>
              <a:rPr lang="ru-RU" sz="3200" dirty="0">
                <a:latin typeface="Osnova Pro" panose="02010504040200020004" pitchFamily="50" charset="0"/>
                <a:cs typeface="PT Serif"/>
              </a:rPr>
              <a:t>Что целесообразно сделать?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EA51545-CC9C-48DD-9BAE-1451BFB63862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D69CBA04-57E1-4024-B5F7-775F0B0BBA26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51BDFF0F-BAF1-4E13-902A-D2D56B5A366C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547DAFC2-120C-428D-956D-8508C6FC3BC9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2769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Самый сильный аргумент должен быть в середине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Нужно идти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от эмоциональных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 рациональным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Нужно идти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от рациональных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 эмоциональным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Нет строгой закономерности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 последовательности аргументов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1036" y="1678354"/>
            <a:ext cx="51118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00" dirty="0">
                <a:latin typeface="Osnova Pro" panose="02010504040200020004" pitchFamily="50" charset="0"/>
                <a:cs typeface="PT Serif"/>
              </a:rPr>
              <a:t>В какой последовательности лучше выстраивать аргументы в своей линии</a:t>
            </a:r>
            <a:r>
              <a:rPr lang="en-US" sz="39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3900" dirty="0">
                <a:latin typeface="Osnova Pro" panose="02010504040200020004" pitchFamily="50" charset="0"/>
                <a:cs typeface="PT Serif"/>
              </a:rPr>
            </a:br>
            <a:r>
              <a:rPr lang="ru-RU" sz="3900" dirty="0">
                <a:latin typeface="Osnova Pro" panose="02010504040200020004" pitchFamily="50" charset="0"/>
                <a:cs typeface="PT Serif"/>
              </a:rPr>
              <a:t>аргументации?  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xmlns="" id="{995D781E-9651-450E-889F-BC5E03E4CC7F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0B65012-8944-43D5-8E2A-D2E342B6FC69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0612DBB3-7317-4431-8B21-CC50BAD03243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3852E334-A8C5-4753-8915-4BB2A69F6F36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71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DBB2AAC-A33A-414B-8FD7-A3F402768592}"/>
              </a:ext>
            </a:extLst>
          </p:cNvPr>
          <p:cNvSpPr/>
          <p:nvPr/>
        </p:nvSpPr>
        <p:spPr>
          <a:xfrm>
            <a:off x="-1" y="1"/>
            <a:ext cx="11879263" cy="68405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97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42B054B-D7F0-4CC4-A734-D9031B3450A7}"/>
              </a:ext>
            </a:extLst>
          </p:cNvPr>
          <p:cNvSpPr/>
          <p:nvPr/>
        </p:nvSpPr>
        <p:spPr>
          <a:xfrm>
            <a:off x="-17819" y="2545081"/>
            <a:ext cx="11879263" cy="87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61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ОПТИМАЛЬНОЕ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25588AA-3162-2F4B-BE90-C136BE76ED13}"/>
              </a:ext>
            </a:extLst>
          </p:cNvPr>
          <p:cNvSpPr/>
          <p:nvPr/>
        </p:nvSpPr>
        <p:spPr>
          <a:xfrm>
            <a:off x="-1" y="1502046"/>
            <a:ext cx="11879263" cy="126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66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ИСПОЛЬЗУЙТЕ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E15026D-34CF-4534-825D-F7902442CE20}"/>
              </a:ext>
            </a:extLst>
          </p:cNvPr>
          <p:cNvSpPr/>
          <p:nvPr/>
        </p:nvSpPr>
        <p:spPr>
          <a:xfrm>
            <a:off x="17819" y="2921776"/>
            <a:ext cx="11879263" cy="1350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73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КОЛИЧЕСТВО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8D19D6-F3BD-422A-BF69-E544EB90E878}"/>
              </a:ext>
            </a:extLst>
          </p:cNvPr>
          <p:cNvSpPr/>
          <p:nvPr/>
        </p:nvSpPr>
        <p:spPr>
          <a:xfrm>
            <a:off x="19597" y="3708820"/>
            <a:ext cx="11879263" cy="136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defRPr/>
            </a:pPr>
            <a:r>
              <a:rPr lang="ru-RU" sz="7300" b="1" dirty="0">
                <a:solidFill>
                  <a:srgbClr val="00B0EA"/>
                </a:solidFill>
                <a:latin typeface="Osnova Pro Normal" panose="02010504040200020004" pitchFamily="2" charset="0"/>
                <a:cs typeface="Arial" charset="0"/>
              </a:rPr>
              <a:t>АРГУМЕНТОВ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E01E053-0BD3-471D-AB05-C7E7505D2E00}"/>
              </a:ext>
            </a:extLst>
          </p:cNvPr>
          <p:cNvSpPr/>
          <p:nvPr/>
        </p:nvSpPr>
        <p:spPr>
          <a:xfrm>
            <a:off x="977120" y="976393"/>
            <a:ext cx="9925023" cy="4643740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5" descr="logo.eps">
            <a:extLst>
              <a:ext uri="{FF2B5EF4-FFF2-40B4-BE49-F238E27FC236}">
                <a16:creationId xmlns:a16="http://schemas.microsoft.com/office/drawing/2014/main" xmlns="" id="{39D84A57-1357-4EC3-B262-E0CC26FB5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45" y="6093446"/>
            <a:ext cx="2324808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622AFE-CEEA-4C16-A198-55FC61141999}"/>
              </a:ext>
            </a:extLst>
          </p:cNvPr>
          <p:cNvSpPr/>
          <p:nvPr/>
        </p:nvSpPr>
        <p:spPr>
          <a:xfrm>
            <a:off x="5595523" y="633337"/>
            <a:ext cx="652577" cy="6313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230" rIns="105230" rtlCol="0" anchor="ctr"/>
          <a:lstStyle/>
          <a:p>
            <a:pPr algn="ctr"/>
            <a:r>
              <a:rPr lang="ru-RU" sz="4000" b="1" dirty="0">
                <a:solidFill>
                  <a:srgbClr val="00B0EA"/>
                </a:solidFill>
                <a:latin typeface="Osnova Pro" panose="020105040402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968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7417" y="117327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Самый сильный аргумент должен быть в середине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67418" y="1814535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Нужно идти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от эмоциональных </a:t>
            </a:r>
            <a: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к рациональным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7418" y="3525014"/>
            <a:ext cx="5111845" cy="1533499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Нужно идти </a:t>
            </a:r>
            <a:r>
              <a:rPr lang="en-US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от рациональных </a:t>
            </a:r>
            <a:r>
              <a:rPr lang="en-US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/>
            </a:r>
            <a:br>
              <a:rPr lang="en-US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rgbClr val="FFFFFF"/>
                </a:solidFill>
                <a:latin typeface="Osnova Pro" panose="02010504040200020004" pitchFamily="50" charset="0"/>
                <a:cs typeface="PT Serif"/>
              </a:rPr>
              <a:t>к эмоциональным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7418" y="5227813"/>
            <a:ext cx="5111845" cy="1533499"/>
          </a:xfrm>
          <a:prstGeom prst="rect">
            <a:avLst/>
          </a:prstGeom>
          <a:solidFill>
            <a:srgbClr val="00B0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Нет строгой закономерности </a:t>
            </a:r>
            <a:b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</a:br>
            <a:r>
              <a:rPr lang="ru-RU" sz="2500" dirty="0">
                <a:solidFill>
                  <a:schemeClr val="bg1"/>
                </a:solidFill>
                <a:latin typeface="Osnova Pro" panose="02010504040200020004" pitchFamily="50" charset="0"/>
                <a:cs typeface="PT Serif"/>
              </a:rPr>
              <a:t>в последовательности аргументов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1758126-FDBF-4AE4-B3A5-0CC27F9F5519}"/>
              </a:ext>
            </a:extLst>
          </p:cNvPr>
          <p:cNvSpPr/>
          <p:nvPr/>
        </p:nvSpPr>
        <p:spPr>
          <a:xfrm>
            <a:off x="981036" y="1678354"/>
            <a:ext cx="51118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900" dirty="0">
                <a:latin typeface="Osnova Pro" panose="02010504040200020004" pitchFamily="50" charset="0"/>
                <a:cs typeface="PT Serif"/>
              </a:rPr>
              <a:t>В какой последовательности лучше выстраивать аргументы в своей линии</a:t>
            </a:r>
            <a:r>
              <a:rPr lang="en-US" sz="3900" dirty="0">
                <a:latin typeface="Osnova Pro" panose="02010504040200020004" pitchFamily="50" charset="0"/>
                <a:cs typeface="PT Serif"/>
              </a:rPr>
              <a:t/>
            </a:r>
            <a:br>
              <a:rPr lang="en-US" sz="3900" dirty="0">
                <a:latin typeface="Osnova Pro" panose="02010504040200020004" pitchFamily="50" charset="0"/>
                <a:cs typeface="PT Serif"/>
              </a:rPr>
            </a:br>
            <a:r>
              <a:rPr lang="ru-RU" sz="3900" dirty="0">
                <a:latin typeface="Osnova Pro" panose="02010504040200020004" pitchFamily="50" charset="0"/>
                <a:cs typeface="PT Serif"/>
              </a:rPr>
              <a:t>аргументации?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75D752E8-2DC2-49EA-BB52-F847B5A3F474}"/>
              </a:ext>
            </a:extLst>
          </p:cNvPr>
          <p:cNvSpPr/>
          <p:nvPr/>
        </p:nvSpPr>
        <p:spPr>
          <a:xfrm>
            <a:off x="6384394" y="22099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2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C5EC0AF5-7EB1-44F4-A8D0-17C5F3188B41}"/>
              </a:ext>
            </a:extLst>
          </p:cNvPr>
          <p:cNvSpPr/>
          <p:nvPr/>
        </p:nvSpPr>
        <p:spPr>
          <a:xfrm>
            <a:off x="6345773" y="5612635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4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B88D243B-555F-49BA-856E-E10AC4A0DCD9}"/>
              </a:ext>
            </a:extLst>
          </p:cNvPr>
          <p:cNvSpPr/>
          <p:nvPr/>
        </p:nvSpPr>
        <p:spPr>
          <a:xfrm>
            <a:off x="6384394" y="3918636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3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1D5F7998-2E7E-4F31-ADF3-E164D763DB1C}"/>
              </a:ext>
            </a:extLst>
          </p:cNvPr>
          <p:cNvSpPr/>
          <p:nvPr/>
        </p:nvSpPr>
        <p:spPr>
          <a:xfrm>
            <a:off x="6384395" y="499007"/>
            <a:ext cx="766047" cy="775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98" dirty="0">
                <a:solidFill>
                  <a:schemeClr val="tx1">
                    <a:lumMod val="85000"/>
                    <a:lumOff val="15000"/>
                  </a:schemeClr>
                </a:solidFill>
                <a:latin typeface="PT Serif"/>
                <a:cs typeface="PT Serif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314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6111D0C-D671-4A59-8018-12EBFBC05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12"/>
          <a:stretch/>
        </p:blipFill>
        <p:spPr>
          <a:xfrm>
            <a:off x="-1" y="1"/>
            <a:ext cx="11879263" cy="684053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BFE0CA1-8DEC-4433-ADE9-E38E4224399B}"/>
              </a:ext>
            </a:extLst>
          </p:cNvPr>
          <p:cNvSpPr/>
          <p:nvPr/>
        </p:nvSpPr>
        <p:spPr>
          <a:xfrm>
            <a:off x="4533900" y="3631688"/>
            <a:ext cx="6449658" cy="576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FB1395B-E38D-498E-86E4-A96DEF158C67}"/>
              </a:ext>
            </a:extLst>
          </p:cNvPr>
          <p:cNvSpPr/>
          <p:nvPr/>
        </p:nvSpPr>
        <p:spPr>
          <a:xfrm>
            <a:off x="4927600" y="4923145"/>
            <a:ext cx="6055958" cy="576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C863007-6732-444E-8282-F9D14DF1B5F3}"/>
              </a:ext>
            </a:extLst>
          </p:cNvPr>
          <p:cNvSpPr/>
          <p:nvPr/>
        </p:nvSpPr>
        <p:spPr>
          <a:xfrm>
            <a:off x="7078132" y="4281363"/>
            <a:ext cx="3905426" cy="576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884C5D2-D4BE-4C32-9991-DC4806FF0B57}"/>
              </a:ext>
            </a:extLst>
          </p:cNvPr>
          <p:cNvSpPr/>
          <p:nvPr/>
        </p:nvSpPr>
        <p:spPr>
          <a:xfrm>
            <a:off x="691538" y="3557978"/>
            <a:ext cx="102021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593949">
              <a:defRPr/>
            </a:pPr>
            <a: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5 ГЛАВНЫХ СЕКРЕТОВ </a:t>
            </a:r>
            <a:b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</a:br>
            <a: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УБЕЖДЕНИЯ</a:t>
            </a:r>
            <a:b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</a:br>
            <a:r>
              <a:rPr lang="ru-RU" sz="4200" b="1" dirty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В НОВЫХ УСЛОВИЯХ</a:t>
            </a:r>
            <a:endParaRPr lang="ru-RU" sz="4200" dirty="0">
              <a:solidFill>
                <a:schemeClr val="bg1"/>
              </a:solidFill>
              <a:latin typeface="Osnova Pro Light" panose="02010304040200020004" pitchFamily="2" charset="0"/>
              <a:cs typeface="Arial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7995C83-AF52-4F92-90C0-98460FD4E002}"/>
              </a:ext>
            </a:extLst>
          </p:cNvPr>
          <p:cNvSpPr/>
          <p:nvPr/>
        </p:nvSpPr>
        <p:spPr>
          <a:xfrm>
            <a:off x="759468" y="970621"/>
            <a:ext cx="8072313" cy="82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9F8AC56-B77F-4741-8D7D-D4D75AEE5719}"/>
              </a:ext>
            </a:extLst>
          </p:cNvPr>
          <p:cNvSpPr/>
          <p:nvPr/>
        </p:nvSpPr>
        <p:spPr>
          <a:xfrm>
            <a:off x="982916" y="1008342"/>
            <a:ext cx="10202188" cy="8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93949">
              <a:lnSpc>
                <a:spcPct val="90000"/>
              </a:lnSpc>
              <a:defRPr/>
            </a:pPr>
            <a:r>
              <a:rPr lang="ru-RU" sz="5400" b="1" dirty="0" smtClean="0">
                <a:solidFill>
                  <a:schemeClr val="bg1"/>
                </a:solidFill>
                <a:latin typeface="Osnova Pro Normal" panose="02010504040200020004" pitchFamily="2" charset="0"/>
                <a:cs typeface="Arial" charset="0"/>
              </a:rPr>
              <a:t>ГНИ СВОЮ ЛИНИЮ</a:t>
            </a:r>
            <a:endParaRPr lang="ru-RU" sz="5400" dirty="0">
              <a:solidFill>
                <a:schemeClr val="bg1"/>
              </a:solidFill>
              <a:latin typeface="Osnova Pro Light" panose="02010304040200020004" pitchFamily="2" charset="0"/>
              <a:cs typeface="Arial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DDB7674-35C6-4E90-9657-3E29C536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90" y="6081823"/>
            <a:ext cx="2385044" cy="31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1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5781</TotalTime>
  <Words>909</Words>
  <Application>Microsoft Macintosh PowerPoint</Application>
  <PresentationFormat>Другой</PresentationFormat>
  <Paragraphs>457</Paragraphs>
  <Slides>91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102" baseType="lpstr">
      <vt:lpstr>Calibri</vt:lpstr>
      <vt:lpstr>Century Gothic</vt:lpstr>
      <vt:lpstr>MS PGothic</vt:lpstr>
      <vt:lpstr>Osnova Pro</vt:lpstr>
      <vt:lpstr>Osnova Pro Light</vt:lpstr>
      <vt:lpstr>Osnova Pro Normal</vt:lpstr>
      <vt:lpstr>OsnovaPro</vt:lpstr>
      <vt:lpstr>OsnovaProLight</vt:lpstr>
      <vt:lpstr>PT Serif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Структурирование речи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Демаркация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 Непряхин</dc:creator>
  <cp:lastModifiedBy>training@business-speech.ru</cp:lastModifiedBy>
  <cp:revision>150</cp:revision>
  <dcterms:created xsi:type="dcterms:W3CDTF">2020-05-14T13:59:13Z</dcterms:created>
  <dcterms:modified xsi:type="dcterms:W3CDTF">2021-10-10T09:54:10Z</dcterms:modified>
</cp:coreProperties>
</file>