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4.xml" ContentType="application/vnd.openxmlformats-officedocument.them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5.xml" ContentType="application/vnd.openxmlformats-officedocument.theme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6.xml" ContentType="application/vnd.openxmlformats-officedocument.theme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7.xml" ContentType="application/vnd.openxmlformats-officedocument.theme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11" r:id="rId1"/>
    <p:sldMasterId id="2147484292" r:id="rId2"/>
    <p:sldMasterId id="2147484537" r:id="rId3"/>
    <p:sldMasterId id="2147484319" r:id="rId4"/>
    <p:sldMasterId id="2147484353" r:id="rId5"/>
    <p:sldMasterId id="2147484393" r:id="rId6"/>
    <p:sldMasterId id="2147484437" r:id="rId7"/>
  </p:sldMasterIdLst>
  <p:sldIdLst>
    <p:sldId id="256" r:id="rId8"/>
    <p:sldId id="298" r:id="rId9"/>
    <p:sldId id="276" r:id="rId10"/>
    <p:sldId id="271" r:id="rId11"/>
    <p:sldId id="260" r:id="rId12"/>
    <p:sldId id="272" r:id="rId13"/>
    <p:sldId id="262" r:id="rId14"/>
    <p:sldId id="277" r:id="rId15"/>
    <p:sldId id="278" r:id="rId16"/>
    <p:sldId id="280" r:id="rId17"/>
    <p:sldId id="281" r:id="rId18"/>
    <p:sldId id="292" r:id="rId19"/>
    <p:sldId id="282" r:id="rId20"/>
    <p:sldId id="283" r:id="rId21"/>
    <p:sldId id="299" r:id="rId22"/>
    <p:sldId id="318" r:id="rId23"/>
    <p:sldId id="311" r:id="rId24"/>
    <p:sldId id="301" r:id="rId25"/>
    <p:sldId id="312" r:id="rId26"/>
    <p:sldId id="317" r:id="rId27"/>
    <p:sldId id="303" r:id="rId28"/>
    <p:sldId id="313" r:id="rId29"/>
    <p:sldId id="319" r:id="rId30"/>
    <p:sldId id="308" r:id="rId31"/>
    <p:sldId id="305" r:id="rId32"/>
    <p:sldId id="314" r:id="rId33"/>
    <p:sldId id="320" r:id="rId34"/>
    <p:sldId id="306" r:id="rId35"/>
    <p:sldId id="315" r:id="rId36"/>
    <p:sldId id="321" r:id="rId37"/>
    <p:sldId id="309" r:id="rId38"/>
    <p:sldId id="316" r:id="rId39"/>
    <p:sldId id="322" r:id="rId40"/>
    <p:sldId id="295" r:id="rId41"/>
    <p:sldId id="297" r:id="rId42"/>
  </p:sldIdLst>
  <p:sldSz cx="9144000" cy="5143500" type="screen16x9"/>
  <p:notesSz cx="6858000" cy="9144000"/>
  <p:defaultTextStyle>
    <a:defPPr>
      <a:defRPr lang="ru-RU"/>
    </a:defPPr>
    <a:lvl1pPr marL="0" algn="l" defTabSz="77898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389494" algn="l" defTabSz="77898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778986" algn="l" defTabSz="77898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168479" algn="l" defTabSz="77898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1557972" algn="l" defTabSz="77898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1947464" algn="l" defTabSz="77898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2336957" algn="l" defTabSz="77898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2726450" algn="l" defTabSz="77898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3115943" algn="l" defTabSz="77898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35" userDrawn="1">
          <p15:clr>
            <a:srgbClr val="A4A3A4"/>
          </p15:clr>
        </p15:guide>
        <p15:guide id="2" pos="272" userDrawn="1">
          <p15:clr>
            <a:srgbClr val="A4A3A4"/>
          </p15:clr>
        </p15:guide>
        <p15:guide id="3" pos="5488" userDrawn="1">
          <p15:clr>
            <a:srgbClr val="A4A3A4"/>
          </p15:clr>
        </p15:guide>
        <p15:guide id="4" pos="2880" userDrawn="1">
          <p15:clr>
            <a:srgbClr val="A4A3A4"/>
          </p15:clr>
        </p15:guide>
        <p15:guide id="5" orient="horz" pos="1620" userDrawn="1">
          <p15:clr>
            <a:srgbClr val="A4A3A4"/>
          </p15:clr>
        </p15:guide>
        <p15:guide id="7" orient="horz" pos="1008" userDrawn="1">
          <p15:clr>
            <a:srgbClr val="A4A3A4"/>
          </p15:clr>
        </p15:guide>
        <p15:guide id="8" orient="horz" pos="232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F5D9"/>
    <a:srgbClr val="008C95"/>
    <a:srgbClr val="00313C"/>
    <a:srgbClr val="005255"/>
    <a:srgbClr val="77E2C3"/>
    <a:srgbClr val="E04D39"/>
    <a:srgbClr val="99CC00"/>
    <a:srgbClr val="FFC000"/>
    <a:srgbClr val="C00000"/>
    <a:srgbClr val="F58A1F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153" autoAdjust="0"/>
    <p:restoredTop sz="94660"/>
  </p:normalViewPr>
  <p:slideViewPr>
    <p:cSldViewPr snapToGrid="0">
      <p:cViewPr>
        <p:scale>
          <a:sx n="196" d="100"/>
          <a:sy n="196" d="100"/>
        </p:scale>
        <p:origin x="40" y="-808"/>
      </p:cViewPr>
      <p:guideLst>
        <p:guide orient="horz" pos="735"/>
        <p:guide pos="272"/>
        <p:guide pos="5488"/>
        <p:guide pos="2880"/>
        <p:guide orient="horz" pos="1620"/>
        <p:guide orient="horz" pos="1008"/>
        <p:guide orient="horz" pos="232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presProps" Target="presProps.xml"/><Relationship Id="rId8" Type="http://schemas.openxmlformats.org/officeDocument/2006/relationships/slide" Target="slides/slid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tableStyles" Target="tableStyles.xml"/><Relationship Id="rId20" Type="http://schemas.openxmlformats.org/officeDocument/2006/relationships/slide" Target="slides/slide13.xml"/><Relationship Id="rId41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Relationship Id="rId5" Type="http://schemas.openxmlformats.org/officeDocument/2006/relationships/image" Target="../media/image4.wmf"/><Relationship Id="rId4" Type="http://schemas.openxmlformats.org/officeDocument/2006/relationships/image" Target="../media/image1.e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image" Target="../media/image4.w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9.bin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4.wmf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5.jpe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4.wmf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6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2.xml"/><Relationship Id="rId4" Type="http://schemas.openxmlformats.org/officeDocument/2006/relationships/image" Target="../media/image1.emf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3.xml"/><Relationship Id="rId4" Type="http://schemas.openxmlformats.org/officeDocument/2006/relationships/image" Target="../media/image1.emf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15.bin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16.bin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8.xml"/><Relationship Id="rId4" Type="http://schemas.openxmlformats.org/officeDocument/2006/relationships/image" Target="../media/image7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20.bin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21.bin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5" Type="http://schemas.openxmlformats.org/officeDocument/2006/relationships/image" Target="../media/image4.wmf"/><Relationship Id="rId4" Type="http://schemas.openxmlformats.org/officeDocument/2006/relationships/image" Target="../media/image1.emf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22.bin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41.xml"/><Relationship Id="rId4" Type="http://schemas.openxmlformats.org/officeDocument/2006/relationships/image" Target="../media/image1.emf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25.bin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26.bin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4.w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27.bin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29.bin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30.bin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31.bin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32.bin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4.w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33.bin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4.w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4.w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6.bin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Relationship Id="rId5" Type="http://schemas.openxmlformats.org/officeDocument/2006/relationships/image" Target="../media/image4.wmf"/><Relationship Id="rId4" Type="http://schemas.openxmlformats.org/officeDocument/2006/relationships/image" Target="../media/image1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- нанолис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9181869" y="3"/>
            <a:ext cx="2781533" cy="5143499"/>
            <a:chOff x="9181867" y="1"/>
            <a:chExt cx="2781533" cy="5143499"/>
          </a:xfrm>
        </p:grpSpPr>
        <p:sp>
          <p:nvSpPr>
            <p:cNvPr id="45" name="Прямоугольник 44"/>
            <p:cNvSpPr/>
            <p:nvPr/>
          </p:nvSpPr>
          <p:spPr>
            <a:xfrm>
              <a:off x="9181867" y="1"/>
              <a:ext cx="2781533" cy="51434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576000">
              <a:noAutofit/>
            </a:bodyPr>
            <a:lstStyle/>
            <a:p>
              <a:r>
                <a:rPr lang="ru-RU" sz="1200" b="0" dirty="0">
                  <a:solidFill>
                    <a:schemeClr val="bg1"/>
                  </a:solidFill>
                </a:rPr>
                <a:t>Рекомендации </a:t>
              </a:r>
              <a:br>
                <a:rPr lang="ru-RU" sz="1200" b="0" dirty="0">
                  <a:solidFill>
                    <a:schemeClr val="bg1"/>
                  </a:solidFill>
                </a:rPr>
              </a:br>
              <a:r>
                <a:rPr lang="ru-RU" sz="12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по оформлению слайдов</a:t>
              </a:r>
            </a:p>
            <a:p>
              <a:pPr marL="0" algn="l" defTabSz="779158" rtl="0" eaLnBrk="1" latinLnBrk="0" hangingPunct="1"/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indent="-182561" algn="l" defTabSz="779158" rtl="0" eaLnBrk="1" latinLnBrk="0" hangingPunct="1"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ТЕКСТ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dirty="0" err="1">
                  <a:solidFill>
                    <a:schemeClr val="bg1"/>
                  </a:solidFill>
                </a:rPr>
                <a:t>Корп.шрифт</a:t>
              </a:r>
              <a:r>
                <a:rPr lang="ru-RU" sz="800" b="0" dirty="0">
                  <a:solidFill>
                    <a:schemeClr val="bg1"/>
                  </a:solidFill>
                </a:rPr>
                <a:t> для презентаций</a:t>
              </a:r>
              <a:r>
                <a:rPr lang="ru-RU" sz="800" b="0" baseline="0" dirty="0">
                  <a:solidFill>
                    <a:schemeClr val="bg1"/>
                  </a:solidFill>
                </a:rPr>
                <a:t> </a:t>
              </a:r>
              <a:r>
                <a:rPr lang="ru-RU" sz="800" baseline="0" dirty="0">
                  <a:solidFill>
                    <a:schemeClr val="bg1"/>
                  </a:solidFill>
                </a:rPr>
                <a:t>–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en-US" sz="800" b="1" dirty="0">
                  <a:solidFill>
                    <a:schemeClr val="bg1"/>
                  </a:solidFill>
                </a:rPr>
                <a:t>Arial</a:t>
              </a:r>
              <a:r>
                <a:rPr lang="ru-RU" sz="800" dirty="0">
                  <a:solidFill>
                    <a:schemeClr val="bg1"/>
                  </a:solidFill>
                </a:rPr>
                <a:t> (</a:t>
              </a:r>
              <a:r>
                <a:rPr lang="ru-RU" sz="800" i="1" dirty="0">
                  <a:solidFill>
                    <a:schemeClr val="bg1"/>
                  </a:solidFill>
                </a:rPr>
                <a:t>д</a:t>
              </a:r>
              <a:r>
                <a:rPr lang="ru-RU" sz="800" i="1" baseline="0" dirty="0">
                  <a:solidFill>
                    <a:schemeClr val="bg1"/>
                  </a:solidFill>
                </a:rPr>
                <a:t>опустимо:</a:t>
              </a:r>
              <a:r>
                <a:rPr lang="ru-RU" sz="800" baseline="0" dirty="0">
                  <a:solidFill>
                    <a:schemeClr val="bg1"/>
                  </a:solidFill>
                </a:rPr>
                <a:t> </a:t>
              </a:r>
              <a:r>
                <a:rPr lang="en-US" sz="800" baseline="0" dirty="0">
                  <a:solidFill>
                    <a:schemeClr val="bg1"/>
                  </a:solidFill>
                </a:rPr>
                <a:t>Arial Narrow</a:t>
              </a:r>
              <a:r>
                <a:rPr lang="ru-RU" sz="800" baseline="0" dirty="0">
                  <a:solidFill>
                    <a:schemeClr val="bg1"/>
                  </a:solidFill>
                </a:rPr>
                <a:t>)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Заголовок слайда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16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Текст на слайде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 dirty="0">
                  <a:solidFill>
                    <a:schemeClr val="bg1"/>
                  </a:solidFill>
                </a:rPr>
                <a:t>10</a:t>
              </a:r>
              <a:r>
                <a:rPr lang="ru-RU" sz="800" b="1" baseline="0" dirty="0">
                  <a:solidFill>
                    <a:schemeClr val="bg1"/>
                  </a:solidFill>
                </a:rPr>
                <a:t>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Примечания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 dirty="0">
                  <a:solidFill>
                    <a:schemeClr val="bg1"/>
                  </a:solidFill>
                </a:rPr>
                <a:t>8</a:t>
              </a:r>
              <a:r>
                <a:rPr lang="ru-RU" sz="800" b="1" baseline="0" dirty="0">
                  <a:solidFill>
                    <a:schemeClr val="bg1"/>
                  </a:solidFill>
                </a:rPr>
                <a:t>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Используйте на слайде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="1" baseline="0" dirty="0">
                  <a:solidFill>
                    <a:schemeClr val="bg1"/>
                  </a:solidFill>
                </a:rPr>
                <a:t>не более 3 размеров шрифтов</a:t>
              </a:r>
              <a:endParaRPr lang="en-US" sz="800" b="1" baseline="0" dirty="0">
                <a:solidFill>
                  <a:schemeClr val="bg1"/>
                </a:solidFill>
              </a:endParaRPr>
            </a:p>
            <a:p>
              <a:pPr marL="182561" indent="-182561" algn="l" defTabSz="779158" rtl="0" eaLnBrk="1" latinLnBrk="0" hangingPunct="1">
                <a:spcBef>
                  <a:spcPts val="300"/>
                </a:spcBef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ДИАГРАММЫ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единый стиль оформления диаграмм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шрифты одинакового размера в</a:t>
              </a:r>
              <a:r>
                <a:rPr lang="ru-RU" sz="800" b="0" kern="1200" baseline="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 </a:t>
              </a: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диаграммах, располагающихся на одном слайде</a:t>
              </a:r>
            </a:p>
            <a:p>
              <a:pPr marL="266698" lvl="1" indent="-79375" algn="l" defTabSz="779158" rtl="0" eaLnBrk="1" latinLnBrk="0" hangingPunct="1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На одном слайде – не более 4 диаграмм</a:t>
              </a: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ИКОНКИ</a:t>
              </a:r>
            </a:p>
            <a:p>
              <a:pPr marL="266698" marR="0" lvl="1" indent="-84138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dirty="0">
                  <a:solidFill>
                    <a:schemeClr val="bg1"/>
                  </a:solidFill>
                </a:rPr>
                <a:t>Выбирайте оформление</a:t>
              </a:r>
              <a:r>
                <a:rPr lang="ru-RU" sz="800" baseline="0" dirty="0">
                  <a:solidFill>
                    <a:schemeClr val="bg1"/>
                  </a:solidFill>
                </a:rPr>
                <a:t>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aseline="0" dirty="0">
                  <a:solidFill>
                    <a:schemeClr val="bg1"/>
                  </a:solidFill>
                </a:rPr>
                <a:t>иконок </a:t>
              </a:r>
              <a:r>
                <a:rPr lang="ru-RU" sz="800" dirty="0">
                  <a:solidFill>
                    <a:schemeClr val="bg1"/>
                  </a:solidFill>
                </a:rPr>
                <a:t>в</a:t>
              </a:r>
              <a:r>
                <a:rPr lang="ru-RU" sz="800" baseline="0" dirty="0">
                  <a:solidFill>
                    <a:schemeClr val="bg1"/>
                  </a:solidFill>
                </a:rPr>
                <a:t> едином стиле</a:t>
              </a:r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00" b="1" dirty="0">
                  <a:solidFill>
                    <a:schemeClr val="bg1"/>
                  </a:solidFill>
                </a:rPr>
                <a:t>ИЗОБРАЖЕНИЯ</a:t>
              </a:r>
            </a:p>
            <a:p>
              <a:pPr marL="266698" lvl="1" indent="-84138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bg1"/>
                  </a:solidFill>
                </a:rPr>
                <a:t>Нельзя</a:t>
              </a:r>
              <a:r>
                <a:rPr lang="ru-RU" sz="800" baseline="0" dirty="0">
                  <a:solidFill>
                    <a:schemeClr val="bg1"/>
                  </a:solidFill>
                </a:rPr>
                <a:t> искажать пропорции</a:t>
              </a:r>
            </a:p>
            <a:p>
              <a:pPr marL="266698" lvl="1" indent="-84138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bg1"/>
                  </a:solidFill>
                </a:rPr>
                <a:t>Рекомендуемое разрешение</a:t>
              </a:r>
              <a:r>
                <a:rPr lang="ru-RU" sz="800" baseline="0" dirty="0">
                  <a:solidFill>
                    <a:schemeClr val="bg1"/>
                  </a:solidFill>
                </a:rPr>
                <a:t> –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aseline="0" dirty="0">
                  <a:solidFill>
                    <a:schemeClr val="bg1"/>
                  </a:solidFill>
                </a:rPr>
                <a:t>не более 150 пикселей на дюйм</a:t>
              </a:r>
              <a:endParaRPr lang="ru-RU" sz="800" b="1" dirty="0">
                <a:solidFill>
                  <a:schemeClr val="bg1"/>
                </a:solidFill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ru-RU" sz="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ОБЩИЕ РЕКОМЕНДАЦИИ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Скажите «нет» презентациям </a:t>
              </a:r>
              <a:b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 большим количеством текста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простые схемы </a:t>
              </a:r>
              <a:b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 графику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Делайте слайды лаконичными</a:t>
              </a:r>
            </a:p>
            <a:p>
              <a:pPr marL="572142" marR="0" lvl="1" indent="-182561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9256592" y="68323"/>
              <a:ext cx="377590" cy="436959"/>
            </a:xfrm>
            <a:prstGeom prst="rect">
              <a:avLst/>
            </a:prstGeom>
            <a:solidFill>
              <a:srgbClr val="008C95"/>
            </a:solidFill>
            <a:ln w="3175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/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0</a:t>
              </a:r>
            </a:p>
            <a:p>
              <a:pPr algn="ctr" eaLnBrk="1" hangingPunct="1">
                <a:defRPr/>
              </a:pPr>
              <a:r>
                <a:rPr lang="en-US" sz="700" dirty="0">
                  <a:solidFill>
                    <a:srgbClr val="FFFFFF"/>
                  </a:solidFill>
                </a:rPr>
                <a:t>140</a:t>
              </a:r>
              <a:endParaRPr lang="ru-RU" sz="700" dirty="0">
                <a:solidFill>
                  <a:srgbClr val="FFFFFF"/>
                </a:solidFill>
              </a:endParaRP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1</a:t>
              </a:r>
              <a:r>
                <a:rPr lang="en-US" sz="700" dirty="0">
                  <a:solidFill>
                    <a:srgbClr val="FFFFFF"/>
                  </a:solidFill>
                </a:rPr>
                <a:t>49</a:t>
              </a:r>
              <a:endParaRPr lang="ru-RU" sz="700" dirty="0">
                <a:solidFill>
                  <a:srgbClr val="FFFFFF"/>
                </a:solidFill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9256592" y="942241"/>
              <a:ext cx="377590" cy="438150"/>
            </a:xfrm>
            <a:prstGeom prst="rect">
              <a:avLst/>
            </a:prstGeom>
            <a:solidFill>
              <a:srgbClr val="D0D0D0"/>
            </a:solidFill>
            <a:ln w="3175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/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208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208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208</a:t>
              </a: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9256592" y="505283"/>
              <a:ext cx="377590" cy="436960"/>
            </a:xfrm>
            <a:prstGeom prst="rect">
              <a:avLst/>
            </a:prstGeom>
            <a:solidFill>
              <a:srgbClr val="99CC00"/>
            </a:solidFill>
            <a:ln w="3175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/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153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204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0</a:t>
              </a: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9256592" y="3367556"/>
              <a:ext cx="377590" cy="436960"/>
            </a:xfrm>
            <a:prstGeom prst="rect">
              <a:avLst/>
            </a:prstGeom>
            <a:solidFill>
              <a:srgbClr val="E5F2F2"/>
            </a:solidFill>
            <a:ln w="3175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/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229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242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242</a:t>
              </a: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9256592" y="1623279"/>
              <a:ext cx="377590" cy="438150"/>
            </a:xfrm>
            <a:prstGeom prst="rect">
              <a:avLst/>
            </a:prstGeom>
            <a:solidFill>
              <a:srgbClr val="F2F2F2"/>
            </a:solidFill>
            <a:ln w="3175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/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242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242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242</a:t>
              </a: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9256592" y="2056666"/>
              <a:ext cx="377590" cy="436959"/>
            </a:xfrm>
            <a:prstGeom prst="rect">
              <a:avLst/>
            </a:prstGeom>
            <a:solidFill>
              <a:srgbClr val="B2D2D8"/>
            </a:solidFill>
            <a:ln w="3175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/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178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210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216</a:t>
              </a:r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9256592" y="2493630"/>
              <a:ext cx="377590" cy="436960"/>
            </a:xfrm>
            <a:prstGeom prst="rect">
              <a:avLst/>
            </a:prstGeom>
            <a:solidFill>
              <a:srgbClr val="FFC000"/>
            </a:solidFill>
            <a:ln w="3175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/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255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192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9256592" y="2930586"/>
              <a:ext cx="377590" cy="436959"/>
            </a:xfrm>
            <a:prstGeom prst="rect">
              <a:avLst/>
            </a:prstGeom>
            <a:solidFill>
              <a:srgbClr val="C00000"/>
            </a:solidFill>
            <a:ln w="3175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/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192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0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0</a:t>
              </a:r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9256592" y="3804504"/>
              <a:ext cx="377590" cy="438150"/>
            </a:xfrm>
            <a:prstGeom prst="rect">
              <a:avLst/>
            </a:prstGeom>
            <a:solidFill>
              <a:srgbClr val="808080"/>
            </a:solidFill>
            <a:ln w="3175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/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128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128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128</a:t>
              </a:r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9256592" y="4242654"/>
              <a:ext cx="377590" cy="438150"/>
            </a:xfrm>
            <a:prstGeom prst="rect">
              <a:avLst/>
            </a:prstGeom>
            <a:solidFill>
              <a:srgbClr val="F58A1F"/>
            </a:solidFill>
            <a:ln w="3175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/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245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138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31</a:t>
              </a:r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9256594" y="942241"/>
              <a:ext cx="377590" cy="438150"/>
            </a:xfrm>
            <a:prstGeom prst="rect">
              <a:avLst/>
            </a:prstGeom>
            <a:solidFill>
              <a:srgbClr val="D0D0D0"/>
            </a:solidFill>
            <a:ln w="3175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/>
            <a:p>
              <a:pPr algn="ctr" eaLnBrk="1" hangingPunct="1">
                <a:defRPr/>
              </a:pPr>
              <a:r>
                <a: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208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208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208</a:t>
              </a:r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9256594" y="505283"/>
              <a:ext cx="377590" cy="436960"/>
            </a:xfrm>
            <a:prstGeom prst="rect">
              <a:avLst/>
            </a:prstGeom>
            <a:solidFill>
              <a:srgbClr val="99CC00"/>
            </a:solidFill>
            <a:ln w="3175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/>
            <a:p>
              <a:pPr algn="ctr" eaLnBrk="1" hangingPunct="1">
                <a:defRPr/>
              </a:pPr>
              <a:r>
                <a: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153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204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0</a:t>
              </a:r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9256594" y="3367559"/>
              <a:ext cx="377590" cy="436960"/>
            </a:xfrm>
            <a:prstGeom prst="rect">
              <a:avLst/>
            </a:prstGeom>
            <a:solidFill>
              <a:srgbClr val="E5F2F2"/>
            </a:solidFill>
            <a:ln w="3175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/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229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242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242</a:t>
              </a:r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9256594" y="1623279"/>
              <a:ext cx="377590" cy="438150"/>
            </a:xfrm>
            <a:prstGeom prst="rect">
              <a:avLst/>
            </a:prstGeom>
            <a:solidFill>
              <a:srgbClr val="F2F2F2"/>
            </a:solidFill>
            <a:ln w="3175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/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242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242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242</a:t>
              </a:r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9256594" y="2056666"/>
              <a:ext cx="377590" cy="436959"/>
            </a:xfrm>
            <a:prstGeom prst="rect">
              <a:avLst/>
            </a:prstGeom>
            <a:solidFill>
              <a:srgbClr val="B2D2D8"/>
            </a:solidFill>
            <a:ln w="3175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/>
            <a:p>
              <a:pPr algn="ctr" eaLnBrk="1" hangingPunct="1">
                <a:defRPr/>
              </a:pPr>
              <a:r>
                <a: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178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210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216</a:t>
              </a:r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9256594" y="2493630"/>
              <a:ext cx="377590" cy="436960"/>
            </a:xfrm>
            <a:prstGeom prst="rect">
              <a:avLst/>
            </a:prstGeom>
            <a:solidFill>
              <a:srgbClr val="FFC000"/>
            </a:solidFill>
            <a:ln w="3175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/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255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192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9256594" y="2930586"/>
              <a:ext cx="377590" cy="436959"/>
            </a:xfrm>
            <a:prstGeom prst="rect">
              <a:avLst/>
            </a:prstGeom>
            <a:solidFill>
              <a:srgbClr val="C00000"/>
            </a:solidFill>
            <a:ln w="3175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/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192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0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0</a:t>
              </a:r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9256594" y="3804504"/>
              <a:ext cx="377590" cy="438150"/>
            </a:xfrm>
            <a:prstGeom prst="rect">
              <a:avLst/>
            </a:prstGeom>
            <a:solidFill>
              <a:srgbClr val="808080"/>
            </a:solidFill>
            <a:ln w="3175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/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128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128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128</a:t>
              </a:r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9256594" y="4242654"/>
              <a:ext cx="377590" cy="438150"/>
            </a:xfrm>
            <a:prstGeom prst="rect">
              <a:avLst/>
            </a:prstGeom>
            <a:solidFill>
              <a:srgbClr val="F58A1F"/>
            </a:solidFill>
            <a:ln w="3175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/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245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138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31</a:t>
              </a:r>
            </a:p>
          </p:txBody>
        </p:sp>
        <p:cxnSp>
          <p:nvCxnSpPr>
            <p:cNvPr id="9" name="Прямая соединительная линия 8"/>
            <p:cNvCxnSpPr/>
            <p:nvPr/>
          </p:nvCxnSpPr>
          <p:spPr bwMode="auto">
            <a:xfrm>
              <a:off x="9753600" y="444500"/>
              <a:ext cx="2051050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5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3924000" y="2886137"/>
            <a:ext cx="4945680" cy="774322"/>
          </a:xfrm>
          <a:prstGeom prst="rect">
            <a:avLst/>
          </a:prstGeom>
        </p:spPr>
        <p:txBody>
          <a:bodyPr tIns="0" rIns="0" bIns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895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791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687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583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478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374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270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16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Имя Фамилия</a:t>
            </a:r>
            <a:br>
              <a:rPr lang="ru-RU" dirty="0"/>
            </a:br>
            <a:r>
              <a:rPr lang="ru-RU" dirty="0"/>
              <a:t>Должность</a:t>
            </a:r>
            <a:br>
              <a:rPr lang="ru-RU" dirty="0"/>
            </a:br>
            <a:r>
              <a:rPr lang="ru-RU" dirty="0"/>
              <a:t>Компания / функция / направление</a:t>
            </a:r>
          </a:p>
        </p:txBody>
      </p:sp>
      <p:sp>
        <p:nvSpPr>
          <p:cNvPr id="37" name="Текст 13"/>
          <p:cNvSpPr>
            <a:spLocks noGrp="1"/>
          </p:cNvSpPr>
          <p:nvPr>
            <p:ph type="body" sz="quarter" idx="19" hasCustomPrompt="1"/>
          </p:nvPr>
        </p:nvSpPr>
        <p:spPr>
          <a:xfrm>
            <a:off x="3924002" y="3895792"/>
            <a:ext cx="4939160" cy="511261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0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r>
              <a:rPr lang="ru-RU" dirty="0"/>
              <a:t>Название мероприятия</a:t>
            </a:r>
            <a:br>
              <a:rPr lang="ru-RU" dirty="0"/>
            </a:br>
            <a:r>
              <a:rPr lang="ru-RU" dirty="0"/>
              <a:t>Дата проведения</a:t>
            </a:r>
          </a:p>
        </p:txBody>
      </p:sp>
      <p:sp>
        <p:nvSpPr>
          <p:cNvPr id="38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924000" y="1158013"/>
            <a:ext cx="4960596" cy="147094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ru-RU" sz="3200" b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Название презентации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901AC770-E943-4FB7-BE64-A63C081C98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566" y="796323"/>
            <a:ext cx="2694711" cy="363865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000" y="304876"/>
            <a:ext cx="876123" cy="16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457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фото в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Рисунок 13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3478072"/>
            <a:ext cx="9144000" cy="1665428"/>
          </a:xfrm>
          <a:prstGeom prst="rect">
            <a:avLst/>
          </a:prstGeom>
          <a:ln w="19050">
            <a:noFill/>
          </a:ln>
        </p:spPr>
        <p:txBody>
          <a:bodyPr anchor="ctr"/>
          <a:lstStyle>
            <a:lvl1pPr algn="ctr">
              <a:defRPr sz="825"/>
            </a:lvl1pPr>
          </a:lstStyle>
          <a:p>
            <a:r>
              <a:rPr lang="ru-RU" dirty="0"/>
              <a:t>фото</a:t>
            </a:r>
          </a:p>
        </p:txBody>
      </p:sp>
      <p:graphicFrame>
        <p:nvGraphicFramePr>
          <p:cNvPr id="10" name="Объект 9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90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3" imgW="270" imgH="270" progId="TCLayout.ActiveDocument.1">
                  <p:embed/>
                </p:oleObj>
              </mc:Choice>
              <mc:Fallback>
                <p:oleObj name="Слайд think-cell" r:id="rId3" imgW="270" imgH="270" progId="TCLayout.ActiveDocument.1">
                  <p:embed/>
                  <p:pic>
                    <p:nvPicPr>
                      <p:cNvPr id="10" name="Объект 9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90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" name="Прямоугольник 65"/>
          <p:cNvSpPr/>
          <p:nvPr/>
        </p:nvSpPr>
        <p:spPr>
          <a:xfrm>
            <a:off x="9174366" y="3"/>
            <a:ext cx="2781533" cy="5143499"/>
          </a:xfrm>
          <a:prstGeom prst="rect">
            <a:avLst/>
          </a:prstGeom>
          <a:solidFill>
            <a:srgbClr val="2D8797"/>
          </a:solidFill>
          <a:ln>
            <a:noFill/>
          </a:ln>
        </p:spPr>
        <p:txBody>
          <a:bodyPr wrap="square" lIns="576000">
            <a:noAutofit/>
          </a:bodyPr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>
                <a:solidFill>
                  <a:schemeClr val="bg1"/>
                </a:solidFill>
              </a:rPr>
              <a:t>Рекомендации </a:t>
            </a:r>
            <a:br>
              <a:rPr lang="ru-RU" sz="1200" b="1" dirty="0">
                <a:solidFill>
                  <a:schemeClr val="bg1"/>
                </a:solidFill>
              </a:rPr>
            </a:br>
            <a:r>
              <a:rPr lang="ru-RU" sz="12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по оформлению слайдов</a:t>
            </a:r>
          </a:p>
          <a:p>
            <a:pPr marL="0" algn="l" defTabSz="779158" rtl="0" eaLnBrk="1" latinLnBrk="0" hangingPunct="1"/>
            <a:endParaRPr lang="ru-RU" sz="800" b="1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182561" indent="-182561" algn="l" defTabSz="779158" rtl="0" eaLnBrk="1" latinLnBrk="0" hangingPunct="1">
              <a:spcAft>
                <a:spcPts val="200"/>
              </a:spcAft>
              <a:buFont typeface="+mj-lt"/>
              <a:buAutoNum type="arabicPeriod"/>
            </a:pPr>
            <a:r>
              <a: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ТЕКСТ</a:t>
            </a:r>
          </a:p>
          <a:p>
            <a:pPr marL="266698" lvl="4" indent="-88899" algn="l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800" b="0" dirty="0" err="1">
                <a:solidFill>
                  <a:schemeClr val="bg1"/>
                </a:solidFill>
              </a:rPr>
              <a:t>Корп.шрифт</a:t>
            </a:r>
            <a:r>
              <a:rPr lang="ru-RU" sz="800" b="0" dirty="0">
                <a:solidFill>
                  <a:schemeClr val="bg1"/>
                </a:solidFill>
              </a:rPr>
              <a:t> для презентаций</a:t>
            </a:r>
            <a:r>
              <a:rPr lang="ru-RU" sz="800" b="0" baseline="0" dirty="0">
                <a:solidFill>
                  <a:schemeClr val="bg1"/>
                </a:solidFill>
              </a:rPr>
              <a:t> </a:t>
            </a:r>
            <a:r>
              <a:rPr lang="ru-RU" sz="800" baseline="0" dirty="0">
                <a:solidFill>
                  <a:schemeClr val="bg1"/>
                </a:solidFill>
              </a:rPr>
              <a:t>– </a:t>
            </a:r>
            <a:br>
              <a:rPr lang="ru-RU" sz="800" baseline="0" dirty="0">
                <a:solidFill>
                  <a:schemeClr val="bg1"/>
                </a:solidFill>
              </a:rPr>
            </a:br>
            <a:r>
              <a:rPr lang="en-US" sz="800" b="1" dirty="0">
                <a:solidFill>
                  <a:schemeClr val="bg1"/>
                </a:solidFill>
              </a:rPr>
              <a:t>Arial</a:t>
            </a:r>
            <a:r>
              <a:rPr lang="ru-RU" sz="800" dirty="0">
                <a:solidFill>
                  <a:schemeClr val="bg1"/>
                </a:solidFill>
              </a:rPr>
              <a:t> (</a:t>
            </a:r>
            <a:r>
              <a:rPr lang="ru-RU" sz="800" i="1" dirty="0">
                <a:solidFill>
                  <a:schemeClr val="bg1"/>
                </a:solidFill>
              </a:rPr>
              <a:t>д</a:t>
            </a:r>
            <a:r>
              <a:rPr lang="ru-RU" sz="800" i="1" baseline="0" dirty="0">
                <a:solidFill>
                  <a:schemeClr val="bg1"/>
                </a:solidFill>
              </a:rPr>
              <a:t>опустимо:</a:t>
            </a:r>
            <a:r>
              <a:rPr lang="ru-RU" sz="800" baseline="0" dirty="0">
                <a:solidFill>
                  <a:schemeClr val="bg1"/>
                </a:solidFill>
              </a:rPr>
              <a:t> </a:t>
            </a:r>
            <a:r>
              <a:rPr lang="en-US" sz="800" baseline="0" dirty="0">
                <a:solidFill>
                  <a:schemeClr val="bg1"/>
                </a:solidFill>
              </a:rPr>
              <a:t>Arial Narrow</a:t>
            </a:r>
            <a:r>
              <a:rPr lang="ru-RU" sz="800" baseline="0" dirty="0">
                <a:solidFill>
                  <a:schemeClr val="bg1"/>
                </a:solidFill>
              </a:rPr>
              <a:t>)</a:t>
            </a:r>
          </a:p>
          <a:p>
            <a:pPr marL="266698" lvl="4" indent="-88899" algn="l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800" baseline="0" dirty="0">
                <a:solidFill>
                  <a:schemeClr val="bg1"/>
                </a:solidFill>
              </a:rPr>
              <a:t>Заголовок слайда – </a:t>
            </a:r>
            <a:r>
              <a:rPr lang="ru-RU" sz="800" b="1" baseline="0" dirty="0">
                <a:solidFill>
                  <a:schemeClr val="bg1"/>
                </a:solidFill>
              </a:rPr>
              <a:t>не ниже 16 </a:t>
            </a:r>
            <a:r>
              <a:rPr lang="ru-RU" sz="800" b="1" baseline="0" dirty="0" err="1">
                <a:solidFill>
                  <a:schemeClr val="bg1"/>
                </a:solidFill>
              </a:rPr>
              <a:t>пт</a:t>
            </a:r>
            <a:endParaRPr lang="ru-RU" sz="800" b="1" baseline="0" dirty="0">
              <a:solidFill>
                <a:schemeClr val="bg1"/>
              </a:solidFill>
            </a:endParaRPr>
          </a:p>
          <a:p>
            <a:pPr marL="266698" lvl="4" indent="-88899" algn="l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800" baseline="0" dirty="0">
                <a:solidFill>
                  <a:schemeClr val="bg1"/>
                </a:solidFill>
              </a:rPr>
              <a:t>Текст на слайде – </a:t>
            </a:r>
            <a:r>
              <a:rPr lang="ru-RU" sz="800" b="1" baseline="0" dirty="0">
                <a:solidFill>
                  <a:schemeClr val="bg1"/>
                </a:solidFill>
              </a:rPr>
              <a:t>не ниже </a:t>
            </a:r>
            <a:r>
              <a:rPr lang="en-US" sz="800" b="1" baseline="0" dirty="0">
                <a:solidFill>
                  <a:schemeClr val="bg1"/>
                </a:solidFill>
              </a:rPr>
              <a:t>1</a:t>
            </a:r>
            <a:r>
              <a:rPr lang="ru-RU" sz="800" b="1" baseline="0" dirty="0">
                <a:solidFill>
                  <a:schemeClr val="bg1"/>
                </a:solidFill>
              </a:rPr>
              <a:t>2 </a:t>
            </a:r>
            <a:r>
              <a:rPr lang="ru-RU" sz="800" b="1" baseline="0" dirty="0" err="1">
                <a:solidFill>
                  <a:schemeClr val="bg1"/>
                </a:solidFill>
              </a:rPr>
              <a:t>пт</a:t>
            </a:r>
            <a:endParaRPr lang="ru-RU" sz="800" b="1" baseline="0" dirty="0">
              <a:solidFill>
                <a:schemeClr val="bg1"/>
              </a:solidFill>
            </a:endParaRPr>
          </a:p>
          <a:p>
            <a:pPr marL="266698" lvl="4" indent="-88899" algn="l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800" baseline="0" dirty="0">
                <a:solidFill>
                  <a:schemeClr val="bg1"/>
                </a:solidFill>
              </a:rPr>
              <a:t>Примечания – </a:t>
            </a:r>
            <a:r>
              <a:rPr lang="ru-RU" sz="800" b="1" baseline="0" dirty="0">
                <a:solidFill>
                  <a:schemeClr val="bg1"/>
                </a:solidFill>
              </a:rPr>
              <a:t>не ниже </a:t>
            </a:r>
            <a:r>
              <a:rPr lang="en-US" sz="800" b="1" baseline="0" dirty="0">
                <a:solidFill>
                  <a:schemeClr val="bg1"/>
                </a:solidFill>
              </a:rPr>
              <a:t>8</a:t>
            </a:r>
            <a:r>
              <a:rPr lang="ru-RU" sz="800" b="1" baseline="0" dirty="0">
                <a:solidFill>
                  <a:schemeClr val="bg1"/>
                </a:solidFill>
              </a:rPr>
              <a:t> </a:t>
            </a:r>
            <a:r>
              <a:rPr lang="ru-RU" sz="800" b="1" baseline="0" dirty="0" err="1">
                <a:solidFill>
                  <a:schemeClr val="bg1"/>
                </a:solidFill>
              </a:rPr>
              <a:t>пт</a:t>
            </a:r>
            <a:endParaRPr lang="ru-RU" sz="800" b="1" baseline="0" dirty="0">
              <a:solidFill>
                <a:schemeClr val="bg1"/>
              </a:solidFill>
            </a:endParaRPr>
          </a:p>
          <a:p>
            <a:pPr marL="266698" lvl="4" indent="-88899" algn="l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800" baseline="0" dirty="0">
                <a:solidFill>
                  <a:schemeClr val="bg1"/>
                </a:solidFill>
              </a:rPr>
              <a:t>Используйте на слайде </a:t>
            </a:r>
            <a:br>
              <a:rPr lang="ru-RU" sz="800" baseline="0" dirty="0">
                <a:solidFill>
                  <a:schemeClr val="bg1"/>
                </a:solidFill>
              </a:rPr>
            </a:br>
            <a:r>
              <a:rPr lang="ru-RU" sz="800" b="1" baseline="0" dirty="0">
                <a:solidFill>
                  <a:schemeClr val="bg1"/>
                </a:solidFill>
              </a:rPr>
              <a:t>не более 3 размеров шрифтов</a:t>
            </a:r>
            <a:endParaRPr lang="en-US" sz="800" b="1" baseline="0" dirty="0">
              <a:solidFill>
                <a:schemeClr val="bg1"/>
              </a:solidFill>
            </a:endParaRPr>
          </a:p>
          <a:p>
            <a:pPr marL="182561" indent="-182561" algn="l" defTabSz="779158" rtl="0" eaLnBrk="1" latinLnBrk="0" hangingPunct="1">
              <a:spcBef>
                <a:spcPts val="300"/>
              </a:spcBef>
              <a:spcAft>
                <a:spcPts val="200"/>
              </a:spcAft>
              <a:buFont typeface="+mj-lt"/>
              <a:buAutoNum type="arabicPeriod"/>
            </a:pPr>
            <a:r>
              <a: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ДИАГРАММЫ</a:t>
            </a:r>
          </a:p>
          <a:p>
            <a:pPr marL="266698" lvl="1" indent="-79375" algn="l" defTabSz="779158" rtl="0" eaLnBrk="1" latinLnBrk="0" hangingPunct="1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Используйте единый стиль оформления диаграмм</a:t>
            </a:r>
          </a:p>
          <a:p>
            <a:pPr marL="266698" lvl="1" indent="-79375" algn="l" defTabSz="779158" rtl="0" eaLnBrk="1" latinLnBrk="0" hangingPunct="1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Используйте шрифты одинакового размера в</a:t>
            </a:r>
            <a:r>
              <a:rPr lang="ru-RU" sz="800" b="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диаграммах, располагающихся на одном слайде</a:t>
            </a:r>
          </a:p>
          <a:p>
            <a:pPr marL="266698" lvl="1" indent="-79375" algn="l" defTabSz="779158" rtl="0" eaLnBrk="1" latinLnBrk="0" hangingPunct="1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На одном слайде – не более 4 диаграмм</a:t>
            </a:r>
          </a:p>
          <a:p>
            <a:pPr marL="182561" marR="0" lvl="0" indent="-182561" algn="l" defTabSz="779158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2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ИКОНКИ</a:t>
            </a:r>
          </a:p>
          <a:p>
            <a:pPr marL="266698" marR="0" lvl="1" indent="-84138" algn="l" defTabSz="779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800" dirty="0">
                <a:solidFill>
                  <a:schemeClr val="bg1"/>
                </a:solidFill>
              </a:rPr>
              <a:t>Выбирайте оформление</a:t>
            </a:r>
            <a:r>
              <a:rPr lang="ru-RU" sz="800" baseline="0" dirty="0">
                <a:solidFill>
                  <a:schemeClr val="bg1"/>
                </a:solidFill>
              </a:rPr>
              <a:t> </a:t>
            </a:r>
            <a:br>
              <a:rPr lang="ru-RU" sz="800" baseline="0" dirty="0">
                <a:solidFill>
                  <a:schemeClr val="bg1"/>
                </a:solidFill>
              </a:rPr>
            </a:br>
            <a:r>
              <a:rPr lang="ru-RU" sz="800" baseline="0" dirty="0">
                <a:solidFill>
                  <a:schemeClr val="bg1"/>
                </a:solidFill>
              </a:rPr>
              <a:t>иконок </a:t>
            </a:r>
            <a:r>
              <a:rPr lang="ru-RU" sz="800" dirty="0">
                <a:solidFill>
                  <a:schemeClr val="bg1"/>
                </a:solidFill>
              </a:rPr>
              <a:t>в</a:t>
            </a:r>
            <a:r>
              <a:rPr lang="ru-RU" sz="800" baseline="0" dirty="0">
                <a:solidFill>
                  <a:schemeClr val="bg1"/>
                </a:solidFill>
              </a:rPr>
              <a:t> едином стиле</a:t>
            </a:r>
            <a:endParaRPr lang="ru-RU" sz="800" b="1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182561" marR="0" lvl="0" indent="-182561" algn="l" defTabSz="779158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2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ru-RU" sz="800" b="1" dirty="0">
                <a:solidFill>
                  <a:schemeClr val="bg1"/>
                </a:solidFill>
              </a:rPr>
              <a:t>ИЗОБРАЖЕНИЯ</a:t>
            </a:r>
          </a:p>
          <a:p>
            <a:pPr marL="266698" lvl="1" indent="-84138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800" dirty="0">
                <a:solidFill>
                  <a:schemeClr val="bg1"/>
                </a:solidFill>
              </a:rPr>
              <a:t>Нельзя</a:t>
            </a:r>
            <a:r>
              <a:rPr lang="ru-RU" sz="800" baseline="0" dirty="0">
                <a:solidFill>
                  <a:schemeClr val="bg1"/>
                </a:solidFill>
              </a:rPr>
              <a:t> искажать пропорции</a:t>
            </a:r>
          </a:p>
          <a:p>
            <a:pPr marL="266698" lvl="1" indent="-84138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800" dirty="0">
                <a:solidFill>
                  <a:schemeClr val="bg1"/>
                </a:solidFill>
              </a:rPr>
              <a:t>Рекомендуемое разрешение</a:t>
            </a:r>
            <a:r>
              <a:rPr lang="ru-RU" sz="800" baseline="0" dirty="0">
                <a:solidFill>
                  <a:schemeClr val="bg1"/>
                </a:solidFill>
              </a:rPr>
              <a:t> – </a:t>
            </a:r>
            <a:br>
              <a:rPr lang="ru-RU" sz="800" baseline="0" dirty="0">
                <a:solidFill>
                  <a:schemeClr val="bg1"/>
                </a:solidFill>
              </a:rPr>
            </a:br>
            <a:r>
              <a:rPr lang="ru-RU" sz="800" baseline="0" dirty="0">
                <a:solidFill>
                  <a:schemeClr val="bg1"/>
                </a:solidFill>
              </a:rPr>
              <a:t>не более 150 пикселей на дюйм</a:t>
            </a:r>
            <a:endParaRPr lang="ru-RU" sz="800" b="1" dirty="0">
              <a:solidFill>
                <a:schemeClr val="bg1"/>
              </a:solidFill>
            </a:endParaRPr>
          </a:p>
          <a:p>
            <a:pPr marL="182561" marR="0" lvl="0" indent="-182561" algn="l" defTabSz="779158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2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ОБЩИЕ РЕКОМЕНДАЦИИ</a:t>
            </a:r>
          </a:p>
          <a:p>
            <a:pPr marL="266698" marR="0" lvl="1" indent="-92075" algn="l" defTabSz="779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Скажите «нет» презентациям </a:t>
            </a:r>
            <a:b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с большим количеством текста</a:t>
            </a:r>
          </a:p>
          <a:p>
            <a:pPr marL="266698" marR="0" lvl="1" indent="-92075" algn="l" defTabSz="779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Используйте простые схемы </a:t>
            </a:r>
            <a:b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и графику</a:t>
            </a:r>
          </a:p>
          <a:p>
            <a:pPr marL="266698" marR="0" lvl="1" indent="-92075" algn="l" defTabSz="779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Делайте слайды лаконичными</a:t>
            </a:r>
          </a:p>
          <a:p>
            <a:pPr marL="572142" marR="0" lvl="1" indent="-182561" algn="l" defTabSz="779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ru-RU" sz="800" b="1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9249089" y="68324"/>
            <a:ext cx="377590" cy="436959"/>
          </a:xfrm>
          <a:prstGeom prst="rect">
            <a:avLst/>
          </a:prstGeom>
          <a:solidFill>
            <a:srgbClr val="008C95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  <a:p>
            <a:pPr algn="ctr" eaLnBrk="1" hangingPunct="1">
              <a:defRPr/>
            </a:pPr>
            <a:r>
              <a:rPr lang="en-US" sz="700" dirty="0">
                <a:solidFill>
                  <a:srgbClr val="FFFFFF"/>
                </a:solidFill>
              </a:rPr>
              <a:t>140</a:t>
            </a:r>
            <a:endParaRPr lang="ru-RU" sz="700" dirty="0">
              <a:solidFill>
                <a:srgbClr val="FFFFFF"/>
              </a:solidFill>
            </a:endParaRP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</a:t>
            </a:r>
            <a:r>
              <a:rPr lang="en-US" sz="700" dirty="0">
                <a:solidFill>
                  <a:srgbClr val="FFFFFF"/>
                </a:solidFill>
              </a:rPr>
              <a:t>49</a:t>
            </a:r>
            <a:endParaRPr lang="ru-RU" sz="700" dirty="0">
              <a:solidFill>
                <a:srgbClr val="FFFFFF"/>
              </a:solidFill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9249089" y="942241"/>
            <a:ext cx="377590" cy="438150"/>
          </a:xfrm>
          <a:prstGeom prst="rect">
            <a:avLst/>
          </a:prstGeom>
          <a:solidFill>
            <a:srgbClr val="D0D0D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208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208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208</a:t>
            </a:r>
          </a:p>
        </p:txBody>
      </p:sp>
      <p:sp>
        <p:nvSpPr>
          <p:cNvPr id="69" name="Прямоугольник 68"/>
          <p:cNvSpPr/>
          <p:nvPr/>
        </p:nvSpPr>
        <p:spPr>
          <a:xfrm>
            <a:off x="9249089" y="505284"/>
            <a:ext cx="377590" cy="436960"/>
          </a:xfrm>
          <a:prstGeom prst="rect">
            <a:avLst/>
          </a:prstGeom>
          <a:solidFill>
            <a:srgbClr val="99CC0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153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204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70" name="Прямоугольник 69"/>
          <p:cNvSpPr/>
          <p:nvPr/>
        </p:nvSpPr>
        <p:spPr>
          <a:xfrm>
            <a:off x="9249089" y="3367557"/>
            <a:ext cx="377590" cy="436960"/>
          </a:xfrm>
          <a:prstGeom prst="rect">
            <a:avLst/>
          </a:prstGeom>
          <a:solidFill>
            <a:srgbClr val="E5F2F2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229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71" name="Прямоугольник 70"/>
          <p:cNvSpPr/>
          <p:nvPr/>
        </p:nvSpPr>
        <p:spPr>
          <a:xfrm>
            <a:off x="9249089" y="1623279"/>
            <a:ext cx="377590" cy="438150"/>
          </a:xfrm>
          <a:prstGeom prst="rect">
            <a:avLst/>
          </a:prstGeom>
          <a:solidFill>
            <a:srgbClr val="F2F2F2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72" name="Прямоугольник 71"/>
          <p:cNvSpPr/>
          <p:nvPr/>
        </p:nvSpPr>
        <p:spPr>
          <a:xfrm>
            <a:off x="9249089" y="2056667"/>
            <a:ext cx="377590" cy="436959"/>
          </a:xfrm>
          <a:prstGeom prst="rect">
            <a:avLst/>
          </a:prstGeom>
          <a:solidFill>
            <a:srgbClr val="B2D2D8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178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210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216</a:t>
            </a:r>
          </a:p>
        </p:txBody>
      </p:sp>
      <p:sp>
        <p:nvSpPr>
          <p:cNvPr id="73" name="Прямоугольник 72"/>
          <p:cNvSpPr/>
          <p:nvPr/>
        </p:nvSpPr>
        <p:spPr>
          <a:xfrm>
            <a:off x="9249089" y="2493630"/>
            <a:ext cx="377590" cy="436960"/>
          </a:xfrm>
          <a:prstGeom prst="rect">
            <a:avLst/>
          </a:prstGeom>
          <a:solidFill>
            <a:srgbClr val="FFC00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255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192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74" name="Прямоугольник 73"/>
          <p:cNvSpPr/>
          <p:nvPr/>
        </p:nvSpPr>
        <p:spPr>
          <a:xfrm>
            <a:off x="9249089" y="2930588"/>
            <a:ext cx="377590" cy="436959"/>
          </a:xfrm>
          <a:prstGeom prst="rect">
            <a:avLst/>
          </a:prstGeom>
          <a:solidFill>
            <a:srgbClr val="C0000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192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75" name="Прямоугольник 74"/>
          <p:cNvSpPr/>
          <p:nvPr/>
        </p:nvSpPr>
        <p:spPr>
          <a:xfrm>
            <a:off x="9249089" y="3804504"/>
            <a:ext cx="377590" cy="438150"/>
          </a:xfrm>
          <a:prstGeom prst="rect">
            <a:avLst/>
          </a:prstGeom>
          <a:solidFill>
            <a:srgbClr val="80808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</p:txBody>
      </p:sp>
      <p:sp>
        <p:nvSpPr>
          <p:cNvPr id="76" name="Прямоугольник 75"/>
          <p:cNvSpPr/>
          <p:nvPr/>
        </p:nvSpPr>
        <p:spPr>
          <a:xfrm>
            <a:off x="9249089" y="4242654"/>
            <a:ext cx="377590" cy="438150"/>
          </a:xfrm>
          <a:prstGeom prst="rect">
            <a:avLst/>
          </a:prstGeom>
          <a:solidFill>
            <a:srgbClr val="F58A1F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245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138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31</a:t>
            </a:r>
          </a:p>
        </p:txBody>
      </p:sp>
      <p:sp>
        <p:nvSpPr>
          <p:cNvPr id="77" name="Прямоугольник 76"/>
          <p:cNvSpPr/>
          <p:nvPr/>
        </p:nvSpPr>
        <p:spPr>
          <a:xfrm>
            <a:off x="9249091" y="942241"/>
            <a:ext cx="377590" cy="438150"/>
          </a:xfrm>
          <a:prstGeom prst="rect">
            <a:avLst/>
          </a:prstGeom>
          <a:solidFill>
            <a:srgbClr val="D0D0D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208</a:t>
            </a:r>
          </a:p>
        </p:txBody>
      </p:sp>
      <p:sp>
        <p:nvSpPr>
          <p:cNvPr id="78" name="Прямоугольник 77"/>
          <p:cNvSpPr/>
          <p:nvPr/>
        </p:nvSpPr>
        <p:spPr>
          <a:xfrm>
            <a:off x="9249091" y="505284"/>
            <a:ext cx="377590" cy="436960"/>
          </a:xfrm>
          <a:prstGeom prst="rect">
            <a:avLst/>
          </a:prstGeom>
          <a:solidFill>
            <a:srgbClr val="99CC0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153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204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0</a:t>
            </a:r>
          </a:p>
        </p:txBody>
      </p:sp>
      <p:sp>
        <p:nvSpPr>
          <p:cNvPr id="79" name="Прямоугольник 78"/>
          <p:cNvSpPr/>
          <p:nvPr/>
        </p:nvSpPr>
        <p:spPr>
          <a:xfrm>
            <a:off x="9249091" y="3367560"/>
            <a:ext cx="377590" cy="436960"/>
          </a:xfrm>
          <a:prstGeom prst="rect">
            <a:avLst/>
          </a:prstGeom>
          <a:solidFill>
            <a:srgbClr val="E5F2F2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229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80" name="Прямоугольник 79"/>
          <p:cNvSpPr/>
          <p:nvPr/>
        </p:nvSpPr>
        <p:spPr>
          <a:xfrm>
            <a:off x="9249091" y="1623279"/>
            <a:ext cx="377590" cy="438150"/>
          </a:xfrm>
          <a:prstGeom prst="rect">
            <a:avLst/>
          </a:prstGeom>
          <a:solidFill>
            <a:srgbClr val="F2F2F2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81" name="Прямоугольник 80"/>
          <p:cNvSpPr/>
          <p:nvPr/>
        </p:nvSpPr>
        <p:spPr>
          <a:xfrm>
            <a:off x="9249091" y="2056667"/>
            <a:ext cx="377590" cy="436959"/>
          </a:xfrm>
          <a:prstGeom prst="rect">
            <a:avLst/>
          </a:prstGeom>
          <a:solidFill>
            <a:srgbClr val="B2D2D8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178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210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216</a:t>
            </a:r>
          </a:p>
        </p:txBody>
      </p:sp>
      <p:sp>
        <p:nvSpPr>
          <p:cNvPr id="82" name="Прямоугольник 81"/>
          <p:cNvSpPr/>
          <p:nvPr/>
        </p:nvSpPr>
        <p:spPr>
          <a:xfrm>
            <a:off x="9249091" y="2493630"/>
            <a:ext cx="377590" cy="436960"/>
          </a:xfrm>
          <a:prstGeom prst="rect">
            <a:avLst/>
          </a:prstGeom>
          <a:solidFill>
            <a:srgbClr val="FFC00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255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192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83" name="Прямоугольник 82"/>
          <p:cNvSpPr/>
          <p:nvPr/>
        </p:nvSpPr>
        <p:spPr>
          <a:xfrm>
            <a:off x="9249091" y="2930588"/>
            <a:ext cx="377590" cy="436959"/>
          </a:xfrm>
          <a:prstGeom prst="rect">
            <a:avLst/>
          </a:prstGeom>
          <a:solidFill>
            <a:srgbClr val="C0000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192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84" name="Прямоугольник 83"/>
          <p:cNvSpPr/>
          <p:nvPr/>
        </p:nvSpPr>
        <p:spPr>
          <a:xfrm>
            <a:off x="9249091" y="3804504"/>
            <a:ext cx="377590" cy="438150"/>
          </a:xfrm>
          <a:prstGeom prst="rect">
            <a:avLst/>
          </a:prstGeom>
          <a:solidFill>
            <a:srgbClr val="80808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</p:txBody>
      </p:sp>
      <p:sp>
        <p:nvSpPr>
          <p:cNvPr id="85" name="Прямоугольник 84"/>
          <p:cNvSpPr/>
          <p:nvPr/>
        </p:nvSpPr>
        <p:spPr>
          <a:xfrm>
            <a:off x="9249091" y="4242654"/>
            <a:ext cx="377590" cy="438150"/>
          </a:xfrm>
          <a:prstGeom prst="rect">
            <a:avLst/>
          </a:prstGeom>
          <a:solidFill>
            <a:srgbClr val="F58A1F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245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138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31</a:t>
            </a:r>
          </a:p>
        </p:txBody>
      </p:sp>
      <p:cxnSp>
        <p:nvCxnSpPr>
          <p:cNvPr id="86" name="Прямая соединительная линия 85"/>
          <p:cNvCxnSpPr/>
          <p:nvPr/>
        </p:nvCxnSpPr>
        <p:spPr bwMode="auto">
          <a:xfrm>
            <a:off x="9746099" y="444500"/>
            <a:ext cx="2051050" cy="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02217" y="898072"/>
            <a:ext cx="8506117" cy="1298132"/>
          </a:xfr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>
              <a:defRPr kumimoji="0" lang="ru-RU" sz="3200" b="0" i="0" u="none" strike="noStrike" kern="1200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Arial" charset="0"/>
                <a:ea typeface="+mn-ea"/>
                <a:cs typeface="+mn-cs"/>
              </a:defRPr>
            </a:lvl1pPr>
          </a:lstStyle>
          <a:p>
            <a:pPr marL="0" marR="0" lvl="0" indent="0" defTabSz="914395" latinLnBrk="0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ru-RU" dirty="0"/>
              <a:t>Название презентации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 bwMode="auto">
          <a:xfrm>
            <a:off x="393539" y="2429278"/>
            <a:ext cx="0" cy="69696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" name="Прямая соединительная линия 38"/>
          <p:cNvCxnSpPr/>
          <p:nvPr/>
        </p:nvCxnSpPr>
        <p:spPr bwMode="auto">
          <a:xfrm>
            <a:off x="5577368" y="2429278"/>
            <a:ext cx="0" cy="69696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476184" y="2351925"/>
            <a:ext cx="5024960" cy="774322"/>
          </a:xfrm>
          <a:prstGeom prst="rect">
            <a:avLst/>
          </a:prstGeom>
        </p:spPr>
        <p:txBody>
          <a:bodyPr tIns="36000" rIns="0" bIns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895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791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687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583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478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374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270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16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Имя Фамилия</a:t>
            </a:r>
            <a:br>
              <a:rPr lang="ru-RU" dirty="0"/>
            </a:br>
            <a:r>
              <a:rPr lang="ru-RU" dirty="0"/>
              <a:t>Должность</a:t>
            </a:r>
            <a:br>
              <a:rPr lang="ru-RU" dirty="0"/>
            </a:br>
            <a:r>
              <a:rPr lang="ru-RU" dirty="0"/>
              <a:t>Компания / функция / направление</a:t>
            </a:r>
          </a:p>
        </p:txBody>
      </p:sp>
      <p:sp>
        <p:nvSpPr>
          <p:cNvPr id="34" name="Текст 13"/>
          <p:cNvSpPr>
            <a:spLocks noGrp="1"/>
          </p:cNvSpPr>
          <p:nvPr>
            <p:ph type="body" sz="quarter" idx="19" hasCustomPrompt="1"/>
          </p:nvPr>
        </p:nvSpPr>
        <p:spPr>
          <a:xfrm>
            <a:off x="5653593" y="2351925"/>
            <a:ext cx="3154741" cy="774322"/>
          </a:xfrm>
          <a:prstGeom prst="rect">
            <a:avLst/>
          </a:prstGeom>
        </p:spPr>
        <p:txBody>
          <a:bodyPr tIns="36000"/>
          <a:lstStyle>
            <a:lvl1pPr>
              <a:spcBef>
                <a:spcPts val="0"/>
              </a:spcBef>
              <a:spcAft>
                <a:spcPts val="0"/>
              </a:spcAft>
              <a:defRPr sz="12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r>
              <a:rPr lang="ru-RU" dirty="0"/>
              <a:t>Название мероприятия</a:t>
            </a:r>
            <a:br>
              <a:rPr lang="ru-RU" dirty="0"/>
            </a:br>
            <a:r>
              <a:rPr lang="ru-RU" dirty="0"/>
              <a:t>Дата проведения</a:t>
            </a: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98" y="366765"/>
            <a:ext cx="876123" cy="16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583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фотоколла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90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10" name="Объект 9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Прямоугольник 1" hidden="1"/>
          <p:cNvSpPr/>
          <p:nvPr>
            <p:custDataLst>
              <p:tags r:id="rId2"/>
            </p:custDataLst>
          </p:nvPr>
        </p:nvSpPr>
        <p:spPr bwMode="auto">
          <a:xfrm>
            <a:off x="0" y="1"/>
            <a:ext cx="158750" cy="15875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9174366" y="3"/>
            <a:ext cx="2781533" cy="51434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lIns="576000">
            <a:noAutofit/>
          </a:bodyPr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>
                <a:solidFill>
                  <a:schemeClr val="bg1"/>
                </a:solidFill>
              </a:rPr>
              <a:t>Рекомендации </a:t>
            </a:r>
            <a:br>
              <a:rPr lang="ru-RU" sz="1200" b="1" dirty="0">
                <a:solidFill>
                  <a:schemeClr val="bg1"/>
                </a:solidFill>
              </a:rPr>
            </a:br>
            <a:r>
              <a:rPr lang="ru-RU" sz="12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по оформлению слайдов</a:t>
            </a:r>
          </a:p>
          <a:p>
            <a:pPr marL="0" algn="l" defTabSz="779158" rtl="0" eaLnBrk="1" latinLnBrk="0" hangingPunct="1"/>
            <a:endParaRPr lang="ru-RU" sz="800" b="1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182561" indent="-182561" algn="l" defTabSz="779158" rtl="0" eaLnBrk="1" latinLnBrk="0" hangingPunct="1">
              <a:spcAft>
                <a:spcPts val="200"/>
              </a:spcAft>
              <a:buFont typeface="+mj-lt"/>
              <a:buAutoNum type="arabicPeriod"/>
            </a:pPr>
            <a:r>
              <a: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ТЕКСТ</a:t>
            </a:r>
          </a:p>
          <a:p>
            <a:pPr marL="266698" lvl="4" indent="-88899" algn="l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800" b="0" dirty="0" err="1">
                <a:solidFill>
                  <a:schemeClr val="bg1"/>
                </a:solidFill>
              </a:rPr>
              <a:t>Корп.шрифт</a:t>
            </a:r>
            <a:r>
              <a:rPr lang="ru-RU" sz="800" b="0" dirty="0">
                <a:solidFill>
                  <a:schemeClr val="bg1"/>
                </a:solidFill>
              </a:rPr>
              <a:t> для презентаций</a:t>
            </a:r>
            <a:r>
              <a:rPr lang="ru-RU" sz="800" b="0" baseline="0" dirty="0">
                <a:solidFill>
                  <a:schemeClr val="bg1"/>
                </a:solidFill>
              </a:rPr>
              <a:t> </a:t>
            </a:r>
            <a:r>
              <a:rPr lang="ru-RU" sz="800" baseline="0" dirty="0">
                <a:solidFill>
                  <a:schemeClr val="bg1"/>
                </a:solidFill>
              </a:rPr>
              <a:t>– </a:t>
            </a:r>
            <a:br>
              <a:rPr lang="ru-RU" sz="800" baseline="0" dirty="0">
                <a:solidFill>
                  <a:schemeClr val="bg1"/>
                </a:solidFill>
              </a:rPr>
            </a:br>
            <a:r>
              <a:rPr lang="en-US" sz="800" b="1" dirty="0">
                <a:solidFill>
                  <a:schemeClr val="bg1"/>
                </a:solidFill>
              </a:rPr>
              <a:t>Arial</a:t>
            </a:r>
            <a:r>
              <a:rPr lang="ru-RU" sz="800" dirty="0">
                <a:solidFill>
                  <a:schemeClr val="bg1"/>
                </a:solidFill>
              </a:rPr>
              <a:t> (</a:t>
            </a:r>
            <a:r>
              <a:rPr lang="ru-RU" sz="800" i="1" dirty="0">
                <a:solidFill>
                  <a:schemeClr val="bg1"/>
                </a:solidFill>
              </a:rPr>
              <a:t>д</a:t>
            </a:r>
            <a:r>
              <a:rPr lang="ru-RU" sz="800" i="1" baseline="0" dirty="0">
                <a:solidFill>
                  <a:schemeClr val="bg1"/>
                </a:solidFill>
              </a:rPr>
              <a:t>опустимо:</a:t>
            </a:r>
            <a:r>
              <a:rPr lang="ru-RU" sz="800" baseline="0" dirty="0">
                <a:solidFill>
                  <a:schemeClr val="bg1"/>
                </a:solidFill>
              </a:rPr>
              <a:t> </a:t>
            </a:r>
            <a:r>
              <a:rPr lang="en-US" sz="800" baseline="0" dirty="0">
                <a:solidFill>
                  <a:schemeClr val="bg1"/>
                </a:solidFill>
              </a:rPr>
              <a:t>Arial Narrow</a:t>
            </a:r>
            <a:r>
              <a:rPr lang="ru-RU" sz="800" baseline="0" dirty="0">
                <a:solidFill>
                  <a:schemeClr val="bg1"/>
                </a:solidFill>
              </a:rPr>
              <a:t>)</a:t>
            </a:r>
          </a:p>
          <a:p>
            <a:pPr marL="266698" lvl="4" indent="-88899" algn="l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800" baseline="0" dirty="0">
                <a:solidFill>
                  <a:schemeClr val="bg1"/>
                </a:solidFill>
              </a:rPr>
              <a:t>Заголовок слайда – </a:t>
            </a:r>
            <a:r>
              <a:rPr lang="ru-RU" sz="800" b="1" baseline="0" dirty="0">
                <a:solidFill>
                  <a:schemeClr val="bg1"/>
                </a:solidFill>
              </a:rPr>
              <a:t>не ниже 16 </a:t>
            </a:r>
            <a:r>
              <a:rPr lang="ru-RU" sz="800" b="1" baseline="0" dirty="0" err="1">
                <a:solidFill>
                  <a:schemeClr val="bg1"/>
                </a:solidFill>
              </a:rPr>
              <a:t>пт</a:t>
            </a:r>
            <a:endParaRPr lang="ru-RU" sz="800" b="1" baseline="0" dirty="0">
              <a:solidFill>
                <a:schemeClr val="bg1"/>
              </a:solidFill>
            </a:endParaRPr>
          </a:p>
          <a:p>
            <a:pPr marL="266698" lvl="4" indent="-88899" algn="l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800" baseline="0" dirty="0">
                <a:solidFill>
                  <a:schemeClr val="bg1"/>
                </a:solidFill>
              </a:rPr>
              <a:t>Текст на слайде – </a:t>
            </a:r>
            <a:r>
              <a:rPr lang="ru-RU" sz="800" b="1" baseline="0" dirty="0">
                <a:solidFill>
                  <a:schemeClr val="bg1"/>
                </a:solidFill>
              </a:rPr>
              <a:t>не ниже </a:t>
            </a:r>
            <a:r>
              <a:rPr lang="en-US" sz="800" b="1" baseline="0" dirty="0">
                <a:solidFill>
                  <a:schemeClr val="bg1"/>
                </a:solidFill>
              </a:rPr>
              <a:t>1</a:t>
            </a:r>
            <a:r>
              <a:rPr lang="ru-RU" sz="800" b="1" baseline="0" dirty="0">
                <a:solidFill>
                  <a:schemeClr val="bg1"/>
                </a:solidFill>
              </a:rPr>
              <a:t>2 </a:t>
            </a:r>
            <a:r>
              <a:rPr lang="ru-RU" sz="800" b="1" baseline="0" dirty="0" err="1">
                <a:solidFill>
                  <a:schemeClr val="bg1"/>
                </a:solidFill>
              </a:rPr>
              <a:t>пт</a:t>
            </a:r>
            <a:endParaRPr lang="ru-RU" sz="800" b="1" baseline="0" dirty="0">
              <a:solidFill>
                <a:schemeClr val="bg1"/>
              </a:solidFill>
            </a:endParaRPr>
          </a:p>
          <a:p>
            <a:pPr marL="266698" lvl="4" indent="-88899" algn="l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800" baseline="0" dirty="0">
                <a:solidFill>
                  <a:schemeClr val="bg1"/>
                </a:solidFill>
              </a:rPr>
              <a:t>Примечания – </a:t>
            </a:r>
            <a:r>
              <a:rPr lang="ru-RU" sz="800" b="1" baseline="0" dirty="0">
                <a:solidFill>
                  <a:schemeClr val="bg1"/>
                </a:solidFill>
              </a:rPr>
              <a:t>не ниже </a:t>
            </a:r>
            <a:r>
              <a:rPr lang="en-US" sz="800" b="1" baseline="0" dirty="0">
                <a:solidFill>
                  <a:schemeClr val="bg1"/>
                </a:solidFill>
              </a:rPr>
              <a:t>8</a:t>
            </a:r>
            <a:r>
              <a:rPr lang="ru-RU" sz="800" b="1" baseline="0" dirty="0">
                <a:solidFill>
                  <a:schemeClr val="bg1"/>
                </a:solidFill>
              </a:rPr>
              <a:t> </a:t>
            </a:r>
            <a:r>
              <a:rPr lang="ru-RU" sz="800" b="1" baseline="0" dirty="0" err="1">
                <a:solidFill>
                  <a:schemeClr val="bg1"/>
                </a:solidFill>
              </a:rPr>
              <a:t>пт</a:t>
            </a:r>
            <a:endParaRPr lang="ru-RU" sz="800" b="1" baseline="0" dirty="0">
              <a:solidFill>
                <a:schemeClr val="bg1"/>
              </a:solidFill>
            </a:endParaRPr>
          </a:p>
          <a:p>
            <a:pPr marL="266698" lvl="4" indent="-88899" algn="l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800" baseline="0" dirty="0">
                <a:solidFill>
                  <a:schemeClr val="bg1"/>
                </a:solidFill>
              </a:rPr>
              <a:t>Используйте на слайде </a:t>
            </a:r>
            <a:br>
              <a:rPr lang="ru-RU" sz="800" baseline="0" dirty="0">
                <a:solidFill>
                  <a:schemeClr val="bg1"/>
                </a:solidFill>
              </a:rPr>
            </a:br>
            <a:r>
              <a:rPr lang="ru-RU" sz="800" b="1" baseline="0" dirty="0">
                <a:solidFill>
                  <a:schemeClr val="bg1"/>
                </a:solidFill>
              </a:rPr>
              <a:t>не более 3 размеров шрифтов</a:t>
            </a:r>
            <a:endParaRPr lang="en-US" sz="800" b="1" baseline="0" dirty="0">
              <a:solidFill>
                <a:schemeClr val="bg1"/>
              </a:solidFill>
            </a:endParaRPr>
          </a:p>
          <a:p>
            <a:pPr marL="182561" indent="-182561" algn="l" defTabSz="779158" rtl="0" eaLnBrk="1" latinLnBrk="0" hangingPunct="1">
              <a:spcBef>
                <a:spcPts val="300"/>
              </a:spcBef>
              <a:spcAft>
                <a:spcPts val="200"/>
              </a:spcAft>
              <a:buFont typeface="+mj-lt"/>
              <a:buAutoNum type="arabicPeriod"/>
            </a:pPr>
            <a:r>
              <a: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ДИАГРАММЫ</a:t>
            </a:r>
          </a:p>
          <a:p>
            <a:pPr marL="266698" lvl="1" indent="-79375" algn="l" defTabSz="779158" rtl="0" eaLnBrk="1" latinLnBrk="0" hangingPunct="1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Используйте единый стиль оформления диаграмм</a:t>
            </a:r>
          </a:p>
          <a:p>
            <a:pPr marL="266698" lvl="1" indent="-79375" algn="l" defTabSz="779158" rtl="0" eaLnBrk="1" latinLnBrk="0" hangingPunct="1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Используйте шрифты одинакового размера в</a:t>
            </a:r>
            <a:r>
              <a:rPr lang="ru-RU" sz="800" b="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диаграммах, располагающихся на одном слайде</a:t>
            </a:r>
          </a:p>
          <a:p>
            <a:pPr marL="266698" lvl="1" indent="-79375" algn="l" defTabSz="779158" rtl="0" eaLnBrk="1" latinLnBrk="0" hangingPunct="1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На одном слайде – не более 4 диаграмм</a:t>
            </a:r>
          </a:p>
          <a:p>
            <a:pPr marL="182561" marR="0" lvl="0" indent="-182561" algn="l" defTabSz="779158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2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ИКОНКИ</a:t>
            </a:r>
          </a:p>
          <a:p>
            <a:pPr marL="266698" marR="0" lvl="1" indent="-84138" algn="l" defTabSz="779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800" dirty="0">
                <a:solidFill>
                  <a:schemeClr val="bg1"/>
                </a:solidFill>
              </a:rPr>
              <a:t>Выбирайте оформление</a:t>
            </a:r>
            <a:r>
              <a:rPr lang="ru-RU" sz="800" baseline="0" dirty="0">
                <a:solidFill>
                  <a:schemeClr val="bg1"/>
                </a:solidFill>
              </a:rPr>
              <a:t> </a:t>
            </a:r>
            <a:br>
              <a:rPr lang="ru-RU" sz="800" baseline="0" dirty="0">
                <a:solidFill>
                  <a:schemeClr val="bg1"/>
                </a:solidFill>
              </a:rPr>
            </a:br>
            <a:r>
              <a:rPr lang="ru-RU" sz="800" baseline="0" dirty="0">
                <a:solidFill>
                  <a:schemeClr val="bg1"/>
                </a:solidFill>
              </a:rPr>
              <a:t>иконок </a:t>
            </a:r>
            <a:r>
              <a:rPr lang="ru-RU" sz="800" dirty="0">
                <a:solidFill>
                  <a:schemeClr val="bg1"/>
                </a:solidFill>
              </a:rPr>
              <a:t>в</a:t>
            </a:r>
            <a:r>
              <a:rPr lang="ru-RU" sz="800" baseline="0" dirty="0">
                <a:solidFill>
                  <a:schemeClr val="bg1"/>
                </a:solidFill>
              </a:rPr>
              <a:t> едином стиле</a:t>
            </a:r>
            <a:endParaRPr lang="ru-RU" sz="800" b="1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182561" marR="0" lvl="0" indent="-182561" algn="l" defTabSz="779158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2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ru-RU" sz="800" b="1" dirty="0">
                <a:solidFill>
                  <a:schemeClr val="bg1"/>
                </a:solidFill>
              </a:rPr>
              <a:t>ИЗОБРАЖЕНИЯ</a:t>
            </a:r>
          </a:p>
          <a:p>
            <a:pPr marL="266698" lvl="1" indent="-84138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800" dirty="0">
                <a:solidFill>
                  <a:schemeClr val="bg1"/>
                </a:solidFill>
              </a:rPr>
              <a:t>Нельзя</a:t>
            </a:r>
            <a:r>
              <a:rPr lang="ru-RU" sz="800" baseline="0" dirty="0">
                <a:solidFill>
                  <a:schemeClr val="bg1"/>
                </a:solidFill>
              </a:rPr>
              <a:t> искажать пропорции</a:t>
            </a:r>
          </a:p>
          <a:p>
            <a:pPr marL="266698" lvl="1" indent="-84138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800" dirty="0">
                <a:solidFill>
                  <a:schemeClr val="bg1"/>
                </a:solidFill>
              </a:rPr>
              <a:t>Рекомендуемое разрешение</a:t>
            </a:r>
            <a:r>
              <a:rPr lang="ru-RU" sz="800" baseline="0" dirty="0">
                <a:solidFill>
                  <a:schemeClr val="bg1"/>
                </a:solidFill>
              </a:rPr>
              <a:t> – </a:t>
            </a:r>
            <a:br>
              <a:rPr lang="ru-RU" sz="800" baseline="0" dirty="0">
                <a:solidFill>
                  <a:schemeClr val="bg1"/>
                </a:solidFill>
              </a:rPr>
            </a:br>
            <a:r>
              <a:rPr lang="ru-RU" sz="800" baseline="0" dirty="0">
                <a:solidFill>
                  <a:schemeClr val="bg1"/>
                </a:solidFill>
              </a:rPr>
              <a:t>не более 150 пикселей на дюйм</a:t>
            </a:r>
            <a:endParaRPr lang="ru-RU" sz="800" b="1" dirty="0">
              <a:solidFill>
                <a:schemeClr val="bg1"/>
              </a:solidFill>
            </a:endParaRPr>
          </a:p>
          <a:p>
            <a:pPr marL="182561" marR="0" lvl="0" indent="-182561" algn="l" defTabSz="779158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2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ОБЩИЕ РЕКОМЕНДАЦИИ</a:t>
            </a:r>
          </a:p>
          <a:p>
            <a:pPr marL="266698" marR="0" lvl="1" indent="-92075" algn="l" defTabSz="779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Скажите «нет» презентациям </a:t>
            </a:r>
            <a:b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с большим количеством текста</a:t>
            </a:r>
          </a:p>
          <a:p>
            <a:pPr marL="266698" marR="0" lvl="1" indent="-92075" algn="l" defTabSz="779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Используйте простые схемы </a:t>
            </a:r>
            <a:b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и графику</a:t>
            </a:r>
          </a:p>
          <a:p>
            <a:pPr marL="266698" marR="0" lvl="1" indent="-92075" algn="l" defTabSz="779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Делайте слайды лаконичными</a:t>
            </a:r>
          </a:p>
          <a:p>
            <a:pPr marL="572142" marR="0" lvl="1" indent="-182561" algn="l" defTabSz="779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ru-RU" sz="800" b="1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66" name="Прямая соединительная линия 65"/>
          <p:cNvCxnSpPr/>
          <p:nvPr/>
        </p:nvCxnSpPr>
        <p:spPr bwMode="auto">
          <a:xfrm>
            <a:off x="9746099" y="444500"/>
            <a:ext cx="2051050" cy="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0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64485" y="2886137"/>
            <a:ext cx="4945680" cy="774322"/>
          </a:xfrm>
          <a:prstGeom prst="rect">
            <a:avLst/>
          </a:prstGeom>
        </p:spPr>
        <p:txBody>
          <a:bodyPr tIns="0" rIns="0" bIns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895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791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687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583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478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374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270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16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Имя Фамилия</a:t>
            </a:r>
            <a:br>
              <a:rPr lang="ru-RU" dirty="0"/>
            </a:br>
            <a:r>
              <a:rPr lang="ru-RU" dirty="0"/>
              <a:t>Должность</a:t>
            </a:r>
            <a:br>
              <a:rPr lang="ru-RU" dirty="0"/>
            </a:br>
            <a:r>
              <a:rPr lang="ru-RU" dirty="0"/>
              <a:t>Компания / функция / направление</a:t>
            </a:r>
          </a:p>
        </p:txBody>
      </p:sp>
      <p:sp>
        <p:nvSpPr>
          <p:cNvPr id="41" name="Текст 13"/>
          <p:cNvSpPr>
            <a:spLocks noGrp="1"/>
          </p:cNvSpPr>
          <p:nvPr>
            <p:ph type="body" sz="quarter" idx="19" hasCustomPrompt="1"/>
          </p:nvPr>
        </p:nvSpPr>
        <p:spPr>
          <a:xfrm>
            <a:off x="564487" y="3895792"/>
            <a:ext cx="4939160" cy="511261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0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r>
              <a:rPr lang="ru-RU" dirty="0"/>
              <a:t>Название мероприятия</a:t>
            </a:r>
            <a:br>
              <a:rPr lang="ru-RU" dirty="0"/>
            </a:br>
            <a:r>
              <a:rPr lang="ru-RU" dirty="0"/>
              <a:t>Дата проведения</a:t>
            </a:r>
          </a:p>
        </p:txBody>
      </p:sp>
      <p:sp>
        <p:nvSpPr>
          <p:cNvPr id="4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64485" y="1158013"/>
            <a:ext cx="4960596" cy="147094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ru-RU" sz="3200" b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Название презентации</a:t>
            </a:r>
          </a:p>
        </p:txBody>
      </p:sp>
      <p:sp>
        <p:nvSpPr>
          <p:cNvPr id="38" name="Полилиния 37"/>
          <p:cNvSpPr/>
          <p:nvPr/>
        </p:nvSpPr>
        <p:spPr bwMode="auto">
          <a:xfrm>
            <a:off x="4844394" y="-1929"/>
            <a:ext cx="4305387" cy="5153178"/>
          </a:xfrm>
          <a:custGeom>
            <a:avLst/>
            <a:gdLst>
              <a:gd name="connsiteX0" fmla="*/ 0 w 4360542"/>
              <a:gd name="connsiteY0" fmla="*/ 0 h 5143500"/>
              <a:gd name="connsiteX1" fmla="*/ 367383 w 4360542"/>
              <a:gd name="connsiteY1" fmla="*/ 0 h 5143500"/>
              <a:gd name="connsiteX2" fmla="*/ 2298483 w 4360542"/>
              <a:gd name="connsiteY2" fmla="*/ 2540650 h 5143500"/>
              <a:gd name="connsiteX3" fmla="*/ 4305387 w 4360542"/>
              <a:gd name="connsiteY3" fmla="*/ 148915 h 5143500"/>
              <a:gd name="connsiteX4" fmla="*/ 4360542 w 4360542"/>
              <a:gd name="connsiteY4" fmla="*/ 195195 h 5143500"/>
              <a:gd name="connsiteX5" fmla="*/ 1896442 w 4360542"/>
              <a:gd name="connsiteY5" fmla="*/ 3131796 h 5143500"/>
              <a:gd name="connsiteX6" fmla="*/ 367383 w 4360542"/>
              <a:gd name="connsiteY6" fmla="*/ 5143500 h 5143500"/>
              <a:gd name="connsiteX7" fmla="*/ 0 w 4360542"/>
              <a:gd name="connsiteY7" fmla="*/ 5143500 h 5143500"/>
              <a:gd name="connsiteX0" fmla="*/ 0 w 4360542"/>
              <a:gd name="connsiteY0" fmla="*/ 0 h 5143500"/>
              <a:gd name="connsiteX1" fmla="*/ 367383 w 4360542"/>
              <a:gd name="connsiteY1" fmla="*/ 0 h 5143500"/>
              <a:gd name="connsiteX2" fmla="*/ 2298483 w 4360542"/>
              <a:gd name="connsiteY2" fmla="*/ 2540650 h 5143500"/>
              <a:gd name="connsiteX3" fmla="*/ 4305387 w 4360542"/>
              <a:gd name="connsiteY3" fmla="*/ 148915 h 5143500"/>
              <a:gd name="connsiteX4" fmla="*/ 4360542 w 4360542"/>
              <a:gd name="connsiteY4" fmla="*/ 195195 h 5143500"/>
              <a:gd name="connsiteX5" fmla="*/ 1896442 w 4360542"/>
              <a:gd name="connsiteY5" fmla="*/ 3131796 h 5143500"/>
              <a:gd name="connsiteX6" fmla="*/ 150407 w 4360542"/>
              <a:gd name="connsiteY6" fmla="*/ 5143500 h 5143500"/>
              <a:gd name="connsiteX7" fmla="*/ 0 w 4360542"/>
              <a:gd name="connsiteY7" fmla="*/ 5143500 h 5143500"/>
              <a:gd name="connsiteX8" fmla="*/ 0 w 4360542"/>
              <a:gd name="connsiteY8" fmla="*/ 0 h 5143500"/>
              <a:gd name="connsiteX0" fmla="*/ 0 w 4360542"/>
              <a:gd name="connsiteY0" fmla="*/ 0 h 5151249"/>
              <a:gd name="connsiteX1" fmla="*/ 367383 w 4360542"/>
              <a:gd name="connsiteY1" fmla="*/ 0 h 5151249"/>
              <a:gd name="connsiteX2" fmla="*/ 2298483 w 4360542"/>
              <a:gd name="connsiteY2" fmla="*/ 2540650 h 5151249"/>
              <a:gd name="connsiteX3" fmla="*/ 4305387 w 4360542"/>
              <a:gd name="connsiteY3" fmla="*/ 148915 h 5151249"/>
              <a:gd name="connsiteX4" fmla="*/ 4360542 w 4360542"/>
              <a:gd name="connsiteY4" fmla="*/ 195195 h 5151249"/>
              <a:gd name="connsiteX5" fmla="*/ 1896442 w 4360542"/>
              <a:gd name="connsiteY5" fmla="*/ 3131796 h 5151249"/>
              <a:gd name="connsiteX6" fmla="*/ 150407 w 4360542"/>
              <a:gd name="connsiteY6" fmla="*/ 5151249 h 5151249"/>
              <a:gd name="connsiteX7" fmla="*/ 0 w 4360542"/>
              <a:gd name="connsiteY7" fmla="*/ 5143500 h 5151249"/>
              <a:gd name="connsiteX8" fmla="*/ 0 w 4360542"/>
              <a:gd name="connsiteY8" fmla="*/ 0 h 5151249"/>
              <a:gd name="connsiteX0" fmla="*/ 0 w 4360542"/>
              <a:gd name="connsiteY0" fmla="*/ 0 h 5151249"/>
              <a:gd name="connsiteX1" fmla="*/ 367383 w 4360542"/>
              <a:gd name="connsiteY1" fmla="*/ 0 h 5151249"/>
              <a:gd name="connsiteX2" fmla="*/ 2298483 w 4360542"/>
              <a:gd name="connsiteY2" fmla="*/ 2540650 h 5151249"/>
              <a:gd name="connsiteX3" fmla="*/ 4305387 w 4360542"/>
              <a:gd name="connsiteY3" fmla="*/ 148915 h 5151249"/>
              <a:gd name="connsiteX4" fmla="*/ 4360542 w 4360542"/>
              <a:gd name="connsiteY4" fmla="*/ 195195 h 5151249"/>
              <a:gd name="connsiteX5" fmla="*/ 150407 w 4360542"/>
              <a:gd name="connsiteY5" fmla="*/ 5151249 h 5151249"/>
              <a:gd name="connsiteX6" fmla="*/ 0 w 4360542"/>
              <a:gd name="connsiteY6" fmla="*/ 5143500 h 5151249"/>
              <a:gd name="connsiteX7" fmla="*/ 0 w 4360542"/>
              <a:gd name="connsiteY7" fmla="*/ 0 h 5151249"/>
              <a:gd name="connsiteX0" fmla="*/ 0 w 4360542"/>
              <a:gd name="connsiteY0" fmla="*/ 0 h 5151249"/>
              <a:gd name="connsiteX1" fmla="*/ 367383 w 4360542"/>
              <a:gd name="connsiteY1" fmla="*/ 0 h 5151249"/>
              <a:gd name="connsiteX2" fmla="*/ 2290766 w 4360542"/>
              <a:gd name="connsiteY2" fmla="*/ 2527146 h 5151249"/>
              <a:gd name="connsiteX3" fmla="*/ 4305387 w 4360542"/>
              <a:gd name="connsiteY3" fmla="*/ 148915 h 5151249"/>
              <a:gd name="connsiteX4" fmla="*/ 4360542 w 4360542"/>
              <a:gd name="connsiteY4" fmla="*/ 195195 h 5151249"/>
              <a:gd name="connsiteX5" fmla="*/ 150407 w 4360542"/>
              <a:gd name="connsiteY5" fmla="*/ 5151249 h 5151249"/>
              <a:gd name="connsiteX6" fmla="*/ 0 w 4360542"/>
              <a:gd name="connsiteY6" fmla="*/ 5143500 h 5151249"/>
              <a:gd name="connsiteX7" fmla="*/ 0 w 4360542"/>
              <a:gd name="connsiteY7" fmla="*/ 0 h 5151249"/>
              <a:gd name="connsiteX0" fmla="*/ 0 w 4360542"/>
              <a:gd name="connsiteY0" fmla="*/ 0 h 5151249"/>
              <a:gd name="connsiteX1" fmla="*/ 367383 w 4360542"/>
              <a:gd name="connsiteY1" fmla="*/ 0 h 5151249"/>
              <a:gd name="connsiteX2" fmla="*/ 2333206 w 4360542"/>
              <a:gd name="connsiteY2" fmla="*/ 2480848 h 5151249"/>
              <a:gd name="connsiteX3" fmla="*/ 4305387 w 4360542"/>
              <a:gd name="connsiteY3" fmla="*/ 148915 h 5151249"/>
              <a:gd name="connsiteX4" fmla="*/ 4360542 w 4360542"/>
              <a:gd name="connsiteY4" fmla="*/ 195195 h 5151249"/>
              <a:gd name="connsiteX5" fmla="*/ 150407 w 4360542"/>
              <a:gd name="connsiteY5" fmla="*/ 5151249 h 5151249"/>
              <a:gd name="connsiteX6" fmla="*/ 0 w 4360542"/>
              <a:gd name="connsiteY6" fmla="*/ 5143500 h 5151249"/>
              <a:gd name="connsiteX7" fmla="*/ 0 w 4360542"/>
              <a:gd name="connsiteY7" fmla="*/ 0 h 5151249"/>
              <a:gd name="connsiteX0" fmla="*/ 0 w 4360542"/>
              <a:gd name="connsiteY0" fmla="*/ 0 h 5151249"/>
              <a:gd name="connsiteX1" fmla="*/ 423327 w 4360542"/>
              <a:gd name="connsiteY1" fmla="*/ 1929 h 5151249"/>
              <a:gd name="connsiteX2" fmla="*/ 2333206 w 4360542"/>
              <a:gd name="connsiteY2" fmla="*/ 2480848 h 5151249"/>
              <a:gd name="connsiteX3" fmla="*/ 4305387 w 4360542"/>
              <a:gd name="connsiteY3" fmla="*/ 148915 h 5151249"/>
              <a:gd name="connsiteX4" fmla="*/ 4360542 w 4360542"/>
              <a:gd name="connsiteY4" fmla="*/ 195195 h 5151249"/>
              <a:gd name="connsiteX5" fmla="*/ 150407 w 4360542"/>
              <a:gd name="connsiteY5" fmla="*/ 5151249 h 5151249"/>
              <a:gd name="connsiteX6" fmla="*/ 0 w 4360542"/>
              <a:gd name="connsiteY6" fmla="*/ 5143500 h 5151249"/>
              <a:gd name="connsiteX7" fmla="*/ 0 w 4360542"/>
              <a:gd name="connsiteY7" fmla="*/ 0 h 5151249"/>
              <a:gd name="connsiteX0" fmla="*/ 0 w 4360542"/>
              <a:gd name="connsiteY0" fmla="*/ 1929 h 5153178"/>
              <a:gd name="connsiteX1" fmla="*/ 427185 w 4360542"/>
              <a:gd name="connsiteY1" fmla="*/ 0 h 5153178"/>
              <a:gd name="connsiteX2" fmla="*/ 2333206 w 4360542"/>
              <a:gd name="connsiteY2" fmla="*/ 2482777 h 5153178"/>
              <a:gd name="connsiteX3" fmla="*/ 4305387 w 4360542"/>
              <a:gd name="connsiteY3" fmla="*/ 150844 h 5153178"/>
              <a:gd name="connsiteX4" fmla="*/ 4360542 w 4360542"/>
              <a:gd name="connsiteY4" fmla="*/ 197124 h 5153178"/>
              <a:gd name="connsiteX5" fmla="*/ 150407 w 4360542"/>
              <a:gd name="connsiteY5" fmla="*/ 5153178 h 5153178"/>
              <a:gd name="connsiteX6" fmla="*/ 0 w 4360542"/>
              <a:gd name="connsiteY6" fmla="*/ 5145429 h 5153178"/>
              <a:gd name="connsiteX7" fmla="*/ 0 w 4360542"/>
              <a:gd name="connsiteY7" fmla="*/ 1929 h 5153178"/>
              <a:gd name="connsiteX0" fmla="*/ 0 w 4305387"/>
              <a:gd name="connsiteY0" fmla="*/ 1929 h 5153178"/>
              <a:gd name="connsiteX1" fmla="*/ 427185 w 4305387"/>
              <a:gd name="connsiteY1" fmla="*/ 0 h 5153178"/>
              <a:gd name="connsiteX2" fmla="*/ 2333206 w 4305387"/>
              <a:gd name="connsiteY2" fmla="*/ 2482777 h 5153178"/>
              <a:gd name="connsiteX3" fmla="*/ 4305387 w 4305387"/>
              <a:gd name="connsiteY3" fmla="*/ 150844 h 5153178"/>
              <a:gd name="connsiteX4" fmla="*/ 4302669 w 4305387"/>
              <a:gd name="connsiteY4" fmla="*/ 272359 h 5153178"/>
              <a:gd name="connsiteX5" fmla="*/ 150407 w 4305387"/>
              <a:gd name="connsiteY5" fmla="*/ 5153178 h 5153178"/>
              <a:gd name="connsiteX6" fmla="*/ 0 w 4305387"/>
              <a:gd name="connsiteY6" fmla="*/ 5145429 h 5153178"/>
              <a:gd name="connsiteX7" fmla="*/ 0 w 4305387"/>
              <a:gd name="connsiteY7" fmla="*/ 1929 h 5153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05387" h="5153178">
                <a:moveTo>
                  <a:pt x="0" y="1929"/>
                </a:moveTo>
                <a:lnTo>
                  <a:pt x="427185" y="0"/>
                </a:lnTo>
                <a:lnTo>
                  <a:pt x="2333206" y="2482777"/>
                </a:lnTo>
                <a:lnTo>
                  <a:pt x="4305387" y="150844"/>
                </a:lnTo>
                <a:lnTo>
                  <a:pt x="4302669" y="272359"/>
                </a:lnTo>
                <a:lnTo>
                  <a:pt x="150407" y="5153178"/>
                </a:lnTo>
                <a:lnTo>
                  <a:pt x="0" y="5145429"/>
                </a:lnTo>
                <a:lnTo>
                  <a:pt x="0" y="1929"/>
                </a:lnTo>
                <a:close/>
              </a:path>
            </a:pathLst>
          </a:cu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Рисунок 13"/>
          <p:cNvSpPr>
            <a:spLocks noGrp="1"/>
          </p:cNvSpPr>
          <p:nvPr>
            <p:ph type="pic" sz="quarter" idx="15" hasCustomPrompt="1"/>
          </p:nvPr>
        </p:nvSpPr>
        <p:spPr bwMode="auto">
          <a:xfrm>
            <a:off x="5003145" y="170985"/>
            <a:ext cx="4137788" cy="4972515"/>
          </a:xfrm>
          <a:custGeom>
            <a:avLst/>
            <a:gdLst>
              <a:gd name="connsiteX0" fmla="*/ 0 w 4126526"/>
              <a:gd name="connsiteY0" fmla="*/ 0 h 4838700"/>
              <a:gd name="connsiteX1" fmla="*/ 4126526 w 4126526"/>
              <a:gd name="connsiteY1" fmla="*/ 0 h 4838700"/>
              <a:gd name="connsiteX2" fmla="*/ 4126526 w 4126526"/>
              <a:gd name="connsiteY2" fmla="*/ 4838700 h 4838700"/>
              <a:gd name="connsiteX3" fmla="*/ 0 w 4126526"/>
              <a:gd name="connsiteY3" fmla="*/ 4838700 h 4838700"/>
              <a:gd name="connsiteX4" fmla="*/ 0 w 4126526"/>
              <a:gd name="connsiteY4" fmla="*/ 0 h 4838700"/>
              <a:gd name="connsiteX0" fmla="*/ 4108938 w 4126526"/>
              <a:gd name="connsiteY0" fmla="*/ 5862 h 4838700"/>
              <a:gd name="connsiteX1" fmla="*/ 4126526 w 4126526"/>
              <a:gd name="connsiteY1" fmla="*/ 0 h 4838700"/>
              <a:gd name="connsiteX2" fmla="*/ 4126526 w 4126526"/>
              <a:gd name="connsiteY2" fmla="*/ 4838700 h 4838700"/>
              <a:gd name="connsiteX3" fmla="*/ 0 w 4126526"/>
              <a:gd name="connsiteY3" fmla="*/ 4838700 h 4838700"/>
              <a:gd name="connsiteX4" fmla="*/ 4108938 w 4126526"/>
              <a:gd name="connsiteY4" fmla="*/ 5862 h 4838700"/>
              <a:gd name="connsiteX0" fmla="*/ 4108938 w 4136800"/>
              <a:gd name="connsiteY0" fmla="*/ 40794 h 4873632"/>
              <a:gd name="connsiteX1" fmla="*/ 4136800 w 4136800"/>
              <a:gd name="connsiteY1" fmla="*/ 0 h 4873632"/>
              <a:gd name="connsiteX2" fmla="*/ 4126526 w 4136800"/>
              <a:gd name="connsiteY2" fmla="*/ 4873632 h 4873632"/>
              <a:gd name="connsiteX3" fmla="*/ 0 w 4136800"/>
              <a:gd name="connsiteY3" fmla="*/ 4873632 h 4873632"/>
              <a:gd name="connsiteX4" fmla="*/ 4108938 w 4136800"/>
              <a:gd name="connsiteY4" fmla="*/ 40794 h 4873632"/>
              <a:gd name="connsiteX0" fmla="*/ 4108938 w 4137788"/>
              <a:gd name="connsiteY0" fmla="*/ 40794 h 4873632"/>
              <a:gd name="connsiteX1" fmla="*/ 4136800 w 4137788"/>
              <a:gd name="connsiteY1" fmla="*/ 0 h 4873632"/>
              <a:gd name="connsiteX2" fmla="*/ 4136800 w 4137788"/>
              <a:gd name="connsiteY2" fmla="*/ 4873632 h 4873632"/>
              <a:gd name="connsiteX3" fmla="*/ 0 w 4137788"/>
              <a:gd name="connsiteY3" fmla="*/ 4873632 h 4873632"/>
              <a:gd name="connsiteX4" fmla="*/ 4108938 w 4137788"/>
              <a:gd name="connsiteY4" fmla="*/ 40794 h 4873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37788" h="4873632">
                <a:moveTo>
                  <a:pt x="4108938" y="40794"/>
                </a:moveTo>
                <a:lnTo>
                  <a:pt x="4136800" y="0"/>
                </a:lnTo>
                <a:cubicBezTo>
                  <a:pt x="4133375" y="1624544"/>
                  <a:pt x="4140225" y="3249088"/>
                  <a:pt x="4136800" y="4873632"/>
                </a:cubicBezTo>
                <a:lnTo>
                  <a:pt x="0" y="4873632"/>
                </a:lnTo>
                <a:lnTo>
                  <a:pt x="4108938" y="40794"/>
                </a:lnTo>
                <a:close/>
              </a:path>
            </a:pathLst>
          </a:custGeom>
          <a:noFill/>
          <a:ln w="19050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b"/>
          <a:lstStyle>
            <a:lvl1pPr algn="ctr">
              <a:defRPr sz="825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21" hasCustomPrompt="1"/>
          </p:nvPr>
        </p:nvSpPr>
        <p:spPr>
          <a:xfrm>
            <a:off x="5430371" y="0"/>
            <a:ext cx="3735147" cy="2239922"/>
          </a:xfrm>
          <a:prstGeom prst="flowChartMerge">
            <a:avLst/>
          </a:prstGeom>
        </p:spPr>
        <p:txBody>
          <a:bodyPr/>
          <a:lstStyle/>
          <a:p>
            <a:r>
              <a:rPr lang="en-US" dirty="0"/>
              <a:t> </a:t>
            </a:r>
            <a:endParaRPr lang="ru-RU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485" y="357166"/>
            <a:ext cx="876123" cy="165600"/>
          </a:xfrm>
          <a:prstGeom prst="rect">
            <a:avLst/>
          </a:prstGeom>
        </p:spPr>
      </p:pic>
      <p:sp>
        <p:nvSpPr>
          <p:cNvPr id="14" name="Прямоугольник 46"/>
          <p:cNvSpPr/>
          <p:nvPr/>
        </p:nvSpPr>
        <p:spPr>
          <a:xfrm>
            <a:off x="9249089" y="68324"/>
            <a:ext cx="377590" cy="436959"/>
          </a:xfrm>
          <a:prstGeom prst="rect">
            <a:avLst/>
          </a:prstGeom>
          <a:solidFill>
            <a:srgbClr val="008C95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  <a:p>
            <a:pPr algn="ctr" eaLnBrk="1" hangingPunct="1">
              <a:defRPr/>
            </a:pPr>
            <a:r>
              <a:rPr lang="en-US" sz="700" dirty="0">
                <a:solidFill>
                  <a:srgbClr val="FFFFFF"/>
                </a:solidFill>
              </a:rPr>
              <a:t>140</a:t>
            </a:r>
            <a:endParaRPr lang="ru-RU" sz="700" dirty="0">
              <a:solidFill>
                <a:srgbClr val="FFFFFF"/>
              </a:solidFill>
            </a:endParaRP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</a:t>
            </a:r>
            <a:r>
              <a:rPr lang="en-US" sz="700" dirty="0">
                <a:solidFill>
                  <a:srgbClr val="FFFFFF"/>
                </a:solidFill>
              </a:rPr>
              <a:t>49</a:t>
            </a:r>
            <a:endParaRPr lang="ru-RU" sz="700" dirty="0">
              <a:solidFill>
                <a:srgbClr val="FFFFFF"/>
              </a:solidFill>
            </a:endParaRPr>
          </a:p>
        </p:txBody>
      </p:sp>
      <p:sp>
        <p:nvSpPr>
          <p:cNvPr id="15" name="Прямоугольник 47"/>
          <p:cNvSpPr/>
          <p:nvPr/>
        </p:nvSpPr>
        <p:spPr>
          <a:xfrm>
            <a:off x="9249089" y="942241"/>
            <a:ext cx="377590" cy="438150"/>
          </a:xfrm>
          <a:prstGeom prst="rect">
            <a:avLst/>
          </a:prstGeom>
          <a:solidFill>
            <a:srgbClr val="D0D0D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208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208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208</a:t>
            </a:r>
          </a:p>
        </p:txBody>
      </p:sp>
      <p:sp>
        <p:nvSpPr>
          <p:cNvPr id="16" name="Прямоугольник 48"/>
          <p:cNvSpPr/>
          <p:nvPr/>
        </p:nvSpPr>
        <p:spPr>
          <a:xfrm>
            <a:off x="9249089" y="505284"/>
            <a:ext cx="377590" cy="436960"/>
          </a:xfrm>
          <a:prstGeom prst="rect">
            <a:avLst/>
          </a:prstGeom>
          <a:solidFill>
            <a:srgbClr val="99CC0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153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204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17" name="Прямоугольник 49"/>
          <p:cNvSpPr/>
          <p:nvPr/>
        </p:nvSpPr>
        <p:spPr>
          <a:xfrm>
            <a:off x="9249089" y="3367557"/>
            <a:ext cx="377590" cy="436960"/>
          </a:xfrm>
          <a:prstGeom prst="rect">
            <a:avLst/>
          </a:prstGeom>
          <a:solidFill>
            <a:srgbClr val="E5F2F2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229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18" name="Прямоугольник 50"/>
          <p:cNvSpPr/>
          <p:nvPr/>
        </p:nvSpPr>
        <p:spPr>
          <a:xfrm>
            <a:off x="9249089" y="1623279"/>
            <a:ext cx="377590" cy="438150"/>
          </a:xfrm>
          <a:prstGeom prst="rect">
            <a:avLst/>
          </a:prstGeom>
          <a:solidFill>
            <a:srgbClr val="F2F2F2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19" name="Прямоугольник 51"/>
          <p:cNvSpPr/>
          <p:nvPr/>
        </p:nvSpPr>
        <p:spPr>
          <a:xfrm>
            <a:off x="9249089" y="2056667"/>
            <a:ext cx="377590" cy="436959"/>
          </a:xfrm>
          <a:prstGeom prst="rect">
            <a:avLst/>
          </a:prstGeom>
          <a:solidFill>
            <a:srgbClr val="B2D2D8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178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210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216</a:t>
            </a:r>
          </a:p>
        </p:txBody>
      </p:sp>
      <p:sp>
        <p:nvSpPr>
          <p:cNvPr id="20" name="Прямоугольник 52"/>
          <p:cNvSpPr/>
          <p:nvPr/>
        </p:nvSpPr>
        <p:spPr>
          <a:xfrm>
            <a:off x="9249089" y="2493630"/>
            <a:ext cx="377590" cy="436960"/>
          </a:xfrm>
          <a:prstGeom prst="rect">
            <a:avLst/>
          </a:prstGeom>
          <a:solidFill>
            <a:srgbClr val="FFC00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255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192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21" name="Прямоугольник 53"/>
          <p:cNvSpPr/>
          <p:nvPr/>
        </p:nvSpPr>
        <p:spPr>
          <a:xfrm>
            <a:off x="9249089" y="2930588"/>
            <a:ext cx="377590" cy="436959"/>
          </a:xfrm>
          <a:prstGeom prst="rect">
            <a:avLst/>
          </a:prstGeom>
          <a:solidFill>
            <a:srgbClr val="C0000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192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22" name="Прямоугольник 54"/>
          <p:cNvSpPr/>
          <p:nvPr/>
        </p:nvSpPr>
        <p:spPr>
          <a:xfrm>
            <a:off x="9249089" y="3804504"/>
            <a:ext cx="377590" cy="438150"/>
          </a:xfrm>
          <a:prstGeom prst="rect">
            <a:avLst/>
          </a:prstGeom>
          <a:solidFill>
            <a:srgbClr val="80808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</p:txBody>
      </p:sp>
      <p:sp>
        <p:nvSpPr>
          <p:cNvPr id="23" name="Прямоугольник 55"/>
          <p:cNvSpPr/>
          <p:nvPr/>
        </p:nvSpPr>
        <p:spPr>
          <a:xfrm>
            <a:off x="9249089" y="4242654"/>
            <a:ext cx="377590" cy="438150"/>
          </a:xfrm>
          <a:prstGeom prst="rect">
            <a:avLst/>
          </a:prstGeom>
          <a:solidFill>
            <a:srgbClr val="F58A1F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245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138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31</a:t>
            </a:r>
          </a:p>
        </p:txBody>
      </p:sp>
      <p:sp>
        <p:nvSpPr>
          <p:cNvPr id="24" name="Прямоугольник 56"/>
          <p:cNvSpPr/>
          <p:nvPr/>
        </p:nvSpPr>
        <p:spPr>
          <a:xfrm>
            <a:off x="9249091" y="942241"/>
            <a:ext cx="377590" cy="438150"/>
          </a:xfrm>
          <a:prstGeom prst="rect">
            <a:avLst/>
          </a:prstGeom>
          <a:solidFill>
            <a:srgbClr val="D0D0D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208</a:t>
            </a:r>
          </a:p>
        </p:txBody>
      </p:sp>
      <p:sp>
        <p:nvSpPr>
          <p:cNvPr id="25" name="Прямоугольник 57"/>
          <p:cNvSpPr/>
          <p:nvPr/>
        </p:nvSpPr>
        <p:spPr>
          <a:xfrm>
            <a:off x="9249091" y="505284"/>
            <a:ext cx="377590" cy="436960"/>
          </a:xfrm>
          <a:prstGeom prst="rect">
            <a:avLst/>
          </a:prstGeom>
          <a:solidFill>
            <a:srgbClr val="99CC0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153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204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0</a:t>
            </a:r>
          </a:p>
        </p:txBody>
      </p:sp>
      <p:sp>
        <p:nvSpPr>
          <p:cNvPr id="26" name="Прямоугольник 58"/>
          <p:cNvSpPr/>
          <p:nvPr/>
        </p:nvSpPr>
        <p:spPr>
          <a:xfrm>
            <a:off x="9249091" y="3367560"/>
            <a:ext cx="377590" cy="436960"/>
          </a:xfrm>
          <a:prstGeom prst="rect">
            <a:avLst/>
          </a:prstGeom>
          <a:solidFill>
            <a:srgbClr val="E5F2F2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229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27" name="Прямоугольник 59"/>
          <p:cNvSpPr/>
          <p:nvPr/>
        </p:nvSpPr>
        <p:spPr>
          <a:xfrm>
            <a:off x="9249091" y="1623279"/>
            <a:ext cx="377590" cy="438150"/>
          </a:xfrm>
          <a:prstGeom prst="rect">
            <a:avLst/>
          </a:prstGeom>
          <a:solidFill>
            <a:srgbClr val="F2F2F2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28" name="Прямоугольник 60"/>
          <p:cNvSpPr/>
          <p:nvPr/>
        </p:nvSpPr>
        <p:spPr>
          <a:xfrm>
            <a:off x="9249091" y="2056667"/>
            <a:ext cx="377590" cy="436959"/>
          </a:xfrm>
          <a:prstGeom prst="rect">
            <a:avLst/>
          </a:prstGeom>
          <a:solidFill>
            <a:srgbClr val="B2D2D8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178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210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216</a:t>
            </a:r>
          </a:p>
        </p:txBody>
      </p:sp>
      <p:sp>
        <p:nvSpPr>
          <p:cNvPr id="29" name="Прямоугольник 61"/>
          <p:cNvSpPr/>
          <p:nvPr/>
        </p:nvSpPr>
        <p:spPr>
          <a:xfrm>
            <a:off x="9249091" y="2493630"/>
            <a:ext cx="377590" cy="436960"/>
          </a:xfrm>
          <a:prstGeom prst="rect">
            <a:avLst/>
          </a:prstGeom>
          <a:solidFill>
            <a:srgbClr val="FFC00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255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192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30" name="Прямоугольник 62"/>
          <p:cNvSpPr/>
          <p:nvPr/>
        </p:nvSpPr>
        <p:spPr>
          <a:xfrm>
            <a:off x="9249091" y="2930588"/>
            <a:ext cx="377590" cy="436959"/>
          </a:xfrm>
          <a:prstGeom prst="rect">
            <a:avLst/>
          </a:prstGeom>
          <a:solidFill>
            <a:srgbClr val="C0000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192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31" name="Прямоугольник 63"/>
          <p:cNvSpPr/>
          <p:nvPr/>
        </p:nvSpPr>
        <p:spPr>
          <a:xfrm>
            <a:off x="9249091" y="3804504"/>
            <a:ext cx="377590" cy="438150"/>
          </a:xfrm>
          <a:prstGeom prst="rect">
            <a:avLst/>
          </a:prstGeom>
          <a:solidFill>
            <a:srgbClr val="80808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</p:txBody>
      </p:sp>
      <p:sp>
        <p:nvSpPr>
          <p:cNvPr id="32" name="Прямоугольник 64"/>
          <p:cNvSpPr/>
          <p:nvPr/>
        </p:nvSpPr>
        <p:spPr>
          <a:xfrm>
            <a:off x="9249091" y="4242654"/>
            <a:ext cx="377590" cy="438150"/>
          </a:xfrm>
          <a:prstGeom prst="rect">
            <a:avLst/>
          </a:prstGeom>
          <a:solidFill>
            <a:srgbClr val="F58A1F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245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138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31</a:t>
            </a:r>
          </a:p>
        </p:txBody>
      </p:sp>
    </p:spTree>
    <p:extLst>
      <p:ext uri="{BB962C8B-B14F-4D97-AF65-F5344CB8AC3E}">
        <p14:creationId xmlns:p14="http://schemas.microsoft.com/office/powerpoint/2010/main" val="23862231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u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graphicFrame>
        <p:nvGraphicFramePr>
          <p:cNvPr id="10" name="Объект 9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90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5" imgW="270" imgH="270" progId="TCLayout.ActiveDocument.1">
                  <p:embed/>
                </p:oleObj>
              </mc:Choice>
              <mc:Fallback>
                <p:oleObj name="Слайд think-cell" r:id="rId5" imgW="270" imgH="270" progId="TCLayout.ActiveDocument.1">
                  <p:embed/>
                  <p:pic>
                    <p:nvPicPr>
                      <p:cNvPr id="10" name="Объект 9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90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Прямоугольник 1" hidden="1"/>
          <p:cNvSpPr/>
          <p:nvPr>
            <p:custDataLst>
              <p:tags r:id="rId2"/>
            </p:custDataLst>
          </p:nvPr>
        </p:nvSpPr>
        <p:spPr bwMode="auto">
          <a:xfrm>
            <a:off x="0" y="1"/>
            <a:ext cx="158750" cy="15875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9174366" y="3"/>
            <a:ext cx="2781533" cy="51434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lIns="576000">
            <a:noAutofit/>
          </a:bodyPr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>
                <a:solidFill>
                  <a:schemeClr val="bg1"/>
                </a:solidFill>
              </a:rPr>
              <a:t>Рекомендации </a:t>
            </a:r>
            <a:br>
              <a:rPr lang="ru-RU" sz="1200" b="1" dirty="0">
                <a:solidFill>
                  <a:schemeClr val="bg1"/>
                </a:solidFill>
              </a:rPr>
            </a:br>
            <a:r>
              <a:rPr lang="ru-RU" sz="12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по оформлению слайдов</a:t>
            </a:r>
          </a:p>
          <a:p>
            <a:pPr marL="0" algn="l" defTabSz="779158" rtl="0" eaLnBrk="1" latinLnBrk="0" hangingPunct="1"/>
            <a:endParaRPr lang="ru-RU" sz="800" b="1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182561" indent="-182561" algn="l" defTabSz="779158" rtl="0" eaLnBrk="1" latinLnBrk="0" hangingPunct="1">
              <a:spcAft>
                <a:spcPts val="200"/>
              </a:spcAft>
              <a:buFont typeface="+mj-lt"/>
              <a:buAutoNum type="arabicPeriod"/>
            </a:pPr>
            <a:r>
              <a: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ТЕКСТ</a:t>
            </a:r>
          </a:p>
          <a:p>
            <a:pPr marL="266698" lvl="4" indent="-88899" algn="l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800" b="0" dirty="0" err="1">
                <a:solidFill>
                  <a:schemeClr val="bg1"/>
                </a:solidFill>
              </a:rPr>
              <a:t>Корп.шрифт</a:t>
            </a:r>
            <a:r>
              <a:rPr lang="ru-RU" sz="800" b="0" dirty="0">
                <a:solidFill>
                  <a:schemeClr val="bg1"/>
                </a:solidFill>
              </a:rPr>
              <a:t> для презентаций</a:t>
            </a:r>
            <a:r>
              <a:rPr lang="ru-RU" sz="800" b="0" baseline="0" dirty="0">
                <a:solidFill>
                  <a:schemeClr val="bg1"/>
                </a:solidFill>
              </a:rPr>
              <a:t> </a:t>
            </a:r>
            <a:r>
              <a:rPr lang="ru-RU" sz="800" baseline="0" dirty="0">
                <a:solidFill>
                  <a:schemeClr val="bg1"/>
                </a:solidFill>
              </a:rPr>
              <a:t>– </a:t>
            </a:r>
            <a:br>
              <a:rPr lang="ru-RU" sz="800" baseline="0" dirty="0">
                <a:solidFill>
                  <a:schemeClr val="bg1"/>
                </a:solidFill>
              </a:rPr>
            </a:br>
            <a:r>
              <a:rPr lang="en-US" sz="800" b="1" dirty="0">
                <a:solidFill>
                  <a:schemeClr val="bg1"/>
                </a:solidFill>
              </a:rPr>
              <a:t>Arial</a:t>
            </a:r>
            <a:r>
              <a:rPr lang="ru-RU" sz="800" dirty="0">
                <a:solidFill>
                  <a:schemeClr val="bg1"/>
                </a:solidFill>
              </a:rPr>
              <a:t> (</a:t>
            </a:r>
            <a:r>
              <a:rPr lang="ru-RU" sz="800" i="1" dirty="0">
                <a:solidFill>
                  <a:schemeClr val="bg1"/>
                </a:solidFill>
              </a:rPr>
              <a:t>д</a:t>
            </a:r>
            <a:r>
              <a:rPr lang="ru-RU" sz="800" i="1" baseline="0" dirty="0">
                <a:solidFill>
                  <a:schemeClr val="bg1"/>
                </a:solidFill>
              </a:rPr>
              <a:t>опустимо:</a:t>
            </a:r>
            <a:r>
              <a:rPr lang="ru-RU" sz="800" baseline="0" dirty="0">
                <a:solidFill>
                  <a:schemeClr val="bg1"/>
                </a:solidFill>
              </a:rPr>
              <a:t> </a:t>
            </a:r>
            <a:r>
              <a:rPr lang="en-US" sz="800" baseline="0" dirty="0">
                <a:solidFill>
                  <a:schemeClr val="bg1"/>
                </a:solidFill>
              </a:rPr>
              <a:t>Arial Narrow</a:t>
            </a:r>
            <a:r>
              <a:rPr lang="ru-RU" sz="800" baseline="0" dirty="0">
                <a:solidFill>
                  <a:schemeClr val="bg1"/>
                </a:solidFill>
              </a:rPr>
              <a:t>)</a:t>
            </a:r>
          </a:p>
          <a:p>
            <a:pPr marL="266698" lvl="4" indent="-88899" algn="l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800" baseline="0" dirty="0">
                <a:solidFill>
                  <a:schemeClr val="bg1"/>
                </a:solidFill>
              </a:rPr>
              <a:t>Заголовок слайда – </a:t>
            </a:r>
            <a:r>
              <a:rPr lang="ru-RU" sz="800" b="1" baseline="0" dirty="0">
                <a:solidFill>
                  <a:schemeClr val="bg1"/>
                </a:solidFill>
              </a:rPr>
              <a:t>не ниже 16 </a:t>
            </a:r>
            <a:r>
              <a:rPr lang="ru-RU" sz="800" b="1" baseline="0" dirty="0" err="1">
                <a:solidFill>
                  <a:schemeClr val="bg1"/>
                </a:solidFill>
              </a:rPr>
              <a:t>пт</a:t>
            </a:r>
            <a:endParaRPr lang="ru-RU" sz="800" b="1" baseline="0" dirty="0">
              <a:solidFill>
                <a:schemeClr val="bg1"/>
              </a:solidFill>
            </a:endParaRPr>
          </a:p>
          <a:p>
            <a:pPr marL="266698" lvl="4" indent="-88899" algn="l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800" baseline="0" dirty="0">
                <a:solidFill>
                  <a:schemeClr val="bg1"/>
                </a:solidFill>
              </a:rPr>
              <a:t>Текст на слайде – </a:t>
            </a:r>
            <a:r>
              <a:rPr lang="ru-RU" sz="800" b="1" baseline="0" dirty="0">
                <a:solidFill>
                  <a:schemeClr val="bg1"/>
                </a:solidFill>
              </a:rPr>
              <a:t>не ниже </a:t>
            </a:r>
            <a:r>
              <a:rPr lang="en-US" sz="800" b="1" baseline="0" dirty="0">
                <a:solidFill>
                  <a:schemeClr val="bg1"/>
                </a:solidFill>
              </a:rPr>
              <a:t>1</a:t>
            </a:r>
            <a:r>
              <a:rPr lang="ru-RU" sz="800" b="1" baseline="0" dirty="0">
                <a:solidFill>
                  <a:schemeClr val="bg1"/>
                </a:solidFill>
              </a:rPr>
              <a:t>2 </a:t>
            </a:r>
            <a:r>
              <a:rPr lang="ru-RU" sz="800" b="1" baseline="0" dirty="0" err="1">
                <a:solidFill>
                  <a:schemeClr val="bg1"/>
                </a:solidFill>
              </a:rPr>
              <a:t>пт</a:t>
            </a:r>
            <a:endParaRPr lang="ru-RU" sz="800" b="1" baseline="0" dirty="0">
              <a:solidFill>
                <a:schemeClr val="bg1"/>
              </a:solidFill>
            </a:endParaRPr>
          </a:p>
          <a:p>
            <a:pPr marL="266698" lvl="4" indent="-88899" algn="l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800" baseline="0" dirty="0">
                <a:solidFill>
                  <a:schemeClr val="bg1"/>
                </a:solidFill>
              </a:rPr>
              <a:t>Примечания – </a:t>
            </a:r>
            <a:r>
              <a:rPr lang="ru-RU" sz="800" b="1" baseline="0" dirty="0">
                <a:solidFill>
                  <a:schemeClr val="bg1"/>
                </a:solidFill>
              </a:rPr>
              <a:t>не ниже </a:t>
            </a:r>
            <a:r>
              <a:rPr lang="en-US" sz="800" b="1" baseline="0" dirty="0">
                <a:solidFill>
                  <a:schemeClr val="bg1"/>
                </a:solidFill>
              </a:rPr>
              <a:t>8</a:t>
            </a:r>
            <a:r>
              <a:rPr lang="ru-RU" sz="800" b="1" baseline="0" dirty="0">
                <a:solidFill>
                  <a:schemeClr val="bg1"/>
                </a:solidFill>
              </a:rPr>
              <a:t> </a:t>
            </a:r>
            <a:r>
              <a:rPr lang="ru-RU" sz="800" b="1" baseline="0" dirty="0" err="1">
                <a:solidFill>
                  <a:schemeClr val="bg1"/>
                </a:solidFill>
              </a:rPr>
              <a:t>пт</a:t>
            </a:r>
            <a:endParaRPr lang="ru-RU" sz="800" b="1" baseline="0" dirty="0">
              <a:solidFill>
                <a:schemeClr val="bg1"/>
              </a:solidFill>
            </a:endParaRPr>
          </a:p>
          <a:p>
            <a:pPr marL="266698" lvl="4" indent="-88899" algn="l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800" baseline="0" dirty="0">
                <a:solidFill>
                  <a:schemeClr val="bg1"/>
                </a:solidFill>
              </a:rPr>
              <a:t>Используйте на слайде </a:t>
            </a:r>
            <a:br>
              <a:rPr lang="ru-RU" sz="800" baseline="0" dirty="0">
                <a:solidFill>
                  <a:schemeClr val="bg1"/>
                </a:solidFill>
              </a:rPr>
            </a:br>
            <a:r>
              <a:rPr lang="ru-RU" sz="800" b="1" baseline="0" dirty="0">
                <a:solidFill>
                  <a:schemeClr val="bg1"/>
                </a:solidFill>
              </a:rPr>
              <a:t>не более 3 размеров шрифтов</a:t>
            </a:r>
            <a:endParaRPr lang="en-US" sz="800" b="1" baseline="0" dirty="0">
              <a:solidFill>
                <a:schemeClr val="bg1"/>
              </a:solidFill>
            </a:endParaRPr>
          </a:p>
          <a:p>
            <a:pPr marL="182561" indent="-182561" algn="l" defTabSz="779158" rtl="0" eaLnBrk="1" latinLnBrk="0" hangingPunct="1">
              <a:spcBef>
                <a:spcPts val="300"/>
              </a:spcBef>
              <a:spcAft>
                <a:spcPts val="200"/>
              </a:spcAft>
              <a:buFont typeface="+mj-lt"/>
              <a:buAutoNum type="arabicPeriod"/>
            </a:pPr>
            <a:r>
              <a: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ДИАГРАММЫ</a:t>
            </a:r>
          </a:p>
          <a:p>
            <a:pPr marL="266698" lvl="1" indent="-79375" algn="l" defTabSz="779158" rtl="0" eaLnBrk="1" latinLnBrk="0" hangingPunct="1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Используйте единый стиль оформления диаграмм</a:t>
            </a:r>
          </a:p>
          <a:p>
            <a:pPr marL="266698" lvl="1" indent="-79375" algn="l" defTabSz="779158" rtl="0" eaLnBrk="1" latinLnBrk="0" hangingPunct="1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Используйте шрифты одинакового размера в</a:t>
            </a:r>
            <a:r>
              <a:rPr lang="ru-RU" sz="800" b="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диаграммах, располагающихся на одном слайде</a:t>
            </a:r>
          </a:p>
          <a:p>
            <a:pPr marL="266698" lvl="1" indent="-79375" algn="l" defTabSz="779158" rtl="0" eaLnBrk="1" latinLnBrk="0" hangingPunct="1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На одном слайде – не более 4 диаграмм</a:t>
            </a:r>
          </a:p>
          <a:p>
            <a:pPr marL="182561" marR="0" lvl="0" indent="-182561" algn="l" defTabSz="779158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2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ИКОНКИ</a:t>
            </a:r>
          </a:p>
          <a:p>
            <a:pPr marL="266698" marR="0" lvl="1" indent="-84138" algn="l" defTabSz="779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800" dirty="0">
                <a:solidFill>
                  <a:schemeClr val="bg1"/>
                </a:solidFill>
              </a:rPr>
              <a:t>Выбирайте оформление</a:t>
            </a:r>
            <a:r>
              <a:rPr lang="ru-RU" sz="800" baseline="0" dirty="0">
                <a:solidFill>
                  <a:schemeClr val="bg1"/>
                </a:solidFill>
              </a:rPr>
              <a:t> </a:t>
            </a:r>
            <a:br>
              <a:rPr lang="ru-RU" sz="800" baseline="0" dirty="0">
                <a:solidFill>
                  <a:schemeClr val="bg1"/>
                </a:solidFill>
              </a:rPr>
            </a:br>
            <a:r>
              <a:rPr lang="ru-RU" sz="800" baseline="0" dirty="0">
                <a:solidFill>
                  <a:schemeClr val="bg1"/>
                </a:solidFill>
              </a:rPr>
              <a:t>иконок </a:t>
            </a:r>
            <a:r>
              <a:rPr lang="ru-RU" sz="800" dirty="0">
                <a:solidFill>
                  <a:schemeClr val="bg1"/>
                </a:solidFill>
              </a:rPr>
              <a:t>в</a:t>
            </a:r>
            <a:r>
              <a:rPr lang="ru-RU" sz="800" baseline="0" dirty="0">
                <a:solidFill>
                  <a:schemeClr val="bg1"/>
                </a:solidFill>
              </a:rPr>
              <a:t> едином стиле</a:t>
            </a:r>
            <a:endParaRPr lang="ru-RU" sz="800" b="1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182561" marR="0" lvl="0" indent="-182561" algn="l" defTabSz="779158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2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ru-RU" sz="800" b="1" dirty="0">
                <a:solidFill>
                  <a:schemeClr val="bg1"/>
                </a:solidFill>
              </a:rPr>
              <a:t>ИЗОБРАЖЕНИЯ</a:t>
            </a:r>
          </a:p>
          <a:p>
            <a:pPr marL="266698" lvl="1" indent="-84138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800" dirty="0">
                <a:solidFill>
                  <a:schemeClr val="bg1"/>
                </a:solidFill>
              </a:rPr>
              <a:t>Нельзя</a:t>
            </a:r>
            <a:r>
              <a:rPr lang="ru-RU" sz="800" baseline="0" dirty="0">
                <a:solidFill>
                  <a:schemeClr val="bg1"/>
                </a:solidFill>
              </a:rPr>
              <a:t> искажать пропорции</a:t>
            </a:r>
          </a:p>
          <a:p>
            <a:pPr marL="266698" lvl="1" indent="-84138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800" dirty="0">
                <a:solidFill>
                  <a:schemeClr val="bg1"/>
                </a:solidFill>
              </a:rPr>
              <a:t>Рекомендуемое разрешение</a:t>
            </a:r>
            <a:r>
              <a:rPr lang="ru-RU" sz="800" baseline="0" dirty="0">
                <a:solidFill>
                  <a:schemeClr val="bg1"/>
                </a:solidFill>
              </a:rPr>
              <a:t> – </a:t>
            </a:r>
            <a:br>
              <a:rPr lang="ru-RU" sz="800" baseline="0" dirty="0">
                <a:solidFill>
                  <a:schemeClr val="bg1"/>
                </a:solidFill>
              </a:rPr>
            </a:br>
            <a:r>
              <a:rPr lang="ru-RU" sz="800" baseline="0" dirty="0">
                <a:solidFill>
                  <a:schemeClr val="bg1"/>
                </a:solidFill>
              </a:rPr>
              <a:t>не более 150 пикселей на дюйм</a:t>
            </a:r>
            <a:endParaRPr lang="ru-RU" sz="800" b="1" dirty="0">
              <a:solidFill>
                <a:schemeClr val="bg1"/>
              </a:solidFill>
            </a:endParaRPr>
          </a:p>
          <a:p>
            <a:pPr marL="182561" marR="0" lvl="0" indent="-182561" algn="l" defTabSz="779158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2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ОБЩИЕ РЕКОМЕНДАЦИИ</a:t>
            </a:r>
          </a:p>
          <a:p>
            <a:pPr marL="266698" marR="0" lvl="1" indent="-92075" algn="l" defTabSz="779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Скажите «нет» презентациям </a:t>
            </a:r>
            <a:b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с большим количеством текста</a:t>
            </a:r>
          </a:p>
          <a:p>
            <a:pPr marL="266698" marR="0" lvl="1" indent="-92075" algn="l" defTabSz="779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Используйте простые схемы </a:t>
            </a:r>
            <a:b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и графику</a:t>
            </a:r>
          </a:p>
          <a:p>
            <a:pPr marL="266698" marR="0" lvl="1" indent="-92075" algn="l" defTabSz="779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Делайте слайды лаконичными</a:t>
            </a:r>
          </a:p>
          <a:p>
            <a:pPr marL="572142" marR="0" lvl="1" indent="-182561" algn="l" defTabSz="779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ru-RU" sz="800" b="1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9249089" y="68324"/>
            <a:ext cx="377590" cy="436959"/>
          </a:xfrm>
          <a:prstGeom prst="rect">
            <a:avLst/>
          </a:prstGeom>
          <a:solidFill>
            <a:srgbClr val="008C95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  <a:p>
            <a:pPr algn="ctr" eaLnBrk="1" hangingPunct="1">
              <a:defRPr/>
            </a:pPr>
            <a:r>
              <a:rPr lang="en-US" sz="700" dirty="0">
                <a:solidFill>
                  <a:srgbClr val="FFFFFF"/>
                </a:solidFill>
              </a:rPr>
              <a:t>140</a:t>
            </a:r>
            <a:endParaRPr lang="ru-RU" sz="700" dirty="0">
              <a:solidFill>
                <a:srgbClr val="FFFFFF"/>
              </a:solidFill>
            </a:endParaRP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</a:t>
            </a:r>
            <a:r>
              <a:rPr lang="en-US" sz="700" dirty="0">
                <a:solidFill>
                  <a:srgbClr val="FFFFFF"/>
                </a:solidFill>
              </a:rPr>
              <a:t>49</a:t>
            </a:r>
            <a:endParaRPr lang="ru-RU" sz="700" dirty="0">
              <a:solidFill>
                <a:srgbClr val="FFFFFF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9249089" y="942241"/>
            <a:ext cx="377590" cy="438150"/>
          </a:xfrm>
          <a:prstGeom prst="rect">
            <a:avLst/>
          </a:prstGeom>
          <a:solidFill>
            <a:srgbClr val="D0D0D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208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208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208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9249089" y="505284"/>
            <a:ext cx="377590" cy="436960"/>
          </a:xfrm>
          <a:prstGeom prst="rect">
            <a:avLst/>
          </a:prstGeom>
          <a:solidFill>
            <a:srgbClr val="99CC0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153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204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9249089" y="3367557"/>
            <a:ext cx="377590" cy="436960"/>
          </a:xfrm>
          <a:prstGeom prst="rect">
            <a:avLst/>
          </a:prstGeom>
          <a:solidFill>
            <a:srgbClr val="E5F2F2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229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9249089" y="1623279"/>
            <a:ext cx="377590" cy="438150"/>
          </a:xfrm>
          <a:prstGeom prst="rect">
            <a:avLst/>
          </a:prstGeom>
          <a:solidFill>
            <a:srgbClr val="F2F2F2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9249089" y="2056667"/>
            <a:ext cx="377590" cy="436959"/>
          </a:xfrm>
          <a:prstGeom prst="rect">
            <a:avLst/>
          </a:prstGeom>
          <a:solidFill>
            <a:srgbClr val="B2D2D8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178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210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216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9249089" y="2493630"/>
            <a:ext cx="377590" cy="436960"/>
          </a:xfrm>
          <a:prstGeom prst="rect">
            <a:avLst/>
          </a:prstGeom>
          <a:solidFill>
            <a:srgbClr val="FFC00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255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192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9249089" y="2930588"/>
            <a:ext cx="377590" cy="436959"/>
          </a:xfrm>
          <a:prstGeom prst="rect">
            <a:avLst/>
          </a:prstGeom>
          <a:solidFill>
            <a:srgbClr val="C0000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192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55" name="Прямоугольник 54"/>
          <p:cNvSpPr/>
          <p:nvPr/>
        </p:nvSpPr>
        <p:spPr>
          <a:xfrm>
            <a:off x="9249089" y="3804504"/>
            <a:ext cx="377590" cy="438150"/>
          </a:xfrm>
          <a:prstGeom prst="rect">
            <a:avLst/>
          </a:prstGeom>
          <a:solidFill>
            <a:srgbClr val="80808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9249089" y="4242654"/>
            <a:ext cx="377590" cy="438150"/>
          </a:xfrm>
          <a:prstGeom prst="rect">
            <a:avLst/>
          </a:prstGeom>
          <a:solidFill>
            <a:srgbClr val="F58A1F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245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138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31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9249091" y="942241"/>
            <a:ext cx="377590" cy="438150"/>
          </a:xfrm>
          <a:prstGeom prst="rect">
            <a:avLst/>
          </a:prstGeom>
          <a:solidFill>
            <a:srgbClr val="D0D0D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208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9249091" y="505284"/>
            <a:ext cx="377590" cy="436960"/>
          </a:xfrm>
          <a:prstGeom prst="rect">
            <a:avLst/>
          </a:prstGeom>
          <a:solidFill>
            <a:srgbClr val="99CC0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153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204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0</a:t>
            </a:r>
          </a:p>
        </p:txBody>
      </p:sp>
      <p:sp>
        <p:nvSpPr>
          <p:cNvPr id="59" name="Прямоугольник 58"/>
          <p:cNvSpPr/>
          <p:nvPr/>
        </p:nvSpPr>
        <p:spPr>
          <a:xfrm>
            <a:off x="9249091" y="3367560"/>
            <a:ext cx="377590" cy="436960"/>
          </a:xfrm>
          <a:prstGeom prst="rect">
            <a:avLst/>
          </a:prstGeom>
          <a:solidFill>
            <a:srgbClr val="E5F2F2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229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60" name="Прямоугольник 59"/>
          <p:cNvSpPr/>
          <p:nvPr/>
        </p:nvSpPr>
        <p:spPr>
          <a:xfrm>
            <a:off x="9249091" y="1623279"/>
            <a:ext cx="377590" cy="438150"/>
          </a:xfrm>
          <a:prstGeom prst="rect">
            <a:avLst/>
          </a:prstGeom>
          <a:solidFill>
            <a:srgbClr val="F2F2F2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61" name="Прямоугольник 60"/>
          <p:cNvSpPr/>
          <p:nvPr/>
        </p:nvSpPr>
        <p:spPr>
          <a:xfrm>
            <a:off x="9249091" y="2056667"/>
            <a:ext cx="377590" cy="436959"/>
          </a:xfrm>
          <a:prstGeom prst="rect">
            <a:avLst/>
          </a:prstGeom>
          <a:solidFill>
            <a:srgbClr val="B2D2D8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178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210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216</a:t>
            </a:r>
          </a:p>
        </p:txBody>
      </p:sp>
      <p:sp>
        <p:nvSpPr>
          <p:cNvPr id="62" name="Прямоугольник 61"/>
          <p:cNvSpPr/>
          <p:nvPr/>
        </p:nvSpPr>
        <p:spPr>
          <a:xfrm>
            <a:off x="9249091" y="2493630"/>
            <a:ext cx="377590" cy="436960"/>
          </a:xfrm>
          <a:prstGeom prst="rect">
            <a:avLst/>
          </a:prstGeom>
          <a:solidFill>
            <a:srgbClr val="FFC00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255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192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63" name="Прямоугольник 62"/>
          <p:cNvSpPr/>
          <p:nvPr/>
        </p:nvSpPr>
        <p:spPr>
          <a:xfrm>
            <a:off x="9249091" y="2930588"/>
            <a:ext cx="377590" cy="436959"/>
          </a:xfrm>
          <a:prstGeom prst="rect">
            <a:avLst/>
          </a:prstGeom>
          <a:solidFill>
            <a:srgbClr val="C0000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192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64" name="Прямоугольник 63"/>
          <p:cNvSpPr/>
          <p:nvPr/>
        </p:nvSpPr>
        <p:spPr>
          <a:xfrm>
            <a:off x="9249091" y="3804504"/>
            <a:ext cx="377590" cy="438150"/>
          </a:xfrm>
          <a:prstGeom prst="rect">
            <a:avLst/>
          </a:prstGeom>
          <a:solidFill>
            <a:srgbClr val="80808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</p:txBody>
      </p:sp>
      <p:sp>
        <p:nvSpPr>
          <p:cNvPr id="65" name="Прямоугольник 64"/>
          <p:cNvSpPr/>
          <p:nvPr/>
        </p:nvSpPr>
        <p:spPr>
          <a:xfrm>
            <a:off x="9249091" y="4242654"/>
            <a:ext cx="377590" cy="438150"/>
          </a:xfrm>
          <a:prstGeom prst="rect">
            <a:avLst/>
          </a:prstGeom>
          <a:solidFill>
            <a:srgbClr val="F58A1F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245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138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31</a:t>
            </a:r>
          </a:p>
        </p:txBody>
      </p:sp>
      <p:cxnSp>
        <p:nvCxnSpPr>
          <p:cNvPr id="66" name="Прямая соединительная линия 65"/>
          <p:cNvCxnSpPr/>
          <p:nvPr/>
        </p:nvCxnSpPr>
        <p:spPr bwMode="auto">
          <a:xfrm>
            <a:off x="9746099" y="444500"/>
            <a:ext cx="2051050" cy="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4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3924000" y="2886137"/>
            <a:ext cx="4945680" cy="774322"/>
          </a:xfrm>
          <a:prstGeom prst="rect">
            <a:avLst/>
          </a:prstGeom>
        </p:spPr>
        <p:txBody>
          <a:bodyPr tIns="0" rIns="0" bIns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895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791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687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583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478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374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270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16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Имя Фамилия</a:t>
            </a:r>
            <a:br>
              <a:rPr lang="ru-RU" dirty="0"/>
            </a:br>
            <a:r>
              <a:rPr lang="ru-RU" dirty="0"/>
              <a:t>Должность</a:t>
            </a:r>
            <a:br>
              <a:rPr lang="ru-RU" dirty="0"/>
            </a:br>
            <a:r>
              <a:rPr lang="ru-RU" dirty="0"/>
              <a:t>Компания / функция / направление</a:t>
            </a:r>
          </a:p>
        </p:txBody>
      </p:sp>
      <p:sp>
        <p:nvSpPr>
          <p:cNvPr id="35" name="Текст 13"/>
          <p:cNvSpPr>
            <a:spLocks noGrp="1"/>
          </p:cNvSpPr>
          <p:nvPr>
            <p:ph type="body" sz="quarter" idx="19" hasCustomPrompt="1"/>
          </p:nvPr>
        </p:nvSpPr>
        <p:spPr>
          <a:xfrm>
            <a:off x="3924002" y="3895792"/>
            <a:ext cx="4939160" cy="511261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0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r>
              <a:rPr lang="ru-RU" dirty="0"/>
              <a:t>Название мероприятия</a:t>
            </a:r>
            <a:br>
              <a:rPr lang="ru-RU" dirty="0"/>
            </a:br>
            <a:r>
              <a:rPr lang="ru-RU" dirty="0"/>
              <a:t>Дата проведения</a:t>
            </a:r>
          </a:p>
        </p:txBody>
      </p:sp>
      <p:sp>
        <p:nvSpPr>
          <p:cNvPr id="36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924000" y="1158013"/>
            <a:ext cx="4960596" cy="147094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ru-RU" sz="3200" b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Название презентации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49" y="2291184"/>
            <a:ext cx="876123" cy="16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506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бирюзовый фо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67631"/>
            <a:ext cx="3691499" cy="3983742"/>
          </a:xfrm>
          <a:prstGeom prst="rect">
            <a:avLst/>
          </a:prstGeom>
        </p:spPr>
      </p:pic>
      <p:graphicFrame>
        <p:nvGraphicFramePr>
          <p:cNvPr id="10" name="Объект 9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90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5" imgW="270" imgH="270" progId="TCLayout.ActiveDocument.1">
                  <p:embed/>
                </p:oleObj>
              </mc:Choice>
              <mc:Fallback>
                <p:oleObj name="Слайд think-cell" r:id="rId5" imgW="270" imgH="270" progId="TCLayout.ActiveDocument.1">
                  <p:embed/>
                  <p:pic>
                    <p:nvPicPr>
                      <p:cNvPr id="10" name="Объект 9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90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Прямоугольник 1" hidden="1"/>
          <p:cNvSpPr/>
          <p:nvPr>
            <p:custDataLst>
              <p:tags r:id="rId2"/>
            </p:custDataLst>
          </p:nvPr>
        </p:nvSpPr>
        <p:spPr bwMode="auto">
          <a:xfrm>
            <a:off x="0" y="1"/>
            <a:ext cx="158750" cy="15875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9174366" y="3"/>
            <a:ext cx="2781533" cy="51434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lIns="576000">
            <a:noAutofit/>
          </a:bodyPr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>
                <a:solidFill>
                  <a:schemeClr val="bg1"/>
                </a:solidFill>
              </a:rPr>
              <a:t>Рекомендации </a:t>
            </a:r>
            <a:br>
              <a:rPr lang="ru-RU" sz="1200" b="1" dirty="0">
                <a:solidFill>
                  <a:schemeClr val="bg1"/>
                </a:solidFill>
              </a:rPr>
            </a:br>
            <a:r>
              <a:rPr lang="ru-RU" sz="12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по оформлению слайдов</a:t>
            </a:r>
          </a:p>
          <a:p>
            <a:pPr marL="0" algn="l" defTabSz="779158" rtl="0" eaLnBrk="1" latinLnBrk="0" hangingPunct="1"/>
            <a:endParaRPr lang="ru-RU" sz="800" b="1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182561" indent="-182561" algn="l" defTabSz="779158" rtl="0" eaLnBrk="1" latinLnBrk="0" hangingPunct="1">
              <a:spcAft>
                <a:spcPts val="200"/>
              </a:spcAft>
              <a:buFont typeface="+mj-lt"/>
              <a:buAutoNum type="arabicPeriod"/>
            </a:pPr>
            <a:r>
              <a: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ТЕКСТ</a:t>
            </a:r>
          </a:p>
          <a:p>
            <a:pPr marL="266698" lvl="4" indent="-88899" algn="l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800" b="0" dirty="0" err="1">
                <a:solidFill>
                  <a:schemeClr val="bg1"/>
                </a:solidFill>
              </a:rPr>
              <a:t>Корп.шрифт</a:t>
            </a:r>
            <a:r>
              <a:rPr lang="ru-RU" sz="800" b="0" dirty="0">
                <a:solidFill>
                  <a:schemeClr val="bg1"/>
                </a:solidFill>
              </a:rPr>
              <a:t> для презентаций</a:t>
            </a:r>
            <a:r>
              <a:rPr lang="ru-RU" sz="800" b="0" baseline="0" dirty="0">
                <a:solidFill>
                  <a:schemeClr val="bg1"/>
                </a:solidFill>
              </a:rPr>
              <a:t> </a:t>
            </a:r>
            <a:r>
              <a:rPr lang="ru-RU" sz="800" baseline="0" dirty="0">
                <a:solidFill>
                  <a:schemeClr val="bg1"/>
                </a:solidFill>
              </a:rPr>
              <a:t>– </a:t>
            </a:r>
            <a:br>
              <a:rPr lang="ru-RU" sz="800" baseline="0" dirty="0">
                <a:solidFill>
                  <a:schemeClr val="bg1"/>
                </a:solidFill>
              </a:rPr>
            </a:br>
            <a:r>
              <a:rPr lang="en-US" sz="800" b="1" dirty="0">
                <a:solidFill>
                  <a:schemeClr val="bg1"/>
                </a:solidFill>
              </a:rPr>
              <a:t>Arial</a:t>
            </a:r>
            <a:r>
              <a:rPr lang="ru-RU" sz="800" dirty="0">
                <a:solidFill>
                  <a:schemeClr val="bg1"/>
                </a:solidFill>
              </a:rPr>
              <a:t> (</a:t>
            </a:r>
            <a:r>
              <a:rPr lang="ru-RU" sz="800" i="1" dirty="0">
                <a:solidFill>
                  <a:schemeClr val="bg1"/>
                </a:solidFill>
              </a:rPr>
              <a:t>д</a:t>
            </a:r>
            <a:r>
              <a:rPr lang="ru-RU" sz="800" i="1" baseline="0" dirty="0">
                <a:solidFill>
                  <a:schemeClr val="bg1"/>
                </a:solidFill>
              </a:rPr>
              <a:t>опустимо:</a:t>
            </a:r>
            <a:r>
              <a:rPr lang="ru-RU" sz="800" baseline="0" dirty="0">
                <a:solidFill>
                  <a:schemeClr val="bg1"/>
                </a:solidFill>
              </a:rPr>
              <a:t> </a:t>
            </a:r>
            <a:r>
              <a:rPr lang="en-US" sz="800" baseline="0" dirty="0">
                <a:solidFill>
                  <a:schemeClr val="bg1"/>
                </a:solidFill>
              </a:rPr>
              <a:t>Arial Narrow</a:t>
            </a:r>
            <a:r>
              <a:rPr lang="ru-RU" sz="800" baseline="0" dirty="0">
                <a:solidFill>
                  <a:schemeClr val="bg1"/>
                </a:solidFill>
              </a:rPr>
              <a:t>)</a:t>
            </a:r>
          </a:p>
          <a:p>
            <a:pPr marL="266698" lvl="4" indent="-88899" algn="l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800" baseline="0" dirty="0">
                <a:solidFill>
                  <a:schemeClr val="bg1"/>
                </a:solidFill>
              </a:rPr>
              <a:t>Заголовок слайда – </a:t>
            </a:r>
            <a:r>
              <a:rPr lang="ru-RU" sz="800" b="1" baseline="0" dirty="0">
                <a:solidFill>
                  <a:schemeClr val="bg1"/>
                </a:solidFill>
              </a:rPr>
              <a:t>не ниже 16 </a:t>
            </a:r>
            <a:r>
              <a:rPr lang="ru-RU" sz="800" b="1" baseline="0" dirty="0" err="1">
                <a:solidFill>
                  <a:schemeClr val="bg1"/>
                </a:solidFill>
              </a:rPr>
              <a:t>пт</a:t>
            </a:r>
            <a:endParaRPr lang="ru-RU" sz="800" b="1" baseline="0" dirty="0">
              <a:solidFill>
                <a:schemeClr val="bg1"/>
              </a:solidFill>
            </a:endParaRPr>
          </a:p>
          <a:p>
            <a:pPr marL="266698" lvl="4" indent="-88899" algn="l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800" baseline="0" dirty="0">
                <a:solidFill>
                  <a:schemeClr val="bg1"/>
                </a:solidFill>
              </a:rPr>
              <a:t>Текст на слайде – </a:t>
            </a:r>
            <a:r>
              <a:rPr lang="ru-RU" sz="800" b="1" baseline="0" dirty="0">
                <a:solidFill>
                  <a:schemeClr val="bg1"/>
                </a:solidFill>
              </a:rPr>
              <a:t>не ниже </a:t>
            </a:r>
            <a:r>
              <a:rPr lang="en-US" sz="800" b="1" baseline="0" dirty="0">
                <a:solidFill>
                  <a:schemeClr val="bg1"/>
                </a:solidFill>
              </a:rPr>
              <a:t>1</a:t>
            </a:r>
            <a:r>
              <a:rPr lang="ru-RU" sz="800" b="1" baseline="0" dirty="0">
                <a:solidFill>
                  <a:schemeClr val="bg1"/>
                </a:solidFill>
              </a:rPr>
              <a:t>2 </a:t>
            </a:r>
            <a:r>
              <a:rPr lang="ru-RU" sz="800" b="1" baseline="0" dirty="0" err="1">
                <a:solidFill>
                  <a:schemeClr val="bg1"/>
                </a:solidFill>
              </a:rPr>
              <a:t>пт</a:t>
            </a:r>
            <a:endParaRPr lang="ru-RU" sz="800" b="1" baseline="0" dirty="0">
              <a:solidFill>
                <a:schemeClr val="bg1"/>
              </a:solidFill>
            </a:endParaRPr>
          </a:p>
          <a:p>
            <a:pPr marL="266698" lvl="4" indent="-88899" algn="l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800" baseline="0" dirty="0">
                <a:solidFill>
                  <a:schemeClr val="bg1"/>
                </a:solidFill>
              </a:rPr>
              <a:t>Примечания – </a:t>
            </a:r>
            <a:r>
              <a:rPr lang="ru-RU" sz="800" b="1" baseline="0" dirty="0">
                <a:solidFill>
                  <a:schemeClr val="bg1"/>
                </a:solidFill>
              </a:rPr>
              <a:t>не ниже </a:t>
            </a:r>
            <a:r>
              <a:rPr lang="en-US" sz="800" b="1" baseline="0" dirty="0">
                <a:solidFill>
                  <a:schemeClr val="bg1"/>
                </a:solidFill>
              </a:rPr>
              <a:t>8</a:t>
            </a:r>
            <a:r>
              <a:rPr lang="ru-RU" sz="800" b="1" baseline="0" dirty="0">
                <a:solidFill>
                  <a:schemeClr val="bg1"/>
                </a:solidFill>
              </a:rPr>
              <a:t> </a:t>
            </a:r>
            <a:r>
              <a:rPr lang="ru-RU" sz="800" b="1" baseline="0" dirty="0" err="1">
                <a:solidFill>
                  <a:schemeClr val="bg1"/>
                </a:solidFill>
              </a:rPr>
              <a:t>пт</a:t>
            </a:r>
            <a:endParaRPr lang="ru-RU" sz="800" b="1" baseline="0" dirty="0">
              <a:solidFill>
                <a:schemeClr val="bg1"/>
              </a:solidFill>
            </a:endParaRPr>
          </a:p>
          <a:p>
            <a:pPr marL="266698" lvl="4" indent="-88899" algn="l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800" baseline="0" dirty="0">
                <a:solidFill>
                  <a:schemeClr val="bg1"/>
                </a:solidFill>
              </a:rPr>
              <a:t>Используйте на слайде </a:t>
            </a:r>
            <a:br>
              <a:rPr lang="ru-RU" sz="800" baseline="0" dirty="0">
                <a:solidFill>
                  <a:schemeClr val="bg1"/>
                </a:solidFill>
              </a:rPr>
            </a:br>
            <a:r>
              <a:rPr lang="ru-RU" sz="800" b="1" baseline="0" dirty="0">
                <a:solidFill>
                  <a:schemeClr val="bg1"/>
                </a:solidFill>
              </a:rPr>
              <a:t>не более 3 размеров шрифтов</a:t>
            </a:r>
            <a:endParaRPr lang="en-US" sz="800" b="1" baseline="0" dirty="0">
              <a:solidFill>
                <a:schemeClr val="bg1"/>
              </a:solidFill>
            </a:endParaRPr>
          </a:p>
          <a:p>
            <a:pPr marL="182561" indent="-182561" algn="l" defTabSz="779158" rtl="0" eaLnBrk="1" latinLnBrk="0" hangingPunct="1">
              <a:spcBef>
                <a:spcPts val="300"/>
              </a:spcBef>
              <a:spcAft>
                <a:spcPts val="200"/>
              </a:spcAft>
              <a:buFont typeface="+mj-lt"/>
              <a:buAutoNum type="arabicPeriod"/>
            </a:pPr>
            <a:r>
              <a: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ДИАГРАММЫ</a:t>
            </a:r>
          </a:p>
          <a:p>
            <a:pPr marL="266698" lvl="1" indent="-79375" algn="l" defTabSz="779158" rtl="0" eaLnBrk="1" latinLnBrk="0" hangingPunct="1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Используйте единый стиль оформления диаграмм</a:t>
            </a:r>
          </a:p>
          <a:p>
            <a:pPr marL="266698" lvl="1" indent="-79375" algn="l" defTabSz="779158" rtl="0" eaLnBrk="1" latinLnBrk="0" hangingPunct="1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Используйте шрифты одинакового размера в</a:t>
            </a:r>
            <a:r>
              <a:rPr lang="ru-RU" sz="800" b="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диаграммах, располагающихся на одном слайде</a:t>
            </a:r>
          </a:p>
          <a:p>
            <a:pPr marL="266698" lvl="1" indent="-79375" algn="l" defTabSz="779158" rtl="0" eaLnBrk="1" latinLnBrk="0" hangingPunct="1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На одном слайде – не более 4 диаграмм</a:t>
            </a:r>
          </a:p>
          <a:p>
            <a:pPr marL="182561" marR="0" lvl="0" indent="-182561" algn="l" defTabSz="779158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2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ИКОНКИ</a:t>
            </a:r>
          </a:p>
          <a:p>
            <a:pPr marL="266698" marR="0" lvl="1" indent="-84138" algn="l" defTabSz="779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800" dirty="0">
                <a:solidFill>
                  <a:schemeClr val="bg1"/>
                </a:solidFill>
              </a:rPr>
              <a:t>Выбирайте оформление</a:t>
            </a:r>
            <a:r>
              <a:rPr lang="ru-RU" sz="800" baseline="0" dirty="0">
                <a:solidFill>
                  <a:schemeClr val="bg1"/>
                </a:solidFill>
              </a:rPr>
              <a:t> </a:t>
            </a:r>
            <a:br>
              <a:rPr lang="ru-RU" sz="800" baseline="0" dirty="0">
                <a:solidFill>
                  <a:schemeClr val="bg1"/>
                </a:solidFill>
              </a:rPr>
            </a:br>
            <a:r>
              <a:rPr lang="ru-RU" sz="800" baseline="0" dirty="0">
                <a:solidFill>
                  <a:schemeClr val="bg1"/>
                </a:solidFill>
              </a:rPr>
              <a:t>иконок </a:t>
            </a:r>
            <a:r>
              <a:rPr lang="ru-RU" sz="800" dirty="0">
                <a:solidFill>
                  <a:schemeClr val="bg1"/>
                </a:solidFill>
              </a:rPr>
              <a:t>в</a:t>
            </a:r>
            <a:r>
              <a:rPr lang="ru-RU" sz="800" baseline="0" dirty="0">
                <a:solidFill>
                  <a:schemeClr val="bg1"/>
                </a:solidFill>
              </a:rPr>
              <a:t> едином стиле</a:t>
            </a:r>
            <a:endParaRPr lang="ru-RU" sz="800" b="1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182561" marR="0" lvl="0" indent="-182561" algn="l" defTabSz="779158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2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ru-RU" sz="800" b="1" dirty="0">
                <a:solidFill>
                  <a:schemeClr val="bg1"/>
                </a:solidFill>
              </a:rPr>
              <a:t>ИЗОБРАЖЕНИЯ</a:t>
            </a:r>
          </a:p>
          <a:p>
            <a:pPr marL="266698" lvl="1" indent="-84138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800" dirty="0">
                <a:solidFill>
                  <a:schemeClr val="bg1"/>
                </a:solidFill>
              </a:rPr>
              <a:t>Нельзя</a:t>
            </a:r>
            <a:r>
              <a:rPr lang="ru-RU" sz="800" baseline="0" dirty="0">
                <a:solidFill>
                  <a:schemeClr val="bg1"/>
                </a:solidFill>
              </a:rPr>
              <a:t> искажать пропорции</a:t>
            </a:r>
          </a:p>
          <a:p>
            <a:pPr marL="266698" lvl="1" indent="-84138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800" dirty="0">
                <a:solidFill>
                  <a:schemeClr val="bg1"/>
                </a:solidFill>
              </a:rPr>
              <a:t>Рекомендуемое разрешение</a:t>
            </a:r>
            <a:r>
              <a:rPr lang="ru-RU" sz="800" baseline="0" dirty="0">
                <a:solidFill>
                  <a:schemeClr val="bg1"/>
                </a:solidFill>
              </a:rPr>
              <a:t> – </a:t>
            </a:r>
            <a:br>
              <a:rPr lang="ru-RU" sz="800" baseline="0" dirty="0">
                <a:solidFill>
                  <a:schemeClr val="bg1"/>
                </a:solidFill>
              </a:rPr>
            </a:br>
            <a:r>
              <a:rPr lang="ru-RU" sz="800" baseline="0" dirty="0">
                <a:solidFill>
                  <a:schemeClr val="bg1"/>
                </a:solidFill>
              </a:rPr>
              <a:t>не более 150 пикселей на дюйм</a:t>
            </a:r>
            <a:endParaRPr lang="ru-RU" sz="800" b="1" dirty="0">
              <a:solidFill>
                <a:schemeClr val="bg1"/>
              </a:solidFill>
            </a:endParaRPr>
          </a:p>
          <a:p>
            <a:pPr marL="182561" marR="0" lvl="0" indent="-182561" algn="l" defTabSz="779158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2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ОБЩИЕ РЕКОМЕНДАЦИИ</a:t>
            </a:r>
          </a:p>
          <a:p>
            <a:pPr marL="266698" marR="0" lvl="1" indent="-92075" algn="l" defTabSz="779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Скажите «нет» презентациям </a:t>
            </a:r>
            <a:b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с большим количеством текста</a:t>
            </a:r>
          </a:p>
          <a:p>
            <a:pPr marL="266698" marR="0" lvl="1" indent="-92075" algn="l" defTabSz="779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Используйте простые схемы </a:t>
            </a:r>
            <a:b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и графику</a:t>
            </a:r>
          </a:p>
          <a:p>
            <a:pPr marL="266698" marR="0" lvl="1" indent="-92075" algn="l" defTabSz="779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Делайте слайды лаконичными</a:t>
            </a:r>
          </a:p>
          <a:p>
            <a:pPr marL="572142" marR="0" lvl="1" indent="-182561" algn="l" defTabSz="779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ru-RU" sz="800" b="1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9249089" y="68324"/>
            <a:ext cx="377590" cy="436959"/>
          </a:xfrm>
          <a:prstGeom prst="rect">
            <a:avLst/>
          </a:prstGeom>
          <a:solidFill>
            <a:srgbClr val="008C95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  <a:p>
            <a:pPr algn="ctr" eaLnBrk="1" hangingPunct="1">
              <a:defRPr/>
            </a:pPr>
            <a:r>
              <a:rPr lang="en-US" sz="700" dirty="0">
                <a:solidFill>
                  <a:srgbClr val="FFFFFF"/>
                </a:solidFill>
              </a:rPr>
              <a:t>140</a:t>
            </a:r>
            <a:endParaRPr lang="ru-RU" sz="700" dirty="0">
              <a:solidFill>
                <a:srgbClr val="FFFFFF"/>
              </a:solidFill>
            </a:endParaRP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</a:t>
            </a:r>
            <a:r>
              <a:rPr lang="en-US" sz="700" dirty="0">
                <a:solidFill>
                  <a:srgbClr val="FFFFFF"/>
                </a:solidFill>
              </a:rPr>
              <a:t>49</a:t>
            </a:r>
            <a:endParaRPr lang="ru-RU" sz="700" dirty="0">
              <a:solidFill>
                <a:srgbClr val="FFFFFF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9249089" y="942241"/>
            <a:ext cx="377590" cy="438150"/>
          </a:xfrm>
          <a:prstGeom prst="rect">
            <a:avLst/>
          </a:prstGeom>
          <a:solidFill>
            <a:srgbClr val="D0D0D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208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208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208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9249089" y="505284"/>
            <a:ext cx="377590" cy="436960"/>
          </a:xfrm>
          <a:prstGeom prst="rect">
            <a:avLst/>
          </a:prstGeom>
          <a:solidFill>
            <a:srgbClr val="99CC0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153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204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9249089" y="3367557"/>
            <a:ext cx="377590" cy="436960"/>
          </a:xfrm>
          <a:prstGeom prst="rect">
            <a:avLst/>
          </a:prstGeom>
          <a:solidFill>
            <a:srgbClr val="E5F2F2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229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9249089" y="1623279"/>
            <a:ext cx="377590" cy="438150"/>
          </a:xfrm>
          <a:prstGeom prst="rect">
            <a:avLst/>
          </a:prstGeom>
          <a:solidFill>
            <a:srgbClr val="F2F2F2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9249089" y="2056667"/>
            <a:ext cx="377590" cy="436959"/>
          </a:xfrm>
          <a:prstGeom prst="rect">
            <a:avLst/>
          </a:prstGeom>
          <a:solidFill>
            <a:srgbClr val="B2D2D8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178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210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216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9249089" y="2493630"/>
            <a:ext cx="377590" cy="436960"/>
          </a:xfrm>
          <a:prstGeom prst="rect">
            <a:avLst/>
          </a:prstGeom>
          <a:solidFill>
            <a:srgbClr val="FFC00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255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192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9249089" y="2930588"/>
            <a:ext cx="377590" cy="436959"/>
          </a:xfrm>
          <a:prstGeom prst="rect">
            <a:avLst/>
          </a:prstGeom>
          <a:solidFill>
            <a:srgbClr val="C0000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192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55" name="Прямоугольник 54"/>
          <p:cNvSpPr/>
          <p:nvPr/>
        </p:nvSpPr>
        <p:spPr>
          <a:xfrm>
            <a:off x="9249089" y="3804504"/>
            <a:ext cx="377590" cy="438150"/>
          </a:xfrm>
          <a:prstGeom prst="rect">
            <a:avLst/>
          </a:prstGeom>
          <a:solidFill>
            <a:srgbClr val="80808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9249089" y="4242654"/>
            <a:ext cx="377590" cy="438150"/>
          </a:xfrm>
          <a:prstGeom prst="rect">
            <a:avLst/>
          </a:prstGeom>
          <a:solidFill>
            <a:srgbClr val="F58A1F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245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138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31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9249091" y="942241"/>
            <a:ext cx="377590" cy="438150"/>
          </a:xfrm>
          <a:prstGeom prst="rect">
            <a:avLst/>
          </a:prstGeom>
          <a:solidFill>
            <a:srgbClr val="D0D0D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208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9249091" y="505284"/>
            <a:ext cx="377590" cy="436960"/>
          </a:xfrm>
          <a:prstGeom prst="rect">
            <a:avLst/>
          </a:prstGeom>
          <a:solidFill>
            <a:srgbClr val="99CC0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153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204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0</a:t>
            </a:r>
          </a:p>
        </p:txBody>
      </p:sp>
      <p:sp>
        <p:nvSpPr>
          <p:cNvPr id="59" name="Прямоугольник 58"/>
          <p:cNvSpPr/>
          <p:nvPr/>
        </p:nvSpPr>
        <p:spPr>
          <a:xfrm>
            <a:off x="9249091" y="3367560"/>
            <a:ext cx="377590" cy="436960"/>
          </a:xfrm>
          <a:prstGeom prst="rect">
            <a:avLst/>
          </a:prstGeom>
          <a:solidFill>
            <a:srgbClr val="E5F2F2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229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60" name="Прямоугольник 59"/>
          <p:cNvSpPr/>
          <p:nvPr/>
        </p:nvSpPr>
        <p:spPr>
          <a:xfrm>
            <a:off x="9249091" y="1623279"/>
            <a:ext cx="377590" cy="438150"/>
          </a:xfrm>
          <a:prstGeom prst="rect">
            <a:avLst/>
          </a:prstGeom>
          <a:solidFill>
            <a:srgbClr val="F2F2F2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61" name="Прямоугольник 60"/>
          <p:cNvSpPr/>
          <p:nvPr/>
        </p:nvSpPr>
        <p:spPr>
          <a:xfrm>
            <a:off x="9249091" y="2056667"/>
            <a:ext cx="377590" cy="436959"/>
          </a:xfrm>
          <a:prstGeom prst="rect">
            <a:avLst/>
          </a:prstGeom>
          <a:solidFill>
            <a:srgbClr val="B2D2D8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178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210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216</a:t>
            </a:r>
          </a:p>
        </p:txBody>
      </p:sp>
      <p:sp>
        <p:nvSpPr>
          <p:cNvPr id="62" name="Прямоугольник 61"/>
          <p:cNvSpPr/>
          <p:nvPr/>
        </p:nvSpPr>
        <p:spPr>
          <a:xfrm>
            <a:off x="9249091" y="2493630"/>
            <a:ext cx="377590" cy="436960"/>
          </a:xfrm>
          <a:prstGeom prst="rect">
            <a:avLst/>
          </a:prstGeom>
          <a:solidFill>
            <a:srgbClr val="FFC00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255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192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63" name="Прямоугольник 62"/>
          <p:cNvSpPr/>
          <p:nvPr/>
        </p:nvSpPr>
        <p:spPr>
          <a:xfrm>
            <a:off x="9249091" y="2930588"/>
            <a:ext cx="377590" cy="436959"/>
          </a:xfrm>
          <a:prstGeom prst="rect">
            <a:avLst/>
          </a:prstGeom>
          <a:solidFill>
            <a:srgbClr val="C0000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192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64" name="Прямоугольник 63"/>
          <p:cNvSpPr/>
          <p:nvPr/>
        </p:nvSpPr>
        <p:spPr>
          <a:xfrm>
            <a:off x="9249091" y="3804504"/>
            <a:ext cx="377590" cy="438150"/>
          </a:xfrm>
          <a:prstGeom prst="rect">
            <a:avLst/>
          </a:prstGeom>
          <a:solidFill>
            <a:srgbClr val="80808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</p:txBody>
      </p:sp>
      <p:sp>
        <p:nvSpPr>
          <p:cNvPr id="65" name="Прямоугольник 64"/>
          <p:cNvSpPr/>
          <p:nvPr/>
        </p:nvSpPr>
        <p:spPr>
          <a:xfrm>
            <a:off x="9249091" y="4242654"/>
            <a:ext cx="377590" cy="438150"/>
          </a:xfrm>
          <a:prstGeom prst="rect">
            <a:avLst/>
          </a:prstGeom>
          <a:solidFill>
            <a:srgbClr val="F58A1F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245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138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31</a:t>
            </a:r>
          </a:p>
        </p:txBody>
      </p:sp>
      <p:cxnSp>
        <p:nvCxnSpPr>
          <p:cNvPr id="66" name="Прямая соединительная линия 65"/>
          <p:cNvCxnSpPr/>
          <p:nvPr/>
        </p:nvCxnSpPr>
        <p:spPr bwMode="auto">
          <a:xfrm>
            <a:off x="9746099" y="444500"/>
            <a:ext cx="2051050" cy="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1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3924000" y="2886137"/>
            <a:ext cx="4945680" cy="774322"/>
          </a:xfrm>
          <a:prstGeom prst="rect">
            <a:avLst/>
          </a:prstGeom>
        </p:spPr>
        <p:txBody>
          <a:bodyPr tIns="0" rIns="0" bIns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bg1"/>
                </a:solidFill>
              </a:defRPr>
            </a:lvl1pPr>
            <a:lvl2pPr marL="3895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791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687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583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478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374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270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16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Имя Фамилия</a:t>
            </a:r>
            <a:br>
              <a:rPr lang="ru-RU" dirty="0"/>
            </a:br>
            <a:r>
              <a:rPr lang="ru-RU" dirty="0"/>
              <a:t>Должность</a:t>
            </a:r>
            <a:br>
              <a:rPr lang="ru-RU" dirty="0"/>
            </a:br>
            <a:r>
              <a:rPr lang="ru-RU" dirty="0"/>
              <a:t>Компания / функция / направление</a:t>
            </a:r>
          </a:p>
        </p:txBody>
      </p:sp>
      <p:sp>
        <p:nvSpPr>
          <p:cNvPr id="42" name="Текст 13"/>
          <p:cNvSpPr>
            <a:spLocks noGrp="1"/>
          </p:cNvSpPr>
          <p:nvPr>
            <p:ph type="body" sz="quarter" idx="19" hasCustomPrompt="1"/>
          </p:nvPr>
        </p:nvSpPr>
        <p:spPr>
          <a:xfrm>
            <a:off x="3924002" y="3895792"/>
            <a:ext cx="4939160" cy="511261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000" baseline="0">
                <a:solidFill>
                  <a:schemeClr val="bg1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r>
              <a:rPr lang="ru-RU" dirty="0"/>
              <a:t>Название мероприятия</a:t>
            </a:r>
            <a:br>
              <a:rPr lang="ru-RU" dirty="0"/>
            </a:br>
            <a:r>
              <a:rPr lang="ru-RU" dirty="0"/>
              <a:t>Дата проведения</a:t>
            </a:r>
          </a:p>
        </p:txBody>
      </p:sp>
      <p:sp>
        <p:nvSpPr>
          <p:cNvPr id="43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924000" y="1158013"/>
            <a:ext cx="4960596" cy="147094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ru-RU" sz="3200" b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Название презентации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7" cstate="screen"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000" y="302031"/>
            <a:ext cx="876123" cy="16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1438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84308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477" y="1204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3" imgW="270" imgH="270" progId="TCLayout.ActiveDocument.1">
                  <p:embed/>
                </p:oleObj>
              </mc:Choice>
              <mc:Fallback>
                <p:oleObj name="Слайд think-cell" r:id="rId3" imgW="270" imgH="270" progId="TCLayout.ActiveDocument.1">
                  <p:embed/>
                  <p:pic>
                    <p:nvPicPr>
                      <p:cNvPr id="4" name="Объект 3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77" y="1204"/>
                        <a:ext cx="1465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/>
              <a:t>23.06.2020</a:t>
            </a:r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Название презентации. Мероприятие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17674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90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3" imgW="270" imgH="270" progId="TCLayout.ActiveDocument.1">
                  <p:embed/>
                </p:oleObj>
              </mc:Choice>
              <mc:Fallback>
                <p:oleObj name="Слайд think-cell" r:id="rId3" imgW="270" imgH="270" progId="TCLayout.ActiveDocument.1">
                  <p:embed/>
                  <p:pic>
                    <p:nvPicPr>
                      <p:cNvPr id="2" name="Объект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90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/>
              <a:t>23.06.2020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Название презентации. Мероприятие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39625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39859878"/>
              </p:ext>
            </p:extLst>
          </p:nvPr>
        </p:nvGraphicFramePr>
        <p:xfrm>
          <a:off x="1588" y="1590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4" imgW="347" imgH="348" progId="TCLayout.ActiveDocument.1">
                  <p:embed/>
                </p:oleObj>
              </mc:Choice>
              <mc:Fallback>
                <p:oleObj name="Слайд think-cell" r:id="rId4" imgW="347" imgH="348" progId="TCLayout.ActiveDocument.1">
                  <p:embed/>
                  <p:pic>
                    <p:nvPicPr>
                      <p:cNvPr id="6" name="Объект 5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Прямоугольник 7" hidden="1"/>
          <p:cNvSpPr/>
          <p:nvPr>
            <p:custDataLst>
              <p:tags r:id="rId2"/>
            </p:custDataLst>
          </p:nvPr>
        </p:nvSpPr>
        <p:spPr bwMode="auto">
          <a:xfrm>
            <a:off x="0" y="1"/>
            <a:ext cx="158750" cy="15875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3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Название презентации. Мероприятие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r>
              <a:rPr lang="en-US"/>
              <a:t>23.06.2020</a:t>
            </a:r>
            <a:endParaRPr lang="ru-RU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255600" y="1477755"/>
            <a:ext cx="8606460" cy="634350"/>
          </a:xfrm>
          <a:prstGeom prst="rect">
            <a:avLst/>
          </a:prstGeom>
        </p:spPr>
        <p:txBody>
          <a:bodyPr anchor="t"/>
          <a:lstStyle>
            <a:lvl1pPr algn="l">
              <a:defRPr sz="2000" b="0" cap="all" baseline="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99569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раздел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90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4" imgW="347" imgH="348" progId="TCLayout.ActiveDocument.1">
                  <p:embed/>
                </p:oleObj>
              </mc:Choice>
              <mc:Fallback>
                <p:oleObj name="Слайд think-cell" r:id="rId4" imgW="347" imgH="348" progId="TCLayout.ActiveDocument.1">
                  <p:embed/>
                  <p:pic>
                    <p:nvPicPr>
                      <p:cNvPr id="6" name="Объект 5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Прямоугольник 7" hidden="1"/>
          <p:cNvSpPr/>
          <p:nvPr>
            <p:custDataLst>
              <p:tags r:id="rId2"/>
            </p:custDataLst>
          </p:nvPr>
        </p:nvSpPr>
        <p:spPr bwMode="auto">
          <a:xfrm>
            <a:off x="0" y="1"/>
            <a:ext cx="158750" cy="15875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Название презентации. Мероприятие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r>
              <a:rPr lang="en-US"/>
              <a:t>23.06.2020</a:t>
            </a:r>
            <a:endParaRPr lang="ru-RU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255601" y="1729716"/>
            <a:ext cx="8607046" cy="1021556"/>
          </a:xfrm>
          <a:prstGeom prst="rect">
            <a:avLst/>
          </a:prstGeom>
        </p:spPr>
        <p:txBody>
          <a:bodyPr anchor="t"/>
          <a:lstStyle>
            <a:lvl1pPr algn="ctr">
              <a:defRPr sz="1800" b="0" cap="all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7063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рило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90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3" imgW="347" imgH="348" progId="TCLayout.ActiveDocument.1">
                  <p:embed/>
                </p:oleObj>
              </mc:Choice>
              <mc:Fallback>
                <p:oleObj name="Слайд think-cell" r:id="rId3" imgW="347" imgH="348" progId="TCLayout.ActiveDocument.1">
                  <p:embed/>
                  <p:pic>
                    <p:nvPicPr>
                      <p:cNvPr id="6" name="Объект 5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Название презентации. Мероприятие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r>
              <a:rPr lang="en-US"/>
              <a:t>23.06.2020</a:t>
            </a:r>
            <a:endParaRPr lang="ru-RU"/>
          </a:p>
        </p:txBody>
      </p:sp>
      <p:cxnSp>
        <p:nvCxnSpPr>
          <p:cNvPr id="7" name="Прямая соединительная линия 6"/>
          <p:cNvCxnSpPr>
            <a:cxnSpLocks/>
          </p:cNvCxnSpPr>
          <p:nvPr/>
        </p:nvCxnSpPr>
        <p:spPr bwMode="auto">
          <a:xfrm>
            <a:off x="631317" y="1630913"/>
            <a:ext cx="1956607" cy="0"/>
          </a:xfrm>
          <a:prstGeom prst="line">
            <a:avLst/>
          </a:prstGeom>
          <a:solidFill>
            <a:srgbClr val="008080"/>
          </a:solidFill>
          <a:ln w="12700" cap="flat" cmpd="sng" algn="ctr">
            <a:solidFill>
              <a:srgbClr val="00808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Прямая соединительная линия 7"/>
          <p:cNvCxnSpPr>
            <a:cxnSpLocks/>
          </p:cNvCxnSpPr>
          <p:nvPr/>
        </p:nvCxnSpPr>
        <p:spPr bwMode="auto">
          <a:xfrm>
            <a:off x="620707" y="1630913"/>
            <a:ext cx="2669010" cy="0"/>
          </a:xfrm>
          <a:prstGeom prst="line">
            <a:avLst/>
          </a:prstGeom>
          <a:solidFill>
            <a:srgbClr val="008080"/>
          </a:solidFill>
          <a:ln w="12700" cap="flat" cmpd="sng" algn="ctr">
            <a:solidFill>
              <a:srgbClr val="00808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Текст 18"/>
          <p:cNvSpPr>
            <a:spLocks noGrp="1"/>
          </p:cNvSpPr>
          <p:nvPr>
            <p:ph type="body" sz="quarter" idx="13"/>
          </p:nvPr>
        </p:nvSpPr>
        <p:spPr>
          <a:xfrm>
            <a:off x="612282" y="1302635"/>
            <a:ext cx="2951754" cy="217646"/>
          </a:xfrm>
          <a:prstGeom prst="rect">
            <a:avLst/>
          </a:prstGeom>
        </p:spPr>
        <p:txBody>
          <a:bodyPr/>
          <a:lstStyle>
            <a:lvl1pPr>
              <a:defRPr kumimoji="0" lang="ru-RU" sz="1800" b="0" i="0" u="none" strike="noStrike" kern="1200" cap="none" spc="0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552763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- ООО «СИБУР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Прямая соединительная линия 12"/>
          <p:cNvCxnSpPr>
            <a:endCxn id="36" idx="3"/>
          </p:cNvCxnSpPr>
          <p:nvPr/>
        </p:nvCxnSpPr>
        <p:spPr bwMode="auto">
          <a:xfrm flipH="1" flipV="1">
            <a:off x="5104601" y="4659166"/>
            <a:ext cx="4039404" cy="3"/>
          </a:xfrm>
          <a:prstGeom prst="line">
            <a:avLst/>
          </a:prstGeom>
          <a:solidFill>
            <a:schemeClr val="accent1"/>
          </a:solidFill>
          <a:ln w="9525" cap="flat" cmpd="sng" algn="ctr">
            <a:gradFill flip="none" rotWithShape="1">
              <a:gsLst>
                <a:gs pos="0">
                  <a:schemeClr val="accent1">
                    <a:alpha val="80000"/>
                  </a:schemeClr>
                </a:gs>
                <a:gs pos="47000">
                  <a:schemeClr val="accent1">
                    <a:tint val="44500"/>
                    <a:satMod val="160000"/>
                  </a:schemeClr>
                </a:gs>
                <a:gs pos="100000">
                  <a:schemeClr val="bg1"/>
                </a:gs>
              </a:gsLst>
              <a:lin ang="108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Прямая соединительная линия 13"/>
          <p:cNvCxnSpPr/>
          <p:nvPr/>
        </p:nvCxnSpPr>
        <p:spPr bwMode="auto">
          <a:xfrm>
            <a:off x="2" y="4659165"/>
            <a:ext cx="3840163" cy="0"/>
          </a:xfrm>
          <a:prstGeom prst="line">
            <a:avLst/>
          </a:prstGeom>
          <a:solidFill>
            <a:schemeClr val="accent1"/>
          </a:solidFill>
          <a:ln w="9525" cap="flat" cmpd="sng" algn="ctr">
            <a:gradFill flip="none" rotWithShape="1">
              <a:gsLst>
                <a:gs pos="0">
                  <a:schemeClr val="accent1">
                    <a:alpha val="80000"/>
                  </a:schemeClr>
                </a:gs>
                <a:gs pos="47000">
                  <a:schemeClr val="accent1">
                    <a:tint val="44500"/>
                    <a:satMod val="160000"/>
                  </a:schemeClr>
                </a:gs>
                <a:gs pos="100000">
                  <a:schemeClr val="bg1"/>
                </a:gs>
              </a:gsLst>
              <a:lin ang="108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" name="Группа 3"/>
          <p:cNvGrpSpPr/>
          <p:nvPr/>
        </p:nvGrpSpPr>
        <p:grpSpPr>
          <a:xfrm>
            <a:off x="9181869" y="3"/>
            <a:ext cx="2781533" cy="5143499"/>
            <a:chOff x="9181867" y="1"/>
            <a:chExt cx="2781533" cy="5143499"/>
          </a:xfrm>
        </p:grpSpPr>
        <p:sp>
          <p:nvSpPr>
            <p:cNvPr id="45" name="Прямоугольник 44"/>
            <p:cNvSpPr/>
            <p:nvPr/>
          </p:nvSpPr>
          <p:spPr>
            <a:xfrm>
              <a:off x="9181867" y="1"/>
              <a:ext cx="2781533" cy="51434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576000">
              <a:noAutofit/>
            </a:bodyPr>
            <a:lstStyle/>
            <a:p>
              <a:r>
                <a:rPr lang="ru-RU" sz="1200" b="0" dirty="0">
                  <a:solidFill>
                    <a:schemeClr val="bg1"/>
                  </a:solidFill>
                </a:rPr>
                <a:t>Рекомендации </a:t>
              </a:r>
              <a:br>
                <a:rPr lang="ru-RU" sz="1200" b="0" dirty="0">
                  <a:solidFill>
                    <a:schemeClr val="bg1"/>
                  </a:solidFill>
                </a:rPr>
              </a:br>
              <a:r>
                <a:rPr lang="ru-RU" sz="12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по оформлению слайдов</a:t>
              </a:r>
            </a:p>
            <a:p>
              <a:pPr marL="0" algn="l" defTabSz="779158" rtl="0" eaLnBrk="1" latinLnBrk="0" hangingPunct="1"/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indent="-182561" algn="l" defTabSz="779158" rtl="0" eaLnBrk="1" latinLnBrk="0" hangingPunct="1"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ТЕКСТ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dirty="0" err="1">
                  <a:solidFill>
                    <a:schemeClr val="bg1"/>
                  </a:solidFill>
                </a:rPr>
                <a:t>Корп.шрифт</a:t>
              </a:r>
              <a:r>
                <a:rPr lang="ru-RU" sz="800" b="0" dirty="0">
                  <a:solidFill>
                    <a:schemeClr val="bg1"/>
                  </a:solidFill>
                </a:rPr>
                <a:t> для презентаций</a:t>
              </a:r>
              <a:r>
                <a:rPr lang="ru-RU" sz="800" b="0" baseline="0" dirty="0">
                  <a:solidFill>
                    <a:schemeClr val="bg1"/>
                  </a:solidFill>
                </a:rPr>
                <a:t> </a:t>
              </a:r>
              <a:r>
                <a:rPr lang="ru-RU" sz="800" baseline="0" dirty="0">
                  <a:solidFill>
                    <a:schemeClr val="bg1"/>
                  </a:solidFill>
                </a:rPr>
                <a:t>–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en-US" sz="800" b="1" dirty="0">
                  <a:solidFill>
                    <a:schemeClr val="bg1"/>
                  </a:solidFill>
                </a:rPr>
                <a:t>Arial</a:t>
              </a:r>
              <a:r>
                <a:rPr lang="ru-RU" sz="800" dirty="0">
                  <a:solidFill>
                    <a:schemeClr val="bg1"/>
                  </a:solidFill>
                </a:rPr>
                <a:t> (</a:t>
              </a:r>
              <a:r>
                <a:rPr lang="ru-RU" sz="800" i="1" dirty="0">
                  <a:solidFill>
                    <a:schemeClr val="bg1"/>
                  </a:solidFill>
                </a:rPr>
                <a:t>д</a:t>
              </a:r>
              <a:r>
                <a:rPr lang="ru-RU" sz="800" i="1" baseline="0" dirty="0">
                  <a:solidFill>
                    <a:schemeClr val="bg1"/>
                  </a:solidFill>
                </a:rPr>
                <a:t>опустимо:</a:t>
              </a:r>
              <a:r>
                <a:rPr lang="ru-RU" sz="800" baseline="0" dirty="0">
                  <a:solidFill>
                    <a:schemeClr val="bg1"/>
                  </a:solidFill>
                </a:rPr>
                <a:t> </a:t>
              </a:r>
              <a:r>
                <a:rPr lang="en-US" sz="800" baseline="0" dirty="0">
                  <a:solidFill>
                    <a:schemeClr val="bg1"/>
                  </a:solidFill>
                </a:rPr>
                <a:t>Arial Narrow</a:t>
              </a:r>
              <a:r>
                <a:rPr lang="ru-RU" sz="800" baseline="0" dirty="0">
                  <a:solidFill>
                    <a:schemeClr val="bg1"/>
                  </a:solidFill>
                </a:rPr>
                <a:t>)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Заголовок слайда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16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Текст на слайде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 dirty="0">
                  <a:solidFill>
                    <a:schemeClr val="bg1"/>
                  </a:solidFill>
                </a:rPr>
                <a:t>10</a:t>
              </a:r>
              <a:r>
                <a:rPr lang="ru-RU" sz="800" b="1" baseline="0" dirty="0">
                  <a:solidFill>
                    <a:schemeClr val="bg1"/>
                  </a:solidFill>
                </a:rPr>
                <a:t>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Примечания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 dirty="0">
                  <a:solidFill>
                    <a:schemeClr val="bg1"/>
                  </a:solidFill>
                </a:rPr>
                <a:t>8</a:t>
              </a:r>
              <a:r>
                <a:rPr lang="ru-RU" sz="800" b="1" baseline="0" dirty="0">
                  <a:solidFill>
                    <a:schemeClr val="bg1"/>
                  </a:solidFill>
                </a:rPr>
                <a:t>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Используйте на слайде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="1" baseline="0" dirty="0">
                  <a:solidFill>
                    <a:schemeClr val="bg1"/>
                  </a:solidFill>
                </a:rPr>
                <a:t>не более 3 размеров шрифтов</a:t>
              </a:r>
              <a:endParaRPr lang="en-US" sz="800" b="1" baseline="0" dirty="0">
                <a:solidFill>
                  <a:schemeClr val="bg1"/>
                </a:solidFill>
              </a:endParaRPr>
            </a:p>
            <a:p>
              <a:pPr marL="182561" indent="-182561" algn="l" defTabSz="779158" rtl="0" eaLnBrk="1" latinLnBrk="0" hangingPunct="1">
                <a:spcBef>
                  <a:spcPts val="300"/>
                </a:spcBef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ДИАГРАММЫ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единый стиль оформления диаграмм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шрифты одинакового размера в</a:t>
              </a:r>
              <a:r>
                <a:rPr lang="ru-RU" sz="800" b="0" kern="1200" baseline="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 </a:t>
              </a: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диаграммах, располагающихся на одном слайде</a:t>
              </a:r>
            </a:p>
            <a:p>
              <a:pPr marL="266698" lvl="1" indent="-79375" algn="l" defTabSz="779158" rtl="0" eaLnBrk="1" latinLnBrk="0" hangingPunct="1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На одном слайде – не более 4 диаграмм</a:t>
              </a: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ИКОНКИ</a:t>
              </a:r>
            </a:p>
            <a:p>
              <a:pPr marL="266698" marR="0" lvl="1" indent="-84138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dirty="0">
                  <a:solidFill>
                    <a:schemeClr val="bg1"/>
                  </a:solidFill>
                </a:rPr>
                <a:t>Выбирайте оформление</a:t>
              </a:r>
              <a:r>
                <a:rPr lang="ru-RU" sz="800" baseline="0" dirty="0">
                  <a:solidFill>
                    <a:schemeClr val="bg1"/>
                  </a:solidFill>
                </a:rPr>
                <a:t>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aseline="0" dirty="0">
                  <a:solidFill>
                    <a:schemeClr val="bg1"/>
                  </a:solidFill>
                </a:rPr>
                <a:t>иконок </a:t>
              </a:r>
              <a:r>
                <a:rPr lang="ru-RU" sz="800" dirty="0">
                  <a:solidFill>
                    <a:schemeClr val="bg1"/>
                  </a:solidFill>
                </a:rPr>
                <a:t>в</a:t>
              </a:r>
              <a:r>
                <a:rPr lang="ru-RU" sz="800" baseline="0" dirty="0">
                  <a:solidFill>
                    <a:schemeClr val="bg1"/>
                  </a:solidFill>
                </a:rPr>
                <a:t> едином стиле</a:t>
              </a:r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00" b="1" dirty="0">
                  <a:solidFill>
                    <a:schemeClr val="bg1"/>
                  </a:solidFill>
                </a:rPr>
                <a:t>ИЗОБРАЖЕНИЯ</a:t>
              </a:r>
            </a:p>
            <a:p>
              <a:pPr marL="266698" lvl="1" indent="-84138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bg1"/>
                  </a:solidFill>
                </a:rPr>
                <a:t>Нельзя</a:t>
              </a:r>
              <a:r>
                <a:rPr lang="ru-RU" sz="800" baseline="0" dirty="0">
                  <a:solidFill>
                    <a:schemeClr val="bg1"/>
                  </a:solidFill>
                </a:rPr>
                <a:t> искажать пропорции</a:t>
              </a:r>
            </a:p>
            <a:p>
              <a:pPr marL="266698" lvl="1" indent="-84138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bg1"/>
                  </a:solidFill>
                </a:rPr>
                <a:t>Рекомендуемое разрешение</a:t>
              </a:r>
              <a:r>
                <a:rPr lang="ru-RU" sz="800" baseline="0" dirty="0">
                  <a:solidFill>
                    <a:schemeClr val="bg1"/>
                  </a:solidFill>
                </a:rPr>
                <a:t> –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aseline="0" dirty="0">
                  <a:solidFill>
                    <a:schemeClr val="bg1"/>
                  </a:solidFill>
                </a:rPr>
                <a:t>не более 150 пикселей на дюйм</a:t>
              </a:r>
              <a:endParaRPr lang="ru-RU" sz="800" b="1" dirty="0">
                <a:solidFill>
                  <a:schemeClr val="bg1"/>
                </a:solidFill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ru-RU" sz="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ОБЩИЕ РЕКОМЕНДАЦИИ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Скажите «нет» презентациям </a:t>
              </a:r>
              <a:b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 большим количеством текста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простые схемы </a:t>
              </a:r>
              <a:b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 графику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Делайте слайды лаконичными</a:t>
              </a:r>
            </a:p>
            <a:p>
              <a:pPr marL="572142" marR="0" lvl="1" indent="-182561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9256592" y="68323"/>
              <a:ext cx="377590" cy="436959"/>
            </a:xfrm>
            <a:prstGeom prst="rect">
              <a:avLst/>
            </a:prstGeom>
            <a:solidFill>
              <a:srgbClr val="008C95"/>
            </a:solidFill>
            <a:ln w="3175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/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0</a:t>
              </a:r>
            </a:p>
            <a:p>
              <a:pPr algn="ctr" eaLnBrk="1" hangingPunct="1">
                <a:defRPr/>
              </a:pPr>
              <a:r>
                <a:rPr lang="en-US" sz="700" dirty="0">
                  <a:solidFill>
                    <a:srgbClr val="FFFFFF"/>
                  </a:solidFill>
                </a:rPr>
                <a:t>140</a:t>
              </a:r>
              <a:endParaRPr lang="ru-RU" sz="700" dirty="0">
                <a:solidFill>
                  <a:srgbClr val="FFFFFF"/>
                </a:solidFill>
              </a:endParaRP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1</a:t>
              </a:r>
              <a:r>
                <a:rPr lang="en-US" sz="700" dirty="0">
                  <a:solidFill>
                    <a:srgbClr val="FFFFFF"/>
                  </a:solidFill>
                </a:rPr>
                <a:t>49</a:t>
              </a:r>
              <a:endParaRPr lang="ru-RU" sz="700" dirty="0">
                <a:solidFill>
                  <a:srgbClr val="FFFFFF"/>
                </a:solidFill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9256592" y="942241"/>
              <a:ext cx="377590" cy="438150"/>
            </a:xfrm>
            <a:prstGeom prst="rect">
              <a:avLst/>
            </a:prstGeom>
            <a:solidFill>
              <a:srgbClr val="D0D0D0"/>
            </a:solidFill>
            <a:ln w="3175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/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208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208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208</a:t>
              </a: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9256592" y="505283"/>
              <a:ext cx="377590" cy="436960"/>
            </a:xfrm>
            <a:prstGeom prst="rect">
              <a:avLst/>
            </a:prstGeom>
            <a:solidFill>
              <a:srgbClr val="99CC00"/>
            </a:solidFill>
            <a:ln w="3175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/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153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204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0</a:t>
              </a: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9256592" y="3367556"/>
              <a:ext cx="377590" cy="436960"/>
            </a:xfrm>
            <a:prstGeom prst="rect">
              <a:avLst/>
            </a:prstGeom>
            <a:solidFill>
              <a:srgbClr val="E5F2F2"/>
            </a:solidFill>
            <a:ln w="3175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/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229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242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242</a:t>
              </a: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9256592" y="1623279"/>
              <a:ext cx="377590" cy="438150"/>
            </a:xfrm>
            <a:prstGeom prst="rect">
              <a:avLst/>
            </a:prstGeom>
            <a:solidFill>
              <a:srgbClr val="F2F2F2"/>
            </a:solidFill>
            <a:ln w="3175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/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242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242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242</a:t>
              </a: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9256592" y="2056666"/>
              <a:ext cx="377590" cy="436959"/>
            </a:xfrm>
            <a:prstGeom prst="rect">
              <a:avLst/>
            </a:prstGeom>
            <a:solidFill>
              <a:srgbClr val="B2D2D8"/>
            </a:solidFill>
            <a:ln w="3175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/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178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210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216</a:t>
              </a:r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9256592" y="2493630"/>
              <a:ext cx="377590" cy="436960"/>
            </a:xfrm>
            <a:prstGeom prst="rect">
              <a:avLst/>
            </a:prstGeom>
            <a:solidFill>
              <a:srgbClr val="FFC000"/>
            </a:solidFill>
            <a:ln w="3175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/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255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192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9256592" y="2930586"/>
              <a:ext cx="377590" cy="436959"/>
            </a:xfrm>
            <a:prstGeom prst="rect">
              <a:avLst/>
            </a:prstGeom>
            <a:solidFill>
              <a:srgbClr val="C00000"/>
            </a:solidFill>
            <a:ln w="3175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/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192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0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0</a:t>
              </a:r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9256592" y="3804504"/>
              <a:ext cx="377590" cy="438150"/>
            </a:xfrm>
            <a:prstGeom prst="rect">
              <a:avLst/>
            </a:prstGeom>
            <a:solidFill>
              <a:srgbClr val="808080"/>
            </a:solidFill>
            <a:ln w="3175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/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128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128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128</a:t>
              </a:r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9256592" y="4242654"/>
              <a:ext cx="377590" cy="438150"/>
            </a:xfrm>
            <a:prstGeom prst="rect">
              <a:avLst/>
            </a:prstGeom>
            <a:solidFill>
              <a:srgbClr val="F58A1F"/>
            </a:solidFill>
            <a:ln w="3175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/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245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138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31</a:t>
              </a:r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9256594" y="942241"/>
              <a:ext cx="377590" cy="438150"/>
            </a:xfrm>
            <a:prstGeom prst="rect">
              <a:avLst/>
            </a:prstGeom>
            <a:solidFill>
              <a:srgbClr val="D0D0D0"/>
            </a:solidFill>
            <a:ln w="3175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/>
            <a:p>
              <a:pPr algn="ctr" eaLnBrk="1" hangingPunct="1">
                <a:defRPr/>
              </a:pPr>
              <a:r>
                <a: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208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208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208</a:t>
              </a:r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9256594" y="505283"/>
              <a:ext cx="377590" cy="436960"/>
            </a:xfrm>
            <a:prstGeom prst="rect">
              <a:avLst/>
            </a:prstGeom>
            <a:solidFill>
              <a:srgbClr val="99CC00"/>
            </a:solidFill>
            <a:ln w="3175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/>
            <a:p>
              <a:pPr algn="ctr" eaLnBrk="1" hangingPunct="1">
                <a:defRPr/>
              </a:pPr>
              <a:r>
                <a: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153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204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0</a:t>
              </a:r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9256594" y="3367559"/>
              <a:ext cx="377590" cy="436960"/>
            </a:xfrm>
            <a:prstGeom prst="rect">
              <a:avLst/>
            </a:prstGeom>
            <a:solidFill>
              <a:srgbClr val="E5F2F2"/>
            </a:solidFill>
            <a:ln w="3175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/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229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242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242</a:t>
              </a:r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9256594" y="1623279"/>
              <a:ext cx="377590" cy="438150"/>
            </a:xfrm>
            <a:prstGeom prst="rect">
              <a:avLst/>
            </a:prstGeom>
            <a:solidFill>
              <a:srgbClr val="F2F2F2"/>
            </a:solidFill>
            <a:ln w="3175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/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242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242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242</a:t>
              </a:r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9256594" y="2056666"/>
              <a:ext cx="377590" cy="436959"/>
            </a:xfrm>
            <a:prstGeom prst="rect">
              <a:avLst/>
            </a:prstGeom>
            <a:solidFill>
              <a:srgbClr val="B2D2D8"/>
            </a:solidFill>
            <a:ln w="3175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/>
            <a:p>
              <a:pPr algn="ctr" eaLnBrk="1" hangingPunct="1">
                <a:defRPr/>
              </a:pPr>
              <a:r>
                <a: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178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210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216</a:t>
              </a:r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9256594" y="2493630"/>
              <a:ext cx="377590" cy="436960"/>
            </a:xfrm>
            <a:prstGeom prst="rect">
              <a:avLst/>
            </a:prstGeom>
            <a:solidFill>
              <a:srgbClr val="FFC000"/>
            </a:solidFill>
            <a:ln w="3175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/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255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192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9256594" y="2930586"/>
              <a:ext cx="377590" cy="436959"/>
            </a:xfrm>
            <a:prstGeom prst="rect">
              <a:avLst/>
            </a:prstGeom>
            <a:solidFill>
              <a:srgbClr val="C00000"/>
            </a:solidFill>
            <a:ln w="3175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/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192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0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0</a:t>
              </a:r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9256594" y="3804504"/>
              <a:ext cx="377590" cy="438150"/>
            </a:xfrm>
            <a:prstGeom prst="rect">
              <a:avLst/>
            </a:prstGeom>
            <a:solidFill>
              <a:srgbClr val="808080"/>
            </a:solidFill>
            <a:ln w="3175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/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128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128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128</a:t>
              </a:r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9256594" y="4242654"/>
              <a:ext cx="377590" cy="438150"/>
            </a:xfrm>
            <a:prstGeom prst="rect">
              <a:avLst/>
            </a:prstGeom>
            <a:solidFill>
              <a:srgbClr val="F58A1F"/>
            </a:solidFill>
            <a:ln w="3175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/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245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138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31</a:t>
              </a:r>
            </a:p>
          </p:txBody>
        </p:sp>
        <p:cxnSp>
          <p:nvCxnSpPr>
            <p:cNvPr id="9" name="Прямая соединительная линия 8"/>
            <p:cNvCxnSpPr/>
            <p:nvPr/>
          </p:nvCxnSpPr>
          <p:spPr bwMode="auto">
            <a:xfrm>
              <a:off x="9753600" y="444500"/>
              <a:ext cx="2051050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6" name="TextBox 35"/>
          <p:cNvSpPr txBox="1"/>
          <p:nvPr/>
        </p:nvSpPr>
        <p:spPr>
          <a:xfrm>
            <a:off x="3819313" y="4520666"/>
            <a:ext cx="12852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accent1"/>
                </a:solidFill>
              </a:rPr>
              <a:t>ООО «СИБУР»</a:t>
            </a:r>
          </a:p>
        </p:txBody>
      </p:sp>
      <p:sp>
        <p:nvSpPr>
          <p:cNvPr id="39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3924000" y="2886137"/>
            <a:ext cx="4945680" cy="774322"/>
          </a:xfrm>
          <a:prstGeom prst="rect">
            <a:avLst/>
          </a:prstGeom>
        </p:spPr>
        <p:txBody>
          <a:bodyPr tIns="0" rIns="0" bIns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895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791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687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583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478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374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270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16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Имя Фамилия</a:t>
            </a:r>
            <a:br>
              <a:rPr lang="ru-RU" dirty="0"/>
            </a:br>
            <a:r>
              <a:rPr lang="ru-RU" dirty="0"/>
              <a:t>Должность</a:t>
            </a:r>
            <a:br>
              <a:rPr lang="ru-RU" dirty="0"/>
            </a:br>
            <a:r>
              <a:rPr lang="ru-RU" dirty="0"/>
              <a:t>Компания / функция / направление</a:t>
            </a:r>
          </a:p>
        </p:txBody>
      </p:sp>
      <p:sp>
        <p:nvSpPr>
          <p:cNvPr id="40" name="Текст 13"/>
          <p:cNvSpPr>
            <a:spLocks noGrp="1"/>
          </p:cNvSpPr>
          <p:nvPr>
            <p:ph type="body" sz="quarter" idx="19" hasCustomPrompt="1"/>
          </p:nvPr>
        </p:nvSpPr>
        <p:spPr>
          <a:xfrm>
            <a:off x="3924002" y="3895792"/>
            <a:ext cx="4939160" cy="511261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0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r>
              <a:rPr lang="ru-RU" dirty="0"/>
              <a:t>Название мероприятия</a:t>
            </a:r>
            <a:br>
              <a:rPr lang="ru-RU" dirty="0"/>
            </a:br>
            <a:r>
              <a:rPr lang="ru-RU" dirty="0"/>
              <a:t>Дата проведения</a:t>
            </a:r>
          </a:p>
        </p:txBody>
      </p:sp>
      <p:sp>
        <p:nvSpPr>
          <p:cNvPr id="41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924000" y="1158013"/>
            <a:ext cx="4960596" cy="147094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ru-RU" sz="3200" b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Название презентации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58FCD8F3-C746-4DE4-8045-39CBABF7AD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566" y="796323"/>
            <a:ext cx="2694711" cy="363865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000" y="304876"/>
            <a:ext cx="876123" cy="16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1619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Название презентации. Мероприятие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r>
              <a:rPr lang="en-US"/>
              <a:t>23.06.2020</a:t>
            </a:r>
            <a:endParaRPr lang="ru-RU"/>
          </a:p>
        </p:txBody>
      </p:sp>
      <p:sp>
        <p:nvSpPr>
          <p:cNvPr id="7" name="Таблица 6"/>
          <p:cNvSpPr>
            <a:spLocks noGrp="1"/>
          </p:cNvSpPr>
          <p:nvPr>
            <p:ph type="tbl" sz="quarter" idx="13"/>
          </p:nvPr>
        </p:nvSpPr>
        <p:spPr>
          <a:xfrm>
            <a:off x="255588" y="998538"/>
            <a:ext cx="8650287" cy="3595687"/>
          </a:xfrm>
        </p:spPr>
        <p:txBody>
          <a:bodyPr/>
          <a:lstStyle>
            <a:lvl1pPr>
              <a:defRPr sz="1200"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91917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67202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Буллиты с ико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Название презентации. Мероприятие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r>
              <a:rPr lang="en-US"/>
              <a:t>23.06.2020</a:t>
            </a:r>
            <a:endParaRPr lang="ru-RU"/>
          </a:p>
        </p:txBody>
      </p:sp>
      <p:sp>
        <p:nvSpPr>
          <p:cNvPr id="15" name="Рисунок 14"/>
          <p:cNvSpPr>
            <a:spLocks noGrp="1"/>
          </p:cNvSpPr>
          <p:nvPr>
            <p:ph type="pic" sz="quarter" idx="21" hasCustomPrompt="1"/>
          </p:nvPr>
        </p:nvSpPr>
        <p:spPr>
          <a:xfrm>
            <a:off x="255600" y="1073836"/>
            <a:ext cx="360000" cy="360000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16" name="Рисунок 14"/>
          <p:cNvSpPr>
            <a:spLocks noGrp="1"/>
          </p:cNvSpPr>
          <p:nvPr>
            <p:ph type="pic" sz="quarter" idx="22" hasCustomPrompt="1"/>
          </p:nvPr>
        </p:nvSpPr>
        <p:spPr>
          <a:xfrm>
            <a:off x="255600" y="1688976"/>
            <a:ext cx="360000" cy="360000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17" name="Рисунок 14"/>
          <p:cNvSpPr>
            <a:spLocks noGrp="1"/>
          </p:cNvSpPr>
          <p:nvPr>
            <p:ph type="pic" sz="quarter" idx="23" hasCustomPrompt="1"/>
          </p:nvPr>
        </p:nvSpPr>
        <p:spPr>
          <a:xfrm>
            <a:off x="255600" y="2304116"/>
            <a:ext cx="360000" cy="360000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18" name="Рисунок 14"/>
          <p:cNvSpPr>
            <a:spLocks noGrp="1"/>
          </p:cNvSpPr>
          <p:nvPr>
            <p:ph type="pic" sz="quarter" idx="24" hasCustomPrompt="1"/>
          </p:nvPr>
        </p:nvSpPr>
        <p:spPr>
          <a:xfrm>
            <a:off x="255600" y="2919256"/>
            <a:ext cx="360000" cy="360000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1" name="Рисунок 14"/>
          <p:cNvSpPr>
            <a:spLocks noGrp="1"/>
          </p:cNvSpPr>
          <p:nvPr>
            <p:ph type="pic" sz="quarter" idx="27" hasCustomPrompt="1"/>
          </p:nvPr>
        </p:nvSpPr>
        <p:spPr>
          <a:xfrm>
            <a:off x="255600" y="3534396"/>
            <a:ext cx="360000" cy="360000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2" name="Рисунок 14"/>
          <p:cNvSpPr>
            <a:spLocks noGrp="1"/>
          </p:cNvSpPr>
          <p:nvPr>
            <p:ph type="pic" sz="quarter" idx="28" hasCustomPrompt="1"/>
          </p:nvPr>
        </p:nvSpPr>
        <p:spPr>
          <a:xfrm>
            <a:off x="255600" y="4149535"/>
            <a:ext cx="360000" cy="360000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2C26854C-9590-4F77-A1DA-AD30F168CD33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35648" y="1001017"/>
            <a:ext cx="8170548" cy="490397"/>
          </a:xfrm>
        </p:spPr>
        <p:txBody>
          <a:bodyPr anchor="ctr"/>
          <a:lstStyle>
            <a:lvl1pPr>
              <a:defRPr lang="en-US" sz="1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9387" indent="0">
              <a:buNone/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6C1560EF-8C42-46D3-A113-AED54EB90998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735648" y="1617681"/>
            <a:ext cx="8170548" cy="490397"/>
          </a:xfrm>
        </p:spPr>
        <p:txBody>
          <a:bodyPr anchor="ctr"/>
          <a:lstStyle>
            <a:lvl1pPr>
              <a:defRPr lang="en-US" sz="1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9387" indent="0">
              <a:buNone/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A7ABE165-F729-425A-9522-F3ACCC449C7D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735648" y="2234345"/>
            <a:ext cx="8170548" cy="490397"/>
          </a:xfrm>
        </p:spPr>
        <p:txBody>
          <a:bodyPr anchor="ctr"/>
          <a:lstStyle>
            <a:lvl1pPr>
              <a:defRPr lang="en-US" sz="1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9387" indent="0">
              <a:buNone/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F9A3E6EC-E939-43BF-BEAA-BE9928A833D0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735648" y="2851009"/>
            <a:ext cx="8170548" cy="490397"/>
          </a:xfrm>
        </p:spPr>
        <p:txBody>
          <a:bodyPr anchor="ctr"/>
          <a:lstStyle>
            <a:lvl1pPr>
              <a:defRPr lang="en-US" sz="1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9387" indent="0">
              <a:buNone/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3451A043-E6A6-452E-BB24-0D7E5BCFDF5B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735648" y="3467673"/>
            <a:ext cx="8170548" cy="490397"/>
          </a:xfrm>
        </p:spPr>
        <p:txBody>
          <a:bodyPr anchor="ctr"/>
          <a:lstStyle>
            <a:lvl1pPr>
              <a:defRPr lang="en-US" sz="1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9387" indent="0">
              <a:buNone/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8" name="Text Placeholder 7">
            <a:extLst>
              <a:ext uri="{FF2B5EF4-FFF2-40B4-BE49-F238E27FC236}">
                <a16:creationId xmlns:a16="http://schemas.microsoft.com/office/drawing/2014/main" id="{627E7D48-BBF6-4E78-B5EB-487E2B774110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735648" y="4084337"/>
            <a:ext cx="8170548" cy="490397"/>
          </a:xfrm>
        </p:spPr>
        <p:txBody>
          <a:bodyPr anchor="ctr"/>
          <a:lstStyle>
            <a:lvl1pPr>
              <a:defRPr lang="en-US" sz="1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9387" indent="0">
              <a:buNone/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097769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Буллиты с иконками + фото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600" y="204540"/>
            <a:ext cx="5665140" cy="5292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Название презентации. Мероприятие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r>
              <a:rPr lang="en-US"/>
              <a:t>23.06.2020</a:t>
            </a:r>
            <a:endParaRPr lang="ru-RU"/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29" hasCustomPrompt="1"/>
          </p:nvPr>
        </p:nvSpPr>
        <p:spPr>
          <a:xfrm>
            <a:off x="6049963" y="0"/>
            <a:ext cx="3094037" cy="51435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3" name="Рисунок 14">
            <a:extLst>
              <a:ext uri="{FF2B5EF4-FFF2-40B4-BE49-F238E27FC236}">
                <a16:creationId xmlns:a16="http://schemas.microsoft.com/office/drawing/2014/main" id="{FB58CCCB-FC9E-47FF-AE1A-2B8103C4EC85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255600" y="1073836"/>
            <a:ext cx="360000" cy="360000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C9C594E9-F98C-4ECD-BBE5-1A777FD07C4A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735648" y="1001017"/>
            <a:ext cx="5185092" cy="490397"/>
          </a:xfrm>
        </p:spPr>
        <p:txBody>
          <a:bodyPr anchor="ctr"/>
          <a:lstStyle>
            <a:lvl1pPr>
              <a:defRPr lang="en-US" sz="1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9387" indent="0">
              <a:buNone/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Рисунок 14">
            <a:extLst>
              <a:ext uri="{FF2B5EF4-FFF2-40B4-BE49-F238E27FC236}">
                <a16:creationId xmlns:a16="http://schemas.microsoft.com/office/drawing/2014/main" id="{AF7E94E8-5A2E-4B85-8346-35E006E4E6F2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255600" y="1609172"/>
            <a:ext cx="360000" cy="360000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CBB7B1C5-0535-4FD0-9141-E4811B53E2B4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735648" y="1536353"/>
            <a:ext cx="5185092" cy="490397"/>
          </a:xfrm>
        </p:spPr>
        <p:txBody>
          <a:bodyPr anchor="ctr"/>
          <a:lstStyle>
            <a:lvl1pPr>
              <a:defRPr lang="en-US" sz="1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9387" indent="0">
              <a:buNone/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" name="Рисунок 14">
            <a:extLst>
              <a:ext uri="{FF2B5EF4-FFF2-40B4-BE49-F238E27FC236}">
                <a16:creationId xmlns:a16="http://schemas.microsoft.com/office/drawing/2014/main" id="{CAD2D448-B9A8-498E-BEC3-88F1259C47EA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255600" y="2148790"/>
            <a:ext cx="360000" cy="360000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8" name="Text Placeholder 7">
            <a:extLst>
              <a:ext uri="{FF2B5EF4-FFF2-40B4-BE49-F238E27FC236}">
                <a16:creationId xmlns:a16="http://schemas.microsoft.com/office/drawing/2014/main" id="{3989DD66-5540-48DC-A10A-5DDAB08B0119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735648" y="2075971"/>
            <a:ext cx="5185092" cy="490397"/>
          </a:xfrm>
        </p:spPr>
        <p:txBody>
          <a:bodyPr anchor="ctr"/>
          <a:lstStyle>
            <a:lvl1pPr>
              <a:defRPr lang="en-US" sz="1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9387" indent="0">
              <a:buNone/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9" name="Рисунок 14">
            <a:extLst>
              <a:ext uri="{FF2B5EF4-FFF2-40B4-BE49-F238E27FC236}">
                <a16:creationId xmlns:a16="http://schemas.microsoft.com/office/drawing/2014/main" id="{DD146D87-19E3-4A72-9020-4C781871DC91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255600" y="2688408"/>
            <a:ext cx="360000" cy="360000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30" name="Text Placeholder 7">
            <a:extLst>
              <a:ext uri="{FF2B5EF4-FFF2-40B4-BE49-F238E27FC236}">
                <a16:creationId xmlns:a16="http://schemas.microsoft.com/office/drawing/2014/main" id="{292F8E39-E868-4536-A12D-FD1C3FBCA9C5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735648" y="2615589"/>
            <a:ext cx="5185092" cy="490397"/>
          </a:xfrm>
        </p:spPr>
        <p:txBody>
          <a:bodyPr anchor="ctr"/>
          <a:lstStyle>
            <a:lvl1pPr>
              <a:defRPr lang="en-US" sz="1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9387" indent="0">
              <a:buNone/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1" name="Рисунок 14">
            <a:extLst>
              <a:ext uri="{FF2B5EF4-FFF2-40B4-BE49-F238E27FC236}">
                <a16:creationId xmlns:a16="http://schemas.microsoft.com/office/drawing/2014/main" id="{F8E680ED-3238-4F87-B236-95D34EE91BFD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255600" y="3228026"/>
            <a:ext cx="360000" cy="360000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32" name="Text Placeholder 7">
            <a:extLst>
              <a:ext uri="{FF2B5EF4-FFF2-40B4-BE49-F238E27FC236}">
                <a16:creationId xmlns:a16="http://schemas.microsoft.com/office/drawing/2014/main" id="{BE6F9E0F-6B32-4528-B792-28DB2E17C00F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735648" y="3155207"/>
            <a:ext cx="5185092" cy="490397"/>
          </a:xfrm>
        </p:spPr>
        <p:txBody>
          <a:bodyPr anchor="ctr"/>
          <a:lstStyle>
            <a:lvl1pPr>
              <a:defRPr lang="en-US" sz="1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9387" indent="0">
              <a:buNone/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3" name="Рисунок 14">
            <a:extLst>
              <a:ext uri="{FF2B5EF4-FFF2-40B4-BE49-F238E27FC236}">
                <a16:creationId xmlns:a16="http://schemas.microsoft.com/office/drawing/2014/main" id="{80370F26-8302-4977-AEFC-CB03B7EF8574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255600" y="3767644"/>
            <a:ext cx="360000" cy="360000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34" name="Text Placeholder 7">
            <a:extLst>
              <a:ext uri="{FF2B5EF4-FFF2-40B4-BE49-F238E27FC236}">
                <a16:creationId xmlns:a16="http://schemas.microsoft.com/office/drawing/2014/main" id="{A1A60B29-3714-4301-95B5-4828A8E2C17E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735648" y="3694825"/>
            <a:ext cx="5185092" cy="490397"/>
          </a:xfrm>
        </p:spPr>
        <p:txBody>
          <a:bodyPr anchor="ctr"/>
          <a:lstStyle>
            <a:lvl1pPr>
              <a:defRPr lang="en-US" sz="1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9387" indent="0">
              <a:buNone/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5" name="Рисунок 14">
            <a:extLst>
              <a:ext uri="{FF2B5EF4-FFF2-40B4-BE49-F238E27FC236}">
                <a16:creationId xmlns:a16="http://schemas.microsoft.com/office/drawing/2014/main" id="{9820ABA4-917D-44CA-8A15-933CDF460744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255600" y="4307262"/>
            <a:ext cx="360000" cy="360000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36" name="Text Placeholder 7">
            <a:extLst>
              <a:ext uri="{FF2B5EF4-FFF2-40B4-BE49-F238E27FC236}">
                <a16:creationId xmlns:a16="http://schemas.microsoft.com/office/drawing/2014/main" id="{A6565569-AD3D-4D67-9D0D-713544D23771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735648" y="4234443"/>
            <a:ext cx="5185092" cy="490397"/>
          </a:xfrm>
        </p:spPr>
        <p:txBody>
          <a:bodyPr anchor="ctr"/>
          <a:lstStyle>
            <a:lvl1pPr>
              <a:defRPr lang="en-US" sz="1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9387" indent="0">
              <a:buNone/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952833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Буллиты с иконками + выво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A9423FA0-E55A-4DA4-9315-C648399DFB4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45227" y="1001016"/>
            <a:ext cx="2646774" cy="3752284"/>
          </a:xfrm>
        </p:spPr>
        <p:txBody>
          <a:bodyPr/>
          <a:lstStyle>
            <a:lvl1pPr>
              <a:defRPr lang="en-US" sz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87313"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600" y="204540"/>
            <a:ext cx="8636400" cy="5292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255599" y="4755454"/>
            <a:ext cx="5989628" cy="332562"/>
          </a:xfrm>
        </p:spPr>
        <p:txBody>
          <a:bodyPr/>
          <a:lstStyle/>
          <a:p>
            <a:r>
              <a:rPr lang="ru-RU"/>
              <a:t>Название презентации. Мероприятие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r>
              <a:rPr lang="en-US"/>
              <a:t>23.06.2020</a:t>
            </a:r>
            <a:endParaRPr lang="ru-RU"/>
          </a:p>
        </p:txBody>
      </p:sp>
      <p:sp>
        <p:nvSpPr>
          <p:cNvPr id="24" name="Рисунок 14">
            <a:extLst>
              <a:ext uri="{FF2B5EF4-FFF2-40B4-BE49-F238E27FC236}">
                <a16:creationId xmlns:a16="http://schemas.microsoft.com/office/drawing/2014/main" id="{AE4A5CD4-665D-4467-80B3-1293C86F30AA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255600" y="1073836"/>
            <a:ext cx="360000" cy="360000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1CE97842-6475-454B-98E4-01D23229437B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735648" y="1001017"/>
            <a:ext cx="5185092" cy="490397"/>
          </a:xfrm>
        </p:spPr>
        <p:txBody>
          <a:bodyPr anchor="ctr"/>
          <a:lstStyle>
            <a:lvl1pPr>
              <a:defRPr lang="en-US" sz="1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9387" indent="0">
              <a:buNone/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" name="Рисунок 14">
            <a:extLst>
              <a:ext uri="{FF2B5EF4-FFF2-40B4-BE49-F238E27FC236}">
                <a16:creationId xmlns:a16="http://schemas.microsoft.com/office/drawing/2014/main" id="{F996A264-E88A-436A-BFED-8E6705697CC8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255600" y="1609172"/>
            <a:ext cx="360000" cy="360000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5B98125D-1849-4AF0-BE91-E7620FA2CD94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735648" y="1536353"/>
            <a:ext cx="5185092" cy="490397"/>
          </a:xfrm>
        </p:spPr>
        <p:txBody>
          <a:bodyPr anchor="ctr"/>
          <a:lstStyle>
            <a:lvl1pPr>
              <a:defRPr lang="en-US" sz="1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9387" indent="0">
              <a:buNone/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8" name="Рисунок 14">
            <a:extLst>
              <a:ext uri="{FF2B5EF4-FFF2-40B4-BE49-F238E27FC236}">
                <a16:creationId xmlns:a16="http://schemas.microsoft.com/office/drawing/2014/main" id="{10C166F8-C589-4E1B-A57C-AD152243FEE7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255600" y="2148790"/>
            <a:ext cx="360000" cy="360000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C68FBEC0-B9BA-476B-ABDD-7E71B00EE8EA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735648" y="2075971"/>
            <a:ext cx="5185092" cy="490397"/>
          </a:xfrm>
        </p:spPr>
        <p:txBody>
          <a:bodyPr anchor="ctr"/>
          <a:lstStyle>
            <a:lvl1pPr>
              <a:defRPr lang="en-US" sz="1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9387" indent="0">
              <a:buNone/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Рисунок 14">
            <a:extLst>
              <a:ext uri="{FF2B5EF4-FFF2-40B4-BE49-F238E27FC236}">
                <a16:creationId xmlns:a16="http://schemas.microsoft.com/office/drawing/2014/main" id="{BCF75922-8032-4503-8F5B-DD56DF3299C0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255600" y="2688408"/>
            <a:ext cx="360000" cy="360000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31" name="Text Placeholder 7">
            <a:extLst>
              <a:ext uri="{FF2B5EF4-FFF2-40B4-BE49-F238E27FC236}">
                <a16:creationId xmlns:a16="http://schemas.microsoft.com/office/drawing/2014/main" id="{E29092CD-E822-4EDC-B8B6-0CD610BF5A30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735648" y="2615589"/>
            <a:ext cx="5185092" cy="490397"/>
          </a:xfrm>
        </p:spPr>
        <p:txBody>
          <a:bodyPr anchor="ctr"/>
          <a:lstStyle>
            <a:lvl1pPr>
              <a:defRPr lang="en-US" sz="1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9387" indent="0">
              <a:buNone/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2" name="Рисунок 14">
            <a:extLst>
              <a:ext uri="{FF2B5EF4-FFF2-40B4-BE49-F238E27FC236}">
                <a16:creationId xmlns:a16="http://schemas.microsoft.com/office/drawing/2014/main" id="{C1C304EF-258E-4745-82D8-16A210470B0A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255600" y="3228026"/>
            <a:ext cx="360000" cy="360000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17D889CD-8958-4384-9905-DA3BB80B463A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735648" y="3155207"/>
            <a:ext cx="5185092" cy="490397"/>
          </a:xfrm>
        </p:spPr>
        <p:txBody>
          <a:bodyPr anchor="ctr"/>
          <a:lstStyle>
            <a:lvl1pPr>
              <a:defRPr lang="en-US" sz="1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9387" indent="0">
              <a:buNone/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4" name="Рисунок 14">
            <a:extLst>
              <a:ext uri="{FF2B5EF4-FFF2-40B4-BE49-F238E27FC236}">
                <a16:creationId xmlns:a16="http://schemas.microsoft.com/office/drawing/2014/main" id="{CF824452-8E56-42A6-956B-4615FC9E37AB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255600" y="3767644"/>
            <a:ext cx="360000" cy="360000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35" name="Text Placeholder 7">
            <a:extLst>
              <a:ext uri="{FF2B5EF4-FFF2-40B4-BE49-F238E27FC236}">
                <a16:creationId xmlns:a16="http://schemas.microsoft.com/office/drawing/2014/main" id="{9CFB8B23-03A2-49E8-B1D0-9DC2CBF3B7D9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735648" y="3694825"/>
            <a:ext cx="5185092" cy="490397"/>
          </a:xfrm>
        </p:spPr>
        <p:txBody>
          <a:bodyPr anchor="ctr"/>
          <a:lstStyle>
            <a:lvl1pPr>
              <a:defRPr lang="en-US" sz="1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9387" indent="0">
              <a:buNone/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6" name="Рисунок 14">
            <a:extLst>
              <a:ext uri="{FF2B5EF4-FFF2-40B4-BE49-F238E27FC236}">
                <a16:creationId xmlns:a16="http://schemas.microsoft.com/office/drawing/2014/main" id="{C0C49BA9-3B25-45BD-BE69-E6A047C1A0E1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255600" y="4307262"/>
            <a:ext cx="360000" cy="360000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37" name="Text Placeholder 7">
            <a:extLst>
              <a:ext uri="{FF2B5EF4-FFF2-40B4-BE49-F238E27FC236}">
                <a16:creationId xmlns:a16="http://schemas.microsoft.com/office/drawing/2014/main" id="{1B760FD3-9F71-474E-8525-B92C26CC945A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735648" y="4234443"/>
            <a:ext cx="5185092" cy="490397"/>
          </a:xfrm>
        </p:spPr>
        <p:txBody>
          <a:bodyPr anchor="ctr"/>
          <a:lstStyle>
            <a:lvl1pPr>
              <a:defRPr lang="en-US" sz="1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9387" indent="0">
              <a:buNone/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93771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Буллиты с иконками + предпосыл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BFA30B58-DF39-4E63-A5FB-791EAA37820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50825" y="967120"/>
            <a:ext cx="2804795" cy="3692193"/>
          </a:xfrm>
        </p:spPr>
        <p:txBody>
          <a:bodyPr/>
          <a:lstStyle>
            <a:lvl1pPr>
              <a:defRPr lang="en-US" sz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87313"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Название презентации. Мероприятие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r>
              <a:rPr lang="en-US"/>
              <a:t>23.06.2020</a:t>
            </a:r>
            <a:endParaRPr lang="ru-RU"/>
          </a:p>
        </p:txBody>
      </p:sp>
      <p:sp>
        <p:nvSpPr>
          <p:cNvPr id="38" name="Рисунок 14">
            <a:extLst>
              <a:ext uri="{FF2B5EF4-FFF2-40B4-BE49-F238E27FC236}">
                <a16:creationId xmlns:a16="http://schemas.microsoft.com/office/drawing/2014/main" id="{4B7DA86D-EE14-4915-A8B5-722C9CBBE67A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3238500" y="1073836"/>
            <a:ext cx="360000" cy="360000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39" name="Text Placeholder 7">
            <a:extLst>
              <a:ext uri="{FF2B5EF4-FFF2-40B4-BE49-F238E27FC236}">
                <a16:creationId xmlns:a16="http://schemas.microsoft.com/office/drawing/2014/main" id="{C980792E-90B1-44B5-8002-FDCADECFF35D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3718548" y="1001017"/>
            <a:ext cx="5185092" cy="490397"/>
          </a:xfrm>
        </p:spPr>
        <p:txBody>
          <a:bodyPr anchor="ctr"/>
          <a:lstStyle>
            <a:lvl1pPr>
              <a:defRPr lang="en-US" sz="1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9387" indent="0">
              <a:buNone/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0" name="Рисунок 14">
            <a:extLst>
              <a:ext uri="{FF2B5EF4-FFF2-40B4-BE49-F238E27FC236}">
                <a16:creationId xmlns:a16="http://schemas.microsoft.com/office/drawing/2014/main" id="{8880097B-8F31-4EE5-BC21-B835E5694478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3238500" y="1609172"/>
            <a:ext cx="360000" cy="360000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41" name="Text Placeholder 7">
            <a:extLst>
              <a:ext uri="{FF2B5EF4-FFF2-40B4-BE49-F238E27FC236}">
                <a16:creationId xmlns:a16="http://schemas.microsoft.com/office/drawing/2014/main" id="{5500CAD4-F3E7-4A42-9896-E4DE9E9D76B2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718548" y="1536353"/>
            <a:ext cx="5185092" cy="490397"/>
          </a:xfrm>
        </p:spPr>
        <p:txBody>
          <a:bodyPr anchor="ctr"/>
          <a:lstStyle>
            <a:lvl1pPr>
              <a:defRPr lang="en-US" sz="1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9387" indent="0">
              <a:buNone/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2" name="Рисунок 14">
            <a:extLst>
              <a:ext uri="{FF2B5EF4-FFF2-40B4-BE49-F238E27FC236}">
                <a16:creationId xmlns:a16="http://schemas.microsoft.com/office/drawing/2014/main" id="{E16E0BFD-89AD-4030-B243-57B7C43695D9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3238500" y="2148790"/>
            <a:ext cx="360000" cy="360000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43" name="Text Placeholder 7">
            <a:extLst>
              <a:ext uri="{FF2B5EF4-FFF2-40B4-BE49-F238E27FC236}">
                <a16:creationId xmlns:a16="http://schemas.microsoft.com/office/drawing/2014/main" id="{C1581854-5F88-478E-B1DF-C7C6B471439A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3718548" y="2075971"/>
            <a:ext cx="5185092" cy="490397"/>
          </a:xfrm>
        </p:spPr>
        <p:txBody>
          <a:bodyPr anchor="ctr"/>
          <a:lstStyle>
            <a:lvl1pPr>
              <a:defRPr lang="en-US" sz="1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9387" indent="0">
              <a:buNone/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4" name="Рисунок 14">
            <a:extLst>
              <a:ext uri="{FF2B5EF4-FFF2-40B4-BE49-F238E27FC236}">
                <a16:creationId xmlns:a16="http://schemas.microsoft.com/office/drawing/2014/main" id="{A4DAF9EC-0161-47E9-86C7-7216F4250C5B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3238500" y="2688408"/>
            <a:ext cx="360000" cy="360000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45" name="Text Placeholder 7">
            <a:extLst>
              <a:ext uri="{FF2B5EF4-FFF2-40B4-BE49-F238E27FC236}">
                <a16:creationId xmlns:a16="http://schemas.microsoft.com/office/drawing/2014/main" id="{AAD4FB18-41A7-45E9-8170-51281C4A35DB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3718548" y="2615589"/>
            <a:ext cx="5185092" cy="490397"/>
          </a:xfrm>
        </p:spPr>
        <p:txBody>
          <a:bodyPr anchor="ctr"/>
          <a:lstStyle>
            <a:lvl1pPr>
              <a:defRPr lang="en-US" sz="1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9387" indent="0">
              <a:buNone/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6" name="Рисунок 14">
            <a:extLst>
              <a:ext uri="{FF2B5EF4-FFF2-40B4-BE49-F238E27FC236}">
                <a16:creationId xmlns:a16="http://schemas.microsoft.com/office/drawing/2014/main" id="{E2CA454F-F786-4F65-B99A-43B767CC4BF3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3238500" y="3228026"/>
            <a:ext cx="360000" cy="360000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47" name="Text Placeholder 7">
            <a:extLst>
              <a:ext uri="{FF2B5EF4-FFF2-40B4-BE49-F238E27FC236}">
                <a16:creationId xmlns:a16="http://schemas.microsoft.com/office/drawing/2014/main" id="{728204F5-9978-458C-B886-0FE2D703C4C2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3718548" y="3155207"/>
            <a:ext cx="5185092" cy="490397"/>
          </a:xfrm>
        </p:spPr>
        <p:txBody>
          <a:bodyPr anchor="ctr"/>
          <a:lstStyle>
            <a:lvl1pPr>
              <a:defRPr lang="en-US" sz="1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9387" indent="0">
              <a:buNone/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8" name="Рисунок 14">
            <a:extLst>
              <a:ext uri="{FF2B5EF4-FFF2-40B4-BE49-F238E27FC236}">
                <a16:creationId xmlns:a16="http://schemas.microsoft.com/office/drawing/2014/main" id="{D166CBFF-D38C-4D25-8578-052855591538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3238500" y="3767644"/>
            <a:ext cx="360000" cy="360000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49" name="Text Placeholder 7">
            <a:extLst>
              <a:ext uri="{FF2B5EF4-FFF2-40B4-BE49-F238E27FC236}">
                <a16:creationId xmlns:a16="http://schemas.microsoft.com/office/drawing/2014/main" id="{CD3562CE-A3F4-466B-A9D3-AC2175F868C1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3718548" y="3694825"/>
            <a:ext cx="5185092" cy="490397"/>
          </a:xfrm>
        </p:spPr>
        <p:txBody>
          <a:bodyPr anchor="ctr"/>
          <a:lstStyle>
            <a:lvl1pPr>
              <a:defRPr lang="en-US" sz="1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9387" indent="0">
              <a:buNone/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0" name="Рисунок 14">
            <a:extLst>
              <a:ext uri="{FF2B5EF4-FFF2-40B4-BE49-F238E27FC236}">
                <a16:creationId xmlns:a16="http://schemas.microsoft.com/office/drawing/2014/main" id="{1C5D21D0-A654-4F33-BE00-4AAAD3146301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3238500" y="4307262"/>
            <a:ext cx="360000" cy="360000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51" name="Text Placeholder 7">
            <a:extLst>
              <a:ext uri="{FF2B5EF4-FFF2-40B4-BE49-F238E27FC236}">
                <a16:creationId xmlns:a16="http://schemas.microsoft.com/office/drawing/2014/main" id="{5CE170A8-BA82-4FE4-ADC7-72FC991D9054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3718548" y="4234443"/>
            <a:ext cx="5185092" cy="490397"/>
          </a:xfrm>
        </p:spPr>
        <p:txBody>
          <a:bodyPr anchor="ctr"/>
          <a:lstStyle>
            <a:lvl1pPr>
              <a:defRPr lang="en-US" sz="1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9387" indent="0">
              <a:buNone/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504609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Буллиты с иконками + фото сле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64020" y="204540"/>
            <a:ext cx="5527980" cy="5292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Название презентации. Мероприятие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r>
              <a:rPr lang="en-US"/>
              <a:t>23.06.2020</a:t>
            </a:r>
            <a:endParaRPr lang="ru-RU"/>
          </a:p>
        </p:txBody>
      </p:sp>
      <p:sp>
        <p:nvSpPr>
          <p:cNvPr id="24" name="Рисунок 10"/>
          <p:cNvSpPr>
            <a:spLocks noGrp="1"/>
          </p:cNvSpPr>
          <p:nvPr>
            <p:ph type="pic" sz="quarter" idx="29" hasCustomPrompt="1"/>
          </p:nvPr>
        </p:nvSpPr>
        <p:spPr>
          <a:xfrm>
            <a:off x="0" y="0"/>
            <a:ext cx="3094037" cy="51435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3" name="Рисунок 14">
            <a:extLst>
              <a:ext uri="{FF2B5EF4-FFF2-40B4-BE49-F238E27FC236}">
                <a16:creationId xmlns:a16="http://schemas.microsoft.com/office/drawing/2014/main" id="{0F330F95-7EBC-4271-9C49-F0553ABB45B6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3364020" y="1073836"/>
            <a:ext cx="360000" cy="360000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9D1C6CFE-3B42-4E68-8F90-D16CA3CB5816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3844068" y="1001017"/>
            <a:ext cx="5185092" cy="490397"/>
          </a:xfrm>
        </p:spPr>
        <p:txBody>
          <a:bodyPr anchor="ctr"/>
          <a:lstStyle>
            <a:lvl1pPr>
              <a:defRPr lang="en-US" sz="1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9387" indent="0">
              <a:buNone/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" name="Рисунок 14">
            <a:extLst>
              <a:ext uri="{FF2B5EF4-FFF2-40B4-BE49-F238E27FC236}">
                <a16:creationId xmlns:a16="http://schemas.microsoft.com/office/drawing/2014/main" id="{17C8AFFB-91D7-48BE-BA4C-A402F77F8535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3364020" y="1609172"/>
            <a:ext cx="360000" cy="360000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0EC294AA-CA93-448B-8CDF-AABD8FA081A6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844068" y="1536353"/>
            <a:ext cx="5185092" cy="490397"/>
          </a:xfrm>
        </p:spPr>
        <p:txBody>
          <a:bodyPr anchor="ctr"/>
          <a:lstStyle>
            <a:lvl1pPr>
              <a:defRPr lang="en-US" sz="1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9387" indent="0">
              <a:buNone/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8" name="Рисунок 14">
            <a:extLst>
              <a:ext uri="{FF2B5EF4-FFF2-40B4-BE49-F238E27FC236}">
                <a16:creationId xmlns:a16="http://schemas.microsoft.com/office/drawing/2014/main" id="{9417A9CF-5B7D-40E0-890E-E0C892B0DBA0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3364020" y="2148790"/>
            <a:ext cx="360000" cy="360000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181702C2-B12F-4EAE-994D-1092DDAA840A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3844068" y="2075971"/>
            <a:ext cx="5185092" cy="490397"/>
          </a:xfrm>
        </p:spPr>
        <p:txBody>
          <a:bodyPr anchor="ctr"/>
          <a:lstStyle>
            <a:lvl1pPr>
              <a:defRPr lang="en-US" sz="1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9387" indent="0">
              <a:buNone/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Рисунок 14">
            <a:extLst>
              <a:ext uri="{FF2B5EF4-FFF2-40B4-BE49-F238E27FC236}">
                <a16:creationId xmlns:a16="http://schemas.microsoft.com/office/drawing/2014/main" id="{5C52364B-C15A-4133-B102-541B5C18DD45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3364020" y="2688408"/>
            <a:ext cx="360000" cy="360000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31" name="Text Placeholder 7">
            <a:extLst>
              <a:ext uri="{FF2B5EF4-FFF2-40B4-BE49-F238E27FC236}">
                <a16:creationId xmlns:a16="http://schemas.microsoft.com/office/drawing/2014/main" id="{309921A7-5A7D-429D-98F8-5C3D0D68DF4B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3844068" y="2615589"/>
            <a:ext cx="5185092" cy="490397"/>
          </a:xfrm>
        </p:spPr>
        <p:txBody>
          <a:bodyPr anchor="ctr"/>
          <a:lstStyle>
            <a:lvl1pPr>
              <a:defRPr lang="en-US" sz="1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9387" indent="0">
              <a:buNone/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2" name="Рисунок 14">
            <a:extLst>
              <a:ext uri="{FF2B5EF4-FFF2-40B4-BE49-F238E27FC236}">
                <a16:creationId xmlns:a16="http://schemas.microsoft.com/office/drawing/2014/main" id="{85866053-C0C3-4840-A70B-ADE6462FD4EA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3364020" y="3228026"/>
            <a:ext cx="360000" cy="360000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1CE4F2F3-D83C-44A2-ADA5-3A2B4310AC39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3844068" y="3155207"/>
            <a:ext cx="5185092" cy="490397"/>
          </a:xfrm>
        </p:spPr>
        <p:txBody>
          <a:bodyPr anchor="ctr"/>
          <a:lstStyle>
            <a:lvl1pPr>
              <a:defRPr lang="en-US" sz="1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9387" indent="0">
              <a:buNone/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4" name="Рисунок 14">
            <a:extLst>
              <a:ext uri="{FF2B5EF4-FFF2-40B4-BE49-F238E27FC236}">
                <a16:creationId xmlns:a16="http://schemas.microsoft.com/office/drawing/2014/main" id="{BB1F9AA0-0565-4D7A-ADAF-E349DF55D060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3364020" y="3767644"/>
            <a:ext cx="360000" cy="360000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35" name="Text Placeholder 7">
            <a:extLst>
              <a:ext uri="{FF2B5EF4-FFF2-40B4-BE49-F238E27FC236}">
                <a16:creationId xmlns:a16="http://schemas.microsoft.com/office/drawing/2014/main" id="{D755A123-151B-4050-A5F3-4A9019222E3D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3844068" y="3694825"/>
            <a:ext cx="5185092" cy="490397"/>
          </a:xfrm>
        </p:spPr>
        <p:txBody>
          <a:bodyPr anchor="ctr"/>
          <a:lstStyle>
            <a:lvl1pPr>
              <a:defRPr lang="en-US" sz="1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9387" indent="0">
              <a:buNone/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6" name="Рисунок 14">
            <a:extLst>
              <a:ext uri="{FF2B5EF4-FFF2-40B4-BE49-F238E27FC236}">
                <a16:creationId xmlns:a16="http://schemas.microsoft.com/office/drawing/2014/main" id="{7C98835F-EA09-4ED1-B396-8DC0E5340E8F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3364020" y="4307262"/>
            <a:ext cx="360000" cy="360000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37" name="Text Placeholder 7">
            <a:extLst>
              <a:ext uri="{FF2B5EF4-FFF2-40B4-BE49-F238E27FC236}">
                <a16:creationId xmlns:a16="http://schemas.microsoft.com/office/drawing/2014/main" id="{1D5355F9-7F30-4BD3-9D56-6F134F19492B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3844068" y="4234443"/>
            <a:ext cx="5185092" cy="490397"/>
          </a:xfrm>
        </p:spPr>
        <p:txBody>
          <a:bodyPr anchor="ctr"/>
          <a:lstStyle>
            <a:lvl1pPr>
              <a:defRPr lang="en-US" sz="1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9387" indent="0">
              <a:buNone/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468164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Большое фото слева +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A9423FA0-E55A-4DA4-9315-C648399DFB4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785357" y="967120"/>
            <a:ext cx="4106643" cy="3692193"/>
          </a:xfrm>
        </p:spPr>
        <p:txBody>
          <a:bodyPr/>
          <a:lstStyle>
            <a:lvl1pPr>
              <a:defRPr lang="en-US" sz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87313"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5358" y="204540"/>
            <a:ext cx="4106641" cy="5292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Название презентации. Мероприятие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r>
              <a:rPr lang="en-US"/>
              <a:t>23.06.2020</a:t>
            </a:r>
            <a:endParaRPr lang="ru-RU"/>
          </a:p>
        </p:txBody>
      </p:sp>
      <p:sp>
        <p:nvSpPr>
          <p:cNvPr id="24" name="Рисунок 10"/>
          <p:cNvSpPr>
            <a:spLocks noGrp="1"/>
          </p:cNvSpPr>
          <p:nvPr>
            <p:ph type="pic" sz="quarter" idx="29" hasCustomPrompt="1"/>
          </p:nvPr>
        </p:nvSpPr>
        <p:spPr>
          <a:xfrm>
            <a:off x="0" y="0"/>
            <a:ext cx="4564380" cy="51435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984737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Большое фото справа +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9423FA0-E55A-4DA4-9315-C648399DFB4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55601" y="967120"/>
            <a:ext cx="4106643" cy="3692193"/>
          </a:xfrm>
        </p:spPr>
        <p:txBody>
          <a:bodyPr/>
          <a:lstStyle>
            <a:lvl1pPr>
              <a:defRPr lang="en-US" sz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87313"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600" y="204540"/>
            <a:ext cx="4106641" cy="5292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255600" y="4755454"/>
            <a:ext cx="4106641" cy="332562"/>
          </a:xfrm>
        </p:spPr>
        <p:txBody>
          <a:bodyPr/>
          <a:lstStyle/>
          <a:p>
            <a:r>
              <a:rPr lang="ru-RU"/>
              <a:t>Название презентации. Мероприятие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r>
              <a:rPr lang="en-US"/>
              <a:t>23.06.2020</a:t>
            </a:r>
            <a:endParaRPr lang="ru-RU"/>
          </a:p>
        </p:txBody>
      </p:sp>
      <p:sp>
        <p:nvSpPr>
          <p:cNvPr id="24" name="Рисунок 10"/>
          <p:cNvSpPr>
            <a:spLocks noGrp="1"/>
          </p:cNvSpPr>
          <p:nvPr>
            <p:ph type="pic" sz="quarter" idx="29" hasCustomPrompt="1"/>
          </p:nvPr>
        </p:nvSpPr>
        <p:spPr>
          <a:xfrm>
            <a:off x="4579620" y="0"/>
            <a:ext cx="4564380" cy="51435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53954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331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- ПАО «СИБУР Холдинг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Прямая соединительная линия 12"/>
          <p:cNvCxnSpPr>
            <a:endCxn id="32" idx="3"/>
          </p:cNvCxnSpPr>
          <p:nvPr/>
        </p:nvCxnSpPr>
        <p:spPr bwMode="auto">
          <a:xfrm flipH="1" flipV="1">
            <a:off x="5764121" y="4656786"/>
            <a:ext cx="3369172" cy="1"/>
          </a:xfrm>
          <a:prstGeom prst="line">
            <a:avLst/>
          </a:prstGeom>
          <a:solidFill>
            <a:schemeClr val="accent1"/>
          </a:solidFill>
          <a:ln w="9525" cap="flat" cmpd="sng" algn="ctr">
            <a:gradFill flip="none" rotWithShape="1">
              <a:gsLst>
                <a:gs pos="0">
                  <a:schemeClr val="accent1">
                    <a:alpha val="80000"/>
                  </a:schemeClr>
                </a:gs>
                <a:gs pos="47000">
                  <a:schemeClr val="accent1">
                    <a:tint val="44500"/>
                    <a:satMod val="160000"/>
                  </a:schemeClr>
                </a:gs>
                <a:gs pos="100000">
                  <a:schemeClr val="bg1"/>
                </a:gs>
              </a:gsLst>
              <a:lin ang="108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Прямая соединительная линия 13"/>
          <p:cNvCxnSpPr>
            <a:endCxn id="32" idx="1"/>
          </p:cNvCxnSpPr>
          <p:nvPr/>
        </p:nvCxnSpPr>
        <p:spPr bwMode="auto">
          <a:xfrm flipV="1">
            <a:off x="-834" y="4656786"/>
            <a:ext cx="3819165" cy="1"/>
          </a:xfrm>
          <a:prstGeom prst="line">
            <a:avLst/>
          </a:prstGeom>
          <a:solidFill>
            <a:schemeClr val="accent1"/>
          </a:solidFill>
          <a:ln w="9525" cap="flat" cmpd="sng" algn="ctr">
            <a:gradFill flip="none" rotWithShape="1">
              <a:gsLst>
                <a:gs pos="0">
                  <a:schemeClr val="accent1">
                    <a:alpha val="80000"/>
                  </a:schemeClr>
                </a:gs>
                <a:gs pos="47000">
                  <a:schemeClr val="accent1">
                    <a:tint val="44500"/>
                    <a:satMod val="160000"/>
                  </a:schemeClr>
                </a:gs>
                <a:gs pos="100000">
                  <a:schemeClr val="bg1"/>
                </a:gs>
              </a:gsLst>
              <a:lin ang="108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" name="Группа 3"/>
          <p:cNvGrpSpPr/>
          <p:nvPr/>
        </p:nvGrpSpPr>
        <p:grpSpPr>
          <a:xfrm>
            <a:off x="9220086" y="3"/>
            <a:ext cx="2781533" cy="5143499"/>
            <a:chOff x="9220084" y="1"/>
            <a:chExt cx="2781533" cy="5143499"/>
          </a:xfrm>
        </p:grpSpPr>
        <p:sp>
          <p:nvSpPr>
            <p:cNvPr id="45" name="Прямоугольник 44"/>
            <p:cNvSpPr/>
            <p:nvPr/>
          </p:nvSpPr>
          <p:spPr>
            <a:xfrm>
              <a:off x="9220084" y="1"/>
              <a:ext cx="2781533" cy="51434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576000">
              <a:noAutofit/>
            </a:bodyPr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200" b="1" dirty="0">
                  <a:solidFill>
                    <a:schemeClr val="bg1"/>
                  </a:solidFill>
                </a:rPr>
                <a:t>Рекомендации </a:t>
              </a:r>
              <a:br>
                <a:rPr lang="ru-RU" sz="1200" b="1" dirty="0">
                  <a:solidFill>
                    <a:schemeClr val="bg1"/>
                  </a:solidFill>
                </a:rPr>
              </a:br>
              <a:r>
                <a:rPr lang="ru-RU" sz="12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по оформлению слайдов</a:t>
              </a:r>
            </a:p>
            <a:p>
              <a:pPr marL="0" algn="l" defTabSz="779158" rtl="0" eaLnBrk="1" latinLnBrk="0" hangingPunct="1"/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indent="-182561" algn="l" defTabSz="779158" rtl="0" eaLnBrk="1" latinLnBrk="0" hangingPunct="1"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ТЕКСТ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dirty="0" err="1">
                  <a:solidFill>
                    <a:schemeClr val="bg1"/>
                  </a:solidFill>
                </a:rPr>
                <a:t>Корп.шрифт</a:t>
              </a:r>
              <a:r>
                <a:rPr lang="ru-RU" sz="800" b="0" dirty="0">
                  <a:solidFill>
                    <a:schemeClr val="bg1"/>
                  </a:solidFill>
                </a:rPr>
                <a:t> для презентаций</a:t>
              </a:r>
              <a:r>
                <a:rPr lang="ru-RU" sz="800" b="0" baseline="0" dirty="0">
                  <a:solidFill>
                    <a:schemeClr val="bg1"/>
                  </a:solidFill>
                </a:rPr>
                <a:t> </a:t>
              </a:r>
              <a:r>
                <a:rPr lang="ru-RU" sz="800" baseline="0" dirty="0">
                  <a:solidFill>
                    <a:schemeClr val="bg1"/>
                  </a:solidFill>
                </a:rPr>
                <a:t>–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en-US" sz="800" b="1" dirty="0">
                  <a:solidFill>
                    <a:schemeClr val="bg1"/>
                  </a:solidFill>
                </a:rPr>
                <a:t>Arial</a:t>
              </a:r>
              <a:r>
                <a:rPr lang="ru-RU" sz="800" dirty="0">
                  <a:solidFill>
                    <a:schemeClr val="bg1"/>
                  </a:solidFill>
                </a:rPr>
                <a:t> (</a:t>
              </a:r>
              <a:r>
                <a:rPr lang="ru-RU" sz="800" i="1" dirty="0">
                  <a:solidFill>
                    <a:schemeClr val="bg1"/>
                  </a:solidFill>
                </a:rPr>
                <a:t>д</a:t>
              </a:r>
              <a:r>
                <a:rPr lang="ru-RU" sz="800" i="1" baseline="0" dirty="0">
                  <a:solidFill>
                    <a:schemeClr val="bg1"/>
                  </a:solidFill>
                </a:rPr>
                <a:t>опустимо:</a:t>
              </a:r>
              <a:r>
                <a:rPr lang="ru-RU" sz="800" baseline="0" dirty="0">
                  <a:solidFill>
                    <a:schemeClr val="bg1"/>
                  </a:solidFill>
                </a:rPr>
                <a:t> </a:t>
              </a:r>
              <a:r>
                <a:rPr lang="en-US" sz="800" baseline="0" dirty="0">
                  <a:solidFill>
                    <a:schemeClr val="bg1"/>
                  </a:solidFill>
                </a:rPr>
                <a:t>Arial Narrow</a:t>
              </a:r>
              <a:r>
                <a:rPr lang="ru-RU" sz="800" baseline="0" dirty="0">
                  <a:solidFill>
                    <a:schemeClr val="bg1"/>
                  </a:solidFill>
                </a:rPr>
                <a:t>)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Заголовок слайда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16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Текст на слайде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 dirty="0">
                  <a:solidFill>
                    <a:schemeClr val="bg1"/>
                  </a:solidFill>
                </a:rPr>
                <a:t>10</a:t>
              </a:r>
              <a:r>
                <a:rPr lang="ru-RU" sz="800" b="1" baseline="0" dirty="0">
                  <a:solidFill>
                    <a:schemeClr val="bg1"/>
                  </a:solidFill>
                </a:rPr>
                <a:t>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Примечания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 dirty="0">
                  <a:solidFill>
                    <a:schemeClr val="bg1"/>
                  </a:solidFill>
                </a:rPr>
                <a:t>8</a:t>
              </a:r>
              <a:r>
                <a:rPr lang="ru-RU" sz="800" b="1" baseline="0" dirty="0">
                  <a:solidFill>
                    <a:schemeClr val="bg1"/>
                  </a:solidFill>
                </a:rPr>
                <a:t>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Используйте на слайде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="1" baseline="0" dirty="0">
                  <a:solidFill>
                    <a:schemeClr val="bg1"/>
                  </a:solidFill>
                </a:rPr>
                <a:t>не более 3 размеров шрифтов</a:t>
              </a:r>
              <a:endParaRPr lang="en-US" sz="800" b="1" baseline="0" dirty="0">
                <a:solidFill>
                  <a:schemeClr val="bg1"/>
                </a:solidFill>
              </a:endParaRPr>
            </a:p>
            <a:p>
              <a:pPr marL="182561" indent="-182561" algn="l" defTabSz="779158" rtl="0" eaLnBrk="1" latinLnBrk="0" hangingPunct="1">
                <a:spcBef>
                  <a:spcPts val="300"/>
                </a:spcBef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ДИАГРАММЫ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единый стиль оформления диаграмм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шрифты одинакового размера в</a:t>
              </a:r>
              <a:r>
                <a:rPr lang="ru-RU" sz="800" b="0" kern="1200" baseline="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 </a:t>
              </a: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диаграммах, располагающихся на одном слайде</a:t>
              </a:r>
            </a:p>
            <a:p>
              <a:pPr marL="266698" lvl="1" indent="-79375" algn="l" defTabSz="779158" rtl="0" eaLnBrk="1" latinLnBrk="0" hangingPunct="1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На одном слайде – не более 4 диаграмм</a:t>
              </a: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ИКОНКИ</a:t>
              </a:r>
            </a:p>
            <a:p>
              <a:pPr marL="266698" marR="0" lvl="1" indent="-84138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dirty="0">
                  <a:solidFill>
                    <a:schemeClr val="bg1"/>
                  </a:solidFill>
                </a:rPr>
                <a:t>Выбирайте оформление</a:t>
              </a:r>
              <a:r>
                <a:rPr lang="ru-RU" sz="800" baseline="0" dirty="0">
                  <a:solidFill>
                    <a:schemeClr val="bg1"/>
                  </a:solidFill>
                </a:rPr>
                <a:t>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aseline="0" dirty="0">
                  <a:solidFill>
                    <a:schemeClr val="bg1"/>
                  </a:solidFill>
                </a:rPr>
                <a:t>иконок </a:t>
              </a:r>
              <a:r>
                <a:rPr lang="ru-RU" sz="800" dirty="0">
                  <a:solidFill>
                    <a:schemeClr val="bg1"/>
                  </a:solidFill>
                </a:rPr>
                <a:t>в</a:t>
              </a:r>
              <a:r>
                <a:rPr lang="ru-RU" sz="800" baseline="0" dirty="0">
                  <a:solidFill>
                    <a:schemeClr val="bg1"/>
                  </a:solidFill>
                </a:rPr>
                <a:t> едином стиле</a:t>
              </a:r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00" b="1" dirty="0">
                  <a:solidFill>
                    <a:schemeClr val="bg1"/>
                  </a:solidFill>
                </a:rPr>
                <a:t>ИЗОБРАЖЕНИЯ</a:t>
              </a:r>
            </a:p>
            <a:p>
              <a:pPr marL="266698" lvl="1" indent="-84138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bg1"/>
                  </a:solidFill>
                </a:rPr>
                <a:t>Нельзя</a:t>
              </a:r>
              <a:r>
                <a:rPr lang="ru-RU" sz="800" baseline="0" dirty="0">
                  <a:solidFill>
                    <a:schemeClr val="bg1"/>
                  </a:solidFill>
                </a:rPr>
                <a:t> искажать пропорции</a:t>
              </a:r>
            </a:p>
            <a:p>
              <a:pPr marL="266698" lvl="1" indent="-84138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bg1"/>
                  </a:solidFill>
                </a:rPr>
                <a:t>Рекомендуемое разрешение</a:t>
              </a:r>
              <a:r>
                <a:rPr lang="ru-RU" sz="800" baseline="0" dirty="0">
                  <a:solidFill>
                    <a:schemeClr val="bg1"/>
                  </a:solidFill>
                </a:rPr>
                <a:t> –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aseline="0" dirty="0">
                  <a:solidFill>
                    <a:schemeClr val="bg1"/>
                  </a:solidFill>
                </a:rPr>
                <a:t>не более 150 пикселей на дюйм</a:t>
              </a:r>
              <a:endParaRPr lang="ru-RU" sz="800" b="1" dirty="0">
                <a:solidFill>
                  <a:schemeClr val="bg1"/>
                </a:solidFill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ru-RU" sz="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ОБЩИЕ РЕКОМЕНДАЦИИ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Скажите «нет» презентациям </a:t>
              </a:r>
              <a:b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 большим количеством текста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простые схемы </a:t>
              </a:r>
              <a:b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 графику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Делайте слайды лаконичными</a:t>
              </a:r>
            </a:p>
            <a:p>
              <a:pPr marL="572142" marR="0" lvl="1" indent="-182561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" name="Прямоугольник 45"/>
            <p:cNvSpPr/>
            <p:nvPr/>
          </p:nvSpPr>
          <p:spPr>
            <a:xfrm>
              <a:off x="9294809" y="68323"/>
              <a:ext cx="377590" cy="436959"/>
            </a:xfrm>
            <a:prstGeom prst="rect">
              <a:avLst/>
            </a:prstGeom>
            <a:solidFill>
              <a:srgbClr val="008C95"/>
            </a:solidFill>
            <a:ln w="3175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0</a:t>
              </a:r>
            </a:p>
            <a:p>
              <a:pPr algn="ctr" eaLnBrk="1" hangingPunct="1">
                <a:defRPr/>
              </a:pPr>
              <a:r>
                <a:rPr lang="en-US" sz="700" dirty="0">
                  <a:solidFill>
                    <a:srgbClr val="FFFFFF"/>
                  </a:solidFill>
                </a:rPr>
                <a:t>140</a:t>
              </a:r>
              <a:endParaRPr lang="ru-RU" sz="700" dirty="0">
                <a:solidFill>
                  <a:srgbClr val="FFFFFF"/>
                </a:solidFill>
              </a:endParaRP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1</a:t>
              </a:r>
              <a:r>
                <a:rPr lang="en-US" sz="700" dirty="0">
                  <a:solidFill>
                    <a:srgbClr val="FFFFFF"/>
                  </a:solidFill>
                </a:rPr>
                <a:t>49</a:t>
              </a:r>
              <a:endParaRPr lang="ru-RU" sz="700" dirty="0">
                <a:solidFill>
                  <a:srgbClr val="FFFFFF"/>
                </a:solidFill>
              </a:endParaRPr>
            </a:p>
          </p:txBody>
        </p:sp>
        <p:sp>
          <p:nvSpPr>
            <p:cNvPr id="47" name="Прямоугольник 46"/>
            <p:cNvSpPr/>
            <p:nvPr/>
          </p:nvSpPr>
          <p:spPr>
            <a:xfrm>
              <a:off x="9294809" y="942241"/>
              <a:ext cx="377590" cy="438150"/>
            </a:xfrm>
            <a:prstGeom prst="rect">
              <a:avLst/>
            </a:prstGeom>
            <a:solidFill>
              <a:srgbClr val="D0D0D0"/>
            </a:solidFill>
            <a:ln w="3175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208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208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208</a:t>
              </a:r>
            </a:p>
          </p:txBody>
        </p:sp>
        <p:sp>
          <p:nvSpPr>
            <p:cNvPr id="48" name="Прямоугольник 47"/>
            <p:cNvSpPr/>
            <p:nvPr/>
          </p:nvSpPr>
          <p:spPr>
            <a:xfrm>
              <a:off x="9294809" y="505283"/>
              <a:ext cx="377590" cy="436960"/>
            </a:xfrm>
            <a:prstGeom prst="rect">
              <a:avLst/>
            </a:prstGeom>
            <a:solidFill>
              <a:srgbClr val="99CC00"/>
            </a:solidFill>
            <a:ln w="3175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153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204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0</a:t>
              </a:r>
            </a:p>
          </p:txBody>
        </p:sp>
        <p:sp>
          <p:nvSpPr>
            <p:cNvPr id="49" name="Прямоугольник 48"/>
            <p:cNvSpPr/>
            <p:nvPr/>
          </p:nvSpPr>
          <p:spPr>
            <a:xfrm>
              <a:off x="9294809" y="3367556"/>
              <a:ext cx="377590" cy="436960"/>
            </a:xfrm>
            <a:prstGeom prst="rect">
              <a:avLst/>
            </a:prstGeom>
            <a:solidFill>
              <a:srgbClr val="E5F2F2"/>
            </a:solidFill>
            <a:ln w="3175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229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242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242</a:t>
              </a:r>
            </a:p>
          </p:txBody>
        </p:sp>
        <p:sp>
          <p:nvSpPr>
            <p:cNvPr id="50" name="Прямоугольник 49"/>
            <p:cNvSpPr/>
            <p:nvPr/>
          </p:nvSpPr>
          <p:spPr>
            <a:xfrm>
              <a:off x="9294809" y="1623279"/>
              <a:ext cx="377590" cy="438150"/>
            </a:xfrm>
            <a:prstGeom prst="rect">
              <a:avLst/>
            </a:prstGeom>
            <a:solidFill>
              <a:srgbClr val="F2F2F2"/>
            </a:solidFill>
            <a:ln w="3175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242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242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242</a:t>
              </a:r>
            </a:p>
          </p:txBody>
        </p:sp>
        <p:sp>
          <p:nvSpPr>
            <p:cNvPr id="51" name="Прямоугольник 50"/>
            <p:cNvSpPr/>
            <p:nvPr/>
          </p:nvSpPr>
          <p:spPr>
            <a:xfrm>
              <a:off x="9294809" y="2056666"/>
              <a:ext cx="377590" cy="436959"/>
            </a:xfrm>
            <a:prstGeom prst="rect">
              <a:avLst/>
            </a:prstGeom>
            <a:solidFill>
              <a:srgbClr val="B2D2D8"/>
            </a:solidFill>
            <a:ln w="3175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178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210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216</a:t>
              </a:r>
            </a:p>
          </p:txBody>
        </p:sp>
        <p:sp>
          <p:nvSpPr>
            <p:cNvPr id="52" name="Прямоугольник 51"/>
            <p:cNvSpPr/>
            <p:nvPr/>
          </p:nvSpPr>
          <p:spPr>
            <a:xfrm>
              <a:off x="9294809" y="2493630"/>
              <a:ext cx="377590" cy="436960"/>
            </a:xfrm>
            <a:prstGeom prst="rect">
              <a:avLst/>
            </a:prstGeom>
            <a:solidFill>
              <a:srgbClr val="FFC000"/>
            </a:solidFill>
            <a:ln w="3175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255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192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53" name="Прямоугольник 52"/>
            <p:cNvSpPr/>
            <p:nvPr/>
          </p:nvSpPr>
          <p:spPr>
            <a:xfrm>
              <a:off x="9294809" y="2930586"/>
              <a:ext cx="377590" cy="436959"/>
            </a:xfrm>
            <a:prstGeom prst="rect">
              <a:avLst/>
            </a:prstGeom>
            <a:solidFill>
              <a:srgbClr val="C00000"/>
            </a:solidFill>
            <a:ln w="3175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192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0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0</a:t>
              </a:r>
            </a:p>
          </p:txBody>
        </p:sp>
        <p:sp>
          <p:nvSpPr>
            <p:cNvPr id="54" name="Прямоугольник 53"/>
            <p:cNvSpPr/>
            <p:nvPr/>
          </p:nvSpPr>
          <p:spPr>
            <a:xfrm>
              <a:off x="9294809" y="3804504"/>
              <a:ext cx="377590" cy="438150"/>
            </a:xfrm>
            <a:prstGeom prst="rect">
              <a:avLst/>
            </a:prstGeom>
            <a:solidFill>
              <a:srgbClr val="808080"/>
            </a:solidFill>
            <a:ln w="3175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128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128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128</a:t>
              </a:r>
            </a:p>
          </p:txBody>
        </p:sp>
        <p:sp>
          <p:nvSpPr>
            <p:cNvPr id="55" name="Прямоугольник 54"/>
            <p:cNvSpPr/>
            <p:nvPr/>
          </p:nvSpPr>
          <p:spPr>
            <a:xfrm>
              <a:off x="9294809" y="4242654"/>
              <a:ext cx="377590" cy="438150"/>
            </a:xfrm>
            <a:prstGeom prst="rect">
              <a:avLst/>
            </a:prstGeom>
            <a:solidFill>
              <a:srgbClr val="F58A1F"/>
            </a:solidFill>
            <a:ln w="3175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245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138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31</a:t>
              </a:r>
            </a:p>
          </p:txBody>
        </p:sp>
        <p:sp>
          <p:nvSpPr>
            <p:cNvPr id="56" name="Прямоугольник 55"/>
            <p:cNvSpPr/>
            <p:nvPr/>
          </p:nvSpPr>
          <p:spPr>
            <a:xfrm>
              <a:off x="9294811" y="942241"/>
              <a:ext cx="377590" cy="438150"/>
            </a:xfrm>
            <a:prstGeom prst="rect">
              <a:avLst/>
            </a:prstGeom>
            <a:solidFill>
              <a:srgbClr val="D0D0D0"/>
            </a:solidFill>
            <a:ln w="3175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208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208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208</a:t>
              </a:r>
            </a:p>
          </p:txBody>
        </p:sp>
        <p:sp>
          <p:nvSpPr>
            <p:cNvPr id="57" name="Прямоугольник 56"/>
            <p:cNvSpPr/>
            <p:nvPr/>
          </p:nvSpPr>
          <p:spPr>
            <a:xfrm>
              <a:off x="9294811" y="505283"/>
              <a:ext cx="377590" cy="436960"/>
            </a:xfrm>
            <a:prstGeom prst="rect">
              <a:avLst/>
            </a:prstGeom>
            <a:solidFill>
              <a:srgbClr val="99CC00"/>
            </a:solidFill>
            <a:ln w="3175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153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204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0</a:t>
              </a:r>
            </a:p>
          </p:txBody>
        </p:sp>
        <p:sp>
          <p:nvSpPr>
            <p:cNvPr id="58" name="Прямоугольник 57"/>
            <p:cNvSpPr/>
            <p:nvPr/>
          </p:nvSpPr>
          <p:spPr>
            <a:xfrm>
              <a:off x="9294811" y="3367559"/>
              <a:ext cx="377590" cy="436960"/>
            </a:xfrm>
            <a:prstGeom prst="rect">
              <a:avLst/>
            </a:prstGeom>
            <a:solidFill>
              <a:srgbClr val="E5F2F2"/>
            </a:solidFill>
            <a:ln w="3175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229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242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242</a:t>
              </a:r>
            </a:p>
          </p:txBody>
        </p:sp>
        <p:sp>
          <p:nvSpPr>
            <p:cNvPr id="59" name="Прямоугольник 58"/>
            <p:cNvSpPr/>
            <p:nvPr/>
          </p:nvSpPr>
          <p:spPr>
            <a:xfrm>
              <a:off x="9294811" y="1623279"/>
              <a:ext cx="377590" cy="438150"/>
            </a:xfrm>
            <a:prstGeom prst="rect">
              <a:avLst/>
            </a:prstGeom>
            <a:solidFill>
              <a:srgbClr val="F2F2F2"/>
            </a:solidFill>
            <a:ln w="3175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242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242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242</a:t>
              </a:r>
            </a:p>
          </p:txBody>
        </p:sp>
        <p:sp>
          <p:nvSpPr>
            <p:cNvPr id="60" name="Прямоугольник 59"/>
            <p:cNvSpPr/>
            <p:nvPr/>
          </p:nvSpPr>
          <p:spPr>
            <a:xfrm>
              <a:off x="9294811" y="2056666"/>
              <a:ext cx="377590" cy="436959"/>
            </a:xfrm>
            <a:prstGeom prst="rect">
              <a:avLst/>
            </a:prstGeom>
            <a:solidFill>
              <a:srgbClr val="B2D2D8"/>
            </a:solidFill>
            <a:ln w="3175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178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210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216</a:t>
              </a:r>
            </a:p>
          </p:txBody>
        </p:sp>
        <p:sp>
          <p:nvSpPr>
            <p:cNvPr id="61" name="Прямоугольник 60"/>
            <p:cNvSpPr/>
            <p:nvPr/>
          </p:nvSpPr>
          <p:spPr>
            <a:xfrm>
              <a:off x="9294811" y="2493630"/>
              <a:ext cx="377590" cy="436960"/>
            </a:xfrm>
            <a:prstGeom prst="rect">
              <a:avLst/>
            </a:prstGeom>
            <a:solidFill>
              <a:srgbClr val="FFC000"/>
            </a:solidFill>
            <a:ln w="3175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255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192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62" name="Прямоугольник 61"/>
            <p:cNvSpPr/>
            <p:nvPr/>
          </p:nvSpPr>
          <p:spPr>
            <a:xfrm>
              <a:off x="9294811" y="2930586"/>
              <a:ext cx="377590" cy="436959"/>
            </a:xfrm>
            <a:prstGeom prst="rect">
              <a:avLst/>
            </a:prstGeom>
            <a:solidFill>
              <a:srgbClr val="C00000"/>
            </a:solidFill>
            <a:ln w="3175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192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0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0</a:t>
              </a:r>
            </a:p>
          </p:txBody>
        </p:sp>
        <p:sp>
          <p:nvSpPr>
            <p:cNvPr id="63" name="Прямоугольник 62"/>
            <p:cNvSpPr/>
            <p:nvPr/>
          </p:nvSpPr>
          <p:spPr>
            <a:xfrm>
              <a:off x="9294811" y="3804504"/>
              <a:ext cx="377590" cy="438150"/>
            </a:xfrm>
            <a:prstGeom prst="rect">
              <a:avLst/>
            </a:prstGeom>
            <a:solidFill>
              <a:srgbClr val="808080"/>
            </a:solidFill>
            <a:ln w="3175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128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128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128</a:t>
              </a:r>
            </a:p>
          </p:txBody>
        </p:sp>
        <p:sp>
          <p:nvSpPr>
            <p:cNvPr id="64" name="Прямоугольник 63"/>
            <p:cNvSpPr/>
            <p:nvPr/>
          </p:nvSpPr>
          <p:spPr>
            <a:xfrm>
              <a:off x="9294811" y="4242654"/>
              <a:ext cx="377590" cy="438150"/>
            </a:xfrm>
            <a:prstGeom prst="rect">
              <a:avLst/>
            </a:prstGeom>
            <a:solidFill>
              <a:srgbClr val="F58A1F"/>
            </a:solidFill>
            <a:ln w="3175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245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138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31</a:t>
              </a:r>
            </a:p>
          </p:txBody>
        </p:sp>
        <p:cxnSp>
          <p:nvCxnSpPr>
            <p:cNvPr id="65" name="Прямая соединительная линия 64"/>
            <p:cNvCxnSpPr/>
            <p:nvPr/>
          </p:nvCxnSpPr>
          <p:spPr bwMode="auto">
            <a:xfrm>
              <a:off x="9791817" y="444500"/>
              <a:ext cx="2051050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2" name="TextBox 31"/>
          <p:cNvSpPr txBox="1"/>
          <p:nvPr/>
        </p:nvSpPr>
        <p:spPr>
          <a:xfrm>
            <a:off x="3818331" y="4518286"/>
            <a:ext cx="19457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accent1"/>
                </a:solidFill>
              </a:rPr>
              <a:t>ПАО «СИБУР Холдинг»</a:t>
            </a:r>
          </a:p>
        </p:txBody>
      </p:sp>
      <p:sp>
        <p:nvSpPr>
          <p:cNvPr id="34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3924000" y="2886137"/>
            <a:ext cx="4945680" cy="774322"/>
          </a:xfrm>
          <a:prstGeom prst="rect">
            <a:avLst/>
          </a:prstGeom>
        </p:spPr>
        <p:txBody>
          <a:bodyPr tIns="0" rIns="0" bIns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895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791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687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583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478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374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270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16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Имя Фамилия</a:t>
            </a:r>
            <a:br>
              <a:rPr lang="ru-RU" dirty="0"/>
            </a:br>
            <a:r>
              <a:rPr lang="ru-RU" dirty="0"/>
              <a:t>Должность</a:t>
            </a:r>
            <a:br>
              <a:rPr lang="ru-RU" dirty="0"/>
            </a:br>
            <a:r>
              <a:rPr lang="ru-RU" dirty="0"/>
              <a:t>Компания / функция / направление</a:t>
            </a:r>
          </a:p>
        </p:txBody>
      </p:sp>
      <p:sp>
        <p:nvSpPr>
          <p:cNvPr id="35" name="Текст 13"/>
          <p:cNvSpPr>
            <a:spLocks noGrp="1"/>
          </p:cNvSpPr>
          <p:nvPr>
            <p:ph type="body" sz="quarter" idx="19" hasCustomPrompt="1"/>
          </p:nvPr>
        </p:nvSpPr>
        <p:spPr>
          <a:xfrm>
            <a:off x="3924002" y="3895792"/>
            <a:ext cx="4939160" cy="511261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0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r>
              <a:rPr lang="ru-RU" dirty="0"/>
              <a:t>Название мероприятия</a:t>
            </a:r>
            <a:br>
              <a:rPr lang="ru-RU" dirty="0"/>
            </a:br>
            <a:r>
              <a:rPr lang="ru-RU" dirty="0"/>
              <a:t>Дата проведения</a:t>
            </a:r>
          </a:p>
        </p:txBody>
      </p:sp>
      <p:sp>
        <p:nvSpPr>
          <p:cNvPr id="36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924000" y="1158013"/>
            <a:ext cx="4960596" cy="147094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ru-RU" sz="3200" b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Название презентации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502D23F4-C02D-4C1E-BE41-8B09B121FF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566" y="796323"/>
            <a:ext cx="2694711" cy="363865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000" y="304876"/>
            <a:ext cx="876123" cy="16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8612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sz="quarter" idx="14"/>
          </p:nvPr>
        </p:nvSpPr>
        <p:spPr>
          <a:xfrm>
            <a:off x="255588" y="842963"/>
            <a:ext cx="4210050" cy="381635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Название презентации. Мероприятие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r>
              <a:rPr lang="en-US"/>
              <a:t>23.06.2020</a:t>
            </a:r>
            <a:endParaRPr lang="ru-RU"/>
          </a:p>
        </p:txBody>
      </p:sp>
      <p:sp>
        <p:nvSpPr>
          <p:cNvPr id="10" name="Текст 8"/>
          <p:cNvSpPr>
            <a:spLocks noGrp="1"/>
          </p:cNvSpPr>
          <p:nvPr>
            <p:ph type="body" sz="quarter" idx="15"/>
          </p:nvPr>
        </p:nvSpPr>
        <p:spPr>
          <a:xfrm>
            <a:off x="4681950" y="842963"/>
            <a:ext cx="4210050" cy="381635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8654407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е колонки с заголов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8"/>
          <p:cNvSpPr>
            <a:spLocks noGrp="1"/>
          </p:cNvSpPr>
          <p:nvPr>
            <p:ph type="body" sz="quarter" idx="22"/>
          </p:nvPr>
        </p:nvSpPr>
        <p:spPr>
          <a:xfrm>
            <a:off x="4667663" y="1352550"/>
            <a:ext cx="4224337" cy="3306763"/>
          </a:xfrm>
        </p:spPr>
        <p:txBody>
          <a:bodyPr/>
          <a:lstStyle>
            <a:lvl1pPr>
              <a:defRPr sz="1200"/>
            </a:lvl1pPr>
            <a:lvl2pPr>
              <a:defRPr sz="11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21"/>
          </p:nvPr>
        </p:nvSpPr>
        <p:spPr>
          <a:xfrm>
            <a:off x="255588" y="1352550"/>
            <a:ext cx="4224337" cy="3306763"/>
          </a:xfrm>
        </p:spPr>
        <p:txBody>
          <a:bodyPr/>
          <a:lstStyle>
            <a:lvl1pPr>
              <a:defRPr sz="1200"/>
            </a:lvl1pPr>
            <a:lvl2pPr>
              <a:defRPr sz="11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Название презентации. Мероприятие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r>
              <a:rPr lang="en-US"/>
              <a:t>23.06.2020</a:t>
            </a:r>
            <a:endParaRPr lang="ru-RU"/>
          </a:p>
        </p:txBody>
      </p:sp>
      <p:sp>
        <p:nvSpPr>
          <p:cNvPr id="15" name="Текст 2">
            <a:extLst>
              <a:ext uri="{FF2B5EF4-FFF2-40B4-BE49-F238E27FC236}">
                <a16:creationId xmlns:a16="http://schemas.microsoft.com/office/drawing/2014/main" id="{DC95F010-2C41-49B4-994C-8AE1F73A8DEE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255598" y="818732"/>
            <a:ext cx="4223975" cy="448751"/>
          </a:xfrm>
        </p:spPr>
        <p:txBody>
          <a:bodyPr anchor="t"/>
          <a:lstStyle>
            <a:lvl1pPr marL="0" indent="0">
              <a:buNone/>
              <a:defRPr sz="12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Название буллита</a:t>
            </a:r>
          </a:p>
        </p:txBody>
      </p:sp>
      <p:sp>
        <p:nvSpPr>
          <p:cNvPr id="16" name="Текст 2">
            <a:extLst>
              <a:ext uri="{FF2B5EF4-FFF2-40B4-BE49-F238E27FC236}">
                <a16:creationId xmlns:a16="http://schemas.microsoft.com/office/drawing/2014/main" id="{776C387D-3753-4B75-92C6-5D3702D41529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4668025" y="818732"/>
            <a:ext cx="4223975" cy="448751"/>
          </a:xfrm>
        </p:spPr>
        <p:txBody>
          <a:bodyPr anchor="t"/>
          <a:lstStyle>
            <a:lvl1pPr marL="0" indent="0">
              <a:buNone/>
              <a:defRPr sz="12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Название буллита</a:t>
            </a:r>
          </a:p>
        </p:txBody>
      </p:sp>
    </p:spTree>
    <p:extLst>
      <p:ext uri="{BB962C8B-B14F-4D97-AF65-F5344CB8AC3E}">
        <p14:creationId xmlns:p14="http://schemas.microsoft.com/office/powerpoint/2010/main" val="331856184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е диаграммы и комментари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FA30B58-DF39-4E63-A5FB-791EAA37820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50825" y="3303588"/>
            <a:ext cx="4224338" cy="1355725"/>
          </a:xfrm>
        </p:spPr>
        <p:txBody>
          <a:bodyPr/>
          <a:lstStyle>
            <a:lvl1pPr>
              <a:defRPr lang="en-US" sz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87313"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14" name="Диаграмма 13"/>
          <p:cNvSpPr>
            <a:spLocks noGrp="1"/>
          </p:cNvSpPr>
          <p:nvPr>
            <p:ph type="chart" sz="quarter" idx="18" hasCustomPrompt="1"/>
          </p:nvPr>
        </p:nvSpPr>
        <p:spPr>
          <a:xfrm>
            <a:off x="255588" y="1363625"/>
            <a:ext cx="4224337" cy="1843087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Название презентации. Мероприятие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r>
              <a:rPr lang="en-US"/>
              <a:t>23.06.2020</a:t>
            </a:r>
            <a:endParaRPr lang="ru-RU"/>
          </a:p>
        </p:txBody>
      </p:sp>
      <p:sp>
        <p:nvSpPr>
          <p:cNvPr id="15" name="Диаграмма 13"/>
          <p:cNvSpPr>
            <a:spLocks noGrp="1"/>
          </p:cNvSpPr>
          <p:nvPr>
            <p:ph type="chart" sz="quarter" idx="19" hasCustomPrompt="1"/>
          </p:nvPr>
        </p:nvSpPr>
        <p:spPr>
          <a:xfrm>
            <a:off x="4667663" y="1363625"/>
            <a:ext cx="4224337" cy="1843087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16" name="Текст 2"/>
          <p:cNvSpPr>
            <a:spLocks noGrp="1"/>
          </p:cNvSpPr>
          <p:nvPr>
            <p:ph type="body" idx="17" hasCustomPrompt="1"/>
          </p:nvPr>
        </p:nvSpPr>
        <p:spPr>
          <a:xfrm>
            <a:off x="255598" y="818732"/>
            <a:ext cx="4223975" cy="448751"/>
          </a:xfrm>
        </p:spPr>
        <p:txBody>
          <a:bodyPr anchor="t"/>
          <a:lstStyle>
            <a:lvl1pPr marL="0" indent="0">
              <a:buNone/>
              <a:defRPr sz="12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Название диаграммы</a:t>
            </a:r>
          </a:p>
        </p:txBody>
      </p:sp>
      <p:sp>
        <p:nvSpPr>
          <p:cNvPr id="17" name="Текст 2"/>
          <p:cNvSpPr>
            <a:spLocks noGrp="1"/>
          </p:cNvSpPr>
          <p:nvPr>
            <p:ph type="body" idx="20" hasCustomPrompt="1"/>
          </p:nvPr>
        </p:nvSpPr>
        <p:spPr>
          <a:xfrm>
            <a:off x="4668025" y="818732"/>
            <a:ext cx="4223975" cy="448751"/>
          </a:xfrm>
        </p:spPr>
        <p:txBody>
          <a:bodyPr anchor="t"/>
          <a:lstStyle>
            <a:lvl1pPr marL="0" indent="0">
              <a:buNone/>
              <a:defRPr sz="12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Название диаграммы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A9423FA0-E55A-4DA4-9315-C648399DFB4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667663" y="3303588"/>
            <a:ext cx="4224338" cy="1355725"/>
          </a:xfrm>
        </p:spPr>
        <p:txBody>
          <a:bodyPr/>
          <a:lstStyle>
            <a:lvl1pPr>
              <a:defRPr lang="en-US" sz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87313"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99649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фото и комментари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Рисунок 10"/>
          <p:cNvSpPr>
            <a:spLocks noGrp="1"/>
          </p:cNvSpPr>
          <p:nvPr>
            <p:ph type="pic" sz="quarter" idx="17" hasCustomPrompt="1"/>
          </p:nvPr>
        </p:nvSpPr>
        <p:spPr>
          <a:xfrm>
            <a:off x="255588" y="1352475"/>
            <a:ext cx="4224337" cy="1686488"/>
          </a:xfrm>
        </p:spPr>
        <p:txBody>
          <a:bodyPr/>
          <a:lstStyle/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Название презентации. Мероприятие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r>
              <a:rPr lang="en-US"/>
              <a:t>23.06.2020</a:t>
            </a:r>
            <a:endParaRPr lang="ru-RU"/>
          </a:p>
        </p:txBody>
      </p:sp>
      <p:sp>
        <p:nvSpPr>
          <p:cNvPr id="12" name="Рисунок 10"/>
          <p:cNvSpPr>
            <a:spLocks noGrp="1"/>
          </p:cNvSpPr>
          <p:nvPr>
            <p:ph type="pic" sz="quarter" idx="18" hasCustomPrompt="1"/>
          </p:nvPr>
        </p:nvSpPr>
        <p:spPr>
          <a:xfrm>
            <a:off x="4667663" y="1352475"/>
            <a:ext cx="4224337" cy="1686488"/>
          </a:xfrm>
        </p:spPr>
        <p:txBody>
          <a:bodyPr/>
          <a:lstStyle/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BFA30B58-DF39-4E63-A5FB-791EAA37820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50825" y="3148186"/>
            <a:ext cx="4224338" cy="1511127"/>
          </a:xfrm>
        </p:spPr>
        <p:txBody>
          <a:bodyPr/>
          <a:lstStyle>
            <a:lvl1pPr>
              <a:defRPr lang="en-US" sz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87313"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A9423FA0-E55A-4DA4-9315-C648399DFB4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667663" y="3148186"/>
            <a:ext cx="4224338" cy="1511127"/>
          </a:xfrm>
        </p:spPr>
        <p:txBody>
          <a:bodyPr/>
          <a:lstStyle>
            <a:lvl1pPr>
              <a:defRPr lang="en-US" sz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87313"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14" name="Текст 2"/>
          <p:cNvSpPr>
            <a:spLocks noGrp="1"/>
          </p:cNvSpPr>
          <p:nvPr>
            <p:ph type="body" idx="23" hasCustomPrompt="1"/>
          </p:nvPr>
        </p:nvSpPr>
        <p:spPr>
          <a:xfrm>
            <a:off x="255598" y="818732"/>
            <a:ext cx="4223975" cy="448751"/>
          </a:xfrm>
        </p:spPr>
        <p:txBody>
          <a:bodyPr anchor="t"/>
          <a:lstStyle>
            <a:lvl1pPr marL="0" indent="0">
              <a:buNone/>
              <a:defRPr sz="12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Название буллита</a:t>
            </a:r>
          </a:p>
        </p:txBody>
      </p:sp>
      <p:sp>
        <p:nvSpPr>
          <p:cNvPr id="15" name="Текст 2"/>
          <p:cNvSpPr>
            <a:spLocks noGrp="1"/>
          </p:cNvSpPr>
          <p:nvPr>
            <p:ph type="body" idx="20" hasCustomPrompt="1"/>
          </p:nvPr>
        </p:nvSpPr>
        <p:spPr>
          <a:xfrm>
            <a:off x="4668025" y="818732"/>
            <a:ext cx="4223975" cy="448751"/>
          </a:xfrm>
        </p:spPr>
        <p:txBody>
          <a:bodyPr anchor="t"/>
          <a:lstStyle>
            <a:lvl1pPr marL="0" indent="0">
              <a:buNone/>
              <a:defRPr sz="12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Название буллита</a:t>
            </a:r>
          </a:p>
        </p:txBody>
      </p:sp>
    </p:spTree>
    <p:extLst>
      <p:ext uri="{BB962C8B-B14F-4D97-AF65-F5344CB8AC3E}">
        <p14:creationId xmlns:p14="http://schemas.microsoft.com/office/powerpoint/2010/main" val="399862285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Четыре булли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BFA30B58-DF39-4E63-A5FB-791EAA37820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50825" y="1152000"/>
            <a:ext cx="4224338" cy="1534239"/>
          </a:xfrm>
        </p:spPr>
        <p:txBody>
          <a:bodyPr/>
          <a:lstStyle>
            <a:lvl1pPr>
              <a:defRPr lang="en-US" sz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87313"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A9423FA0-E55A-4DA4-9315-C648399DFB4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667663" y="1152000"/>
            <a:ext cx="4224338" cy="1534239"/>
          </a:xfrm>
        </p:spPr>
        <p:txBody>
          <a:bodyPr/>
          <a:lstStyle>
            <a:lvl1pPr>
              <a:defRPr lang="en-US" sz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87313"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BFA30B58-DF39-4E63-A5FB-791EAA37820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50825" y="3175200"/>
            <a:ext cx="4224338" cy="1484114"/>
          </a:xfrm>
        </p:spPr>
        <p:txBody>
          <a:bodyPr/>
          <a:lstStyle>
            <a:lvl1pPr>
              <a:defRPr lang="en-US" sz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87313"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A9423FA0-E55A-4DA4-9315-C648399DFB4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667663" y="3175200"/>
            <a:ext cx="4224338" cy="1484114"/>
          </a:xfrm>
        </p:spPr>
        <p:txBody>
          <a:bodyPr/>
          <a:lstStyle>
            <a:lvl1pPr>
              <a:defRPr lang="en-US" sz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87313"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Название презентации. Мероприятие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r>
              <a:rPr lang="en-US"/>
              <a:t>23.06.2020</a:t>
            </a:r>
            <a:endParaRPr lang="ru-RU"/>
          </a:p>
        </p:txBody>
      </p:sp>
      <p:sp>
        <p:nvSpPr>
          <p:cNvPr id="14" name="Текст 2"/>
          <p:cNvSpPr>
            <a:spLocks noGrp="1"/>
          </p:cNvSpPr>
          <p:nvPr>
            <p:ph type="body" idx="25" hasCustomPrompt="1"/>
          </p:nvPr>
        </p:nvSpPr>
        <p:spPr>
          <a:xfrm>
            <a:off x="255598" y="818733"/>
            <a:ext cx="4223975" cy="333268"/>
          </a:xfrm>
        </p:spPr>
        <p:txBody>
          <a:bodyPr anchor="t"/>
          <a:lstStyle>
            <a:lvl1pPr marL="0" indent="0">
              <a:buNone/>
              <a:defRPr sz="12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Название буллита</a:t>
            </a:r>
          </a:p>
        </p:txBody>
      </p:sp>
      <p:sp>
        <p:nvSpPr>
          <p:cNvPr id="15" name="Текст 2"/>
          <p:cNvSpPr>
            <a:spLocks noGrp="1"/>
          </p:cNvSpPr>
          <p:nvPr>
            <p:ph type="body" idx="20" hasCustomPrompt="1"/>
          </p:nvPr>
        </p:nvSpPr>
        <p:spPr>
          <a:xfrm>
            <a:off x="4668025" y="818733"/>
            <a:ext cx="4223975" cy="333268"/>
          </a:xfrm>
        </p:spPr>
        <p:txBody>
          <a:bodyPr anchor="t"/>
          <a:lstStyle>
            <a:lvl1pPr marL="0" indent="0">
              <a:buNone/>
              <a:defRPr sz="12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Название буллита</a:t>
            </a:r>
          </a:p>
        </p:txBody>
      </p:sp>
      <p:sp>
        <p:nvSpPr>
          <p:cNvPr id="16" name="Текст 2"/>
          <p:cNvSpPr>
            <a:spLocks noGrp="1"/>
          </p:cNvSpPr>
          <p:nvPr>
            <p:ph type="body" idx="26" hasCustomPrompt="1"/>
          </p:nvPr>
        </p:nvSpPr>
        <p:spPr>
          <a:xfrm>
            <a:off x="250825" y="2813512"/>
            <a:ext cx="4223975" cy="333268"/>
          </a:xfrm>
        </p:spPr>
        <p:txBody>
          <a:bodyPr anchor="t"/>
          <a:lstStyle>
            <a:lvl1pPr marL="0" indent="0">
              <a:buNone/>
              <a:defRPr sz="12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Название буллита</a:t>
            </a:r>
          </a:p>
        </p:txBody>
      </p:sp>
      <p:sp>
        <p:nvSpPr>
          <p:cNvPr id="17" name="Текст 2"/>
          <p:cNvSpPr>
            <a:spLocks noGrp="1"/>
          </p:cNvSpPr>
          <p:nvPr>
            <p:ph type="body" idx="27" hasCustomPrompt="1"/>
          </p:nvPr>
        </p:nvSpPr>
        <p:spPr>
          <a:xfrm>
            <a:off x="4663252" y="2813512"/>
            <a:ext cx="4223975" cy="333268"/>
          </a:xfrm>
        </p:spPr>
        <p:txBody>
          <a:bodyPr anchor="t"/>
          <a:lstStyle>
            <a:lvl1pPr marL="0" indent="0">
              <a:buNone/>
              <a:defRPr sz="12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Название буллита</a:t>
            </a:r>
          </a:p>
        </p:txBody>
      </p:sp>
    </p:spTree>
    <p:extLst>
      <p:ext uri="{BB962C8B-B14F-4D97-AF65-F5344CB8AC3E}">
        <p14:creationId xmlns:p14="http://schemas.microsoft.com/office/powerpoint/2010/main" val="159233479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Четыре буллита с ико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Название презентации. Мероприятие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r>
              <a:rPr lang="en-US"/>
              <a:t>23.06.2020</a:t>
            </a:r>
            <a:endParaRPr lang="ru-RU"/>
          </a:p>
        </p:txBody>
      </p:sp>
      <p:sp>
        <p:nvSpPr>
          <p:cNvPr id="10" name="Рисунок 14"/>
          <p:cNvSpPr>
            <a:spLocks noGrp="1"/>
          </p:cNvSpPr>
          <p:nvPr>
            <p:ph type="pic" sz="quarter" idx="21" hasCustomPrompt="1"/>
          </p:nvPr>
        </p:nvSpPr>
        <p:spPr>
          <a:xfrm>
            <a:off x="255600" y="822186"/>
            <a:ext cx="360000" cy="360000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11" name="Рисунок 14"/>
          <p:cNvSpPr>
            <a:spLocks noGrp="1"/>
          </p:cNvSpPr>
          <p:nvPr>
            <p:ph type="pic" sz="quarter" idx="22" hasCustomPrompt="1"/>
          </p:nvPr>
        </p:nvSpPr>
        <p:spPr>
          <a:xfrm>
            <a:off x="255600" y="2789536"/>
            <a:ext cx="360000" cy="360000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12" name="Рисунок 14"/>
          <p:cNvSpPr>
            <a:spLocks noGrp="1"/>
          </p:cNvSpPr>
          <p:nvPr>
            <p:ph type="pic" sz="quarter" idx="23" hasCustomPrompt="1"/>
          </p:nvPr>
        </p:nvSpPr>
        <p:spPr>
          <a:xfrm>
            <a:off x="4669200" y="822186"/>
            <a:ext cx="360000" cy="360000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13" name="Рисунок 14"/>
          <p:cNvSpPr>
            <a:spLocks noGrp="1"/>
          </p:cNvSpPr>
          <p:nvPr>
            <p:ph type="pic" sz="quarter" idx="24" hasCustomPrompt="1"/>
          </p:nvPr>
        </p:nvSpPr>
        <p:spPr>
          <a:xfrm>
            <a:off x="4669200" y="2789536"/>
            <a:ext cx="360000" cy="360000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D4377472-2581-4B39-80AE-581E00F8559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55588" y="3165518"/>
            <a:ext cx="4224338" cy="1355725"/>
          </a:xfrm>
        </p:spPr>
        <p:txBody>
          <a:bodyPr/>
          <a:lstStyle>
            <a:lvl1pPr>
              <a:defRPr lang="en-US" sz="1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87313"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8B92BB08-C89E-41B5-A110-42DDF113B6AA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667663" y="3165518"/>
            <a:ext cx="4224338" cy="1355725"/>
          </a:xfrm>
        </p:spPr>
        <p:txBody>
          <a:bodyPr/>
          <a:lstStyle>
            <a:lvl1pPr>
              <a:defRPr lang="en-US" sz="1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87313"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2D5CA91E-9AC8-4158-AA35-A1935E3551E1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255588" y="1198168"/>
            <a:ext cx="4224338" cy="1355725"/>
          </a:xfrm>
        </p:spPr>
        <p:txBody>
          <a:bodyPr/>
          <a:lstStyle>
            <a:lvl1pPr>
              <a:defRPr lang="en-US" sz="1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87313"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05B00560-4053-45AA-85D0-1C55BA3D54D5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667663" y="1198168"/>
            <a:ext cx="4224338" cy="1355725"/>
          </a:xfrm>
        </p:spPr>
        <p:txBody>
          <a:bodyPr/>
          <a:lstStyle>
            <a:lvl1pPr>
              <a:defRPr lang="en-US" sz="1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87313"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18" name="Текст 2"/>
          <p:cNvSpPr>
            <a:spLocks noGrp="1"/>
          </p:cNvSpPr>
          <p:nvPr>
            <p:ph type="body" idx="29" hasCustomPrompt="1"/>
          </p:nvPr>
        </p:nvSpPr>
        <p:spPr>
          <a:xfrm>
            <a:off x="727200" y="818732"/>
            <a:ext cx="3752373" cy="379435"/>
          </a:xfrm>
        </p:spPr>
        <p:txBody>
          <a:bodyPr anchor="t"/>
          <a:lstStyle>
            <a:lvl1pPr marL="0" indent="0">
              <a:buNone/>
              <a:defRPr sz="12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Название буллита</a:t>
            </a:r>
          </a:p>
        </p:txBody>
      </p:sp>
      <p:sp>
        <p:nvSpPr>
          <p:cNvPr id="19" name="Текст 2"/>
          <p:cNvSpPr>
            <a:spLocks noGrp="1"/>
          </p:cNvSpPr>
          <p:nvPr>
            <p:ph type="body" idx="20" hasCustomPrompt="1"/>
          </p:nvPr>
        </p:nvSpPr>
        <p:spPr>
          <a:xfrm>
            <a:off x="5139627" y="818732"/>
            <a:ext cx="3752373" cy="379435"/>
          </a:xfrm>
        </p:spPr>
        <p:txBody>
          <a:bodyPr anchor="t"/>
          <a:lstStyle>
            <a:lvl1pPr marL="0" indent="0">
              <a:buNone/>
              <a:defRPr sz="12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Название буллита</a:t>
            </a:r>
          </a:p>
        </p:txBody>
      </p:sp>
      <p:sp>
        <p:nvSpPr>
          <p:cNvPr id="20" name="Текст 2"/>
          <p:cNvSpPr>
            <a:spLocks noGrp="1"/>
          </p:cNvSpPr>
          <p:nvPr>
            <p:ph type="body" idx="30" hasCustomPrompt="1"/>
          </p:nvPr>
        </p:nvSpPr>
        <p:spPr>
          <a:xfrm>
            <a:off x="722427" y="2779201"/>
            <a:ext cx="3752373" cy="384163"/>
          </a:xfrm>
        </p:spPr>
        <p:txBody>
          <a:bodyPr anchor="t"/>
          <a:lstStyle>
            <a:lvl1pPr marL="0" indent="0">
              <a:buNone/>
              <a:defRPr sz="12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Название буллита</a:t>
            </a:r>
          </a:p>
        </p:txBody>
      </p:sp>
      <p:sp>
        <p:nvSpPr>
          <p:cNvPr id="21" name="Текст 2"/>
          <p:cNvSpPr>
            <a:spLocks noGrp="1"/>
          </p:cNvSpPr>
          <p:nvPr>
            <p:ph type="body" idx="31" hasCustomPrompt="1"/>
          </p:nvPr>
        </p:nvSpPr>
        <p:spPr>
          <a:xfrm>
            <a:off x="5134854" y="2779201"/>
            <a:ext cx="3752373" cy="384163"/>
          </a:xfrm>
        </p:spPr>
        <p:txBody>
          <a:bodyPr anchor="t"/>
          <a:lstStyle>
            <a:lvl1pPr marL="0" indent="0">
              <a:buNone/>
              <a:defRPr sz="12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Название буллита</a:t>
            </a:r>
          </a:p>
        </p:txBody>
      </p:sp>
    </p:spTree>
    <p:extLst>
      <p:ext uri="{BB962C8B-B14F-4D97-AF65-F5344CB8AC3E}">
        <p14:creationId xmlns:p14="http://schemas.microsoft.com/office/powerpoint/2010/main" val="338172505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Буллиты с иконками 2 столб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Название презентации. Мероприятие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r>
              <a:rPr lang="en-US"/>
              <a:t>23.06.2020</a:t>
            </a:r>
            <a:endParaRPr lang="ru-RU"/>
          </a:p>
        </p:txBody>
      </p:sp>
      <p:sp>
        <p:nvSpPr>
          <p:cNvPr id="35" name="Рисунок 14">
            <a:extLst>
              <a:ext uri="{FF2B5EF4-FFF2-40B4-BE49-F238E27FC236}">
                <a16:creationId xmlns:a16="http://schemas.microsoft.com/office/drawing/2014/main" id="{5ACD6DB4-4E35-4BB8-8994-407B920DEDBA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255600" y="1073836"/>
            <a:ext cx="360000" cy="360000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36" name="Text Placeholder 7">
            <a:extLst>
              <a:ext uri="{FF2B5EF4-FFF2-40B4-BE49-F238E27FC236}">
                <a16:creationId xmlns:a16="http://schemas.microsoft.com/office/drawing/2014/main" id="{1DB96461-00C9-4618-B085-BC875E29CDA8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735648" y="1001017"/>
            <a:ext cx="3586476" cy="490397"/>
          </a:xfrm>
        </p:spPr>
        <p:txBody>
          <a:bodyPr anchor="ctr"/>
          <a:lstStyle>
            <a:lvl1pPr>
              <a:defRPr lang="en-US" sz="1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9387" indent="0">
              <a:buNone/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7" name="Рисунок 14">
            <a:extLst>
              <a:ext uri="{FF2B5EF4-FFF2-40B4-BE49-F238E27FC236}">
                <a16:creationId xmlns:a16="http://schemas.microsoft.com/office/drawing/2014/main" id="{4CE4A8B4-2328-4C2C-A1F8-423D71774767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255600" y="1609172"/>
            <a:ext cx="360000" cy="360000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38" name="Text Placeholder 7">
            <a:extLst>
              <a:ext uri="{FF2B5EF4-FFF2-40B4-BE49-F238E27FC236}">
                <a16:creationId xmlns:a16="http://schemas.microsoft.com/office/drawing/2014/main" id="{B1AEF316-0FE1-4213-A402-302C31640C84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735648" y="1536353"/>
            <a:ext cx="3586476" cy="490397"/>
          </a:xfrm>
        </p:spPr>
        <p:txBody>
          <a:bodyPr anchor="ctr"/>
          <a:lstStyle>
            <a:lvl1pPr>
              <a:defRPr lang="en-US" sz="1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9387" indent="0">
              <a:buNone/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9" name="Рисунок 14">
            <a:extLst>
              <a:ext uri="{FF2B5EF4-FFF2-40B4-BE49-F238E27FC236}">
                <a16:creationId xmlns:a16="http://schemas.microsoft.com/office/drawing/2014/main" id="{64CD6F6C-3BD6-4982-9A80-480DEEF6FE94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255600" y="2148790"/>
            <a:ext cx="360000" cy="360000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40" name="Text Placeholder 7">
            <a:extLst>
              <a:ext uri="{FF2B5EF4-FFF2-40B4-BE49-F238E27FC236}">
                <a16:creationId xmlns:a16="http://schemas.microsoft.com/office/drawing/2014/main" id="{2E2D9583-6670-486A-A170-4B7E3AAD45D0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735648" y="2075971"/>
            <a:ext cx="3586476" cy="490397"/>
          </a:xfrm>
        </p:spPr>
        <p:txBody>
          <a:bodyPr anchor="ctr"/>
          <a:lstStyle>
            <a:lvl1pPr>
              <a:defRPr lang="en-US" sz="1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9387" indent="0">
              <a:buNone/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1" name="Рисунок 14">
            <a:extLst>
              <a:ext uri="{FF2B5EF4-FFF2-40B4-BE49-F238E27FC236}">
                <a16:creationId xmlns:a16="http://schemas.microsoft.com/office/drawing/2014/main" id="{B2679DE3-113C-45B0-9FBB-84C80D90A2FD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255600" y="2688408"/>
            <a:ext cx="360000" cy="360000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42" name="Text Placeholder 7">
            <a:extLst>
              <a:ext uri="{FF2B5EF4-FFF2-40B4-BE49-F238E27FC236}">
                <a16:creationId xmlns:a16="http://schemas.microsoft.com/office/drawing/2014/main" id="{DC34E2AE-DCD6-46D1-A1D1-59D432907686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735648" y="2615589"/>
            <a:ext cx="3586476" cy="490397"/>
          </a:xfrm>
        </p:spPr>
        <p:txBody>
          <a:bodyPr anchor="ctr"/>
          <a:lstStyle>
            <a:lvl1pPr>
              <a:defRPr lang="en-US" sz="1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9387" indent="0">
              <a:buNone/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3" name="Рисунок 14">
            <a:extLst>
              <a:ext uri="{FF2B5EF4-FFF2-40B4-BE49-F238E27FC236}">
                <a16:creationId xmlns:a16="http://schemas.microsoft.com/office/drawing/2014/main" id="{95B65BCB-FAFB-4949-9DA5-6DD965EF5DDE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255600" y="3228026"/>
            <a:ext cx="360000" cy="360000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44" name="Text Placeholder 7">
            <a:extLst>
              <a:ext uri="{FF2B5EF4-FFF2-40B4-BE49-F238E27FC236}">
                <a16:creationId xmlns:a16="http://schemas.microsoft.com/office/drawing/2014/main" id="{DF6D2344-1F01-4E57-B29B-777B243901A7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735648" y="3155207"/>
            <a:ext cx="3586476" cy="490397"/>
          </a:xfrm>
        </p:spPr>
        <p:txBody>
          <a:bodyPr anchor="ctr"/>
          <a:lstStyle>
            <a:lvl1pPr>
              <a:defRPr lang="en-US" sz="1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9387" indent="0">
              <a:buNone/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5" name="Рисунок 14">
            <a:extLst>
              <a:ext uri="{FF2B5EF4-FFF2-40B4-BE49-F238E27FC236}">
                <a16:creationId xmlns:a16="http://schemas.microsoft.com/office/drawing/2014/main" id="{B338637A-8816-44B7-BB19-C9702D023FBC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255600" y="3767644"/>
            <a:ext cx="360000" cy="360000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46" name="Text Placeholder 7">
            <a:extLst>
              <a:ext uri="{FF2B5EF4-FFF2-40B4-BE49-F238E27FC236}">
                <a16:creationId xmlns:a16="http://schemas.microsoft.com/office/drawing/2014/main" id="{D970B49F-E8D0-42E9-906A-E1BE37618111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735648" y="3694825"/>
            <a:ext cx="3586476" cy="490397"/>
          </a:xfrm>
        </p:spPr>
        <p:txBody>
          <a:bodyPr anchor="ctr"/>
          <a:lstStyle>
            <a:lvl1pPr>
              <a:defRPr lang="en-US" sz="1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9387" indent="0">
              <a:buNone/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7" name="Рисунок 14">
            <a:extLst>
              <a:ext uri="{FF2B5EF4-FFF2-40B4-BE49-F238E27FC236}">
                <a16:creationId xmlns:a16="http://schemas.microsoft.com/office/drawing/2014/main" id="{DEB00967-6AE4-4995-9A85-2356A9A48992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255600" y="4307262"/>
            <a:ext cx="360000" cy="360000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48" name="Text Placeholder 7">
            <a:extLst>
              <a:ext uri="{FF2B5EF4-FFF2-40B4-BE49-F238E27FC236}">
                <a16:creationId xmlns:a16="http://schemas.microsoft.com/office/drawing/2014/main" id="{A098F644-4A32-41C9-AB95-DC7B1A2CBBAC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735648" y="4234443"/>
            <a:ext cx="3586476" cy="490397"/>
          </a:xfrm>
        </p:spPr>
        <p:txBody>
          <a:bodyPr anchor="ctr"/>
          <a:lstStyle>
            <a:lvl1pPr>
              <a:defRPr lang="en-US" sz="1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9387" indent="0">
              <a:buNone/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9" name="Рисунок 14">
            <a:extLst>
              <a:ext uri="{FF2B5EF4-FFF2-40B4-BE49-F238E27FC236}">
                <a16:creationId xmlns:a16="http://schemas.microsoft.com/office/drawing/2014/main" id="{52790202-17E3-482C-BBC7-0FDC08AA8D93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4821878" y="1073836"/>
            <a:ext cx="360000" cy="360000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50" name="Text Placeholder 7">
            <a:extLst>
              <a:ext uri="{FF2B5EF4-FFF2-40B4-BE49-F238E27FC236}">
                <a16:creationId xmlns:a16="http://schemas.microsoft.com/office/drawing/2014/main" id="{0596A83C-CB24-431E-B6CA-8EAEEF87F2BC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5301926" y="1001017"/>
            <a:ext cx="3586476" cy="490397"/>
          </a:xfrm>
        </p:spPr>
        <p:txBody>
          <a:bodyPr anchor="ctr"/>
          <a:lstStyle>
            <a:lvl1pPr>
              <a:defRPr lang="en-US" sz="1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9387" indent="0">
              <a:buNone/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1" name="Рисунок 14">
            <a:extLst>
              <a:ext uri="{FF2B5EF4-FFF2-40B4-BE49-F238E27FC236}">
                <a16:creationId xmlns:a16="http://schemas.microsoft.com/office/drawing/2014/main" id="{98CCCF76-0F0D-4468-B476-98F7E5F193DB}"/>
              </a:ext>
            </a:extLst>
          </p:cNvPr>
          <p:cNvSpPr>
            <a:spLocks noGrp="1"/>
          </p:cNvSpPr>
          <p:nvPr>
            <p:ph type="pic" sz="quarter" idx="46" hasCustomPrompt="1"/>
          </p:nvPr>
        </p:nvSpPr>
        <p:spPr>
          <a:xfrm>
            <a:off x="4821878" y="1609172"/>
            <a:ext cx="360000" cy="360000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52" name="Text Placeholder 7">
            <a:extLst>
              <a:ext uri="{FF2B5EF4-FFF2-40B4-BE49-F238E27FC236}">
                <a16:creationId xmlns:a16="http://schemas.microsoft.com/office/drawing/2014/main" id="{BA14B70F-4E5F-4E68-A232-DB29D9482509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5301926" y="1536353"/>
            <a:ext cx="3586476" cy="490397"/>
          </a:xfrm>
        </p:spPr>
        <p:txBody>
          <a:bodyPr anchor="ctr"/>
          <a:lstStyle>
            <a:lvl1pPr>
              <a:defRPr lang="en-US" sz="1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9387" indent="0">
              <a:buNone/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3" name="Рисунок 14">
            <a:extLst>
              <a:ext uri="{FF2B5EF4-FFF2-40B4-BE49-F238E27FC236}">
                <a16:creationId xmlns:a16="http://schemas.microsoft.com/office/drawing/2014/main" id="{B12EAE96-E1E7-4AEA-BE1F-929DC6D7DACD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4821878" y="2148790"/>
            <a:ext cx="360000" cy="360000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54" name="Text Placeholder 7">
            <a:extLst>
              <a:ext uri="{FF2B5EF4-FFF2-40B4-BE49-F238E27FC236}">
                <a16:creationId xmlns:a16="http://schemas.microsoft.com/office/drawing/2014/main" id="{A9563D9A-CED2-4ECA-8A37-BF67DAC51F47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5301926" y="2075971"/>
            <a:ext cx="3586476" cy="490397"/>
          </a:xfrm>
        </p:spPr>
        <p:txBody>
          <a:bodyPr anchor="ctr"/>
          <a:lstStyle>
            <a:lvl1pPr>
              <a:defRPr lang="en-US" sz="1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9387" indent="0">
              <a:buNone/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5" name="Рисунок 14">
            <a:extLst>
              <a:ext uri="{FF2B5EF4-FFF2-40B4-BE49-F238E27FC236}">
                <a16:creationId xmlns:a16="http://schemas.microsoft.com/office/drawing/2014/main" id="{F9F1D5B1-7350-461F-BEC4-A02D9209AAC8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>
            <a:off x="4821878" y="2688408"/>
            <a:ext cx="360000" cy="360000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56" name="Text Placeholder 7">
            <a:extLst>
              <a:ext uri="{FF2B5EF4-FFF2-40B4-BE49-F238E27FC236}">
                <a16:creationId xmlns:a16="http://schemas.microsoft.com/office/drawing/2014/main" id="{0FB3655B-D02C-4974-B8BB-52053EF46FA1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5301926" y="2615589"/>
            <a:ext cx="3586476" cy="490397"/>
          </a:xfrm>
        </p:spPr>
        <p:txBody>
          <a:bodyPr anchor="ctr"/>
          <a:lstStyle>
            <a:lvl1pPr>
              <a:defRPr lang="en-US" sz="1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9387" indent="0">
              <a:buNone/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7" name="Рисунок 14">
            <a:extLst>
              <a:ext uri="{FF2B5EF4-FFF2-40B4-BE49-F238E27FC236}">
                <a16:creationId xmlns:a16="http://schemas.microsoft.com/office/drawing/2014/main" id="{DE3ECA66-605C-4EA2-80FD-5D3DD5A9751C}"/>
              </a:ext>
            </a:extLst>
          </p:cNvPr>
          <p:cNvSpPr>
            <a:spLocks noGrp="1"/>
          </p:cNvSpPr>
          <p:nvPr>
            <p:ph type="pic" sz="quarter" idx="52" hasCustomPrompt="1"/>
          </p:nvPr>
        </p:nvSpPr>
        <p:spPr>
          <a:xfrm>
            <a:off x="4821878" y="3228026"/>
            <a:ext cx="360000" cy="360000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58" name="Text Placeholder 7">
            <a:extLst>
              <a:ext uri="{FF2B5EF4-FFF2-40B4-BE49-F238E27FC236}">
                <a16:creationId xmlns:a16="http://schemas.microsoft.com/office/drawing/2014/main" id="{EDA554DC-64B4-4829-893F-1BE738AADB2B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>
          <a:xfrm>
            <a:off x="5301926" y="3155207"/>
            <a:ext cx="3586476" cy="490397"/>
          </a:xfrm>
        </p:spPr>
        <p:txBody>
          <a:bodyPr anchor="ctr"/>
          <a:lstStyle>
            <a:lvl1pPr>
              <a:defRPr lang="en-US" sz="1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9387" indent="0">
              <a:buNone/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9" name="Рисунок 14">
            <a:extLst>
              <a:ext uri="{FF2B5EF4-FFF2-40B4-BE49-F238E27FC236}">
                <a16:creationId xmlns:a16="http://schemas.microsoft.com/office/drawing/2014/main" id="{FC35F83D-02DD-4749-A458-B5EBA5DEC17D}"/>
              </a:ext>
            </a:extLst>
          </p:cNvPr>
          <p:cNvSpPr>
            <a:spLocks noGrp="1"/>
          </p:cNvSpPr>
          <p:nvPr>
            <p:ph type="pic" sz="quarter" idx="54" hasCustomPrompt="1"/>
          </p:nvPr>
        </p:nvSpPr>
        <p:spPr>
          <a:xfrm>
            <a:off x="4821878" y="3767644"/>
            <a:ext cx="360000" cy="360000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60" name="Text Placeholder 7">
            <a:extLst>
              <a:ext uri="{FF2B5EF4-FFF2-40B4-BE49-F238E27FC236}">
                <a16:creationId xmlns:a16="http://schemas.microsoft.com/office/drawing/2014/main" id="{B76B11AD-817F-47DD-B055-F17D2333517A}"/>
              </a:ext>
            </a:extLst>
          </p:cNvPr>
          <p:cNvSpPr>
            <a:spLocks noGrp="1"/>
          </p:cNvSpPr>
          <p:nvPr>
            <p:ph type="body" sz="quarter" idx="55"/>
          </p:nvPr>
        </p:nvSpPr>
        <p:spPr>
          <a:xfrm>
            <a:off x="5301926" y="3694825"/>
            <a:ext cx="3586476" cy="490397"/>
          </a:xfrm>
        </p:spPr>
        <p:txBody>
          <a:bodyPr anchor="ctr"/>
          <a:lstStyle>
            <a:lvl1pPr>
              <a:defRPr lang="en-US" sz="1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9387" indent="0">
              <a:buNone/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1" name="Рисунок 14">
            <a:extLst>
              <a:ext uri="{FF2B5EF4-FFF2-40B4-BE49-F238E27FC236}">
                <a16:creationId xmlns:a16="http://schemas.microsoft.com/office/drawing/2014/main" id="{D6937FE5-2DC9-467B-B2CB-1E208EC03460}"/>
              </a:ext>
            </a:extLst>
          </p:cNvPr>
          <p:cNvSpPr>
            <a:spLocks noGrp="1"/>
          </p:cNvSpPr>
          <p:nvPr>
            <p:ph type="pic" sz="quarter" idx="56" hasCustomPrompt="1"/>
          </p:nvPr>
        </p:nvSpPr>
        <p:spPr>
          <a:xfrm>
            <a:off x="4821878" y="4307262"/>
            <a:ext cx="360000" cy="360000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62" name="Text Placeholder 7">
            <a:extLst>
              <a:ext uri="{FF2B5EF4-FFF2-40B4-BE49-F238E27FC236}">
                <a16:creationId xmlns:a16="http://schemas.microsoft.com/office/drawing/2014/main" id="{30E2FE77-DADE-42E6-BD8F-386BE6C5C239}"/>
              </a:ext>
            </a:extLst>
          </p:cNvPr>
          <p:cNvSpPr>
            <a:spLocks noGrp="1"/>
          </p:cNvSpPr>
          <p:nvPr>
            <p:ph type="body" sz="quarter" idx="57"/>
          </p:nvPr>
        </p:nvSpPr>
        <p:spPr>
          <a:xfrm>
            <a:off x="5301926" y="4234443"/>
            <a:ext cx="3586476" cy="490397"/>
          </a:xfrm>
        </p:spPr>
        <p:txBody>
          <a:bodyPr anchor="ctr"/>
          <a:lstStyle>
            <a:lvl1pPr>
              <a:defRPr lang="en-US" sz="1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9387" indent="0">
              <a:buNone/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959761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Большое фото снизу +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A9423FA0-E55A-4DA4-9315-C648399DFB49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255601" y="1324799"/>
            <a:ext cx="4247819" cy="1704948"/>
          </a:xfrm>
        </p:spPr>
        <p:txBody>
          <a:bodyPr/>
          <a:lstStyle>
            <a:lvl1pPr>
              <a:defRPr lang="en-US" sz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87313"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A9423FA0-E55A-4DA4-9315-C648399DFB4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658377" y="1324800"/>
            <a:ext cx="4247819" cy="1704948"/>
          </a:xfrm>
        </p:spPr>
        <p:txBody>
          <a:bodyPr/>
          <a:lstStyle>
            <a:lvl1pPr>
              <a:defRPr lang="en-US" sz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87313"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600" y="204540"/>
            <a:ext cx="8650596" cy="5292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Название презентации. Мероприятие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r>
              <a:rPr lang="en-US"/>
              <a:t>23.06.2020</a:t>
            </a:r>
            <a:endParaRPr lang="ru-RU"/>
          </a:p>
        </p:txBody>
      </p:sp>
      <p:sp>
        <p:nvSpPr>
          <p:cNvPr id="24" name="Рисунок 10"/>
          <p:cNvSpPr>
            <a:spLocks noGrp="1"/>
          </p:cNvSpPr>
          <p:nvPr>
            <p:ph type="pic" sz="quarter" idx="29" hasCustomPrompt="1"/>
          </p:nvPr>
        </p:nvSpPr>
        <p:spPr>
          <a:xfrm>
            <a:off x="0" y="3124200"/>
            <a:ext cx="9144000" cy="20193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11" name="Текст 2"/>
          <p:cNvSpPr>
            <a:spLocks noGrp="1"/>
          </p:cNvSpPr>
          <p:nvPr>
            <p:ph type="body" idx="23" hasCustomPrompt="1"/>
          </p:nvPr>
        </p:nvSpPr>
        <p:spPr>
          <a:xfrm>
            <a:off x="255598" y="818732"/>
            <a:ext cx="4223975" cy="448751"/>
          </a:xfrm>
        </p:spPr>
        <p:txBody>
          <a:bodyPr anchor="t"/>
          <a:lstStyle>
            <a:lvl1pPr marL="0" indent="0">
              <a:buNone/>
              <a:defRPr sz="12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Название буллита</a:t>
            </a:r>
          </a:p>
        </p:txBody>
      </p:sp>
      <p:sp>
        <p:nvSpPr>
          <p:cNvPr id="12" name="Текст 2"/>
          <p:cNvSpPr>
            <a:spLocks noGrp="1"/>
          </p:cNvSpPr>
          <p:nvPr>
            <p:ph type="body" idx="20" hasCustomPrompt="1"/>
          </p:nvPr>
        </p:nvSpPr>
        <p:spPr>
          <a:xfrm>
            <a:off x="4668025" y="818732"/>
            <a:ext cx="4223975" cy="448751"/>
          </a:xfrm>
        </p:spPr>
        <p:txBody>
          <a:bodyPr anchor="t"/>
          <a:lstStyle>
            <a:lvl1pPr marL="0" indent="0">
              <a:buNone/>
              <a:defRPr sz="12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Название буллита</a:t>
            </a:r>
          </a:p>
        </p:txBody>
      </p:sp>
    </p:spTree>
    <p:extLst>
      <p:ext uri="{BB962C8B-B14F-4D97-AF65-F5344CB8AC3E}">
        <p14:creationId xmlns:p14="http://schemas.microsoft.com/office/powerpoint/2010/main" val="351663207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Универсальная сетка 2х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9" name="Object 8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/>
          <p:cNvSpPr/>
          <p:nvPr>
            <p:custDataLst>
              <p:tags r:id="rId2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28"/>
          </p:nvPr>
        </p:nvSpPr>
        <p:spPr>
          <a:xfrm>
            <a:off x="250825" y="818733"/>
            <a:ext cx="4224338" cy="1881717"/>
          </a:xfrm>
        </p:spPr>
        <p:txBody>
          <a:bodyPr/>
          <a:lstStyle>
            <a:lvl1pPr>
              <a:defRPr sz="1200"/>
            </a:lvl1pPr>
            <a:lvl2pPr>
              <a:defRPr sz="11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Название презентации. Мероприятие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r>
              <a:rPr lang="en-US"/>
              <a:t>23.06.2020</a:t>
            </a:r>
            <a:endParaRPr lang="ru-RU"/>
          </a:p>
        </p:txBody>
      </p:sp>
      <p:sp>
        <p:nvSpPr>
          <p:cNvPr id="18" name="Content Placeholder 6"/>
          <p:cNvSpPr>
            <a:spLocks noGrp="1"/>
          </p:cNvSpPr>
          <p:nvPr>
            <p:ph sz="quarter" idx="29"/>
          </p:nvPr>
        </p:nvSpPr>
        <p:spPr>
          <a:xfrm>
            <a:off x="250825" y="2821762"/>
            <a:ext cx="4224338" cy="1881717"/>
          </a:xfrm>
        </p:spPr>
        <p:txBody>
          <a:bodyPr/>
          <a:lstStyle>
            <a:lvl1pPr>
              <a:defRPr sz="1200"/>
            </a:lvl1pPr>
            <a:lvl2pPr>
              <a:defRPr sz="11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6"/>
          <p:cNvSpPr>
            <a:spLocks noGrp="1"/>
          </p:cNvSpPr>
          <p:nvPr>
            <p:ph sz="quarter" idx="30"/>
          </p:nvPr>
        </p:nvSpPr>
        <p:spPr>
          <a:xfrm>
            <a:off x="4662889" y="818733"/>
            <a:ext cx="4224338" cy="1881717"/>
          </a:xfrm>
        </p:spPr>
        <p:txBody>
          <a:bodyPr/>
          <a:lstStyle>
            <a:lvl1pPr>
              <a:defRPr sz="1200"/>
            </a:lvl1pPr>
            <a:lvl2pPr>
              <a:defRPr sz="11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6"/>
          <p:cNvSpPr>
            <a:spLocks noGrp="1"/>
          </p:cNvSpPr>
          <p:nvPr>
            <p:ph sz="quarter" idx="31"/>
          </p:nvPr>
        </p:nvSpPr>
        <p:spPr>
          <a:xfrm>
            <a:off x="4662889" y="2821762"/>
            <a:ext cx="4224338" cy="1881717"/>
          </a:xfrm>
        </p:spPr>
        <p:txBody>
          <a:bodyPr/>
          <a:lstStyle>
            <a:lvl1pPr>
              <a:defRPr sz="1200"/>
            </a:lvl1pPr>
            <a:lvl2pPr>
              <a:defRPr sz="11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902498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Универсальная сетка 2х2 с заголовками колон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9" name="Object 8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/>
          <p:cNvSpPr/>
          <p:nvPr>
            <p:custDataLst>
              <p:tags r:id="rId2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28"/>
          </p:nvPr>
        </p:nvSpPr>
        <p:spPr>
          <a:xfrm>
            <a:off x="250825" y="1178752"/>
            <a:ext cx="4224338" cy="1755274"/>
          </a:xfrm>
        </p:spPr>
        <p:txBody>
          <a:bodyPr/>
          <a:lstStyle>
            <a:lvl1pPr>
              <a:defRPr sz="1200"/>
            </a:lvl1pPr>
            <a:lvl2pPr>
              <a:defRPr sz="11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Название презентации. Мероприятие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r>
              <a:rPr lang="en-US"/>
              <a:t>23.06.2020</a:t>
            </a:r>
            <a:endParaRPr lang="ru-RU"/>
          </a:p>
        </p:txBody>
      </p:sp>
      <p:sp>
        <p:nvSpPr>
          <p:cNvPr id="14" name="Текст 2"/>
          <p:cNvSpPr>
            <a:spLocks noGrp="1"/>
          </p:cNvSpPr>
          <p:nvPr>
            <p:ph type="body" idx="25" hasCustomPrompt="1"/>
          </p:nvPr>
        </p:nvSpPr>
        <p:spPr>
          <a:xfrm>
            <a:off x="255598" y="818733"/>
            <a:ext cx="4223975" cy="333268"/>
          </a:xfrm>
        </p:spPr>
        <p:txBody>
          <a:bodyPr anchor="t"/>
          <a:lstStyle>
            <a:lvl1pPr marL="0" indent="0">
              <a:buNone/>
              <a:defRPr sz="12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Название буллита</a:t>
            </a:r>
          </a:p>
        </p:txBody>
      </p:sp>
      <p:sp>
        <p:nvSpPr>
          <p:cNvPr id="15" name="Текст 2"/>
          <p:cNvSpPr>
            <a:spLocks noGrp="1"/>
          </p:cNvSpPr>
          <p:nvPr>
            <p:ph type="body" idx="20" hasCustomPrompt="1"/>
          </p:nvPr>
        </p:nvSpPr>
        <p:spPr>
          <a:xfrm>
            <a:off x="4668025" y="818733"/>
            <a:ext cx="4223975" cy="333268"/>
          </a:xfrm>
        </p:spPr>
        <p:txBody>
          <a:bodyPr anchor="t"/>
          <a:lstStyle>
            <a:lvl1pPr marL="0" indent="0">
              <a:buNone/>
              <a:defRPr sz="12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Название буллита</a:t>
            </a:r>
          </a:p>
        </p:txBody>
      </p:sp>
      <p:sp>
        <p:nvSpPr>
          <p:cNvPr id="18" name="Content Placeholder 6"/>
          <p:cNvSpPr>
            <a:spLocks noGrp="1"/>
          </p:cNvSpPr>
          <p:nvPr>
            <p:ph sz="quarter" idx="29"/>
          </p:nvPr>
        </p:nvSpPr>
        <p:spPr>
          <a:xfrm>
            <a:off x="250825" y="3000181"/>
            <a:ext cx="4224338" cy="1755274"/>
          </a:xfrm>
        </p:spPr>
        <p:txBody>
          <a:bodyPr/>
          <a:lstStyle>
            <a:lvl1pPr>
              <a:defRPr sz="1200"/>
            </a:lvl1pPr>
            <a:lvl2pPr>
              <a:defRPr sz="11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6"/>
          <p:cNvSpPr>
            <a:spLocks noGrp="1"/>
          </p:cNvSpPr>
          <p:nvPr>
            <p:ph sz="quarter" idx="30"/>
          </p:nvPr>
        </p:nvSpPr>
        <p:spPr>
          <a:xfrm>
            <a:off x="4662889" y="1178752"/>
            <a:ext cx="4224338" cy="1755274"/>
          </a:xfrm>
        </p:spPr>
        <p:txBody>
          <a:bodyPr/>
          <a:lstStyle>
            <a:lvl1pPr>
              <a:defRPr sz="1200"/>
            </a:lvl1pPr>
            <a:lvl2pPr>
              <a:defRPr sz="11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6"/>
          <p:cNvSpPr>
            <a:spLocks noGrp="1"/>
          </p:cNvSpPr>
          <p:nvPr>
            <p:ph sz="quarter" idx="31"/>
          </p:nvPr>
        </p:nvSpPr>
        <p:spPr>
          <a:xfrm>
            <a:off x="4662889" y="3000181"/>
            <a:ext cx="4224338" cy="1755274"/>
          </a:xfrm>
        </p:spPr>
        <p:txBody>
          <a:bodyPr/>
          <a:lstStyle>
            <a:lvl1pPr>
              <a:defRPr sz="1200"/>
            </a:lvl1pPr>
            <a:lvl2pPr>
              <a:defRPr sz="11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05110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фоновое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28"/>
          <p:cNvSpPr/>
          <p:nvPr/>
        </p:nvSpPr>
        <p:spPr bwMode="auto">
          <a:xfrm>
            <a:off x="0" y="0"/>
            <a:ext cx="9144000" cy="5144400"/>
          </a:xfrm>
          <a:prstGeom prst="rect">
            <a:avLst/>
          </a:prstGeom>
          <a:gradFill>
            <a:gsLst>
              <a:gs pos="2020">
                <a:schemeClr val="accent1">
                  <a:alpha val="85000"/>
                </a:schemeClr>
              </a:gs>
              <a:gs pos="35000">
                <a:srgbClr val="008C95">
                  <a:alpha val="55000"/>
                </a:srgbClr>
              </a:gs>
              <a:gs pos="74000">
                <a:schemeClr val="accent1">
                  <a:alpha val="36000"/>
                </a:schemeClr>
              </a:gs>
              <a:gs pos="100000">
                <a:schemeClr val="accent1">
                  <a:alpha val="10000"/>
                </a:schemeClr>
              </a:gs>
            </a:gsLst>
            <a:lin ang="30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395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10" name="Объект 9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90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3" imgW="270" imgH="270" progId="TCLayout.ActiveDocument.1">
                  <p:embed/>
                </p:oleObj>
              </mc:Choice>
              <mc:Fallback>
                <p:oleObj name="Слайд think-cell" r:id="rId3" imgW="270" imgH="270" progId="TCLayout.ActiveDocument.1">
                  <p:embed/>
                  <p:pic>
                    <p:nvPicPr>
                      <p:cNvPr id="10" name="Объект 9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90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" name="Прямоугольник 65"/>
          <p:cNvSpPr/>
          <p:nvPr/>
        </p:nvSpPr>
        <p:spPr>
          <a:xfrm>
            <a:off x="9174366" y="3"/>
            <a:ext cx="2781533" cy="51434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lIns="576000">
            <a:noAutofit/>
          </a:bodyPr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>
                <a:solidFill>
                  <a:schemeClr val="bg1"/>
                </a:solidFill>
              </a:rPr>
              <a:t>Рекомендации </a:t>
            </a:r>
            <a:br>
              <a:rPr lang="ru-RU" sz="1200" b="1" dirty="0">
                <a:solidFill>
                  <a:schemeClr val="bg1"/>
                </a:solidFill>
              </a:rPr>
            </a:br>
            <a:r>
              <a:rPr lang="ru-RU" sz="12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по оформлению слайдов</a:t>
            </a:r>
          </a:p>
          <a:p>
            <a:pPr marL="0" algn="l" defTabSz="779158" rtl="0" eaLnBrk="1" latinLnBrk="0" hangingPunct="1"/>
            <a:endParaRPr lang="ru-RU" sz="800" b="1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182561" indent="-182561" algn="l" defTabSz="779158" rtl="0" eaLnBrk="1" latinLnBrk="0" hangingPunct="1">
              <a:spcAft>
                <a:spcPts val="200"/>
              </a:spcAft>
              <a:buFont typeface="+mj-lt"/>
              <a:buAutoNum type="arabicPeriod"/>
            </a:pPr>
            <a:r>
              <a: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ТЕКСТ</a:t>
            </a:r>
          </a:p>
          <a:p>
            <a:pPr marL="266698" lvl="4" indent="-88899" algn="l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800" b="0" dirty="0" err="1">
                <a:solidFill>
                  <a:schemeClr val="bg1"/>
                </a:solidFill>
              </a:rPr>
              <a:t>Корп.шрифт</a:t>
            </a:r>
            <a:r>
              <a:rPr lang="ru-RU" sz="800" b="0" dirty="0">
                <a:solidFill>
                  <a:schemeClr val="bg1"/>
                </a:solidFill>
              </a:rPr>
              <a:t> для презентаций</a:t>
            </a:r>
            <a:r>
              <a:rPr lang="ru-RU" sz="800" b="0" baseline="0" dirty="0">
                <a:solidFill>
                  <a:schemeClr val="bg1"/>
                </a:solidFill>
              </a:rPr>
              <a:t> </a:t>
            </a:r>
            <a:r>
              <a:rPr lang="ru-RU" sz="800" baseline="0" dirty="0">
                <a:solidFill>
                  <a:schemeClr val="bg1"/>
                </a:solidFill>
              </a:rPr>
              <a:t>– </a:t>
            </a:r>
            <a:br>
              <a:rPr lang="ru-RU" sz="800" baseline="0" dirty="0">
                <a:solidFill>
                  <a:schemeClr val="bg1"/>
                </a:solidFill>
              </a:rPr>
            </a:br>
            <a:r>
              <a:rPr lang="en-US" sz="800" b="1" dirty="0">
                <a:solidFill>
                  <a:schemeClr val="bg1"/>
                </a:solidFill>
              </a:rPr>
              <a:t>Arial</a:t>
            </a:r>
            <a:r>
              <a:rPr lang="ru-RU" sz="800" dirty="0">
                <a:solidFill>
                  <a:schemeClr val="bg1"/>
                </a:solidFill>
              </a:rPr>
              <a:t> (</a:t>
            </a:r>
            <a:r>
              <a:rPr lang="ru-RU" sz="800" i="1" dirty="0">
                <a:solidFill>
                  <a:schemeClr val="bg1"/>
                </a:solidFill>
              </a:rPr>
              <a:t>д</a:t>
            </a:r>
            <a:r>
              <a:rPr lang="ru-RU" sz="800" i="1" baseline="0" dirty="0">
                <a:solidFill>
                  <a:schemeClr val="bg1"/>
                </a:solidFill>
              </a:rPr>
              <a:t>опустимо:</a:t>
            </a:r>
            <a:r>
              <a:rPr lang="ru-RU" sz="800" baseline="0" dirty="0">
                <a:solidFill>
                  <a:schemeClr val="bg1"/>
                </a:solidFill>
              </a:rPr>
              <a:t> </a:t>
            </a:r>
            <a:r>
              <a:rPr lang="en-US" sz="800" baseline="0" dirty="0">
                <a:solidFill>
                  <a:schemeClr val="bg1"/>
                </a:solidFill>
              </a:rPr>
              <a:t>Arial Narrow</a:t>
            </a:r>
            <a:r>
              <a:rPr lang="ru-RU" sz="800" baseline="0" dirty="0">
                <a:solidFill>
                  <a:schemeClr val="bg1"/>
                </a:solidFill>
              </a:rPr>
              <a:t>)</a:t>
            </a:r>
          </a:p>
          <a:p>
            <a:pPr marL="266698" lvl="4" indent="-88899" algn="l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800" baseline="0" dirty="0">
                <a:solidFill>
                  <a:schemeClr val="bg1"/>
                </a:solidFill>
              </a:rPr>
              <a:t>Заголовок слайда – </a:t>
            </a:r>
            <a:r>
              <a:rPr lang="ru-RU" sz="800" b="1" baseline="0" dirty="0">
                <a:solidFill>
                  <a:schemeClr val="bg1"/>
                </a:solidFill>
              </a:rPr>
              <a:t>не ниже 16 </a:t>
            </a:r>
            <a:r>
              <a:rPr lang="ru-RU" sz="800" b="1" baseline="0" dirty="0" err="1">
                <a:solidFill>
                  <a:schemeClr val="bg1"/>
                </a:solidFill>
              </a:rPr>
              <a:t>пт</a:t>
            </a:r>
            <a:endParaRPr lang="ru-RU" sz="800" b="1" baseline="0" dirty="0">
              <a:solidFill>
                <a:schemeClr val="bg1"/>
              </a:solidFill>
            </a:endParaRPr>
          </a:p>
          <a:p>
            <a:pPr marL="266698" lvl="4" indent="-88899" algn="l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800" baseline="0" dirty="0">
                <a:solidFill>
                  <a:schemeClr val="bg1"/>
                </a:solidFill>
              </a:rPr>
              <a:t>Текст на слайде – </a:t>
            </a:r>
            <a:r>
              <a:rPr lang="ru-RU" sz="800" b="1" baseline="0" dirty="0">
                <a:solidFill>
                  <a:schemeClr val="bg1"/>
                </a:solidFill>
              </a:rPr>
              <a:t>не ниже </a:t>
            </a:r>
            <a:r>
              <a:rPr lang="en-US" sz="800" b="1" baseline="0" dirty="0">
                <a:solidFill>
                  <a:schemeClr val="bg1"/>
                </a:solidFill>
              </a:rPr>
              <a:t>1</a:t>
            </a:r>
            <a:r>
              <a:rPr lang="ru-RU" sz="800" b="1" baseline="0" dirty="0">
                <a:solidFill>
                  <a:schemeClr val="bg1"/>
                </a:solidFill>
              </a:rPr>
              <a:t>2 </a:t>
            </a:r>
            <a:r>
              <a:rPr lang="ru-RU" sz="800" b="1" baseline="0" dirty="0" err="1">
                <a:solidFill>
                  <a:schemeClr val="bg1"/>
                </a:solidFill>
              </a:rPr>
              <a:t>пт</a:t>
            </a:r>
            <a:endParaRPr lang="ru-RU" sz="800" b="1" baseline="0" dirty="0">
              <a:solidFill>
                <a:schemeClr val="bg1"/>
              </a:solidFill>
            </a:endParaRPr>
          </a:p>
          <a:p>
            <a:pPr marL="266698" lvl="4" indent="-88899" algn="l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800" baseline="0" dirty="0">
                <a:solidFill>
                  <a:schemeClr val="bg1"/>
                </a:solidFill>
              </a:rPr>
              <a:t>Примечания – </a:t>
            </a:r>
            <a:r>
              <a:rPr lang="ru-RU" sz="800" b="1" baseline="0" dirty="0">
                <a:solidFill>
                  <a:schemeClr val="bg1"/>
                </a:solidFill>
              </a:rPr>
              <a:t>не ниже </a:t>
            </a:r>
            <a:r>
              <a:rPr lang="en-US" sz="800" b="1" baseline="0" dirty="0">
                <a:solidFill>
                  <a:schemeClr val="bg1"/>
                </a:solidFill>
              </a:rPr>
              <a:t>8</a:t>
            </a:r>
            <a:r>
              <a:rPr lang="ru-RU" sz="800" b="1" baseline="0" dirty="0">
                <a:solidFill>
                  <a:schemeClr val="bg1"/>
                </a:solidFill>
              </a:rPr>
              <a:t> </a:t>
            </a:r>
            <a:r>
              <a:rPr lang="ru-RU" sz="800" b="1" baseline="0" dirty="0" err="1">
                <a:solidFill>
                  <a:schemeClr val="bg1"/>
                </a:solidFill>
              </a:rPr>
              <a:t>пт</a:t>
            </a:r>
            <a:endParaRPr lang="ru-RU" sz="800" b="1" baseline="0" dirty="0">
              <a:solidFill>
                <a:schemeClr val="bg1"/>
              </a:solidFill>
            </a:endParaRPr>
          </a:p>
          <a:p>
            <a:pPr marL="266698" lvl="4" indent="-88899" algn="l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800" baseline="0" dirty="0">
                <a:solidFill>
                  <a:schemeClr val="bg1"/>
                </a:solidFill>
              </a:rPr>
              <a:t>Используйте на слайде </a:t>
            </a:r>
            <a:br>
              <a:rPr lang="ru-RU" sz="800" baseline="0" dirty="0">
                <a:solidFill>
                  <a:schemeClr val="bg1"/>
                </a:solidFill>
              </a:rPr>
            </a:br>
            <a:r>
              <a:rPr lang="ru-RU" sz="800" b="1" baseline="0" dirty="0">
                <a:solidFill>
                  <a:schemeClr val="bg1"/>
                </a:solidFill>
              </a:rPr>
              <a:t>не более 3 размеров шрифтов</a:t>
            </a:r>
            <a:endParaRPr lang="en-US" sz="800" b="1" baseline="0" dirty="0">
              <a:solidFill>
                <a:schemeClr val="bg1"/>
              </a:solidFill>
            </a:endParaRPr>
          </a:p>
          <a:p>
            <a:pPr marL="182561" indent="-182561" algn="l" defTabSz="779158" rtl="0" eaLnBrk="1" latinLnBrk="0" hangingPunct="1">
              <a:spcBef>
                <a:spcPts val="300"/>
              </a:spcBef>
              <a:spcAft>
                <a:spcPts val="200"/>
              </a:spcAft>
              <a:buFont typeface="+mj-lt"/>
              <a:buAutoNum type="arabicPeriod"/>
            </a:pPr>
            <a:r>
              <a: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ДИАГРАММЫ</a:t>
            </a:r>
          </a:p>
          <a:p>
            <a:pPr marL="266698" lvl="1" indent="-79375" algn="l" defTabSz="779158" rtl="0" eaLnBrk="1" latinLnBrk="0" hangingPunct="1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Используйте единый стиль оформления диаграмм</a:t>
            </a:r>
          </a:p>
          <a:p>
            <a:pPr marL="266698" lvl="1" indent="-79375" algn="l" defTabSz="779158" rtl="0" eaLnBrk="1" latinLnBrk="0" hangingPunct="1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Используйте шрифты одинакового размера в</a:t>
            </a:r>
            <a:r>
              <a:rPr lang="ru-RU" sz="800" b="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диаграммах, располагающихся на одном слайде</a:t>
            </a:r>
          </a:p>
          <a:p>
            <a:pPr marL="266698" lvl="1" indent="-79375" algn="l" defTabSz="779158" rtl="0" eaLnBrk="1" latinLnBrk="0" hangingPunct="1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На одном слайде – не более 4 диаграмм</a:t>
            </a:r>
          </a:p>
          <a:p>
            <a:pPr marL="182561" marR="0" lvl="0" indent="-182561" algn="l" defTabSz="779158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2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ИКОНКИ</a:t>
            </a:r>
          </a:p>
          <a:p>
            <a:pPr marL="266698" marR="0" lvl="1" indent="-84138" algn="l" defTabSz="779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800" dirty="0">
                <a:solidFill>
                  <a:schemeClr val="bg1"/>
                </a:solidFill>
              </a:rPr>
              <a:t>Выбирайте оформление</a:t>
            </a:r>
            <a:r>
              <a:rPr lang="ru-RU" sz="800" baseline="0" dirty="0">
                <a:solidFill>
                  <a:schemeClr val="bg1"/>
                </a:solidFill>
              </a:rPr>
              <a:t> </a:t>
            </a:r>
            <a:br>
              <a:rPr lang="ru-RU" sz="800" baseline="0" dirty="0">
                <a:solidFill>
                  <a:schemeClr val="bg1"/>
                </a:solidFill>
              </a:rPr>
            </a:br>
            <a:r>
              <a:rPr lang="ru-RU" sz="800" baseline="0" dirty="0">
                <a:solidFill>
                  <a:schemeClr val="bg1"/>
                </a:solidFill>
              </a:rPr>
              <a:t>иконок </a:t>
            </a:r>
            <a:r>
              <a:rPr lang="ru-RU" sz="800" dirty="0">
                <a:solidFill>
                  <a:schemeClr val="bg1"/>
                </a:solidFill>
              </a:rPr>
              <a:t>в</a:t>
            </a:r>
            <a:r>
              <a:rPr lang="ru-RU" sz="800" baseline="0" dirty="0">
                <a:solidFill>
                  <a:schemeClr val="bg1"/>
                </a:solidFill>
              </a:rPr>
              <a:t> едином стиле</a:t>
            </a:r>
            <a:endParaRPr lang="ru-RU" sz="800" b="1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182561" marR="0" lvl="0" indent="-182561" algn="l" defTabSz="779158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2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ru-RU" sz="800" b="1" dirty="0">
                <a:solidFill>
                  <a:schemeClr val="bg1"/>
                </a:solidFill>
              </a:rPr>
              <a:t>ИЗОБРАЖЕНИЯ</a:t>
            </a:r>
          </a:p>
          <a:p>
            <a:pPr marL="266698" lvl="1" indent="-84138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800" dirty="0">
                <a:solidFill>
                  <a:schemeClr val="bg1"/>
                </a:solidFill>
              </a:rPr>
              <a:t>Нельзя</a:t>
            </a:r>
            <a:r>
              <a:rPr lang="ru-RU" sz="800" baseline="0" dirty="0">
                <a:solidFill>
                  <a:schemeClr val="bg1"/>
                </a:solidFill>
              </a:rPr>
              <a:t> искажать пропорции</a:t>
            </a:r>
          </a:p>
          <a:p>
            <a:pPr marL="266698" lvl="1" indent="-84138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800" dirty="0">
                <a:solidFill>
                  <a:schemeClr val="bg1"/>
                </a:solidFill>
              </a:rPr>
              <a:t>Рекомендуемое разрешение</a:t>
            </a:r>
            <a:r>
              <a:rPr lang="ru-RU" sz="800" baseline="0" dirty="0">
                <a:solidFill>
                  <a:schemeClr val="bg1"/>
                </a:solidFill>
              </a:rPr>
              <a:t> – </a:t>
            </a:r>
            <a:br>
              <a:rPr lang="ru-RU" sz="800" baseline="0" dirty="0">
                <a:solidFill>
                  <a:schemeClr val="bg1"/>
                </a:solidFill>
              </a:rPr>
            </a:br>
            <a:r>
              <a:rPr lang="ru-RU" sz="800" baseline="0" dirty="0">
                <a:solidFill>
                  <a:schemeClr val="bg1"/>
                </a:solidFill>
              </a:rPr>
              <a:t>не более 150 пикселей на дюйм</a:t>
            </a:r>
            <a:endParaRPr lang="ru-RU" sz="800" b="1" dirty="0">
              <a:solidFill>
                <a:schemeClr val="bg1"/>
              </a:solidFill>
            </a:endParaRPr>
          </a:p>
          <a:p>
            <a:pPr marL="182561" marR="0" lvl="0" indent="-182561" algn="l" defTabSz="779158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2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ОБЩИЕ РЕКОМЕНДАЦИИ</a:t>
            </a:r>
          </a:p>
          <a:p>
            <a:pPr marL="266698" marR="0" lvl="1" indent="-92075" algn="l" defTabSz="779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Скажите «нет» презентациям </a:t>
            </a:r>
            <a:b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с большим количеством текста</a:t>
            </a:r>
          </a:p>
          <a:p>
            <a:pPr marL="266698" marR="0" lvl="1" indent="-92075" algn="l" defTabSz="779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Используйте простые схемы </a:t>
            </a:r>
            <a:b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и графику</a:t>
            </a:r>
          </a:p>
          <a:p>
            <a:pPr marL="266698" marR="0" lvl="1" indent="-92075" algn="l" defTabSz="779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Делайте слайды лаконичными</a:t>
            </a:r>
          </a:p>
          <a:p>
            <a:pPr marL="572142" marR="0" lvl="1" indent="-182561" algn="l" defTabSz="779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ru-RU" sz="800" b="1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9249089" y="68324"/>
            <a:ext cx="377590" cy="436959"/>
          </a:xfrm>
          <a:prstGeom prst="rect">
            <a:avLst/>
          </a:prstGeom>
          <a:solidFill>
            <a:srgbClr val="008C95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  <a:p>
            <a:pPr algn="ctr" eaLnBrk="1" hangingPunct="1">
              <a:defRPr/>
            </a:pPr>
            <a:r>
              <a:rPr lang="en-US" sz="700" dirty="0">
                <a:solidFill>
                  <a:srgbClr val="FFFFFF"/>
                </a:solidFill>
              </a:rPr>
              <a:t>140</a:t>
            </a:r>
            <a:endParaRPr lang="ru-RU" sz="700" dirty="0">
              <a:solidFill>
                <a:srgbClr val="FFFFFF"/>
              </a:solidFill>
            </a:endParaRP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</a:t>
            </a:r>
            <a:r>
              <a:rPr lang="en-US" sz="700" dirty="0">
                <a:solidFill>
                  <a:srgbClr val="FFFFFF"/>
                </a:solidFill>
              </a:rPr>
              <a:t>49</a:t>
            </a:r>
            <a:endParaRPr lang="ru-RU" sz="700" dirty="0">
              <a:solidFill>
                <a:srgbClr val="FFFFFF"/>
              </a:solidFill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9249089" y="942241"/>
            <a:ext cx="377590" cy="438150"/>
          </a:xfrm>
          <a:prstGeom prst="rect">
            <a:avLst/>
          </a:prstGeom>
          <a:solidFill>
            <a:srgbClr val="D0D0D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208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208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208</a:t>
            </a:r>
          </a:p>
        </p:txBody>
      </p:sp>
      <p:sp>
        <p:nvSpPr>
          <p:cNvPr id="69" name="Прямоугольник 68"/>
          <p:cNvSpPr/>
          <p:nvPr/>
        </p:nvSpPr>
        <p:spPr>
          <a:xfrm>
            <a:off x="9249089" y="505284"/>
            <a:ext cx="377590" cy="436960"/>
          </a:xfrm>
          <a:prstGeom prst="rect">
            <a:avLst/>
          </a:prstGeom>
          <a:solidFill>
            <a:srgbClr val="99CC0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153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204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70" name="Прямоугольник 69"/>
          <p:cNvSpPr/>
          <p:nvPr/>
        </p:nvSpPr>
        <p:spPr>
          <a:xfrm>
            <a:off x="9249089" y="3367557"/>
            <a:ext cx="377590" cy="436960"/>
          </a:xfrm>
          <a:prstGeom prst="rect">
            <a:avLst/>
          </a:prstGeom>
          <a:solidFill>
            <a:srgbClr val="E5F2F2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229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71" name="Прямоугольник 70"/>
          <p:cNvSpPr/>
          <p:nvPr/>
        </p:nvSpPr>
        <p:spPr>
          <a:xfrm>
            <a:off x="9249089" y="1623279"/>
            <a:ext cx="377590" cy="438150"/>
          </a:xfrm>
          <a:prstGeom prst="rect">
            <a:avLst/>
          </a:prstGeom>
          <a:solidFill>
            <a:srgbClr val="F2F2F2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72" name="Прямоугольник 71"/>
          <p:cNvSpPr/>
          <p:nvPr/>
        </p:nvSpPr>
        <p:spPr>
          <a:xfrm>
            <a:off x="9249089" y="2056667"/>
            <a:ext cx="377590" cy="436959"/>
          </a:xfrm>
          <a:prstGeom prst="rect">
            <a:avLst/>
          </a:prstGeom>
          <a:solidFill>
            <a:srgbClr val="B2D2D8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178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210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216</a:t>
            </a:r>
          </a:p>
        </p:txBody>
      </p:sp>
      <p:sp>
        <p:nvSpPr>
          <p:cNvPr id="73" name="Прямоугольник 72"/>
          <p:cNvSpPr/>
          <p:nvPr/>
        </p:nvSpPr>
        <p:spPr>
          <a:xfrm>
            <a:off x="9249089" y="2493630"/>
            <a:ext cx="377590" cy="436960"/>
          </a:xfrm>
          <a:prstGeom prst="rect">
            <a:avLst/>
          </a:prstGeom>
          <a:solidFill>
            <a:srgbClr val="FFC00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255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192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74" name="Прямоугольник 73"/>
          <p:cNvSpPr/>
          <p:nvPr/>
        </p:nvSpPr>
        <p:spPr>
          <a:xfrm>
            <a:off x="9249089" y="2930588"/>
            <a:ext cx="377590" cy="436959"/>
          </a:xfrm>
          <a:prstGeom prst="rect">
            <a:avLst/>
          </a:prstGeom>
          <a:solidFill>
            <a:srgbClr val="C0000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192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75" name="Прямоугольник 74"/>
          <p:cNvSpPr/>
          <p:nvPr/>
        </p:nvSpPr>
        <p:spPr>
          <a:xfrm>
            <a:off x="9249089" y="3804504"/>
            <a:ext cx="377590" cy="438150"/>
          </a:xfrm>
          <a:prstGeom prst="rect">
            <a:avLst/>
          </a:prstGeom>
          <a:solidFill>
            <a:srgbClr val="80808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</p:txBody>
      </p:sp>
      <p:sp>
        <p:nvSpPr>
          <p:cNvPr id="76" name="Прямоугольник 75"/>
          <p:cNvSpPr/>
          <p:nvPr/>
        </p:nvSpPr>
        <p:spPr>
          <a:xfrm>
            <a:off x="9249089" y="4242654"/>
            <a:ext cx="377590" cy="438150"/>
          </a:xfrm>
          <a:prstGeom prst="rect">
            <a:avLst/>
          </a:prstGeom>
          <a:solidFill>
            <a:srgbClr val="F58A1F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245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138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31</a:t>
            </a:r>
          </a:p>
        </p:txBody>
      </p:sp>
      <p:sp>
        <p:nvSpPr>
          <p:cNvPr id="77" name="Прямоугольник 76"/>
          <p:cNvSpPr/>
          <p:nvPr/>
        </p:nvSpPr>
        <p:spPr>
          <a:xfrm>
            <a:off x="9249091" y="942241"/>
            <a:ext cx="377590" cy="438150"/>
          </a:xfrm>
          <a:prstGeom prst="rect">
            <a:avLst/>
          </a:prstGeom>
          <a:solidFill>
            <a:srgbClr val="D0D0D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208</a:t>
            </a:r>
          </a:p>
        </p:txBody>
      </p:sp>
      <p:sp>
        <p:nvSpPr>
          <p:cNvPr id="78" name="Прямоугольник 77"/>
          <p:cNvSpPr/>
          <p:nvPr/>
        </p:nvSpPr>
        <p:spPr>
          <a:xfrm>
            <a:off x="9249091" y="505284"/>
            <a:ext cx="377590" cy="436960"/>
          </a:xfrm>
          <a:prstGeom prst="rect">
            <a:avLst/>
          </a:prstGeom>
          <a:solidFill>
            <a:srgbClr val="99CC0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153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204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0</a:t>
            </a:r>
          </a:p>
        </p:txBody>
      </p:sp>
      <p:sp>
        <p:nvSpPr>
          <p:cNvPr id="79" name="Прямоугольник 78"/>
          <p:cNvSpPr/>
          <p:nvPr/>
        </p:nvSpPr>
        <p:spPr>
          <a:xfrm>
            <a:off x="9249091" y="3367560"/>
            <a:ext cx="377590" cy="436960"/>
          </a:xfrm>
          <a:prstGeom prst="rect">
            <a:avLst/>
          </a:prstGeom>
          <a:solidFill>
            <a:srgbClr val="E5F2F2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229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80" name="Прямоугольник 79"/>
          <p:cNvSpPr/>
          <p:nvPr/>
        </p:nvSpPr>
        <p:spPr>
          <a:xfrm>
            <a:off x="9249091" y="1623279"/>
            <a:ext cx="377590" cy="438150"/>
          </a:xfrm>
          <a:prstGeom prst="rect">
            <a:avLst/>
          </a:prstGeom>
          <a:solidFill>
            <a:srgbClr val="F2F2F2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81" name="Прямоугольник 80"/>
          <p:cNvSpPr/>
          <p:nvPr/>
        </p:nvSpPr>
        <p:spPr>
          <a:xfrm>
            <a:off x="9249091" y="2056667"/>
            <a:ext cx="377590" cy="436959"/>
          </a:xfrm>
          <a:prstGeom prst="rect">
            <a:avLst/>
          </a:prstGeom>
          <a:solidFill>
            <a:srgbClr val="B2D2D8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178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210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216</a:t>
            </a:r>
          </a:p>
        </p:txBody>
      </p:sp>
      <p:sp>
        <p:nvSpPr>
          <p:cNvPr id="82" name="Прямоугольник 81"/>
          <p:cNvSpPr/>
          <p:nvPr/>
        </p:nvSpPr>
        <p:spPr>
          <a:xfrm>
            <a:off x="9249091" y="2493630"/>
            <a:ext cx="377590" cy="436960"/>
          </a:xfrm>
          <a:prstGeom prst="rect">
            <a:avLst/>
          </a:prstGeom>
          <a:solidFill>
            <a:srgbClr val="FFC00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255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192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83" name="Прямоугольник 82"/>
          <p:cNvSpPr/>
          <p:nvPr/>
        </p:nvSpPr>
        <p:spPr>
          <a:xfrm>
            <a:off x="9249091" y="2930588"/>
            <a:ext cx="377590" cy="436959"/>
          </a:xfrm>
          <a:prstGeom prst="rect">
            <a:avLst/>
          </a:prstGeom>
          <a:solidFill>
            <a:srgbClr val="C0000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192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84" name="Прямоугольник 83"/>
          <p:cNvSpPr/>
          <p:nvPr/>
        </p:nvSpPr>
        <p:spPr>
          <a:xfrm>
            <a:off x="9249091" y="3804504"/>
            <a:ext cx="377590" cy="438150"/>
          </a:xfrm>
          <a:prstGeom prst="rect">
            <a:avLst/>
          </a:prstGeom>
          <a:solidFill>
            <a:srgbClr val="80808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</p:txBody>
      </p:sp>
      <p:sp>
        <p:nvSpPr>
          <p:cNvPr id="85" name="Прямоугольник 84"/>
          <p:cNvSpPr/>
          <p:nvPr/>
        </p:nvSpPr>
        <p:spPr>
          <a:xfrm>
            <a:off x="9249091" y="4242654"/>
            <a:ext cx="377590" cy="438150"/>
          </a:xfrm>
          <a:prstGeom prst="rect">
            <a:avLst/>
          </a:prstGeom>
          <a:solidFill>
            <a:srgbClr val="F58A1F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245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138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31</a:t>
            </a:r>
          </a:p>
        </p:txBody>
      </p:sp>
      <p:cxnSp>
        <p:nvCxnSpPr>
          <p:cNvPr id="86" name="Прямая соединительная линия 85"/>
          <p:cNvCxnSpPr/>
          <p:nvPr/>
        </p:nvCxnSpPr>
        <p:spPr bwMode="auto">
          <a:xfrm>
            <a:off x="9746099" y="444500"/>
            <a:ext cx="2051050" cy="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3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051130" y="1400495"/>
            <a:ext cx="7216570" cy="1441767"/>
          </a:xfrm>
          <a:effectLst/>
        </p:spPr>
        <p:txBody>
          <a:bodyPr>
            <a:normAutofit/>
          </a:bodyPr>
          <a:lstStyle>
            <a:lvl1pPr>
              <a:defRPr lang="ru-RU" sz="3200" b="0" i="0" u="none" cap="none" spc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  <a:cs typeface="Arial"/>
              </a:defRPr>
            </a:lvl1pPr>
          </a:lstStyle>
          <a:p>
            <a:r>
              <a:rPr lang="ru-RU" dirty="0"/>
              <a:t>Название презентации</a:t>
            </a:r>
          </a:p>
        </p:txBody>
      </p:sp>
      <p:sp>
        <p:nvSpPr>
          <p:cNvPr id="35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1050927" y="3149762"/>
            <a:ext cx="7216773" cy="792000"/>
          </a:xfrm>
          <a:effectLst/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200" baseline="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ru-RU" dirty="0"/>
              <a:t>Имя Фамилия</a:t>
            </a:r>
            <a:br>
              <a:rPr lang="ru-RU" dirty="0"/>
            </a:br>
            <a:r>
              <a:rPr lang="ru-RU" dirty="0"/>
              <a:t>Должность</a:t>
            </a:r>
            <a:br>
              <a:rPr lang="ru-RU" dirty="0"/>
            </a:br>
            <a:r>
              <a:rPr lang="ru-RU" dirty="0"/>
              <a:t>Компания / функция / направление</a:t>
            </a:r>
          </a:p>
        </p:txBody>
      </p:sp>
      <p:sp>
        <p:nvSpPr>
          <p:cNvPr id="36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1050926" y="4140804"/>
            <a:ext cx="7216773" cy="540000"/>
          </a:xfrm>
          <a:effectLst/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00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ru-RU" dirty="0"/>
              <a:t>Название мероприятия</a:t>
            </a:r>
            <a:br>
              <a:rPr lang="ru-RU" dirty="0"/>
            </a:br>
            <a:r>
              <a:rPr lang="ru-RU" dirty="0"/>
              <a:t>Дата проведения</a:t>
            </a:r>
          </a:p>
          <a:p>
            <a:pPr lvl="0"/>
            <a:endParaRPr lang="ru-RU" dirty="0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5" cstate="screen"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533" y="361700"/>
            <a:ext cx="876123" cy="16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02710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Универсальная сетка 2х2 с заголовками булли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5269643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/>
          <p:cNvSpPr/>
          <p:nvPr>
            <p:custDataLst>
              <p:tags r:id="rId2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28"/>
          </p:nvPr>
        </p:nvSpPr>
        <p:spPr>
          <a:xfrm>
            <a:off x="250825" y="1166925"/>
            <a:ext cx="4224338" cy="1533525"/>
          </a:xfrm>
        </p:spPr>
        <p:txBody>
          <a:bodyPr/>
          <a:lstStyle>
            <a:lvl1pPr>
              <a:defRPr sz="1200"/>
            </a:lvl1pPr>
            <a:lvl2pPr>
              <a:defRPr sz="11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Название презентации. Мероприятие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r>
              <a:rPr lang="en-US"/>
              <a:t>23.06.2020</a:t>
            </a:r>
            <a:endParaRPr lang="ru-RU"/>
          </a:p>
        </p:txBody>
      </p:sp>
      <p:sp>
        <p:nvSpPr>
          <p:cNvPr id="14" name="Текст 2"/>
          <p:cNvSpPr>
            <a:spLocks noGrp="1"/>
          </p:cNvSpPr>
          <p:nvPr>
            <p:ph type="body" idx="25" hasCustomPrompt="1"/>
          </p:nvPr>
        </p:nvSpPr>
        <p:spPr>
          <a:xfrm>
            <a:off x="255598" y="818733"/>
            <a:ext cx="4223975" cy="333268"/>
          </a:xfrm>
        </p:spPr>
        <p:txBody>
          <a:bodyPr anchor="t"/>
          <a:lstStyle>
            <a:lvl1pPr marL="0" indent="0">
              <a:buNone/>
              <a:defRPr sz="12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Название буллита</a:t>
            </a:r>
          </a:p>
        </p:txBody>
      </p:sp>
      <p:sp>
        <p:nvSpPr>
          <p:cNvPr id="15" name="Текст 2"/>
          <p:cNvSpPr>
            <a:spLocks noGrp="1"/>
          </p:cNvSpPr>
          <p:nvPr>
            <p:ph type="body" idx="20" hasCustomPrompt="1"/>
          </p:nvPr>
        </p:nvSpPr>
        <p:spPr>
          <a:xfrm>
            <a:off x="4668025" y="818733"/>
            <a:ext cx="4223975" cy="333268"/>
          </a:xfrm>
        </p:spPr>
        <p:txBody>
          <a:bodyPr anchor="t"/>
          <a:lstStyle>
            <a:lvl1pPr marL="0" indent="0">
              <a:buNone/>
              <a:defRPr sz="12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Название буллита</a:t>
            </a:r>
          </a:p>
        </p:txBody>
      </p:sp>
      <p:sp>
        <p:nvSpPr>
          <p:cNvPr id="16" name="Текст 2"/>
          <p:cNvSpPr>
            <a:spLocks noGrp="1"/>
          </p:cNvSpPr>
          <p:nvPr>
            <p:ph type="body" idx="26" hasCustomPrompt="1"/>
          </p:nvPr>
        </p:nvSpPr>
        <p:spPr>
          <a:xfrm>
            <a:off x="250825" y="2813512"/>
            <a:ext cx="4223975" cy="333268"/>
          </a:xfrm>
        </p:spPr>
        <p:txBody>
          <a:bodyPr anchor="t"/>
          <a:lstStyle>
            <a:lvl1pPr marL="0" indent="0">
              <a:buNone/>
              <a:defRPr sz="12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Название буллита</a:t>
            </a:r>
          </a:p>
        </p:txBody>
      </p:sp>
      <p:sp>
        <p:nvSpPr>
          <p:cNvPr id="17" name="Текст 2"/>
          <p:cNvSpPr>
            <a:spLocks noGrp="1"/>
          </p:cNvSpPr>
          <p:nvPr>
            <p:ph type="body" idx="27" hasCustomPrompt="1"/>
          </p:nvPr>
        </p:nvSpPr>
        <p:spPr>
          <a:xfrm>
            <a:off x="4663252" y="2813512"/>
            <a:ext cx="4223975" cy="333268"/>
          </a:xfrm>
        </p:spPr>
        <p:txBody>
          <a:bodyPr anchor="t"/>
          <a:lstStyle>
            <a:lvl1pPr marL="0" indent="0">
              <a:buNone/>
              <a:defRPr sz="12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Название буллита</a:t>
            </a:r>
          </a:p>
        </p:txBody>
      </p:sp>
      <p:sp>
        <p:nvSpPr>
          <p:cNvPr id="18" name="Content Placeholder 6"/>
          <p:cNvSpPr>
            <a:spLocks noGrp="1"/>
          </p:cNvSpPr>
          <p:nvPr>
            <p:ph sz="quarter" idx="29"/>
          </p:nvPr>
        </p:nvSpPr>
        <p:spPr>
          <a:xfrm>
            <a:off x="250825" y="3169954"/>
            <a:ext cx="4224338" cy="1533525"/>
          </a:xfrm>
        </p:spPr>
        <p:txBody>
          <a:bodyPr/>
          <a:lstStyle>
            <a:lvl1pPr>
              <a:defRPr sz="1200"/>
            </a:lvl1pPr>
            <a:lvl2pPr>
              <a:defRPr sz="11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6"/>
          <p:cNvSpPr>
            <a:spLocks noGrp="1"/>
          </p:cNvSpPr>
          <p:nvPr>
            <p:ph sz="quarter" idx="30"/>
          </p:nvPr>
        </p:nvSpPr>
        <p:spPr>
          <a:xfrm>
            <a:off x="4662889" y="1166925"/>
            <a:ext cx="4224338" cy="1533525"/>
          </a:xfrm>
        </p:spPr>
        <p:txBody>
          <a:bodyPr/>
          <a:lstStyle>
            <a:lvl1pPr>
              <a:defRPr sz="1200"/>
            </a:lvl1pPr>
            <a:lvl2pPr>
              <a:defRPr sz="11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6"/>
          <p:cNvSpPr>
            <a:spLocks noGrp="1"/>
          </p:cNvSpPr>
          <p:nvPr>
            <p:ph sz="quarter" idx="31"/>
          </p:nvPr>
        </p:nvSpPr>
        <p:spPr>
          <a:xfrm>
            <a:off x="4662889" y="3169954"/>
            <a:ext cx="4224338" cy="1533525"/>
          </a:xfrm>
        </p:spPr>
        <p:txBody>
          <a:bodyPr/>
          <a:lstStyle>
            <a:lvl1pPr>
              <a:defRPr sz="1200"/>
            </a:lvl1pPr>
            <a:lvl2pPr>
              <a:defRPr sz="11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1090585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078824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Большое фото снизу + текст в 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A9423FA0-E55A-4DA4-9315-C648399DFB49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3205800" y="1267482"/>
            <a:ext cx="2750196" cy="1856718"/>
          </a:xfrm>
        </p:spPr>
        <p:txBody>
          <a:bodyPr/>
          <a:lstStyle>
            <a:lvl1pPr>
              <a:defRPr lang="en-US" sz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87313"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A9423FA0-E55A-4DA4-9315-C648399DFB49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255600" y="1267482"/>
            <a:ext cx="2750196" cy="1856718"/>
          </a:xfrm>
        </p:spPr>
        <p:txBody>
          <a:bodyPr/>
          <a:lstStyle>
            <a:lvl1pPr>
              <a:defRPr lang="en-US" sz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87313"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A9423FA0-E55A-4DA4-9315-C648399DFB4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156000" y="1267482"/>
            <a:ext cx="2750196" cy="1856718"/>
          </a:xfrm>
        </p:spPr>
        <p:txBody>
          <a:bodyPr/>
          <a:lstStyle>
            <a:lvl1pPr>
              <a:defRPr lang="en-US" sz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87313"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600" y="204540"/>
            <a:ext cx="8650596" cy="5292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Название презентации. Мероприятие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r>
              <a:rPr lang="en-US"/>
              <a:t>23.06.2020</a:t>
            </a:r>
            <a:endParaRPr lang="ru-RU"/>
          </a:p>
        </p:txBody>
      </p:sp>
      <p:sp>
        <p:nvSpPr>
          <p:cNvPr id="24" name="Рисунок 10"/>
          <p:cNvSpPr>
            <a:spLocks noGrp="1"/>
          </p:cNvSpPr>
          <p:nvPr>
            <p:ph type="pic" sz="quarter" idx="29" hasCustomPrompt="1"/>
          </p:nvPr>
        </p:nvSpPr>
        <p:spPr>
          <a:xfrm>
            <a:off x="0" y="3124200"/>
            <a:ext cx="9144000" cy="20193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10" name="Текст 2"/>
          <p:cNvSpPr>
            <a:spLocks noGrp="1"/>
          </p:cNvSpPr>
          <p:nvPr>
            <p:ph type="body" idx="17" hasCustomPrompt="1"/>
          </p:nvPr>
        </p:nvSpPr>
        <p:spPr>
          <a:xfrm>
            <a:off x="255599" y="818732"/>
            <a:ext cx="2776933" cy="448751"/>
          </a:xfrm>
        </p:spPr>
        <p:txBody>
          <a:bodyPr anchor="t"/>
          <a:lstStyle>
            <a:lvl1pPr marL="0" indent="0">
              <a:buNone/>
              <a:defRPr sz="12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Название буллита</a:t>
            </a:r>
          </a:p>
        </p:txBody>
      </p:sp>
      <p:sp>
        <p:nvSpPr>
          <p:cNvPr id="11" name="Текст 2"/>
          <p:cNvSpPr>
            <a:spLocks noGrp="1"/>
          </p:cNvSpPr>
          <p:nvPr>
            <p:ph type="body" idx="20" hasCustomPrompt="1"/>
          </p:nvPr>
        </p:nvSpPr>
        <p:spPr>
          <a:xfrm>
            <a:off x="3185333" y="818732"/>
            <a:ext cx="2776933" cy="448751"/>
          </a:xfrm>
        </p:spPr>
        <p:txBody>
          <a:bodyPr anchor="t"/>
          <a:lstStyle>
            <a:lvl1pPr marL="0" indent="0">
              <a:buNone/>
              <a:defRPr sz="12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Название буллита</a:t>
            </a:r>
          </a:p>
        </p:txBody>
      </p:sp>
      <p:sp>
        <p:nvSpPr>
          <p:cNvPr id="15" name="Текст 2"/>
          <p:cNvSpPr>
            <a:spLocks noGrp="1"/>
          </p:cNvSpPr>
          <p:nvPr>
            <p:ph type="body" idx="23" hasCustomPrompt="1"/>
          </p:nvPr>
        </p:nvSpPr>
        <p:spPr>
          <a:xfrm>
            <a:off x="6115067" y="818732"/>
            <a:ext cx="2776933" cy="448751"/>
          </a:xfrm>
        </p:spPr>
        <p:txBody>
          <a:bodyPr anchor="t"/>
          <a:lstStyle>
            <a:lvl1pPr marL="0" indent="0">
              <a:buNone/>
              <a:defRPr sz="12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Название буллита</a:t>
            </a:r>
          </a:p>
        </p:txBody>
      </p:sp>
    </p:spTree>
    <p:extLst>
      <p:ext uri="{BB962C8B-B14F-4D97-AF65-F5344CB8AC3E}">
        <p14:creationId xmlns:p14="http://schemas.microsoft.com/office/powerpoint/2010/main" val="221064196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раздела + заголовки + ик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475" y="1201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3" imgW="270" imgH="270" progId="TCLayout.ActiveDocument.1">
                  <p:embed/>
                </p:oleObj>
              </mc:Choice>
              <mc:Fallback>
                <p:oleObj name="Слайд think-cell" r:id="rId3" imgW="270" imgH="270" progId="TCLayout.ActiveDocument.1">
                  <p:embed/>
                  <p:pic>
                    <p:nvPicPr>
                      <p:cNvPr id="5" name="Объект 4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75" y="1201"/>
                        <a:ext cx="1465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2" name="Дата 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pPr algn="r"/>
            <a:r>
              <a:rPr lang="en-US"/>
              <a:t>23.06.2020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ru-RU"/>
              <a:t>Название презентации. Мероприятие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Текст 2"/>
          <p:cNvSpPr>
            <a:spLocks noGrp="1"/>
          </p:cNvSpPr>
          <p:nvPr>
            <p:ph type="body" idx="17" hasCustomPrompt="1"/>
          </p:nvPr>
        </p:nvSpPr>
        <p:spPr>
          <a:xfrm>
            <a:off x="3205799" y="1218109"/>
            <a:ext cx="2736000" cy="448751"/>
          </a:xfrm>
        </p:spPr>
        <p:txBody>
          <a:bodyPr anchor="t"/>
          <a:lstStyle>
            <a:lvl1pPr marL="0" indent="0">
              <a:buNone/>
              <a:defRPr sz="12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  <p:sp>
        <p:nvSpPr>
          <p:cNvPr id="13" name="Текст 2"/>
          <p:cNvSpPr>
            <a:spLocks noGrp="1"/>
          </p:cNvSpPr>
          <p:nvPr>
            <p:ph type="body" idx="18" hasCustomPrompt="1"/>
          </p:nvPr>
        </p:nvSpPr>
        <p:spPr>
          <a:xfrm>
            <a:off x="6156000" y="1218109"/>
            <a:ext cx="2736000" cy="448751"/>
          </a:xfrm>
        </p:spPr>
        <p:txBody>
          <a:bodyPr anchor="t"/>
          <a:lstStyle>
            <a:lvl1pPr marL="0" indent="0">
              <a:buNone/>
              <a:defRPr sz="12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  <p:sp>
        <p:nvSpPr>
          <p:cNvPr id="17" name="Рисунок 14"/>
          <p:cNvSpPr>
            <a:spLocks noGrp="1"/>
          </p:cNvSpPr>
          <p:nvPr>
            <p:ph type="pic" sz="quarter" idx="21" hasCustomPrompt="1"/>
          </p:nvPr>
        </p:nvSpPr>
        <p:spPr>
          <a:xfrm>
            <a:off x="255588" y="843281"/>
            <a:ext cx="360000" cy="360000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18" name="Рисунок 14"/>
          <p:cNvSpPr>
            <a:spLocks noGrp="1"/>
          </p:cNvSpPr>
          <p:nvPr>
            <p:ph type="pic" sz="quarter" idx="22" hasCustomPrompt="1"/>
          </p:nvPr>
        </p:nvSpPr>
        <p:spPr>
          <a:xfrm>
            <a:off x="3205799" y="843281"/>
            <a:ext cx="360000" cy="360000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19" name="Рисунок 14"/>
          <p:cNvSpPr>
            <a:spLocks noGrp="1"/>
          </p:cNvSpPr>
          <p:nvPr>
            <p:ph type="pic" sz="quarter" idx="23" hasCustomPrompt="1"/>
          </p:nvPr>
        </p:nvSpPr>
        <p:spPr>
          <a:xfrm>
            <a:off x="6156000" y="843281"/>
            <a:ext cx="360000" cy="360000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0" name="Текст 2"/>
          <p:cNvSpPr>
            <a:spLocks noGrp="1"/>
          </p:cNvSpPr>
          <p:nvPr>
            <p:ph type="body" idx="24" hasCustomPrompt="1"/>
          </p:nvPr>
        </p:nvSpPr>
        <p:spPr>
          <a:xfrm>
            <a:off x="255599" y="1218109"/>
            <a:ext cx="2746801" cy="448751"/>
          </a:xfrm>
        </p:spPr>
        <p:txBody>
          <a:bodyPr anchor="t"/>
          <a:lstStyle>
            <a:lvl1pPr marL="0" indent="0">
              <a:buNone/>
              <a:defRPr sz="12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A9423FA0-E55A-4DA4-9315-C648399DFB49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255600" y="1708984"/>
            <a:ext cx="2750196" cy="2949294"/>
          </a:xfrm>
        </p:spPr>
        <p:txBody>
          <a:bodyPr/>
          <a:lstStyle>
            <a:lvl1pPr>
              <a:defRPr lang="en-US" sz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87313"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A9423FA0-E55A-4DA4-9315-C648399DFB49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205799" y="1708984"/>
            <a:ext cx="2750196" cy="2949294"/>
          </a:xfrm>
        </p:spPr>
        <p:txBody>
          <a:bodyPr/>
          <a:lstStyle>
            <a:lvl1pPr>
              <a:defRPr lang="en-US" sz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87313"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A9423FA0-E55A-4DA4-9315-C648399DFB49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156000" y="1708984"/>
            <a:ext cx="2750196" cy="2949294"/>
          </a:xfrm>
        </p:spPr>
        <p:txBody>
          <a:bodyPr/>
          <a:lstStyle>
            <a:lvl1pPr>
              <a:defRPr lang="en-US" sz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87313"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266366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диаграммы с комментари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A9423FA0-E55A-4DA4-9315-C648399DFB49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255600" y="3300700"/>
            <a:ext cx="2775758" cy="1357578"/>
          </a:xfrm>
        </p:spPr>
        <p:txBody>
          <a:bodyPr/>
          <a:lstStyle>
            <a:lvl1pPr>
              <a:defRPr lang="en-US" sz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87313"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A9423FA0-E55A-4DA4-9315-C648399DFB49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185333" y="3300700"/>
            <a:ext cx="2775758" cy="1357578"/>
          </a:xfrm>
        </p:spPr>
        <p:txBody>
          <a:bodyPr/>
          <a:lstStyle>
            <a:lvl1pPr>
              <a:defRPr lang="en-US" sz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87313"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A9423FA0-E55A-4DA4-9315-C648399DFB49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114705" y="3300700"/>
            <a:ext cx="2775758" cy="1357578"/>
          </a:xfrm>
        </p:spPr>
        <p:txBody>
          <a:bodyPr/>
          <a:lstStyle>
            <a:lvl1pPr>
              <a:defRPr lang="en-US" sz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87313"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14" name="Диаграмма 13"/>
          <p:cNvSpPr>
            <a:spLocks noGrp="1"/>
          </p:cNvSpPr>
          <p:nvPr>
            <p:ph type="chart" sz="quarter" idx="18" hasCustomPrompt="1"/>
          </p:nvPr>
        </p:nvSpPr>
        <p:spPr>
          <a:xfrm>
            <a:off x="255589" y="1309689"/>
            <a:ext cx="2777171" cy="1897024"/>
          </a:xfrm>
        </p:spPr>
        <p:txBody>
          <a:bodyPr/>
          <a:lstStyle>
            <a:lvl1pPr algn="l">
              <a:defRPr sz="12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Название презентации. Мероприятие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r>
              <a:rPr lang="en-US"/>
              <a:t>23.06.2020</a:t>
            </a:r>
            <a:endParaRPr lang="ru-RU"/>
          </a:p>
        </p:txBody>
      </p:sp>
      <p:sp>
        <p:nvSpPr>
          <p:cNvPr id="15" name="Диаграмма 13"/>
          <p:cNvSpPr>
            <a:spLocks noGrp="1"/>
          </p:cNvSpPr>
          <p:nvPr>
            <p:ph type="chart" sz="quarter" idx="19" hasCustomPrompt="1"/>
          </p:nvPr>
        </p:nvSpPr>
        <p:spPr>
          <a:xfrm>
            <a:off x="3185333" y="1309689"/>
            <a:ext cx="2777171" cy="1897024"/>
          </a:xfrm>
        </p:spPr>
        <p:txBody>
          <a:bodyPr/>
          <a:lstStyle>
            <a:lvl1pPr algn="l">
              <a:defRPr sz="12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16" name="Текст 2"/>
          <p:cNvSpPr>
            <a:spLocks noGrp="1"/>
          </p:cNvSpPr>
          <p:nvPr>
            <p:ph type="body" idx="17" hasCustomPrompt="1"/>
          </p:nvPr>
        </p:nvSpPr>
        <p:spPr>
          <a:xfrm>
            <a:off x="255599" y="818732"/>
            <a:ext cx="2776933" cy="448751"/>
          </a:xfrm>
        </p:spPr>
        <p:txBody>
          <a:bodyPr anchor="t"/>
          <a:lstStyle>
            <a:lvl1pPr marL="0" indent="0">
              <a:buNone/>
              <a:defRPr sz="12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Название диаграммы</a:t>
            </a:r>
          </a:p>
        </p:txBody>
      </p:sp>
      <p:sp>
        <p:nvSpPr>
          <p:cNvPr id="17" name="Текст 2"/>
          <p:cNvSpPr>
            <a:spLocks noGrp="1"/>
          </p:cNvSpPr>
          <p:nvPr>
            <p:ph type="body" idx="20" hasCustomPrompt="1"/>
          </p:nvPr>
        </p:nvSpPr>
        <p:spPr>
          <a:xfrm>
            <a:off x="3185333" y="818732"/>
            <a:ext cx="2776933" cy="448751"/>
          </a:xfrm>
        </p:spPr>
        <p:txBody>
          <a:bodyPr anchor="t"/>
          <a:lstStyle>
            <a:lvl1pPr marL="0" indent="0">
              <a:buNone/>
              <a:defRPr sz="12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Название диаграммы</a:t>
            </a:r>
          </a:p>
        </p:txBody>
      </p:sp>
      <p:sp>
        <p:nvSpPr>
          <p:cNvPr id="13" name="Диаграмма 13"/>
          <p:cNvSpPr>
            <a:spLocks noGrp="1"/>
          </p:cNvSpPr>
          <p:nvPr>
            <p:ph type="chart" sz="quarter" idx="22" hasCustomPrompt="1"/>
          </p:nvPr>
        </p:nvSpPr>
        <p:spPr>
          <a:xfrm>
            <a:off x="6114705" y="1309689"/>
            <a:ext cx="2777171" cy="1897024"/>
          </a:xfrm>
        </p:spPr>
        <p:txBody>
          <a:bodyPr/>
          <a:lstStyle>
            <a:lvl1pPr algn="l">
              <a:defRPr sz="12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18" name="Текст 2"/>
          <p:cNvSpPr>
            <a:spLocks noGrp="1"/>
          </p:cNvSpPr>
          <p:nvPr>
            <p:ph type="body" idx="23" hasCustomPrompt="1"/>
          </p:nvPr>
        </p:nvSpPr>
        <p:spPr>
          <a:xfrm>
            <a:off x="6115067" y="818732"/>
            <a:ext cx="2776933" cy="448751"/>
          </a:xfrm>
        </p:spPr>
        <p:txBody>
          <a:bodyPr anchor="t"/>
          <a:lstStyle>
            <a:lvl1pPr marL="0" indent="0">
              <a:buNone/>
              <a:defRPr sz="12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Название диаграммы</a:t>
            </a:r>
          </a:p>
        </p:txBody>
      </p:sp>
    </p:spTree>
    <p:extLst>
      <p:ext uri="{BB962C8B-B14F-4D97-AF65-F5344CB8AC3E}">
        <p14:creationId xmlns:p14="http://schemas.microsoft.com/office/powerpoint/2010/main" val="287143524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Фото +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sz="quarter" idx="19" hasCustomPrompt="1"/>
          </p:nvPr>
        </p:nvSpPr>
        <p:spPr>
          <a:xfrm>
            <a:off x="255588" y="1332000"/>
            <a:ext cx="2735262" cy="16272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Название презентации. Мероприятие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r>
              <a:rPr lang="en-US"/>
              <a:t>23.06.2020</a:t>
            </a:r>
            <a:endParaRPr lang="ru-RU"/>
          </a:p>
        </p:txBody>
      </p:sp>
      <p:sp>
        <p:nvSpPr>
          <p:cNvPr id="14" name="Рисунок 12"/>
          <p:cNvSpPr>
            <a:spLocks noGrp="1"/>
          </p:cNvSpPr>
          <p:nvPr>
            <p:ph type="pic" sz="quarter" idx="20" hasCustomPrompt="1"/>
          </p:nvPr>
        </p:nvSpPr>
        <p:spPr>
          <a:xfrm>
            <a:off x="3206538" y="1332000"/>
            <a:ext cx="2735262" cy="16272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15" name="Рисунок 12"/>
          <p:cNvSpPr>
            <a:spLocks noGrp="1"/>
          </p:cNvSpPr>
          <p:nvPr>
            <p:ph type="pic" sz="quarter" idx="21" hasCustomPrompt="1"/>
          </p:nvPr>
        </p:nvSpPr>
        <p:spPr>
          <a:xfrm>
            <a:off x="6156738" y="1332000"/>
            <a:ext cx="2735262" cy="16272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A9423FA0-E55A-4DA4-9315-C648399DFB49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255600" y="2968184"/>
            <a:ext cx="2750196" cy="1690094"/>
          </a:xfrm>
        </p:spPr>
        <p:txBody>
          <a:bodyPr/>
          <a:lstStyle>
            <a:lvl1pPr>
              <a:defRPr lang="en-US" sz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87313"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A9423FA0-E55A-4DA4-9315-C648399DFB49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205799" y="2968184"/>
            <a:ext cx="2750196" cy="1690094"/>
          </a:xfrm>
        </p:spPr>
        <p:txBody>
          <a:bodyPr/>
          <a:lstStyle>
            <a:lvl1pPr>
              <a:defRPr lang="en-US" sz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87313"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A9423FA0-E55A-4DA4-9315-C648399DFB49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156000" y="2968184"/>
            <a:ext cx="2750196" cy="1690094"/>
          </a:xfrm>
        </p:spPr>
        <p:txBody>
          <a:bodyPr/>
          <a:lstStyle>
            <a:lvl1pPr>
              <a:defRPr lang="en-US" sz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87313"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18" name="Текст 2"/>
          <p:cNvSpPr>
            <a:spLocks noGrp="1"/>
          </p:cNvSpPr>
          <p:nvPr>
            <p:ph type="body" idx="17" hasCustomPrompt="1"/>
          </p:nvPr>
        </p:nvSpPr>
        <p:spPr>
          <a:xfrm>
            <a:off x="3205799" y="840808"/>
            <a:ext cx="2736000" cy="448751"/>
          </a:xfrm>
        </p:spPr>
        <p:txBody>
          <a:bodyPr anchor="t"/>
          <a:lstStyle>
            <a:lvl1pPr marL="0" indent="0">
              <a:buNone/>
              <a:defRPr sz="12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  <p:sp>
        <p:nvSpPr>
          <p:cNvPr id="19" name="Текст 2"/>
          <p:cNvSpPr>
            <a:spLocks noGrp="1"/>
          </p:cNvSpPr>
          <p:nvPr>
            <p:ph type="body" idx="18" hasCustomPrompt="1"/>
          </p:nvPr>
        </p:nvSpPr>
        <p:spPr>
          <a:xfrm>
            <a:off x="6156000" y="840808"/>
            <a:ext cx="2736000" cy="448751"/>
          </a:xfrm>
        </p:spPr>
        <p:txBody>
          <a:bodyPr anchor="t"/>
          <a:lstStyle>
            <a:lvl1pPr marL="0" indent="0">
              <a:buNone/>
              <a:defRPr sz="12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  <p:sp>
        <p:nvSpPr>
          <p:cNvPr id="20" name="Текст 2"/>
          <p:cNvSpPr>
            <a:spLocks noGrp="1"/>
          </p:cNvSpPr>
          <p:nvPr>
            <p:ph type="body" idx="24" hasCustomPrompt="1"/>
          </p:nvPr>
        </p:nvSpPr>
        <p:spPr>
          <a:xfrm>
            <a:off x="255599" y="840808"/>
            <a:ext cx="2746801" cy="448751"/>
          </a:xfrm>
        </p:spPr>
        <p:txBody>
          <a:bodyPr anchor="t"/>
          <a:lstStyle>
            <a:lvl1pPr marL="0" indent="0">
              <a:buNone/>
              <a:defRPr sz="12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</p:spTree>
    <p:extLst>
      <p:ext uri="{BB962C8B-B14F-4D97-AF65-F5344CB8AC3E}">
        <p14:creationId xmlns:p14="http://schemas.microsoft.com/office/powerpoint/2010/main" val="230164458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Шесть булли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A9423FA0-E55A-4DA4-9315-C648399DFB49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255600" y="1320072"/>
            <a:ext cx="2750196" cy="1398293"/>
          </a:xfrm>
        </p:spPr>
        <p:txBody>
          <a:bodyPr/>
          <a:lstStyle>
            <a:lvl1pPr>
              <a:defRPr lang="en-US" sz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87313"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A9423FA0-E55A-4DA4-9315-C648399DFB49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3205799" y="1320072"/>
            <a:ext cx="2750196" cy="1398293"/>
          </a:xfrm>
        </p:spPr>
        <p:txBody>
          <a:bodyPr/>
          <a:lstStyle>
            <a:lvl1pPr>
              <a:defRPr lang="en-US" sz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87313"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A9423FA0-E55A-4DA4-9315-C648399DFB49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6156000" y="1320072"/>
            <a:ext cx="2750196" cy="1398293"/>
          </a:xfrm>
        </p:spPr>
        <p:txBody>
          <a:bodyPr/>
          <a:lstStyle>
            <a:lvl1pPr>
              <a:defRPr lang="en-US" sz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87313"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A9423FA0-E55A-4DA4-9315-C648399DFB49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255600" y="3293109"/>
            <a:ext cx="2750196" cy="1365168"/>
          </a:xfrm>
        </p:spPr>
        <p:txBody>
          <a:bodyPr/>
          <a:lstStyle>
            <a:lvl1pPr>
              <a:defRPr lang="en-US" sz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87313"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A9423FA0-E55A-4DA4-9315-C648399DFB49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205799" y="3293109"/>
            <a:ext cx="2750196" cy="1365168"/>
          </a:xfrm>
        </p:spPr>
        <p:txBody>
          <a:bodyPr/>
          <a:lstStyle>
            <a:lvl1pPr>
              <a:defRPr lang="en-US" sz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87313"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A9423FA0-E55A-4DA4-9315-C648399DFB49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156000" y="3293109"/>
            <a:ext cx="2750196" cy="1365168"/>
          </a:xfrm>
        </p:spPr>
        <p:txBody>
          <a:bodyPr/>
          <a:lstStyle>
            <a:lvl1pPr>
              <a:defRPr lang="en-US" sz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87313"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Название презентации. Мероприятие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r>
              <a:rPr lang="en-US"/>
              <a:t>23.06.2020</a:t>
            </a:r>
            <a:endParaRPr lang="ru-RU"/>
          </a:p>
        </p:txBody>
      </p:sp>
      <p:sp>
        <p:nvSpPr>
          <p:cNvPr id="18" name="Текст 2"/>
          <p:cNvSpPr>
            <a:spLocks noGrp="1"/>
          </p:cNvSpPr>
          <p:nvPr>
            <p:ph type="body" idx="17" hasCustomPrompt="1"/>
          </p:nvPr>
        </p:nvSpPr>
        <p:spPr>
          <a:xfrm>
            <a:off x="3205799" y="2813388"/>
            <a:ext cx="2736000" cy="448751"/>
          </a:xfrm>
        </p:spPr>
        <p:txBody>
          <a:bodyPr anchor="t"/>
          <a:lstStyle>
            <a:lvl1pPr marL="0" indent="0">
              <a:buNone/>
              <a:defRPr sz="12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  <p:sp>
        <p:nvSpPr>
          <p:cNvPr id="19" name="Текст 2"/>
          <p:cNvSpPr>
            <a:spLocks noGrp="1"/>
          </p:cNvSpPr>
          <p:nvPr>
            <p:ph type="body" idx="18" hasCustomPrompt="1"/>
          </p:nvPr>
        </p:nvSpPr>
        <p:spPr>
          <a:xfrm>
            <a:off x="6156000" y="2813388"/>
            <a:ext cx="2736000" cy="448751"/>
          </a:xfrm>
        </p:spPr>
        <p:txBody>
          <a:bodyPr anchor="t"/>
          <a:lstStyle>
            <a:lvl1pPr marL="0" indent="0">
              <a:buNone/>
              <a:defRPr sz="12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  <p:sp>
        <p:nvSpPr>
          <p:cNvPr id="20" name="Текст 2"/>
          <p:cNvSpPr>
            <a:spLocks noGrp="1"/>
          </p:cNvSpPr>
          <p:nvPr>
            <p:ph type="body" idx="24" hasCustomPrompt="1"/>
          </p:nvPr>
        </p:nvSpPr>
        <p:spPr>
          <a:xfrm>
            <a:off x="255599" y="2813388"/>
            <a:ext cx="2746801" cy="448751"/>
          </a:xfrm>
        </p:spPr>
        <p:txBody>
          <a:bodyPr anchor="t"/>
          <a:lstStyle>
            <a:lvl1pPr marL="0" indent="0">
              <a:buNone/>
              <a:defRPr sz="12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  <p:sp>
        <p:nvSpPr>
          <p:cNvPr id="21" name="Текст 2"/>
          <p:cNvSpPr>
            <a:spLocks noGrp="1"/>
          </p:cNvSpPr>
          <p:nvPr>
            <p:ph type="body" idx="38" hasCustomPrompt="1"/>
          </p:nvPr>
        </p:nvSpPr>
        <p:spPr>
          <a:xfrm>
            <a:off x="3205799" y="828762"/>
            <a:ext cx="2736000" cy="448751"/>
          </a:xfrm>
        </p:spPr>
        <p:txBody>
          <a:bodyPr anchor="t"/>
          <a:lstStyle>
            <a:lvl1pPr marL="0" indent="0">
              <a:buNone/>
              <a:defRPr sz="12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  <p:sp>
        <p:nvSpPr>
          <p:cNvPr id="22" name="Текст 2"/>
          <p:cNvSpPr>
            <a:spLocks noGrp="1"/>
          </p:cNvSpPr>
          <p:nvPr>
            <p:ph type="body" idx="39" hasCustomPrompt="1"/>
          </p:nvPr>
        </p:nvSpPr>
        <p:spPr>
          <a:xfrm>
            <a:off x="6156000" y="828762"/>
            <a:ext cx="2736000" cy="448751"/>
          </a:xfrm>
        </p:spPr>
        <p:txBody>
          <a:bodyPr anchor="t"/>
          <a:lstStyle>
            <a:lvl1pPr marL="0" indent="0">
              <a:buNone/>
              <a:defRPr sz="12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  <p:sp>
        <p:nvSpPr>
          <p:cNvPr id="23" name="Текст 2"/>
          <p:cNvSpPr>
            <a:spLocks noGrp="1"/>
          </p:cNvSpPr>
          <p:nvPr>
            <p:ph type="body" idx="40" hasCustomPrompt="1"/>
          </p:nvPr>
        </p:nvSpPr>
        <p:spPr>
          <a:xfrm>
            <a:off x="255599" y="828762"/>
            <a:ext cx="2746801" cy="448751"/>
          </a:xfrm>
        </p:spPr>
        <p:txBody>
          <a:bodyPr anchor="t"/>
          <a:lstStyle>
            <a:lvl1pPr marL="0" indent="0">
              <a:buNone/>
              <a:defRPr sz="12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</p:spTree>
    <p:extLst>
      <p:ext uri="{BB962C8B-B14F-4D97-AF65-F5344CB8AC3E}">
        <p14:creationId xmlns:p14="http://schemas.microsoft.com/office/powerpoint/2010/main" val="121945550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Шесть буллитов + ик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A9423FA0-E55A-4DA4-9315-C648399DFB49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255600" y="1211896"/>
            <a:ext cx="2750196" cy="1506470"/>
          </a:xfrm>
        </p:spPr>
        <p:txBody>
          <a:bodyPr/>
          <a:lstStyle>
            <a:lvl1pPr>
              <a:defRPr lang="en-US" sz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87313"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A9423FA0-E55A-4DA4-9315-C648399DFB49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3205799" y="1211896"/>
            <a:ext cx="2750196" cy="1506470"/>
          </a:xfrm>
        </p:spPr>
        <p:txBody>
          <a:bodyPr/>
          <a:lstStyle>
            <a:lvl1pPr>
              <a:defRPr lang="en-US" sz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87313"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A9423FA0-E55A-4DA4-9315-C648399DFB49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6156000" y="1211896"/>
            <a:ext cx="2750196" cy="1506470"/>
          </a:xfrm>
        </p:spPr>
        <p:txBody>
          <a:bodyPr/>
          <a:lstStyle>
            <a:lvl1pPr>
              <a:defRPr lang="en-US" sz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87313"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A9423FA0-E55A-4DA4-9315-C648399DFB49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255600" y="3187495"/>
            <a:ext cx="2750196" cy="1470782"/>
          </a:xfrm>
        </p:spPr>
        <p:txBody>
          <a:bodyPr/>
          <a:lstStyle>
            <a:lvl1pPr>
              <a:defRPr lang="en-US" sz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87313"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A9423FA0-E55A-4DA4-9315-C648399DFB49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205799" y="3187495"/>
            <a:ext cx="2750196" cy="1470782"/>
          </a:xfrm>
        </p:spPr>
        <p:txBody>
          <a:bodyPr/>
          <a:lstStyle>
            <a:lvl1pPr>
              <a:defRPr lang="en-US" sz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87313"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A9423FA0-E55A-4DA4-9315-C648399DFB49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156000" y="3187495"/>
            <a:ext cx="2750196" cy="1470782"/>
          </a:xfrm>
        </p:spPr>
        <p:txBody>
          <a:bodyPr/>
          <a:lstStyle>
            <a:lvl1pPr>
              <a:defRPr lang="en-US" sz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87313"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Название презентации. Мероприятие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r>
              <a:rPr lang="en-US"/>
              <a:t>23.06.2020</a:t>
            </a:r>
            <a:endParaRPr lang="ru-RU"/>
          </a:p>
        </p:txBody>
      </p:sp>
      <p:sp>
        <p:nvSpPr>
          <p:cNvPr id="12" name="Рисунок 14"/>
          <p:cNvSpPr>
            <a:spLocks noGrp="1"/>
          </p:cNvSpPr>
          <p:nvPr>
            <p:ph type="pic" sz="quarter" idx="21" hasCustomPrompt="1"/>
          </p:nvPr>
        </p:nvSpPr>
        <p:spPr>
          <a:xfrm>
            <a:off x="255600" y="829882"/>
            <a:ext cx="360000" cy="360000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13" name="Рисунок 14"/>
          <p:cNvSpPr>
            <a:spLocks noGrp="1"/>
          </p:cNvSpPr>
          <p:nvPr>
            <p:ph type="pic" sz="quarter" idx="22" hasCustomPrompt="1"/>
          </p:nvPr>
        </p:nvSpPr>
        <p:spPr>
          <a:xfrm>
            <a:off x="255600" y="2803145"/>
            <a:ext cx="360000" cy="360000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14" name="Рисунок 14"/>
          <p:cNvSpPr>
            <a:spLocks noGrp="1"/>
          </p:cNvSpPr>
          <p:nvPr>
            <p:ph type="pic" sz="quarter" idx="23" hasCustomPrompt="1"/>
          </p:nvPr>
        </p:nvSpPr>
        <p:spPr>
          <a:xfrm>
            <a:off x="3205800" y="829882"/>
            <a:ext cx="360000" cy="360000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15" name="Рисунок 14"/>
          <p:cNvSpPr>
            <a:spLocks noGrp="1"/>
          </p:cNvSpPr>
          <p:nvPr>
            <p:ph type="pic" sz="quarter" idx="24" hasCustomPrompt="1"/>
          </p:nvPr>
        </p:nvSpPr>
        <p:spPr>
          <a:xfrm>
            <a:off x="3205800" y="2803145"/>
            <a:ext cx="360000" cy="360000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16" name="Рисунок 14"/>
          <p:cNvSpPr>
            <a:spLocks noGrp="1"/>
          </p:cNvSpPr>
          <p:nvPr>
            <p:ph type="pic" sz="quarter" idx="25" hasCustomPrompt="1"/>
          </p:nvPr>
        </p:nvSpPr>
        <p:spPr>
          <a:xfrm>
            <a:off x="6156000" y="829882"/>
            <a:ext cx="360000" cy="360000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17" name="Рисунок 14"/>
          <p:cNvSpPr>
            <a:spLocks noGrp="1"/>
          </p:cNvSpPr>
          <p:nvPr>
            <p:ph type="pic" sz="quarter" idx="26" hasCustomPrompt="1"/>
          </p:nvPr>
        </p:nvSpPr>
        <p:spPr>
          <a:xfrm>
            <a:off x="6156000" y="2803145"/>
            <a:ext cx="360000" cy="360000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18" name="Текст 2"/>
          <p:cNvSpPr>
            <a:spLocks noGrp="1"/>
          </p:cNvSpPr>
          <p:nvPr>
            <p:ph type="body" idx="17" hasCustomPrompt="1"/>
          </p:nvPr>
        </p:nvSpPr>
        <p:spPr>
          <a:xfrm>
            <a:off x="3652199" y="2802874"/>
            <a:ext cx="2289600" cy="384622"/>
          </a:xfrm>
        </p:spPr>
        <p:txBody>
          <a:bodyPr anchor="t"/>
          <a:lstStyle>
            <a:lvl1pPr marL="0" indent="0">
              <a:buNone/>
              <a:defRPr sz="12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  <p:sp>
        <p:nvSpPr>
          <p:cNvPr id="19" name="Текст 2"/>
          <p:cNvSpPr>
            <a:spLocks noGrp="1"/>
          </p:cNvSpPr>
          <p:nvPr>
            <p:ph type="body" idx="18" hasCustomPrompt="1"/>
          </p:nvPr>
        </p:nvSpPr>
        <p:spPr>
          <a:xfrm>
            <a:off x="6602400" y="2802874"/>
            <a:ext cx="2289600" cy="384622"/>
          </a:xfrm>
        </p:spPr>
        <p:txBody>
          <a:bodyPr anchor="t"/>
          <a:lstStyle>
            <a:lvl1pPr marL="0" indent="0">
              <a:buNone/>
              <a:defRPr sz="12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  <p:sp>
        <p:nvSpPr>
          <p:cNvPr id="20" name="Текст 2"/>
          <p:cNvSpPr>
            <a:spLocks noGrp="1"/>
          </p:cNvSpPr>
          <p:nvPr>
            <p:ph type="body" idx="38" hasCustomPrompt="1"/>
          </p:nvPr>
        </p:nvSpPr>
        <p:spPr>
          <a:xfrm>
            <a:off x="703761" y="2802874"/>
            <a:ext cx="2298639" cy="384622"/>
          </a:xfrm>
        </p:spPr>
        <p:txBody>
          <a:bodyPr anchor="t"/>
          <a:lstStyle>
            <a:lvl1pPr marL="0" indent="0">
              <a:buNone/>
              <a:defRPr sz="12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  <p:sp>
        <p:nvSpPr>
          <p:cNvPr id="27" name="Текст 2"/>
          <p:cNvSpPr>
            <a:spLocks noGrp="1"/>
          </p:cNvSpPr>
          <p:nvPr>
            <p:ph type="body" idx="39" hasCustomPrompt="1"/>
          </p:nvPr>
        </p:nvSpPr>
        <p:spPr>
          <a:xfrm>
            <a:off x="3652199" y="828198"/>
            <a:ext cx="2289600" cy="383698"/>
          </a:xfrm>
        </p:spPr>
        <p:txBody>
          <a:bodyPr anchor="t"/>
          <a:lstStyle>
            <a:lvl1pPr marL="0" indent="0">
              <a:buNone/>
              <a:defRPr sz="12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  <p:sp>
        <p:nvSpPr>
          <p:cNvPr id="28" name="Текст 2"/>
          <p:cNvSpPr>
            <a:spLocks noGrp="1"/>
          </p:cNvSpPr>
          <p:nvPr>
            <p:ph type="body" idx="40" hasCustomPrompt="1"/>
          </p:nvPr>
        </p:nvSpPr>
        <p:spPr>
          <a:xfrm>
            <a:off x="6602400" y="828198"/>
            <a:ext cx="2289600" cy="383698"/>
          </a:xfrm>
        </p:spPr>
        <p:txBody>
          <a:bodyPr anchor="t"/>
          <a:lstStyle>
            <a:lvl1pPr marL="0" indent="0">
              <a:buNone/>
              <a:defRPr sz="12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  <p:sp>
        <p:nvSpPr>
          <p:cNvPr id="29" name="Текст 2"/>
          <p:cNvSpPr>
            <a:spLocks noGrp="1"/>
          </p:cNvSpPr>
          <p:nvPr>
            <p:ph type="body" idx="41" hasCustomPrompt="1"/>
          </p:nvPr>
        </p:nvSpPr>
        <p:spPr>
          <a:xfrm>
            <a:off x="703761" y="828198"/>
            <a:ext cx="2298639" cy="383698"/>
          </a:xfrm>
        </p:spPr>
        <p:txBody>
          <a:bodyPr anchor="t"/>
          <a:lstStyle>
            <a:lvl1pPr marL="0" indent="0">
              <a:buNone/>
              <a:defRPr sz="12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</p:spTree>
    <p:extLst>
      <p:ext uri="{BB962C8B-B14F-4D97-AF65-F5344CB8AC3E}">
        <p14:creationId xmlns:p14="http://schemas.microsoft.com/office/powerpoint/2010/main" val="198647605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Универсальная сетка 3х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9" name="Object 8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/>
          <p:cNvSpPr/>
          <p:nvPr>
            <p:custDataLst>
              <p:tags r:id="rId2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28"/>
          </p:nvPr>
        </p:nvSpPr>
        <p:spPr>
          <a:xfrm>
            <a:off x="250825" y="818733"/>
            <a:ext cx="2765975" cy="1881717"/>
          </a:xfrm>
        </p:spPr>
        <p:txBody>
          <a:bodyPr/>
          <a:lstStyle>
            <a:lvl1pPr>
              <a:defRPr sz="1200"/>
            </a:lvl1pPr>
            <a:lvl2pPr>
              <a:defRPr sz="11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Название презентации. Мероприятие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r>
              <a:rPr lang="en-US"/>
              <a:t>23.06.2020</a:t>
            </a:r>
            <a:endParaRPr lang="ru-RU"/>
          </a:p>
        </p:txBody>
      </p:sp>
      <p:sp>
        <p:nvSpPr>
          <p:cNvPr id="18" name="Content Placeholder 6"/>
          <p:cNvSpPr>
            <a:spLocks noGrp="1"/>
          </p:cNvSpPr>
          <p:nvPr>
            <p:ph sz="quarter" idx="29"/>
          </p:nvPr>
        </p:nvSpPr>
        <p:spPr>
          <a:xfrm>
            <a:off x="250825" y="2821762"/>
            <a:ext cx="2765975" cy="1881717"/>
          </a:xfrm>
        </p:spPr>
        <p:txBody>
          <a:bodyPr/>
          <a:lstStyle>
            <a:lvl1pPr>
              <a:defRPr sz="1200"/>
            </a:lvl1pPr>
            <a:lvl2pPr>
              <a:defRPr sz="11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6"/>
          <p:cNvSpPr>
            <a:spLocks noGrp="1"/>
          </p:cNvSpPr>
          <p:nvPr>
            <p:ph sz="quarter" idx="30"/>
          </p:nvPr>
        </p:nvSpPr>
        <p:spPr>
          <a:xfrm>
            <a:off x="3205799" y="818733"/>
            <a:ext cx="2765975" cy="1881717"/>
          </a:xfrm>
        </p:spPr>
        <p:txBody>
          <a:bodyPr/>
          <a:lstStyle>
            <a:lvl1pPr>
              <a:defRPr sz="1200"/>
            </a:lvl1pPr>
            <a:lvl2pPr>
              <a:defRPr sz="11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6"/>
          <p:cNvSpPr>
            <a:spLocks noGrp="1"/>
          </p:cNvSpPr>
          <p:nvPr>
            <p:ph sz="quarter" idx="31"/>
          </p:nvPr>
        </p:nvSpPr>
        <p:spPr>
          <a:xfrm>
            <a:off x="3205799" y="2821762"/>
            <a:ext cx="2765975" cy="1881717"/>
          </a:xfrm>
        </p:spPr>
        <p:txBody>
          <a:bodyPr/>
          <a:lstStyle>
            <a:lvl1pPr>
              <a:defRPr sz="1200"/>
            </a:lvl1pPr>
            <a:lvl2pPr>
              <a:defRPr sz="11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6"/>
          <p:cNvSpPr>
            <a:spLocks noGrp="1"/>
          </p:cNvSpPr>
          <p:nvPr>
            <p:ph sz="quarter" idx="38"/>
          </p:nvPr>
        </p:nvSpPr>
        <p:spPr>
          <a:xfrm>
            <a:off x="6156000" y="818733"/>
            <a:ext cx="2765975" cy="1881717"/>
          </a:xfrm>
        </p:spPr>
        <p:txBody>
          <a:bodyPr/>
          <a:lstStyle>
            <a:lvl1pPr>
              <a:defRPr sz="1200"/>
            </a:lvl1pPr>
            <a:lvl2pPr>
              <a:defRPr sz="11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6"/>
          <p:cNvSpPr>
            <a:spLocks noGrp="1"/>
          </p:cNvSpPr>
          <p:nvPr>
            <p:ph sz="quarter" idx="39"/>
          </p:nvPr>
        </p:nvSpPr>
        <p:spPr>
          <a:xfrm>
            <a:off x="6156000" y="2821762"/>
            <a:ext cx="2765975" cy="1881717"/>
          </a:xfrm>
        </p:spPr>
        <p:txBody>
          <a:bodyPr/>
          <a:lstStyle>
            <a:lvl1pPr>
              <a:defRPr sz="1200"/>
            </a:lvl1pPr>
            <a:lvl2pPr>
              <a:defRPr sz="11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2627614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Универсальная сетка 3х2 с заголовками колон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9" name="Object 8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/>
          <p:cNvSpPr/>
          <p:nvPr>
            <p:custDataLst>
              <p:tags r:id="rId2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Название презентации. Мероприятие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r>
              <a:rPr lang="en-US"/>
              <a:t>23.06.2020</a:t>
            </a:r>
            <a:endParaRPr lang="ru-RU"/>
          </a:p>
        </p:txBody>
      </p:sp>
      <p:sp>
        <p:nvSpPr>
          <p:cNvPr id="22" name="Текст 2"/>
          <p:cNvSpPr>
            <a:spLocks noGrp="1"/>
          </p:cNvSpPr>
          <p:nvPr>
            <p:ph type="body" idx="38" hasCustomPrompt="1"/>
          </p:nvPr>
        </p:nvSpPr>
        <p:spPr>
          <a:xfrm>
            <a:off x="3205799" y="828762"/>
            <a:ext cx="2736000" cy="448751"/>
          </a:xfrm>
        </p:spPr>
        <p:txBody>
          <a:bodyPr anchor="t"/>
          <a:lstStyle>
            <a:lvl1pPr marL="0" indent="0">
              <a:buNone/>
              <a:defRPr sz="12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  <p:sp>
        <p:nvSpPr>
          <p:cNvPr id="23" name="Текст 2"/>
          <p:cNvSpPr>
            <a:spLocks noGrp="1"/>
          </p:cNvSpPr>
          <p:nvPr>
            <p:ph type="body" idx="39" hasCustomPrompt="1"/>
          </p:nvPr>
        </p:nvSpPr>
        <p:spPr>
          <a:xfrm>
            <a:off x="6156000" y="828762"/>
            <a:ext cx="2736000" cy="448751"/>
          </a:xfrm>
        </p:spPr>
        <p:txBody>
          <a:bodyPr anchor="t"/>
          <a:lstStyle>
            <a:lvl1pPr marL="0" indent="0">
              <a:buNone/>
              <a:defRPr sz="12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  <p:sp>
        <p:nvSpPr>
          <p:cNvPr id="24" name="Текст 2"/>
          <p:cNvSpPr>
            <a:spLocks noGrp="1"/>
          </p:cNvSpPr>
          <p:nvPr>
            <p:ph type="body" idx="40" hasCustomPrompt="1"/>
          </p:nvPr>
        </p:nvSpPr>
        <p:spPr>
          <a:xfrm>
            <a:off x="255599" y="828762"/>
            <a:ext cx="2746801" cy="448751"/>
          </a:xfrm>
        </p:spPr>
        <p:txBody>
          <a:bodyPr anchor="t"/>
          <a:lstStyle>
            <a:lvl1pPr marL="0" indent="0">
              <a:buNone/>
              <a:defRPr sz="12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  <p:sp>
        <p:nvSpPr>
          <p:cNvPr id="25" name="Content Placeholder 6"/>
          <p:cNvSpPr>
            <a:spLocks noGrp="1"/>
          </p:cNvSpPr>
          <p:nvPr>
            <p:ph sz="quarter" idx="28"/>
          </p:nvPr>
        </p:nvSpPr>
        <p:spPr>
          <a:xfrm>
            <a:off x="250825" y="1277512"/>
            <a:ext cx="2765975" cy="1728000"/>
          </a:xfrm>
        </p:spPr>
        <p:txBody>
          <a:bodyPr/>
          <a:lstStyle>
            <a:lvl1pPr>
              <a:defRPr sz="1200"/>
            </a:lvl1pPr>
            <a:lvl2pPr>
              <a:defRPr sz="11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6" name="Content Placeholder 6"/>
          <p:cNvSpPr>
            <a:spLocks noGrp="1"/>
          </p:cNvSpPr>
          <p:nvPr>
            <p:ph sz="quarter" idx="29"/>
          </p:nvPr>
        </p:nvSpPr>
        <p:spPr>
          <a:xfrm>
            <a:off x="250825" y="3016482"/>
            <a:ext cx="2765975" cy="1728000"/>
          </a:xfrm>
        </p:spPr>
        <p:txBody>
          <a:bodyPr/>
          <a:lstStyle>
            <a:lvl1pPr>
              <a:defRPr sz="1200"/>
            </a:lvl1pPr>
            <a:lvl2pPr>
              <a:defRPr sz="11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7" name="Content Placeholder 6"/>
          <p:cNvSpPr>
            <a:spLocks noGrp="1"/>
          </p:cNvSpPr>
          <p:nvPr>
            <p:ph sz="quarter" idx="30"/>
          </p:nvPr>
        </p:nvSpPr>
        <p:spPr>
          <a:xfrm>
            <a:off x="3205799" y="1277512"/>
            <a:ext cx="2765975" cy="1728000"/>
          </a:xfrm>
        </p:spPr>
        <p:txBody>
          <a:bodyPr/>
          <a:lstStyle>
            <a:lvl1pPr>
              <a:defRPr sz="1200"/>
            </a:lvl1pPr>
            <a:lvl2pPr>
              <a:defRPr sz="11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8" name="Content Placeholder 6"/>
          <p:cNvSpPr>
            <a:spLocks noGrp="1"/>
          </p:cNvSpPr>
          <p:nvPr>
            <p:ph sz="quarter" idx="31"/>
          </p:nvPr>
        </p:nvSpPr>
        <p:spPr>
          <a:xfrm>
            <a:off x="3205799" y="3016482"/>
            <a:ext cx="2765975" cy="1728000"/>
          </a:xfrm>
        </p:spPr>
        <p:txBody>
          <a:bodyPr/>
          <a:lstStyle>
            <a:lvl1pPr>
              <a:defRPr sz="1200"/>
            </a:lvl1pPr>
            <a:lvl2pPr>
              <a:defRPr sz="11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9" name="Content Placeholder 6"/>
          <p:cNvSpPr>
            <a:spLocks noGrp="1"/>
          </p:cNvSpPr>
          <p:nvPr>
            <p:ph sz="quarter" idx="41"/>
          </p:nvPr>
        </p:nvSpPr>
        <p:spPr>
          <a:xfrm>
            <a:off x="6156000" y="1277512"/>
            <a:ext cx="2765975" cy="1728000"/>
          </a:xfrm>
        </p:spPr>
        <p:txBody>
          <a:bodyPr/>
          <a:lstStyle>
            <a:lvl1pPr>
              <a:defRPr sz="1200"/>
            </a:lvl1pPr>
            <a:lvl2pPr>
              <a:defRPr sz="11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0" name="Content Placeholder 6"/>
          <p:cNvSpPr>
            <a:spLocks noGrp="1"/>
          </p:cNvSpPr>
          <p:nvPr>
            <p:ph sz="quarter" idx="42"/>
          </p:nvPr>
        </p:nvSpPr>
        <p:spPr>
          <a:xfrm>
            <a:off x="6156000" y="3016482"/>
            <a:ext cx="2765975" cy="1728000"/>
          </a:xfrm>
        </p:spPr>
        <p:txBody>
          <a:bodyPr/>
          <a:lstStyle>
            <a:lvl1pPr>
              <a:defRPr sz="1200"/>
            </a:lvl1pPr>
            <a:lvl2pPr>
              <a:defRPr sz="11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4129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Титульный фоновое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4341723"/>
              </p:ext>
            </p:extLst>
          </p:nvPr>
        </p:nvGraphicFramePr>
        <p:xfrm>
          <a:off x="1590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10" name="Объект 9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>
            <p:custDataLst>
              <p:tags r:id="rId2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7670510" y="331723"/>
            <a:ext cx="1159938" cy="360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" name="Прямоугольник 28"/>
          <p:cNvSpPr/>
          <p:nvPr/>
        </p:nvSpPr>
        <p:spPr bwMode="auto">
          <a:xfrm>
            <a:off x="0" y="984813"/>
            <a:ext cx="5291667" cy="3241289"/>
          </a:xfrm>
          <a:prstGeom prst="rect">
            <a:avLst/>
          </a:prstGeom>
          <a:gradFill>
            <a:gsLst>
              <a:gs pos="2020">
                <a:schemeClr val="accent1">
                  <a:alpha val="85000"/>
                </a:schemeClr>
              </a:gs>
              <a:gs pos="35000">
                <a:srgbClr val="008C95">
                  <a:alpha val="77000"/>
                </a:srgbClr>
              </a:gs>
              <a:gs pos="74000">
                <a:schemeClr val="accent1">
                  <a:alpha val="68000"/>
                </a:schemeClr>
              </a:gs>
              <a:gs pos="100000">
                <a:schemeClr val="accent1">
                  <a:alpha val="50000"/>
                </a:schemeClr>
              </a:gs>
            </a:gsLst>
            <a:lin ang="30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395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9174366" y="3"/>
            <a:ext cx="2781533" cy="51434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lIns="576000">
            <a:noAutofit/>
          </a:bodyPr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>
                <a:solidFill>
                  <a:schemeClr val="bg1"/>
                </a:solidFill>
              </a:rPr>
              <a:t>Рекомендации </a:t>
            </a:r>
            <a:br>
              <a:rPr lang="ru-RU" sz="1200" b="1" dirty="0">
                <a:solidFill>
                  <a:schemeClr val="bg1"/>
                </a:solidFill>
              </a:rPr>
            </a:br>
            <a:r>
              <a:rPr lang="ru-RU" sz="12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по оформлению слайдов</a:t>
            </a:r>
          </a:p>
          <a:p>
            <a:pPr marL="0" algn="l" defTabSz="779158" rtl="0" eaLnBrk="1" latinLnBrk="0" hangingPunct="1"/>
            <a:endParaRPr lang="ru-RU" sz="800" b="1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182561" indent="-182561" algn="l" defTabSz="779158" rtl="0" eaLnBrk="1" latinLnBrk="0" hangingPunct="1">
              <a:spcAft>
                <a:spcPts val="200"/>
              </a:spcAft>
              <a:buFont typeface="+mj-lt"/>
              <a:buAutoNum type="arabicPeriod"/>
            </a:pPr>
            <a:r>
              <a: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ТЕКСТ</a:t>
            </a:r>
          </a:p>
          <a:p>
            <a:pPr marL="266698" lvl="4" indent="-88899" algn="l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800" b="0" dirty="0" err="1">
                <a:solidFill>
                  <a:schemeClr val="bg1"/>
                </a:solidFill>
              </a:rPr>
              <a:t>Корп.шрифт</a:t>
            </a:r>
            <a:r>
              <a:rPr lang="ru-RU" sz="800" b="0" dirty="0">
                <a:solidFill>
                  <a:schemeClr val="bg1"/>
                </a:solidFill>
              </a:rPr>
              <a:t> для презентаций</a:t>
            </a:r>
            <a:r>
              <a:rPr lang="ru-RU" sz="800" b="0" baseline="0" dirty="0">
                <a:solidFill>
                  <a:schemeClr val="bg1"/>
                </a:solidFill>
              </a:rPr>
              <a:t> </a:t>
            </a:r>
            <a:r>
              <a:rPr lang="ru-RU" sz="800" baseline="0" dirty="0">
                <a:solidFill>
                  <a:schemeClr val="bg1"/>
                </a:solidFill>
              </a:rPr>
              <a:t>– </a:t>
            </a:r>
            <a:br>
              <a:rPr lang="ru-RU" sz="800" baseline="0" dirty="0">
                <a:solidFill>
                  <a:schemeClr val="bg1"/>
                </a:solidFill>
              </a:rPr>
            </a:br>
            <a:r>
              <a:rPr lang="en-US" sz="800" b="1" dirty="0">
                <a:solidFill>
                  <a:schemeClr val="bg1"/>
                </a:solidFill>
              </a:rPr>
              <a:t>Arial</a:t>
            </a:r>
            <a:r>
              <a:rPr lang="ru-RU" sz="800" dirty="0">
                <a:solidFill>
                  <a:schemeClr val="bg1"/>
                </a:solidFill>
              </a:rPr>
              <a:t> (</a:t>
            </a:r>
            <a:r>
              <a:rPr lang="ru-RU" sz="800" i="1" dirty="0">
                <a:solidFill>
                  <a:schemeClr val="bg1"/>
                </a:solidFill>
              </a:rPr>
              <a:t>д</a:t>
            </a:r>
            <a:r>
              <a:rPr lang="ru-RU" sz="800" i="1" baseline="0" dirty="0">
                <a:solidFill>
                  <a:schemeClr val="bg1"/>
                </a:solidFill>
              </a:rPr>
              <a:t>опустимо:</a:t>
            </a:r>
            <a:r>
              <a:rPr lang="ru-RU" sz="800" baseline="0" dirty="0">
                <a:solidFill>
                  <a:schemeClr val="bg1"/>
                </a:solidFill>
              </a:rPr>
              <a:t> </a:t>
            </a:r>
            <a:r>
              <a:rPr lang="en-US" sz="800" baseline="0" dirty="0">
                <a:solidFill>
                  <a:schemeClr val="bg1"/>
                </a:solidFill>
              </a:rPr>
              <a:t>Arial Narrow</a:t>
            </a:r>
            <a:r>
              <a:rPr lang="ru-RU" sz="800" baseline="0" dirty="0">
                <a:solidFill>
                  <a:schemeClr val="bg1"/>
                </a:solidFill>
              </a:rPr>
              <a:t>)</a:t>
            </a:r>
          </a:p>
          <a:p>
            <a:pPr marL="266698" lvl="4" indent="-88899" algn="l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800" baseline="0" dirty="0">
                <a:solidFill>
                  <a:schemeClr val="bg1"/>
                </a:solidFill>
              </a:rPr>
              <a:t>Заголовок слайда – </a:t>
            </a:r>
            <a:r>
              <a:rPr lang="ru-RU" sz="800" b="1" baseline="0" dirty="0">
                <a:solidFill>
                  <a:schemeClr val="bg1"/>
                </a:solidFill>
              </a:rPr>
              <a:t>не ниже 16 </a:t>
            </a:r>
            <a:r>
              <a:rPr lang="ru-RU" sz="800" b="1" baseline="0" dirty="0" err="1">
                <a:solidFill>
                  <a:schemeClr val="bg1"/>
                </a:solidFill>
              </a:rPr>
              <a:t>пт</a:t>
            </a:r>
            <a:endParaRPr lang="ru-RU" sz="800" b="1" baseline="0" dirty="0">
              <a:solidFill>
                <a:schemeClr val="bg1"/>
              </a:solidFill>
            </a:endParaRPr>
          </a:p>
          <a:p>
            <a:pPr marL="266698" lvl="4" indent="-88899" algn="l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800" baseline="0" dirty="0">
                <a:solidFill>
                  <a:schemeClr val="bg1"/>
                </a:solidFill>
              </a:rPr>
              <a:t>Текст на слайде – </a:t>
            </a:r>
            <a:r>
              <a:rPr lang="ru-RU" sz="800" b="1" baseline="0" dirty="0">
                <a:solidFill>
                  <a:schemeClr val="bg1"/>
                </a:solidFill>
              </a:rPr>
              <a:t>не ниже </a:t>
            </a:r>
            <a:r>
              <a:rPr lang="en-US" sz="800" b="1" baseline="0" dirty="0">
                <a:solidFill>
                  <a:schemeClr val="bg1"/>
                </a:solidFill>
              </a:rPr>
              <a:t>1</a:t>
            </a:r>
            <a:r>
              <a:rPr lang="ru-RU" sz="800" b="1" baseline="0" dirty="0">
                <a:solidFill>
                  <a:schemeClr val="bg1"/>
                </a:solidFill>
              </a:rPr>
              <a:t>2 </a:t>
            </a:r>
            <a:r>
              <a:rPr lang="ru-RU" sz="800" b="1" baseline="0" dirty="0" err="1">
                <a:solidFill>
                  <a:schemeClr val="bg1"/>
                </a:solidFill>
              </a:rPr>
              <a:t>пт</a:t>
            </a:r>
            <a:endParaRPr lang="ru-RU" sz="800" b="1" baseline="0" dirty="0">
              <a:solidFill>
                <a:schemeClr val="bg1"/>
              </a:solidFill>
            </a:endParaRPr>
          </a:p>
          <a:p>
            <a:pPr marL="266698" lvl="4" indent="-88899" algn="l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800" baseline="0" dirty="0">
                <a:solidFill>
                  <a:schemeClr val="bg1"/>
                </a:solidFill>
              </a:rPr>
              <a:t>Примечания – </a:t>
            </a:r>
            <a:r>
              <a:rPr lang="ru-RU" sz="800" b="1" baseline="0" dirty="0">
                <a:solidFill>
                  <a:schemeClr val="bg1"/>
                </a:solidFill>
              </a:rPr>
              <a:t>не ниже </a:t>
            </a:r>
            <a:r>
              <a:rPr lang="en-US" sz="800" b="1" baseline="0" dirty="0">
                <a:solidFill>
                  <a:schemeClr val="bg1"/>
                </a:solidFill>
              </a:rPr>
              <a:t>8</a:t>
            </a:r>
            <a:r>
              <a:rPr lang="ru-RU" sz="800" b="1" baseline="0" dirty="0">
                <a:solidFill>
                  <a:schemeClr val="bg1"/>
                </a:solidFill>
              </a:rPr>
              <a:t> </a:t>
            </a:r>
            <a:r>
              <a:rPr lang="ru-RU" sz="800" b="1" baseline="0" dirty="0" err="1">
                <a:solidFill>
                  <a:schemeClr val="bg1"/>
                </a:solidFill>
              </a:rPr>
              <a:t>пт</a:t>
            </a:r>
            <a:endParaRPr lang="ru-RU" sz="800" b="1" baseline="0" dirty="0">
              <a:solidFill>
                <a:schemeClr val="bg1"/>
              </a:solidFill>
            </a:endParaRPr>
          </a:p>
          <a:p>
            <a:pPr marL="266698" lvl="4" indent="-88899" algn="l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800" baseline="0" dirty="0">
                <a:solidFill>
                  <a:schemeClr val="bg1"/>
                </a:solidFill>
              </a:rPr>
              <a:t>Используйте на слайде </a:t>
            </a:r>
            <a:br>
              <a:rPr lang="ru-RU" sz="800" baseline="0" dirty="0">
                <a:solidFill>
                  <a:schemeClr val="bg1"/>
                </a:solidFill>
              </a:rPr>
            </a:br>
            <a:r>
              <a:rPr lang="ru-RU" sz="800" b="1" baseline="0" dirty="0">
                <a:solidFill>
                  <a:schemeClr val="bg1"/>
                </a:solidFill>
              </a:rPr>
              <a:t>не более 3 размеров шрифтов</a:t>
            </a:r>
            <a:endParaRPr lang="en-US" sz="800" b="1" baseline="0" dirty="0">
              <a:solidFill>
                <a:schemeClr val="bg1"/>
              </a:solidFill>
            </a:endParaRPr>
          </a:p>
          <a:p>
            <a:pPr marL="182561" indent="-182561" algn="l" defTabSz="779158" rtl="0" eaLnBrk="1" latinLnBrk="0" hangingPunct="1">
              <a:spcBef>
                <a:spcPts val="300"/>
              </a:spcBef>
              <a:spcAft>
                <a:spcPts val="200"/>
              </a:spcAft>
              <a:buFont typeface="+mj-lt"/>
              <a:buAutoNum type="arabicPeriod"/>
            </a:pPr>
            <a:r>
              <a: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ДИАГРАММЫ</a:t>
            </a:r>
          </a:p>
          <a:p>
            <a:pPr marL="266698" lvl="1" indent="-79375" algn="l" defTabSz="779158" rtl="0" eaLnBrk="1" latinLnBrk="0" hangingPunct="1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Используйте единый стиль оформления диаграмм</a:t>
            </a:r>
          </a:p>
          <a:p>
            <a:pPr marL="266698" lvl="1" indent="-79375" algn="l" defTabSz="779158" rtl="0" eaLnBrk="1" latinLnBrk="0" hangingPunct="1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Используйте шрифты одинакового размера в</a:t>
            </a:r>
            <a:r>
              <a:rPr lang="ru-RU" sz="800" b="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диаграммах, располагающихся на одном слайде</a:t>
            </a:r>
          </a:p>
          <a:p>
            <a:pPr marL="266698" lvl="1" indent="-79375" algn="l" defTabSz="779158" rtl="0" eaLnBrk="1" latinLnBrk="0" hangingPunct="1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На одном слайде – не более 4 диаграмм</a:t>
            </a:r>
          </a:p>
          <a:p>
            <a:pPr marL="182561" marR="0" lvl="0" indent="-182561" algn="l" defTabSz="779158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2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ИКОНКИ</a:t>
            </a:r>
          </a:p>
          <a:p>
            <a:pPr marL="266698" marR="0" lvl="1" indent="-84138" algn="l" defTabSz="779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800" dirty="0">
                <a:solidFill>
                  <a:schemeClr val="bg1"/>
                </a:solidFill>
              </a:rPr>
              <a:t>Выбирайте оформление</a:t>
            </a:r>
            <a:r>
              <a:rPr lang="ru-RU" sz="800" baseline="0" dirty="0">
                <a:solidFill>
                  <a:schemeClr val="bg1"/>
                </a:solidFill>
              </a:rPr>
              <a:t> </a:t>
            </a:r>
            <a:br>
              <a:rPr lang="ru-RU" sz="800" baseline="0" dirty="0">
                <a:solidFill>
                  <a:schemeClr val="bg1"/>
                </a:solidFill>
              </a:rPr>
            </a:br>
            <a:r>
              <a:rPr lang="ru-RU" sz="800" baseline="0" dirty="0">
                <a:solidFill>
                  <a:schemeClr val="bg1"/>
                </a:solidFill>
              </a:rPr>
              <a:t>иконок </a:t>
            </a:r>
            <a:r>
              <a:rPr lang="ru-RU" sz="800" dirty="0">
                <a:solidFill>
                  <a:schemeClr val="bg1"/>
                </a:solidFill>
              </a:rPr>
              <a:t>в</a:t>
            </a:r>
            <a:r>
              <a:rPr lang="ru-RU" sz="800" baseline="0" dirty="0">
                <a:solidFill>
                  <a:schemeClr val="bg1"/>
                </a:solidFill>
              </a:rPr>
              <a:t> едином стиле</a:t>
            </a:r>
            <a:endParaRPr lang="ru-RU" sz="800" b="1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182561" marR="0" lvl="0" indent="-182561" algn="l" defTabSz="779158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2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ru-RU" sz="800" b="1" dirty="0">
                <a:solidFill>
                  <a:schemeClr val="bg1"/>
                </a:solidFill>
              </a:rPr>
              <a:t>ИЗОБРАЖЕНИЯ</a:t>
            </a:r>
          </a:p>
          <a:p>
            <a:pPr marL="266698" lvl="1" indent="-84138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800" dirty="0">
                <a:solidFill>
                  <a:schemeClr val="bg1"/>
                </a:solidFill>
              </a:rPr>
              <a:t>Нельзя</a:t>
            </a:r>
            <a:r>
              <a:rPr lang="ru-RU" sz="800" baseline="0" dirty="0">
                <a:solidFill>
                  <a:schemeClr val="bg1"/>
                </a:solidFill>
              </a:rPr>
              <a:t> искажать пропорции</a:t>
            </a:r>
          </a:p>
          <a:p>
            <a:pPr marL="266698" lvl="1" indent="-84138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800" dirty="0">
                <a:solidFill>
                  <a:schemeClr val="bg1"/>
                </a:solidFill>
              </a:rPr>
              <a:t>Рекомендуемое разрешение</a:t>
            </a:r>
            <a:r>
              <a:rPr lang="ru-RU" sz="800" baseline="0" dirty="0">
                <a:solidFill>
                  <a:schemeClr val="bg1"/>
                </a:solidFill>
              </a:rPr>
              <a:t> – </a:t>
            </a:r>
            <a:br>
              <a:rPr lang="ru-RU" sz="800" baseline="0" dirty="0">
                <a:solidFill>
                  <a:schemeClr val="bg1"/>
                </a:solidFill>
              </a:rPr>
            </a:br>
            <a:r>
              <a:rPr lang="ru-RU" sz="800" baseline="0" dirty="0">
                <a:solidFill>
                  <a:schemeClr val="bg1"/>
                </a:solidFill>
              </a:rPr>
              <a:t>не более 150 пикселей на дюйм</a:t>
            </a:r>
            <a:endParaRPr lang="ru-RU" sz="800" b="1" dirty="0">
              <a:solidFill>
                <a:schemeClr val="bg1"/>
              </a:solidFill>
            </a:endParaRPr>
          </a:p>
          <a:p>
            <a:pPr marL="182561" marR="0" lvl="0" indent="-182561" algn="l" defTabSz="779158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2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ОБЩИЕ РЕКОМЕНДАЦИИ</a:t>
            </a:r>
          </a:p>
          <a:p>
            <a:pPr marL="266698" marR="0" lvl="1" indent="-92075" algn="l" defTabSz="779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Скажите «нет» презентациям </a:t>
            </a:r>
            <a:b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с большим количеством текста</a:t>
            </a:r>
          </a:p>
          <a:p>
            <a:pPr marL="266698" marR="0" lvl="1" indent="-92075" algn="l" defTabSz="779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Используйте простые схемы </a:t>
            </a:r>
            <a:b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и графику</a:t>
            </a:r>
          </a:p>
          <a:p>
            <a:pPr marL="266698" marR="0" lvl="1" indent="-92075" algn="l" defTabSz="779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Делайте слайды лаконичными</a:t>
            </a:r>
          </a:p>
          <a:p>
            <a:pPr marL="572142" marR="0" lvl="1" indent="-182561" algn="l" defTabSz="779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ru-RU" sz="800" b="1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9249089" y="68324"/>
            <a:ext cx="377590" cy="436959"/>
          </a:xfrm>
          <a:prstGeom prst="rect">
            <a:avLst/>
          </a:prstGeom>
          <a:solidFill>
            <a:srgbClr val="008C95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  <a:p>
            <a:pPr algn="ctr" eaLnBrk="1" hangingPunct="1">
              <a:defRPr/>
            </a:pPr>
            <a:r>
              <a:rPr lang="en-US" sz="700" dirty="0">
                <a:solidFill>
                  <a:srgbClr val="FFFFFF"/>
                </a:solidFill>
              </a:rPr>
              <a:t>140</a:t>
            </a:r>
            <a:endParaRPr lang="ru-RU" sz="700" dirty="0">
              <a:solidFill>
                <a:srgbClr val="FFFFFF"/>
              </a:solidFill>
            </a:endParaRP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</a:t>
            </a:r>
            <a:r>
              <a:rPr lang="en-US" sz="700" dirty="0">
                <a:solidFill>
                  <a:srgbClr val="FFFFFF"/>
                </a:solidFill>
              </a:rPr>
              <a:t>49</a:t>
            </a:r>
            <a:endParaRPr lang="ru-RU" sz="700" dirty="0">
              <a:solidFill>
                <a:srgbClr val="FFFFFF"/>
              </a:solidFill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9249089" y="942241"/>
            <a:ext cx="377590" cy="438150"/>
          </a:xfrm>
          <a:prstGeom prst="rect">
            <a:avLst/>
          </a:prstGeom>
          <a:solidFill>
            <a:srgbClr val="D0D0D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208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208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208</a:t>
            </a:r>
          </a:p>
        </p:txBody>
      </p:sp>
      <p:sp>
        <p:nvSpPr>
          <p:cNvPr id="69" name="Прямоугольник 68"/>
          <p:cNvSpPr/>
          <p:nvPr/>
        </p:nvSpPr>
        <p:spPr>
          <a:xfrm>
            <a:off x="9249089" y="505284"/>
            <a:ext cx="377590" cy="436960"/>
          </a:xfrm>
          <a:prstGeom prst="rect">
            <a:avLst/>
          </a:prstGeom>
          <a:solidFill>
            <a:srgbClr val="99CC0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153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204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70" name="Прямоугольник 69"/>
          <p:cNvSpPr/>
          <p:nvPr/>
        </p:nvSpPr>
        <p:spPr>
          <a:xfrm>
            <a:off x="9249089" y="3367557"/>
            <a:ext cx="377590" cy="436960"/>
          </a:xfrm>
          <a:prstGeom prst="rect">
            <a:avLst/>
          </a:prstGeom>
          <a:solidFill>
            <a:srgbClr val="E5F2F2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229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71" name="Прямоугольник 70"/>
          <p:cNvSpPr/>
          <p:nvPr/>
        </p:nvSpPr>
        <p:spPr>
          <a:xfrm>
            <a:off x="9249089" y="1623279"/>
            <a:ext cx="377590" cy="438150"/>
          </a:xfrm>
          <a:prstGeom prst="rect">
            <a:avLst/>
          </a:prstGeom>
          <a:solidFill>
            <a:srgbClr val="F2F2F2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72" name="Прямоугольник 71"/>
          <p:cNvSpPr/>
          <p:nvPr/>
        </p:nvSpPr>
        <p:spPr>
          <a:xfrm>
            <a:off x="9249089" y="2056667"/>
            <a:ext cx="377590" cy="436959"/>
          </a:xfrm>
          <a:prstGeom prst="rect">
            <a:avLst/>
          </a:prstGeom>
          <a:solidFill>
            <a:srgbClr val="B2D2D8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178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210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216</a:t>
            </a:r>
          </a:p>
        </p:txBody>
      </p:sp>
      <p:sp>
        <p:nvSpPr>
          <p:cNvPr id="73" name="Прямоугольник 72"/>
          <p:cNvSpPr/>
          <p:nvPr/>
        </p:nvSpPr>
        <p:spPr>
          <a:xfrm>
            <a:off x="9249089" y="2493630"/>
            <a:ext cx="377590" cy="436960"/>
          </a:xfrm>
          <a:prstGeom prst="rect">
            <a:avLst/>
          </a:prstGeom>
          <a:solidFill>
            <a:srgbClr val="FFC00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255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192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74" name="Прямоугольник 73"/>
          <p:cNvSpPr/>
          <p:nvPr/>
        </p:nvSpPr>
        <p:spPr>
          <a:xfrm>
            <a:off x="9249089" y="2930588"/>
            <a:ext cx="377590" cy="436959"/>
          </a:xfrm>
          <a:prstGeom prst="rect">
            <a:avLst/>
          </a:prstGeom>
          <a:solidFill>
            <a:srgbClr val="C0000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192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75" name="Прямоугольник 74"/>
          <p:cNvSpPr/>
          <p:nvPr/>
        </p:nvSpPr>
        <p:spPr>
          <a:xfrm>
            <a:off x="9249089" y="3804504"/>
            <a:ext cx="377590" cy="438150"/>
          </a:xfrm>
          <a:prstGeom prst="rect">
            <a:avLst/>
          </a:prstGeom>
          <a:solidFill>
            <a:srgbClr val="80808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</p:txBody>
      </p:sp>
      <p:sp>
        <p:nvSpPr>
          <p:cNvPr id="76" name="Прямоугольник 75"/>
          <p:cNvSpPr/>
          <p:nvPr/>
        </p:nvSpPr>
        <p:spPr>
          <a:xfrm>
            <a:off x="9249089" y="4242654"/>
            <a:ext cx="377590" cy="438150"/>
          </a:xfrm>
          <a:prstGeom prst="rect">
            <a:avLst/>
          </a:prstGeom>
          <a:solidFill>
            <a:srgbClr val="F58A1F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245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138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31</a:t>
            </a:r>
          </a:p>
        </p:txBody>
      </p:sp>
      <p:sp>
        <p:nvSpPr>
          <p:cNvPr id="77" name="Прямоугольник 76"/>
          <p:cNvSpPr/>
          <p:nvPr/>
        </p:nvSpPr>
        <p:spPr>
          <a:xfrm>
            <a:off x="9249091" y="942241"/>
            <a:ext cx="377590" cy="438150"/>
          </a:xfrm>
          <a:prstGeom prst="rect">
            <a:avLst/>
          </a:prstGeom>
          <a:solidFill>
            <a:srgbClr val="D0D0D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208</a:t>
            </a:r>
          </a:p>
        </p:txBody>
      </p:sp>
      <p:sp>
        <p:nvSpPr>
          <p:cNvPr id="78" name="Прямоугольник 77"/>
          <p:cNvSpPr/>
          <p:nvPr/>
        </p:nvSpPr>
        <p:spPr>
          <a:xfrm>
            <a:off x="9249091" y="505284"/>
            <a:ext cx="377590" cy="436960"/>
          </a:xfrm>
          <a:prstGeom prst="rect">
            <a:avLst/>
          </a:prstGeom>
          <a:solidFill>
            <a:srgbClr val="99CC0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153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204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0</a:t>
            </a:r>
          </a:p>
        </p:txBody>
      </p:sp>
      <p:sp>
        <p:nvSpPr>
          <p:cNvPr id="79" name="Прямоугольник 78"/>
          <p:cNvSpPr/>
          <p:nvPr/>
        </p:nvSpPr>
        <p:spPr>
          <a:xfrm>
            <a:off x="9249091" y="3367560"/>
            <a:ext cx="377590" cy="436960"/>
          </a:xfrm>
          <a:prstGeom prst="rect">
            <a:avLst/>
          </a:prstGeom>
          <a:solidFill>
            <a:srgbClr val="E5F2F2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229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80" name="Прямоугольник 79"/>
          <p:cNvSpPr/>
          <p:nvPr/>
        </p:nvSpPr>
        <p:spPr>
          <a:xfrm>
            <a:off x="9249091" y="1623279"/>
            <a:ext cx="377590" cy="438150"/>
          </a:xfrm>
          <a:prstGeom prst="rect">
            <a:avLst/>
          </a:prstGeom>
          <a:solidFill>
            <a:srgbClr val="F2F2F2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81" name="Прямоугольник 80"/>
          <p:cNvSpPr/>
          <p:nvPr/>
        </p:nvSpPr>
        <p:spPr>
          <a:xfrm>
            <a:off x="9249091" y="2056667"/>
            <a:ext cx="377590" cy="436959"/>
          </a:xfrm>
          <a:prstGeom prst="rect">
            <a:avLst/>
          </a:prstGeom>
          <a:solidFill>
            <a:srgbClr val="B2D2D8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178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210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216</a:t>
            </a:r>
          </a:p>
        </p:txBody>
      </p:sp>
      <p:sp>
        <p:nvSpPr>
          <p:cNvPr id="82" name="Прямоугольник 81"/>
          <p:cNvSpPr/>
          <p:nvPr/>
        </p:nvSpPr>
        <p:spPr>
          <a:xfrm>
            <a:off x="9249091" y="2493630"/>
            <a:ext cx="377590" cy="436960"/>
          </a:xfrm>
          <a:prstGeom prst="rect">
            <a:avLst/>
          </a:prstGeom>
          <a:solidFill>
            <a:srgbClr val="FFC00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255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192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83" name="Прямоугольник 82"/>
          <p:cNvSpPr/>
          <p:nvPr/>
        </p:nvSpPr>
        <p:spPr>
          <a:xfrm>
            <a:off x="9249091" y="2930588"/>
            <a:ext cx="377590" cy="436959"/>
          </a:xfrm>
          <a:prstGeom prst="rect">
            <a:avLst/>
          </a:prstGeom>
          <a:solidFill>
            <a:srgbClr val="C0000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192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84" name="Прямоугольник 83"/>
          <p:cNvSpPr/>
          <p:nvPr/>
        </p:nvSpPr>
        <p:spPr>
          <a:xfrm>
            <a:off x="9249091" y="3804504"/>
            <a:ext cx="377590" cy="438150"/>
          </a:xfrm>
          <a:prstGeom prst="rect">
            <a:avLst/>
          </a:prstGeom>
          <a:solidFill>
            <a:srgbClr val="80808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</p:txBody>
      </p:sp>
      <p:sp>
        <p:nvSpPr>
          <p:cNvPr id="85" name="Прямоугольник 84"/>
          <p:cNvSpPr/>
          <p:nvPr/>
        </p:nvSpPr>
        <p:spPr>
          <a:xfrm>
            <a:off x="9249091" y="4242654"/>
            <a:ext cx="377590" cy="438150"/>
          </a:xfrm>
          <a:prstGeom prst="rect">
            <a:avLst/>
          </a:prstGeom>
          <a:solidFill>
            <a:srgbClr val="F58A1F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245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138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31</a:t>
            </a:r>
          </a:p>
        </p:txBody>
      </p:sp>
      <p:cxnSp>
        <p:nvCxnSpPr>
          <p:cNvPr id="86" name="Прямая соединительная линия 85"/>
          <p:cNvCxnSpPr/>
          <p:nvPr/>
        </p:nvCxnSpPr>
        <p:spPr bwMode="auto">
          <a:xfrm>
            <a:off x="9746099" y="444500"/>
            <a:ext cx="2051050" cy="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3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32540" y="1210582"/>
            <a:ext cx="4645860" cy="1441767"/>
          </a:xfrm>
          <a:effectLst/>
        </p:spPr>
        <p:txBody>
          <a:bodyPr>
            <a:normAutofit/>
          </a:bodyPr>
          <a:lstStyle>
            <a:lvl1pPr>
              <a:defRPr lang="ru-RU" sz="2800" b="0" i="0" u="none" cap="none" spc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  <a:cs typeface="Arial"/>
              </a:defRPr>
            </a:lvl1pPr>
          </a:lstStyle>
          <a:p>
            <a:r>
              <a:rPr lang="ru-RU" dirty="0"/>
              <a:t>Название презентации</a:t>
            </a:r>
          </a:p>
        </p:txBody>
      </p:sp>
      <p:sp>
        <p:nvSpPr>
          <p:cNvPr id="35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332338" y="2737470"/>
            <a:ext cx="4645990" cy="792000"/>
          </a:xfrm>
          <a:effectLst/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200" baseline="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ru-RU" dirty="0"/>
              <a:t>Имя Фамилия</a:t>
            </a:r>
            <a:br>
              <a:rPr lang="ru-RU" dirty="0"/>
            </a:br>
            <a:r>
              <a:rPr lang="ru-RU" dirty="0"/>
              <a:t>Должность</a:t>
            </a:r>
            <a:br>
              <a:rPr lang="ru-RU" dirty="0"/>
            </a:br>
            <a:r>
              <a:rPr lang="ru-RU" dirty="0"/>
              <a:t>Компания / функция / направление</a:t>
            </a:r>
          </a:p>
        </p:txBody>
      </p:sp>
      <p:sp>
        <p:nvSpPr>
          <p:cNvPr id="36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332337" y="3614591"/>
            <a:ext cx="4645990" cy="540000"/>
          </a:xfrm>
          <a:effectLst/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00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ru-RU" dirty="0"/>
              <a:t>Название мероприятия</a:t>
            </a:r>
            <a:br>
              <a:rPr lang="ru-RU" dirty="0"/>
            </a:br>
            <a:r>
              <a:rPr lang="ru-RU" dirty="0"/>
              <a:t>Дата проведения</a:t>
            </a:r>
          </a:p>
          <a:p>
            <a:pPr lvl="0"/>
            <a:endParaRPr lang="ru-RU" dirty="0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2820" y="428923"/>
            <a:ext cx="876123" cy="16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20648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Универсальная сетка 3х2 с заголовками булли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9" name="Object 8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/>
          <p:cNvSpPr/>
          <p:nvPr>
            <p:custDataLst>
              <p:tags r:id="rId2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Название презентации. Мероприятие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r>
              <a:rPr lang="en-US"/>
              <a:t>23.06.2020</a:t>
            </a:r>
            <a:endParaRPr lang="ru-RU"/>
          </a:p>
        </p:txBody>
      </p:sp>
      <p:sp>
        <p:nvSpPr>
          <p:cNvPr id="16" name="Текст 2"/>
          <p:cNvSpPr>
            <a:spLocks noGrp="1"/>
          </p:cNvSpPr>
          <p:nvPr>
            <p:ph type="body" idx="17" hasCustomPrompt="1"/>
          </p:nvPr>
        </p:nvSpPr>
        <p:spPr>
          <a:xfrm>
            <a:off x="3205799" y="2813388"/>
            <a:ext cx="2736000" cy="448751"/>
          </a:xfrm>
        </p:spPr>
        <p:txBody>
          <a:bodyPr anchor="t"/>
          <a:lstStyle>
            <a:lvl1pPr marL="0" indent="0">
              <a:buNone/>
              <a:defRPr sz="12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  <p:sp>
        <p:nvSpPr>
          <p:cNvPr id="17" name="Текст 2"/>
          <p:cNvSpPr>
            <a:spLocks noGrp="1"/>
          </p:cNvSpPr>
          <p:nvPr>
            <p:ph type="body" idx="18" hasCustomPrompt="1"/>
          </p:nvPr>
        </p:nvSpPr>
        <p:spPr>
          <a:xfrm>
            <a:off x="6156000" y="2813388"/>
            <a:ext cx="2736000" cy="448751"/>
          </a:xfrm>
        </p:spPr>
        <p:txBody>
          <a:bodyPr anchor="t"/>
          <a:lstStyle>
            <a:lvl1pPr marL="0" indent="0">
              <a:buNone/>
              <a:defRPr sz="12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  <p:sp>
        <p:nvSpPr>
          <p:cNvPr id="21" name="Текст 2"/>
          <p:cNvSpPr>
            <a:spLocks noGrp="1"/>
          </p:cNvSpPr>
          <p:nvPr>
            <p:ph type="body" idx="24" hasCustomPrompt="1"/>
          </p:nvPr>
        </p:nvSpPr>
        <p:spPr>
          <a:xfrm>
            <a:off x="255599" y="2813388"/>
            <a:ext cx="2746801" cy="448751"/>
          </a:xfrm>
        </p:spPr>
        <p:txBody>
          <a:bodyPr anchor="t"/>
          <a:lstStyle>
            <a:lvl1pPr marL="0" indent="0">
              <a:buNone/>
              <a:defRPr sz="12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  <p:sp>
        <p:nvSpPr>
          <p:cNvPr id="22" name="Текст 2"/>
          <p:cNvSpPr>
            <a:spLocks noGrp="1"/>
          </p:cNvSpPr>
          <p:nvPr>
            <p:ph type="body" idx="38" hasCustomPrompt="1"/>
          </p:nvPr>
        </p:nvSpPr>
        <p:spPr>
          <a:xfrm>
            <a:off x="3205799" y="828762"/>
            <a:ext cx="2736000" cy="448751"/>
          </a:xfrm>
        </p:spPr>
        <p:txBody>
          <a:bodyPr anchor="t"/>
          <a:lstStyle>
            <a:lvl1pPr marL="0" indent="0">
              <a:buNone/>
              <a:defRPr sz="12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  <p:sp>
        <p:nvSpPr>
          <p:cNvPr id="23" name="Текст 2"/>
          <p:cNvSpPr>
            <a:spLocks noGrp="1"/>
          </p:cNvSpPr>
          <p:nvPr>
            <p:ph type="body" idx="39" hasCustomPrompt="1"/>
          </p:nvPr>
        </p:nvSpPr>
        <p:spPr>
          <a:xfrm>
            <a:off x="6156000" y="828762"/>
            <a:ext cx="2736000" cy="448751"/>
          </a:xfrm>
        </p:spPr>
        <p:txBody>
          <a:bodyPr anchor="t"/>
          <a:lstStyle>
            <a:lvl1pPr marL="0" indent="0">
              <a:buNone/>
              <a:defRPr sz="12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  <p:sp>
        <p:nvSpPr>
          <p:cNvPr id="24" name="Текст 2"/>
          <p:cNvSpPr>
            <a:spLocks noGrp="1"/>
          </p:cNvSpPr>
          <p:nvPr>
            <p:ph type="body" idx="40" hasCustomPrompt="1"/>
          </p:nvPr>
        </p:nvSpPr>
        <p:spPr>
          <a:xfrm>
            <a:off x="255599" y="828762"/>
            <a:ext cx="2746801" cy="448751"/>
          </a:xfrm>
        </p:spPr>
        <p:txBody>
          <a:bodyPr anchor="t"/>
          <a:lstStyle>
            <a:lvl1pPr marL="0" indent="0">
              <a:buNone/>
              <a:defRPr sz="12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  <p:sp>
        <p:nvSpPr>
          <p:cNvPr id="25" name="Content Placeholder 6"/>
          <p:cNvSpPr>
            <a:spLocks noGrp="1"/>
          </p:cNvSpPr>
          <p:nvPr>
            <p:ph sz="quarter" idx="28"/>
          </p:nvPr>
        </p:nvSpPr>
        <p:spPr>
          <a:xfrm>
            <a:off x="250825" y="1277513"/>
            <a:ext cx="2765975" cy="1422937"/>
          </a:xfrm>
        </p:spPr>
        <p:txBody>
          <a:bodyPr/>
          <a:lstStyle>
            <a:lvl1pPr>
              <a:defRPr sz="1200"/>
            </a:lvl1pPr>
            <a:lvl2pPr>
              <a:defRPr sz="11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6" name="Content Placeholder 6"/>
          <p:cNvSpPr>
            <a:spLocks noGrp="1"/>
          </p:cNvSpPr>
          <p:nvPr>
            <p:ph sz="quarter" idx="29"/>
          </p:nvPr>
        </p:nvSpPr>
        <p:spPr>
          <a:xfrm>
            <a:off x="250825" y="3280542"/>
            <a:ext cx="2765975" cy="1422937"/>
          </a:xfrm>
        </p:spPr>
        <p:txBody>
          <a:bodyPr/>
          <a:lstStyle>
            <a:lvl1pPr>
              <a:defRPr sz="1200"/>
            </a:lvl1pPr>
            <a:lvl2pPr>
              <a:defRPr sz="11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7" name="Content Placeholder 6"/>
          <p:cNvSpPr>
            <a:spLocks noGrp="1"/>
          </p:cNvSpPr>
          <p:nvPr>
            <p:ph sz="quarter" idx="30"/>
          </p:nvPr>
        </p:nvSpPr>
        <p:spPr>
          <a:xfrm>
            <a:off x="3205799" y="1277513"/>
            <a:ext cx="2765975" cy="1422937"/>
          </a:xfrm>
        </p:spPr>
        <p:txBody>
          <a:bodyPr/>
          <a:lstStyle>
            <a:lvl1pPr>
              <a:defRPr sz="1200"/>
            </a:lvl1pPr>
            <a:lvl2pPr>
              <a:defRPr sz="11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8" name="Content Placeholder 6"/>
          <p:cNvSpPr>
            <a:spLocks noGrp="1"/>
          </p:cNvSpPr>
          <p:nvPr>
            <p:ph sz="quarter" idx="31"/>
          </p:nvPr>
        </p:nvSpPr>
        <p:spPr>
          <a:xfrm>
            <a:off x="3205799" y="3280542"/>
            <a:ext cx="2765975" cy="1422937"/>
          </a:xfrm>
        </p:spPr>
        <p:txBody>
          <a:bodyPr/>
          <a:lstStyle>
            <a:lvl1pPr>
              <a:defRPr sz="1200"/>
            </a:lvl1pPr>
            <a:lvl2pPr>
              <a:defRPr sz="11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9" name="Content Placeholder 6"/>
          <p:cNvSpPr>
            <a:spLocks noGrp="1"/>
          </p:cNvSpPr>
          <p:nvPr>
            <p:ph sz="quarter" idx="41"/>
          </p:nvPr>
        </p:nvSpPr>
        <p:spPr>
          <a:xfrm>
            <a:off x="6156000" y="1277513"/>
            <a:ext cx="2765975" cy="1422937"/>
          </a:xfrm>
        </p:spPr>
        <p:txBody>
          <a:bodyPr/>
          <a:lstStyle>
            <a:lvl1pPr>
              <a:defRPr sz="1200"/>
            </a:lvl1pPr>
            <a:lvl2pPr>
              <a:defRPr sz="11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0" name="Content Placeholder 6"/>
          <p:cNvSpPr>
            <a:spLocks noGrp="1"/>
          </p:cNvSpPr>
          <p:nvPr>
            <p:ph sz="quarter" idx="42"/>
          </p:nvPr>
        </p:nvSpPr>
        <p:spPr>
          <a:xfrm>
            <a:off x="6156000" y="3280542"/>
            <a:ext cx="2765975" cy="1422937"/>
          </a:xfrm>
        </p:spPr>
        <p:txBody>
          <a:bodyPr/>
          <a:lstStyle>
            <a:lvl1pPr>
              <a:defRPr sz="1200"/>
            </a:lvl1pPr>
            <a:lvl2pPr>
              <a:defRPr sz="11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4324883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743553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раздела + заголовки + ик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A9423FA0-E55A-4DA4-9315-C648399DFB49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4669200" y="1641474"/>
            <a:ext cx="2016000" cy="3016805"/>
          </a:xfrm>
        </p:spPr>
        <p:txBody>
          <a:bodyPr/>
          <a:lstStyle>
            <a:lvl1pPr>
              <a:defRPr lang="en-US" sz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87313"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Название презентации. Мероприятие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r>
              <a:rPr lang="en-US"/>
              <a:t>23.06.2020</a:t>
            </a:r>
            <a:endParaRPr lang="ru-RU"/>
          </a:p>
        </p:txBody>
      </p:sp>
      <p:sp>
        <p:nvSpPr>
          <p:cNvPr id="10" name="Текст 2"/>
          <p:cNvSpPr>
            <a:spLocks noGrp="1"/>
          </p:cNvSpPr>
          <p:nvPr>
            <p:ph type="body" idx="17" hasCustomPrompt="1"/>
          </p:nvPr>
        </p:nvSpPr>
        <p:spPr>
          <a:xfrm>
            <a:off x="255599" y="1140920"/>
            <a:ext cx="2016001" cy="448751"/>
          </a:xfrm>
        </p:spPr>
        <p:txBody>
          <a:bodyPr anchor="t"/>
          <a:lstStyle>
            <a:lvl1pPr marL="0" indent="0">
              <a:buNone/>
              <a:defRPr sz="12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  <p:sp>
        <p:nvSpPr>
          <p:cNvPr id="11" name="Текст 2"/>
          <p:cNvSpPr>
            <a:spLocks noGrp="1"/>
          </p:cNvSpPr>
          <p:nvPr>
            <p:ph type="body" idx="18" hasCustomPrompt="1"/>
          </p:nvPr>
        </p:nvSpPr>
        <p:spPr>
          <a:xfrm>
            <a:off x="2462400" y="1140920"/>
            <a:ext cx="2016001" cy="448751"/>
          </a:xfrm>
        </p:spPr>
        <p:txBody>
          <a:bodyPr anchor="t"/>
          <a:lstStyle>
            <a:lvl1pPr marL="0" indent="0">
              <a:buNone/>
              <a:defRPr sz="12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  <p:sp>
        <p:nvSpPr>
          <p:cNvPr id="12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4669200" y="1140920"/>
            <a:ext cx="2016001" cy="448751"/>
          </a:xfrm>
        </p:spPr>
        <p:txBody>
          <a:bodyPr anchor="t"/>
          <a:lstStyle>
            <a:lvl1pPr marL="0" indent="0">
              <a:buNone/>
              <a:defRPr sz="12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  <p:sp>
        <p:nvSpPr>
          <p:cNvPr id="13" name="Текст 2"/>
          <p:cNvSpPr>
            <a:spLocks noGrp="1"/>
          </p:cNvSpPr>
          <p:nvPr>
            <p:ph type="body" idx="20" hasCustomPrompt="1"/>
          </p:nvPr>
        </p:nvSpPr>
        <p:spPr>
          <a:xfrm>
            <a:off x="6875999" y="1140920"/>
            <a:ext cx="2016001" cy="448751"/>
          </a:xfrm>
        </p:spPr>
        <p:txBody>
          <a:bodyPr anchor="t"/>
          <a:lstStyle>
            <a:lvl1pPr marL="0" indent="0">
              <a:buNone/>
              <a:defRPr sz="12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  <p:sp>
        <p:nvSpPr>
          <p:cNvPr id="15" name="Рисунок 14"/>
          <p:cNvSpPr>
            <a:spLocks noGrp="1"/>
          </p:cNvSpPr>
          <p:nvPr>
            <p:ph type="pic" sz="quarter" idx="21" hasCustomPrompt="1"/>
          </p:nvPr>
        </p:nvSpPr>
        <p:spPr>
          <a:xfrm>
            <a:off x="255588" y="755025"/>
            <a:ext cx="360000" cy="360000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16" name="Рисунок 14"/>
          <p:cNvSpPr>
            <a:spLocks noGrp="1"/>
          </p:cNvSpPr>
          <p:nvPr>
            <p:ph type="pic" sz="quarter" idx="22" hasCustomPrompt="1"/>
          </p:nvPr>
        </p:nvSpPr>
        <p:spPr>
          <a:xfrm>
            <a:off x="2462400" y="755025"/>
            <a:ext cx="360000" cy="360000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17" name="Рисунок 14"/>
          <p:cNvSpPr>
            <a:spLocks noGrp="1"/>
          </p:cNvSpPr>
          <p:nvPr>
            <p:ph type="pic" sz="quarter" idx="23" hasCustomPrompt="1"/>
          </p:nvPr>
        </p:nvSpPr>
        <p:spPr>
          <a:xfrm>
            <a:off x="4669200" y="755025"/>
            <a:ext cx="360000" cy="360000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18" name="Рисунок 14"/>
          <p:cNvSpPr>
            <a:spLocks noGrp="1"/>
          </p:cNvSpPr>
          <p:nvPr>
            <p:ph type="pic" sz="quarter" idx="24" hasCustomPrompt="1"/>
          </p:nvPr>
        </p:nvSpPr>
        <p:spPr>
          <a:xfrm>
            <a:off x="6875999" y="755025"/>
            <a:ext cx="360000" cy="360000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A9423FA0-E55A-4DA4-9315-C648399DFB49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255600" y="1641474"/>
            <a:ext cx="2016000" cy="3016805"/>
          </a:xfrm>
        </p:spPr>
        <p:txBody>
          <a:bodyPr/>
          <a:lstStyle>
            <a:lvl1pPr>
              <a:defRPr lang="en-US" sz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87313"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A9423FA0-E55A-4DA4-9315-C648399DFB49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2462400" y="1641474"/>
            <a:ext cx="2016000" cy="3016805"/>
          </a:xfrm>
        </p:spPr>
        <p:txBody>
          <a:bodyPr/>
          <a:lstStyle>
            <a:lvl1pPr>
              <a:defRPr lang="en-US" sz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87313"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30" name="Text Placeholder 7">
            <a:extLst>
              <a:ext uri="{FF2B5EF4-FFF2-40B4-BE49-F238E27FC236}">
                <a16:creationId xmlns:a16="http://schemas.microsoft.com/office/drawing/2014/main" id="{A9423FA0-E55A-4DA4-9315-C648399DFB49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6876000" y="1641474"/>
            <a:ext cx="2016000" cy="3016805"/>
          </a:xfrm>
        </p:spPr>
        <p:txBody>
          <a:bodyPr/>
          <a:lstStyle>
            <a:lvl1pPr>
              <a:defRPr lang="en-US" sz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87313"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419509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диаграммы с комментари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A9423FA0-E55A-4DA4-9315-C648399DFB49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4669200" y="3302854"/>
            <a:ext cx="2016000" cy="1355425"/>
          </a:xfrm>
        </p:spPr>
        <p:txBody>
          <a:bodyPr/>
          <a:lstStyle>
            <a:lvl1pPr>
              <a:defRPr lang="en-US" sz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87313"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A9423FA0-E55A-4DA4-9315-C648399DFB49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255600" y="3302854"/>
            <a:ext cx="2016000" cy="1355425"/>
          </a:xfrm>
        </p:spPr>
        <p:txBody>
          <a:bodyPr/>
          <a:lstStyle>
            <a:lvl1pPr>
              <a:defRPr lang="en-US" sz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87313"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A9423FA0-E55A-4DA4-9315-C648399DFB49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2462400" y="3302854"/>
            <a:ext cx="2016000" cy="1355425"/>
          </a:xfrm>
        </p:spPr>
        <p:txBody>
          <a:bodyPr/>
          <a:lstStyle>
            <a:lvl1pPr>
              <a:defRPr lang="en-US" sz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87313"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A9423FA0-E55A-4DA4-9315-C648399DFB49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6876000" y="3302854"/>
            <a:ext cx="2016000" cy="1355425"/>
          </a:xfrm>
        </p:spPr>
        <p:txBody>
          <a:bodyPr/>
          <a:lstStyle>
            <a:lvl1pPr>
              <a:defRPr lang="en-US" sz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87313"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14" name="Диаграмма 13"/>
          <p:cNvSpPr>
            <a:spLocks noGrp="1"/>
          </p:cNvSpPr>
          <p:nvPr>
            <p:ph type="chart" sz="quarter" idx="18" hasCustomPrompt="1"/>
          </p:nvPr>
        </p:nvSpPr>
        <p:spPr>
          <a:xfrm>
            <a:off x="255589" y="1363625"/>
            <a:ext cx="2016000" cy="1843087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Название презентации. Мероприятие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r>
              <a:rPr lang="en-US"/>
              <a:t>23.06.2020</a:t>
            </a:r>
            <a:endParaRPr lang="ru-RU"/>
          </a:p>
        </p:txBody>
      </p:sp>
      <p:sp>
        <p:nvSpPr>
          <p:cNvPr id="15" name="Диаграмма 13"/>
          <p:cNvSpPr>
            <a:spLocks noGrp="1"/>
          </p:cNvSpPr>
          <p:nvPr>
            <p:ph type="chart" sz="quarter" idx="19" hasCustomPrompt="1"/>
          </p:nvPr>
        </p:nvSpPr>
        <p:spPr>
          <a:xfrm>
            <a:off x="2461064" y="1363625"/>
            <a:ext cx="2016000" cy="1843087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13" name="Диаграмма 13"/>
          <p:cNvSpPr>
            <a:spLocks noGrp="1"/>
          </p:cNvSpPr>
          <p:nvPr>
            <p:ph type="chart" sz="quarter" idx="22" hasCustomPrompt="1"/>
          </p:nvPr>
        </p:nvSpPr>
        <p:spPr>
          <a:xfrm>
            <a:off x="4666539" y="1363625"/>
            <a:ext cx="2016000" cy="1843087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0" name="Диаграмма 13"/>
          <p:cNvSpPr>
            <a:spLocks noGrp="1"/>
          </p:cNvSpPr>
          <p:nvPr>
            <p:ph type="chart" sz="quarter" idx="25" hasCustomPrompt="1"/>
          </p:nvPr>
        </p:nvSpPr>
        <p:spPr>
          <a:xfrm>
            <a:off x="6872013" y="1363625"/>
            <a:ext cx="2016000" cy="1843087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2" name="Текст 2">
            <a:extLst>
              <a:ext uri="{FF2B5EF4-FFF2-40B4-BE49-F238E27FC236}">
                <a16:creationId xmlns:a16="http://schemas.microsoft.com/office/drawing/2014/main" id="{156977D3-B49F-459C-8A95-0201776EC89E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255599" y="880633"/>
            <a:ext cx="2016001" cy="448751"/>
          </a:xfrm>
        </p:spPr>
        <p:txBody>
          <a:bodyPr anchor="t"/>
          <a:lstStyle>
            <a:lvl1pPr marL="0" indent="0">
              <a:buNone/>
              <a:defRPr sz="12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  <p:sp>
        <p:nvSpPr>
          <p:cNvPr id="23" name="Текст 2">
            <a:extLst>
              <a:ext uri="{FF2B5EF4-FFF2-40B4-BE49-F238E27FC236}">
                <a16:creationId xmlns:a16="http://schemas.microsoft.com/office/drawing/2014/main" id="{01672133-F7F2-4D49-84AE-FB4BF84CCFBB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2462400" y="880633"/>
            <a:ext cx="2016001" cy="448751"/>
          </a:xfrm>
        </p:spPr>
        <p:txBody>
          <a:bodyPr anchor="t"/>
          <a:lstStyle>
            <a:lvl1pPr marL="0" indent="0">
              <a:buNone/>
              <a:defRPr sz="12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  <p:sp>
        <p:nvSpPr>
          <p:cNvPr id="24" name="Текст 2">
            <a:extLst>
              <a:ext uri="{FF2B5EF4-FFF2-40B4-BE49-F238E27FC236}">
                <a16:creationId xmlns:a16="http://schemas.microsoft.com/office/drawing/2014/main" id="{89913B83-2D6F-4502-B6BF-D6C17DA85AD9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4669200" y="880633"/>
            <a:ext cx="2016001" cy="448751"/>
          </a:xfrm>
        </p:spPr>
        <p:txBody>
          <a:bodyPr anchor="t"/>
          <a:lstStyle>
            <a:lvl1pPr marL="0" indent="0">
              <a:buNone/>
              <a:defRPr sz="12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  <p:sp>
        <p:nvSpPr>
          <p:cNvPr id="25" name="Текст 2">
            <a:extLst>
              <a:ext uri="{FF2B5EF4-FFF2-40B4-BE49-F238E27FC236}">
                <a16:creationId xmlns:a16="http://schemas.microsoft.com/office/drawing/2014/main" id="{FCCA6A8A-8972-4627-8588-AAA663EB57EA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6875999" y="880633"/>
            <a:ext cx="2016001" cy="448751"/>
          </a:xfrm>
        </p:spPr>
        <p:txBody>
          <a:bodyPr anchor="t"/>
          <a:lstStyle>
            <a:lvl1pPr marL="0" indent="0">
              <a:buNone/>
              <a:defRPr sz="12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</p:spTree>
    <p:extLst>
      <p:ext uri="{BB962C8B-B14F-4D97-AF65-F5344CB8AC3E}">
        <p14:creationId xmlns:p14="http://schemas.microsoft.com/office/powerpoint/2010/main" val="265301233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A9423FA0-E55A-4DA4-9315-C648399DFB49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4669200" y="1277511"/>
            <a:ext cx="2016000" cy="3380768"/>
          </a:xfrm>
        </p:spPr>
        <p:txBody>
          <a:bodyPr/>
          <a:lstStyle>
            <a:lvl1pPr>
              <a:defRPr lang="en-US" sz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87313"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A9423FA0-E55A-4DA4-9315-C648399DFB49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255600" y="1277511"/>
            <a:ext cx="2016000" cy="3380768"/>
          </a:xfrm>
        </p:spPr>
        <p:txBody>
          <a:bodyPr/>
          <a:lstStyle>
            <a:lvl1pPr>
              <a:defRPr lang="en-US" sz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87313"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A9423FA0-E55A-4DA4-9315-C648399DFB49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2462400" y="1277511"/>
            <a:ext cx="2016000" cy="3380768"/>
          </a:xfrm>
        </p:spPr>
        <p:txBody>
          <a:bodyPr/>
          <a:lstStyle>
            <a:lvl1pPr>
              <a:defRPr lang="en-US" sz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87313"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A9423FA0-E55A-4DA4-9315-C648399DFB49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6876000" y="1277511"/>
            <a:ext cx="2016000" cy="3380768"/>
          </a:xfrm>
        </p:spPr>
        <p:txBody>
          <a:bodyPr/>
          <a:lstStyle>
            <a:lvl1pPr>
              <a:defRPr lang="en-US" sz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87313"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Название презентации. Мероприятие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r>
              <a:rPr lang="en-US"/>
              <a:t>23.06.2020</a:t>
            </a:r>
            <a:endParaRPr lang="ru-RU"/>
          </a:p>
        </p:txBody>
      </p:sp>
      <p:sp>
        <p:nvSpPr>
          <p:cNvPr id="14" name="Текст 2"/>
          <p:cNvSpPr>
            <a:spLocks noGrp="1"/>
          </p:cNvSpPr>
          <p:nvPr>
            <p:ph type="body" idx="17" hasCustomPrompt="1"/>
          </p:nvPr>
        </p:nvSpPr>
        <p:spPr>
          <a:xfrm>
            <a:off x="255599" y="828760"/>
            <a:ext cx="2016001" cy="448751"/>
          </a:xfrm>
        </p:spPr>
        <p:txBody>
          <a:bodyPr anchor="t"/>
          <a:lstStyle>
            <a:lvl1pPr marL="0" indent="0">
              <a:buNone/>
              <a:defRPr sz="12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  <p:sp>
        <p:nvSpPr>
          <p:cNvPr id="15" name="Текст 2"/>
          <p:cNvSpPr>
            <a:spLocks noGrp="1"/>
          </p:cNvSpPr>
          <p:nvPr>
            <p:ph type="body" idx="18" hasCustomPrompt="1"/>
          </p:nvPr>
        </p:nvSpPr>
        <p:spPr>
          <a:xfrm>
            <a:off x="2462400" y="828760"/>
            <a:ext cx="2016001" cy="448751"/>
          </a:xfrm>
        </p:spPr>
        <p:txBody>
          <a:bodyPr anchor="t"/>
          <a:lstStyle>
            <a:lvl1pPr marL="0" indent="0">
              <a:buNone/>
              <a:defRPr sz="12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  <p:sp>
        <p:nvSpPr>
          <p:cNvPr id="16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4669200" y="828760"/>
            <a:ext cx="2016001" cy="448751"/>
          </a:xfrm>
        </p:spPr>
        <p:txBody>
          <a:bodyPr anchor="t"/>
          <a:lstStyle>
            <a:lvl1pPr marL="0" indent="0">
              <a:buNone/>
              <a:defRPr sz="12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  <p:sp>
        <p:nvSpPr>
          <p:cNvPr id="17" name="Текст 2"/>
          <p:cNvSpPr>
            <a:spLocks noGrp="1"/>
          </p:cNvSpPr>
          <p:nvPr>
            <p:ph type="body" idx="20" hasCustomPrompt="1"/>
          </p:nvPr>
        </p:nvSpPr>
        <p:spPr>
          <a:xfrm>
            <a:off x="6875999" y="828760"/>
            <a:ext cx="2016001" cy="448751"/>
          </a:xfrm>
        </p:spPr>
        <p:txBody>
          <a:bodyPr anchor="t"/>
          <a:lstStyle>
            <a:lvl1pPr marL="0" indent="0">
              <a:buNone/>
              <a:defRPr sz="12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</p:spTree>
    <p:extLst>
      <p:ext uri="{BB962C8B-B14F-4D97-AF65-F5344CB8AC3E}">
        <p14:creationId xmlns:p14="http://schemas.microsoft.com/office/powerpoint/2010/main" val="32777276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фото + подпис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A9423FA0-E55A-4DA4-9315-C648399DFB49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4669200" y="3182400"/>
            <a:ext cx="2016000" cy="1475879"/>
          </a:xfrm>
        </p:spPr>
        <p:txBody>
          <a:bodyPr/>
          <a:lstStyle>
            <a:lvl1pPr>
              <a:defRPr lang="en-US" sz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87313"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A9423FA0-E55A-4DA4-9315-C648399DFB49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255600" y="3182400"/>
            <a:ext cx="2016000" cy="1475879"/>
          </a:xfrm>
        </p:spPr>
        <p:txBody>
          <a:bodyPr/>
          <a:lstStyle>
            <a:lvl1pPr>
              <a:defRPr lang="en-US" sz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87313"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A9423FA0-E55A-4DA4-9315-C648399DFB49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2462400" y="3182400"/>
            <a:ext cx="2016000" cy="1475879"/>
          </a:xfrm>
        </p:spPr>
        <p:txBody>
          <a:bodyPr/>
          <a:lstStyle>
            <a:lvl1pPr>
              <a:defRPr lang="en-US" sz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87313"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A9423FA0-E55A-4DA4-9315-C648399DFB49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6876000" y="3182400"/>
            <a:ext cx="2016000" cy="1475879"/>
          </a:xfrm>
        </p:spPr>
        <p:txBody>
          <a:bodyPr/>
          <a:lstStyle>
            <a:lvl1pPr>
              <a:defRPr lang="en-US" sz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87313"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Название презентации. Мероприятие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r>
              <a:rPr lang="en-US"/>
              <a:t>23.06.2020</a:t>
            </a:r>
            <a:endParaRPr lang="ru-RU"/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7"/>
          </p:nvPr>
        </p:nvSpPr>
        <p:spPr>
          <a:xfrm>
            <a:off x="255701" y="1298578"/>
            <a:ext cx="2015900" cy="1883822"/>
          </a:xfrm>
        </p:spPr>
        <p:txBody>
          <a:bodyPr/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12" name="Рисунок 10"/>
          <p:cNvSpPr>
            <a:spLocks noGrp="1"/>
          </p:cNvSpPr>
          <p:nvPr>
            <p:ph type="pic" sz="quarter" idx="18"/>
          </p:nvPr>
        </p:nvSpPr>
        <p:spPr>
          <a:xfrm>
            <a:off x="2466540" y="1298578"/>
            <a:ext cx="2015900" cy="1883822"/>
          </a:xfrm>
        </p:spPr>
        <p:txBody>
          <a:bodyPr/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13" name="Рисунок 10"/>
          <p:cNvSpPr>
            <a:spLocks noGrp="1"/>
          </p:cNvSpPr>
          <p:nvPr>
            <p:ph type="pic" sz="quarter" idx="19"/>
          </p:nvPr>
        </p:nvSpPr>
        <p:spPr>
          <a:xfrm>
            <a:off x="4669200" y="1298578"/>
            <a:ext cx="2015900" cy="1883822"/>
          </a:xfrm>
        </p:spPr>
        <p:txBody>
          <a:bodyPr/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15" name="Рисунок 10"/>
          <p:cNvSpPr>
            <a:spLocks noGrp="1"/>
          </p:cNvSpPr>
          <p:nvPr>
            <p:ph type="pic" sz="quarter" idx="20"/>
          </p:nvPr>
        </p:nvSpPr>
        <p:spPr>
          <a:xfrm>
            <a:off x="6876100" y="1298578"/>
            <a:ext cx="2015900" cy="1883822"/>
          </a:xfrm>
        </p:spPr>
        <p:txBody>
          <a:bodyPr/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19" name="Текст 2"/>
          <p:cNvSpPr>
            <a:spLocks noGrp="1"/>
          </p:cNvSpPr>
          <p:nvPr>
            <p:ph type="body" idx="39" hasCustomPrompt="1"/>
          </p:nvPr>
        </p:nvSpPr>
        <p:spPr>
          <a:xfrm>
            <a:off x="255599" y="849827"/>
            <a:ext cx="2016001" cy="448751"/>
          </a:xfrm>
        </p:spPr>
        <p:txBody>
          <a:bodyPr anchor="t"/>
          <a:lstStyle>
            <a:lvl1pPr marL="0" indent="0">
              <a:buNone/>
              <a:defRPr sz="12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  <p:sp>
        <p:nvSpPr>
          <p:cNvPr id="20" name="Текст 2"/>
          <p:cNvSpPr>
            <a:spLocks noGrp="1"/>
          </p:cNvSpPr>
          <p:nvPr>
            <p:ph type="body" idx="40" hasCustomPrompt="1"/>
          </p:nvPr>
        </p:nvSpPr>
        <p:spPr>
          <a:xfrm>
            <a:off x="2462400" y="849827"/>
            <a:ext cx="2016001" cy="448751"/>
          </a:xfrm>
        </p:spPr>
        <p:txBody>
          <a:bodyPr anchor="t"/>
          <a:lstStyle>
            <a:lvl1pPr marL="0" indent="0">
              <a:buNone/>
              <a:defRPr sz="12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  <p:sp>
        <p:nvSpPr>
          <p:cNvPr id="21" name="Текст 2"/>
          <p:cNvSpPr>
            <a:spLocks noGrp="1"/>
          </p:cNvSpPr>
          <p:nvPr>
            <p:ph type="body" idx="41" hasCustomPrompt="1"/>
          </p:nvPr>
        </p:nvSpPr>
        <p:spPr>
          <a:xfrm>
            <a:off x="4669200" y="849827"/>
            <a:ext cx="2016001" cy="448751"/>
          </a:xfrm>
        </p:spPr>
        <p:txBody>
          <a:bodyPr anchor="t"/>
          <a:lstStyle>
            <a:lvl1pPr marL="0" indent="0">
              <a:buNone/>
              <a:defRPr sz="12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  <p:sp>
        <p:nvSpPr>
          <p:cNvPr id="22" name="Текст 2"/>
          <p:cNvSpPr>
            <a:spLocks noGrp="1"/>
          </p:cNvSpPr>
          <p:nvPr>
            <p:ph type="body" idx="42" hasCustomPrompt="1"/>
          </p:nvPr>
        </p:nvSpPr>
        <p:spPr>
          <a:xfrm>
            <a:off x="6875999" y="849827"/>
            <a:ext cx="2016001" cy="448751"/>
          </a:xfrm>
        </p:spPr>
        <p:txBody>
          <a:bodyPr anchor="t"/>
          <a:lstStyle>
            <a:lvl1pPr marL="0" indent="0">
              <a:buNone/>
              <a:defRPr sz="12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</p:spTree>
    <p:extLst>
      <p:ext uri="{BB962C8B-B14F-4D97-AF65-F5344CB8AC3E}">
        <p14:creationId xmlns:p14="http://schemas.microsoft.com/office/powerpoint/2010/main" val="75504583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Универсальная сетка 4х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9" name="Object 8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/>
          <p:cNvSpPr/>
          <p:nvPr>
            <p:custDataLst>
              <p:tags r:id="rId2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Название презентации. Мероприятие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r>
              <a:rPr lang="en-US"/>
              <a:t>23.06.2020</a:t>
            </a:r>
            <a:endParaRPr lang="ru-RU"/>
          </a:p>
        </p:txBody>
      </p:sp>
      <p:sp>
        <p:nvSpPr>
          <p:cNvPr id="25" name="Content Placeholder 6"/>
          <p:cNvSpPr>
            <a:spLocks noGrp="1"/>
          </p:cNvSpPr>
          <p:nvPr>
            <p:ph sz="quarter" idx="28"/>
          </p:nvPr>
        </p:nvSpPr>
        <p:spPr>
          <a:xfrm>
            <a:off x="250825" y="847674"/>
            <a:ext cx="2020775" cy="1884478"/>
          </a:xfrm>
        </p:spPr>
        <p:txBody>
          <a:bodyPr/>
          <a:lstStyle>
            <a:lvl1pPr>
              <a:defRPr sz="1200"/>
            </a:lvl1pPr>
            <a:lvl2pPr>
              <a:defRPr sz="11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6" name="Content Placeholder 6"/>
          <p:cNvSpPr>
            <a:spLocks noGrp="1"/>
          </p:cNvSpPr>
          <p:nvPr>
            <p:ph sz="quarter" idx="29"/>
          </p:nvPr>
        </p:nvSpPr>
        <p:spPr>
          <a:xfrm>
            <a:off x="250825" y="2819002"/>
            <a:ext cx="2020775" cy="1884478"/>
          </a:xfrm>
        </p:spPr>
        <p:txBody>
          <a:bodyPr/>
          <a:lstStyle>
            <a:lvl1pPr>
              <a:defRPr sz="1200"/>
            </a:lvl1pPr>
            <a:lvl2pPr>
              <a:defRPr sz="11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7" name="Content Placeholder 6"/>
          <p:cNvSpPr>
            <a:spLocks noGrp="1"/>
          </p:cNvSpPr>
          <p:nvPr>
            <p:ph sz="quarter" idx="30"/>
          </p:nvPr>
        </p:nvSpPr>
        <p:spPr>
          <a:xfrm>
            <a:off x="2462400" y="847674"/>
            <a:ext cx="2020775" cy="1884478"/>
          </a:xfrm>
        </p:spPr>
        <p:txBody>
          <a:bodyPr/>
          <a:lstStyle>
            <a:lvl1pPr>
              <a:defRPr sz="1200"/>
            </a:lvl1pPr>
            <a:lvl2pPr>
              <a:defRPr sz="11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8" name="Content Placeholder 6"/>
          <p:cNvSpPr>
            <a:spLocks noGrp="1"/>
          </p:cNvSpPr>
          <p:nvPr>
            <p:ph sz="quarter" idx="31"/>
          </p:nvPr>
        </p:nvSpPr>
        <p:spPr>
          <a:xfrm>
            <a:off x="2462400" y="2819002"/>
            <a:ext cx="2020775" cy="1884478"/>
          </a:xfrm>
        </p:spPr>
        <p:txBody>
          <a:bodyPr/>
          <a:lstStyle>
            <a:lvl1pPr>
              <a:defRPr sz="1200"/>
            </a:lvl1pPr>
            <a:lvl2pPr>
              <a:defRPr sz="11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9" name="Content Placeholder 6"/>
          <p:cNvSpPr>
            <a:spLocks noGrp="1"/>
          </p:cNvSpPr>
          <p:nvPr>
            <p:ph sz="quarter" idx="41"/>
          </p:nvPr>
        </p:nvSpPr>
        <p:spPr>
          <a:xfrm>
            <a:off x="4669200" y="847674"/>
            <a:ext cx="2020775" cy="1884478"/>
          </a:xfrm>
        </p:spPr>
        <p:txBody>
          <a:bodyPr/>
          <a:lstStyle>
            <a:lvl1pPr>
              <a:defRPr sz="1200"/>
            </a:lvl1pPr>
            <a:lvl2pPr>
              <a:defRPr sz="11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0" name="Content Placeholder 6"/>
          <p:cNvSpPr>
            <a:spLocks noGrp="1"/>
          </p:cNvSpPr>
          <p:nvPr>
            <p:ph sz="quarter" idx="42"/>
          </p:nvPr>
        </p:nvSpPr>
        <p:spPr>
          <a:xfrm>
            <a:off x="4669200" y="2819002"/>
            <a:ext cx="2020775" cy="1884478"/>
          </a:xfrm>
        </p:spPr>
        <p:txBody>
          <a:bodyPr/>
          <a:lstStyle>
            <a:lvl1pPr>
              <a:defRPr sz="1200"/>
            </a:lvl1pPr>
            <a:lvl2pPr>
              <a:defRPr sz="11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8" name="Content Placeholder 6"/>
          <p:cNvSpPr>
            <a:spLocks noGrp="1"/>
          </p:cNvSpPr>
          <p:nvPr>
            <p:ph sz="quarter" idx="51"/>
          </p:nvPr>
        </p:nvSpPr>
        <p:spPr>
          <a:xfrm>
            <a:off x="6870050" y="847674"/>
            <a:ext cx="2020775" cy="1884478"/>
          </a:xfrm>
        </p:spPr>
        <p:txBody>
          <a:bodyPr/>
          <a:lstStyle>
            <a:lvl1pPr>
              <a:defRPr sz="1200"/>
            </a:lvl1pPr>
            <a:lvl2pPr>
              <a:defRPr sz="11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9" name="Content Placeholder 6"/>
          <p:cNvSpPr>
            <a:spLocks noGrp="1"/>
          </p:cNvSpPr>
          <p:nvPr>
            <p:ph sz="quarter" idx="52"/>
          </p:nvPr>
        </p:nvSpPr>
        <p:spPr>
          <a:xfrm>
            <a:off x="6870050" y="2819002"/>
            <a:ext cx="2020775" cy="1884478"/>
          </a:xfrm>
        </p:spPr>
        <p:txBody>
          <a:bodyPr/>
          <a:lstStyle>
            <a:lvl1pPr>
              <a:defRPr sz="1200"/>
            </a:lvl1pPr>
            <a:lvl2pPr>
              <a:defRPr sz="11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340227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Универсальная сетка 4х2 с заголовками колон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9" name="Object 8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/>
          <p:cNvSpPr/>
          <p:nvPr>
            <p:custDataLst>
              <p:tags r:id="rId2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0" name="Текст 2"/>
          <p:cNvSpPr>
            <a:spLocks noGrp="1"/>
          </p:cNvSpPr>
          <p:nvPr>
            <p:ph type="body" idx="43" hasCustomPrompt="1"/>
          </p:nvPr>
        </p:nvSpPr>
        <p:spPr>
          <a:xfrm>
            <a:off x="255599" y="849827"/>
            <a:ext cx="2016001" cy="448751"/>
          </a:xfrm>
        </p:spPr>
        <p:txBody>
          <a:bodyPr anchor="t"/>
          <a:lstStyle>
            <a:lvl1pPr marL="0" indent="0">
              <a:buNone/>
              <a:defRPr sz="12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  <p:sp>
        <p:nvSpPr>
          <p:cNvPr id="31" name="Текст 2"/>
          <p:cNvSpPr>
            <a:spLocks noGrp="1"/>
          </p:cNvSpPr>
          <p:nvPr>
            <p:ph type="body" idx="44" hasCustomPrompt="1"/>
          </p:nvPr>
        </p:nvSpPr>
        <p:spPr>
          <a:xfrm>
            <a:off x="2462400" y="849827"/>
            <a:ext cx="2016001" cy="448751"/>
          </a:xfrm>
        </p:spPr>
        <p:txBody>
          <a:bodyPr anchor="t"/>
          <a:lstStyle>
            <a:lvl1pPr marL="0" indent="0">
              <a:buNone/>
              <a:defRPr sz="12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  <p:sp>
        <p:nvSpPr>
          <p:cNvPr id="32" name="Текст 2"/>
          <p:cNvSpPr>
            <a:spLocks noGrp="1"/>
          </p:cNvSpPr>
          <p:nvPr>
            <p:ph type="body" idx="45" hasCustomPrompt="1"/>
          </p:nvPr>
        </p:nvSpPr>
        <p:spPr>
          <a:xfrm>
            <a:off x="4669200" y="849827"/>
            <a:ext cx="2016001" cy="448751"/>
          </a:xfrm>
        </p:spPr>
        <p:txBody>
          <a:bodyPr anchor="t"/>
          <a:lstStyle>
            <a:lvl1pPr marL="0" indent="0">
              <a:buNone/>
              <a:defRPr sz="12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  <p:sp>
        <p:nvSpPr>
          <p:cNvPr id="33" name="Текст 2"/>
          <p:cNvSpPr>
            <a:spLocks noGrp="1"/>
          </p:cNvSpPr>
          <p:nvPr>
            <p:ph type="body" idx="46" hasCustomPrompt="1"/>
          </p:nvPr>
        </p:nvSpPr>
        <p:spPr>
          <a:xfrm>
            <a:off x="6875999" y="849827"/>
            <a:ext cx="2016001" cy="448751"/>
          </a:xfrm>
        </p:spPr>
        <p:txBody>
          <a:bodyPr anchor="t"/>
          <a:lstStyle>
            <a:lvl1pPr marL="0" indent="0">
              <a:buNone/>
              <a:defRPr sz="12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Название презентации. Мероприятие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r>
              <a:rPr lang="en-US"/>
              <a:t>23.06.2020</a:t>
            </a:r>
            <a:endParaRPr lang="ru-RU"/>
          </a:p>
        </p:txBody>
      </p:sp>
      <p:sp>
        <p:nvSpPr>
          <p:cNvPr id="25" name="Content Placeholder 6"/>
          <p:cNvSpPr>
            <a:spLocks noGrp="1"/>
          </p:cNvSpPr>
          <p:nvPr>
            <p:ph sz="quarter" idx="28"/>
          </p:nvPr>
        </p:nvSpPr>
        <p:spPr>
          <a:xfrm>
            <a:off x="250825" y="1309213"/>
            <a:ext cx="2020775" cy="1656000"/>
          </a:xfrm>
        </p:spPr>
        <p:txBody>
          <a:bodyPr/>
          <a:lstStyle>
            <a:lvl1pPr>
              <a:defRPr sz="1200"/>
            </a:lvl1pPr>
            <a:lvl2pPr>
              <a:defRPr sz="11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6" name="Content Placeholder 6"/>
          <p:cNvSpPr>
            <a:spLocks noGrp="1"/>
          </p:cNvSpPr>
          <p:nvPr>
            <p:ph sz="quarter" idx="29"/>
          </p:nvPr>
        </p:nvSpPr>
        <p:spPr>
          <a:xfrm>
            <a:off x="250825" y="3032333"/>
            <a:ext cx="2020775" cy="1656000"/>
          </a:xfrm>
        </p:spPr>
        <p:txBody>
          <a:bodyPr/>
          <a:lstStyle>
            <a:lvl1pPr>
              <a:defRPr sz="1200"/>
            </a:lvl1pPr>
            <a:lvl2pPr>
              <a:defRPr sz="11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7" name="Content Placeholder 6"/>
          <p:cNvSpPr>
            <a:spLocks noGrp="1"/>
          </p:cNvSpPr>
          <p:nvPr>
            <p:ph sz="quarter" idx="30"/>
          </p:nvPr>
        </p:nvSpPr>
        <p:spPr>
          <a:xfrm>
            <a:off x="2462400" y="1309213"/>
            <a:ext cx="2020775" cy="1656000"/>
          </a:xfrm>
        </p:spPr>
        <p:txBody>
          <a:bodyPr/>
          <a:lstStyle>
            <a:lvl1pPr>
              <a:defRPr sz="1200"/>
            </a:lvl1pPr>
            <a:lvl2pPr>
              <a:defRPr sz="11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8" name="Content Placeholder 6"/>
          <p:cNvSpPr>
            <a:spLocks noGrp="1"/>
          </p:cNvSpPr>
          <p:nvPr>
            <p:ph sz="quarter" idx="31"/>
          </p:nvPr>
        </p:nvSpPr>
        <p:spPr>
          <a:xfrm>
            <a:off x="2462400" y="3032333"/>
            <a:ext cx="2020775" cy="1656000"/>
          </a:xfrm>
        </p:spPr>
        <p:txBody>
          <a:bodyPr/>
          <a:lstStyle>
            <a:lvl1pPr>
              <a:defRPr sz="1200"/>
            </a:lvl1pPr>
            <a:lvl2pPr>
              <a:defRPr sz="11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9" name="Content Placeholder 6"/>
          <p:cNvSpPr>
            <a:spLocks noGrp="1"/>
          </p:cNvSpPr>
          <p:nvPr>
            <p:ph sz="quarter" idx="41"/>
          </p:nvPr>
        </p:nvSpPr>
        <p:spPr>
          <a:xfrm>
            <a:off x="4669200" y="1309213"/>
            <a:ext cx="2020775" cy="1656000"/>
          </a:xfrm>
        </p:spPr>
        <p:txBody>
          <a:bodyPr/>
          <a:lstStyle>
            <a:lvl1pPr>
              <a:defRPr sz="1200"/>
            </a:lvl1pPr>
            <a:lvl2pPr>
              <a:defRPr sz="11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0" name="Content Placeholder 6"/>
          <p:cNvSpPr>
            <a:spLocks noGrp="1"/>
          </p:cNvSpPr>
          <p:nvPr>
            <p:ph sz="quarter" idx="42"/>
          </p:nvPr>
        </p:nvSpPr>
        <p:spPr>
          <a:xfrm>
            <a:off x="4669200" y="3032333"/>
            <a:ext cx="2020775" cy="1656000"/>
          </a:xfrm>
        </p:spPr>
        <p:txBody>
          <a:bodyPr/>
          <a:lstStyle>
            <a:lvl1pPr>
              <a:defRPr sz="1200"/>
            </a:lvl1pPr>
            <a:lvl2pPr>
              <a:defRPr sz="11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8" name="Content Placeholder 6"/>
          <p:cNvSpPr>
            <a:spLocks noGrp="1"/>
          </p:cNvSpPr>
          <p:nvPr>
            <p:ph sz="quarter" idx="51"/>
          </p:nvPr>
        </p:nvSpPr>
        <p:spPr>
          <a:xfrm>
            <a:off x="6870050" y="1309213"/>
            <a:ext cx="2020775" cy="1656000"/>
          </a:xfrm>
        </p:spPr>
        <p:txBody>
          <a:bodyPr/>
          <a:lstStyle>
            <a:lvl1pPr>
              <a:defRPr sz="1200"/>
            </a:lvl1pPr>
            <a:lvl2pPr>
              <a:defRPr sz="11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9" name="Content Placeholder 6"/>
          <p:cNvSpPr>
            <a:spLocks noGrp="1"/>
          </p:cNvSpPr>
          <p:nvPr>
            <p:ph sz="quarter" idx="52"/>
          </p:nvPr>
        </p:nvSpPr>
        <p:spPr>
          <a:xfrm>
            <a:off x="6870050" y="3032333"/>
            <a:ext cx="2020775" cy="1656000"/>
          </a:xfrm>
        </p:spPr>
        <p:txBody>
          <a:bodyPr/>
          <a:lstStyle>
            <a:lvl1pPr>
              <a:defRPr sz="1200"/>
            </a:lvl1pPr>
            <a:lvl2pPr>
              <a:defRPr sz="11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0797912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Универсальная сетка 4х2 с заголовками булли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6074050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9" name="Object 8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/>
          <p:cNvSpPr/>
          <p:nvPr>
            <p:custDataLst>
              <p:tags r:id="rId2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0" name="Текст 2"/>
          <p:cNvSpPr>
            <a:spLocks noGrp="1"/>
          </p:cNvSpPr>
          <p:nvPr>
            <p:ph type="body" idx="43" hasCustomPrompt="1"/>
          </p:nvPr>
        </p:nvSpPr>
        <p:spPr>
          <a:xfrm>
            <a:off x="255599" y="849827"/>
            <a:ext cx="2016001" cy="448751"/>
          </a:xfrm>
        </p:spPr>
        <p:txBody>
          <a:bodyPr anchor="t"/>
          <a:lstStyle>
            <a:lvl1pPr marL="0" indent="0">
              <a:buNone/>
              <a:defRPr sz="12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  <p:sp>
        <p:nvSpPr>
          <p:cNvPr id="31" name="Текст 2"/>
          <p:cNvSpPr>
            <a:spLocks noGrp="1"/>
          </p:cNvSpPr>
          <p:nvPr>
            <p:ph type="body" idx="44" hasCustomPrompt="1"/>
          </p:nvPr>
        </p:nvSpPr>
        <p:spPr>
          <a:xfrm>
            <a:off x="2462400" y="849827"/>
            <a:ext cx="2016001" cy="448751"/>
          </a:xfrm>
        </p:spPr>
        <p:txBody>
          <a:bodyPr anchor="t"/>
          <a:lstStyle>
            <a:lvl1pPr marL="0" indent="0">
              <a:buNone/>
              <a:defRPr sz="12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  <p:sp>
        <p:nvSpPr>
          <p:cNvPr id="32" name="Текст 2"/>
          <p:cNvSpPr>
            <a:spLocks noGrp="1"/>
          </p:cNvSpPr>
          <p:nvPr>
            <p:ph type="body" idx="45" hasCustomPrompt="1"/>
          </p:nvPr>
        </p:nvSpPr>
        <p:spPr>
          <a:xfrm>
            <a:off x="4669200" y="849827"/>
            <a:ext cx="2016001" cy="448751"/>
          </a:xfrm>
        </p:spPr>
        <p:txBody>
          <a:bodyPr anchor="t"/>
          <a:lstStyle>
            <a:lvl1pPr marL="0" indent="0">
              <a:buNone/>
              <a:defRPr sz="12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  <p:sp>
        <p:nvSpPr>
          <p:cNvPr id="33" name="Текст 2"/>
          <p:cNvSpPr>
            <a:spLocks noGrp="1"/>
          </p:cNvSpPr>
          <p:nvPr>
            <p:ph type="body" idx="46" hasCustomPrompt="1"/>
          </p:nvPr>
        </p:nvSpPr>
        <p:spPr>
          <a:xfrm>
            <a:off x="6875999" y="849827"/>
            <a:ext cx="2016001" cy="448751"/>
          </a:xfrm>
        </p:spPr>
        <p:txBody>
          <a:bodyPr anchor="t"/>
          <a:lstStyle>
            <a:lvl1pPr marL="0" indent="0">
              <a:buNone/>
              <a:defRPr sz="12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Название презентации. Мероприятие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r>
              <a:rPr lang="en-US"/>
              <a:t>23.06.2020</a:t>
            </a:r>
            <a:endParaRPr lang="ru-RU"/>
          </a:p>
        </p:txBody>
      </p:sp>
      <p:sp>
        <p:nvSpPr>
          <p:cNvPr id="25" name="Content Placeholder 6"/>
          <p:cNvSpPr>
            <a:spLocks noGrp="1"/>
          </p:cNvSpPr>
          <p:nvPr>
            <p:ph sz="quarter" idx="28"/>
          </p:nvPr>
        </p:nvSpPr>
        <p:spPr>
          <a:xfrm>
            <a:off x="250825" y="1309214"/>
            <a:ext cx="2020775" cy="1422937"/>
          </a:xfrm>
        </p:spPr>
        <p:txBody>
          <a:bodyPr/>
          <a:lstStyle>
            <a:lvl1pPr>
              <a:defRPr sz="1200"/>
            </a:lvl1pPr>
            <a:lvl2pPr>
              <a:defRPr sz="11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6" name="Content Placeholder 6"/>
          <p:cNvSpPr>
            <a:spLocks noGrp="1"/>
          </p:cNvSpPr>
          <p:nvPr>
            <p:ph sz="quarter" idx="29"/>
          </p:nvPr>
        </p:nvSpPr>
        <p:spPr>
          <a:xfrm>
            <a:off x="250825" y="3280542"/>
            <a:ext cx="2020775" cy="1422937"/>
          </a:xfrm>
        </p:spPr>
        <p:txBody>
          <a:bodyPr/>
          <a:lstStyle>
            <a:lvl1pPr>
              <a:defRPr sz="1200"/>
            </a:lvl1pPr>
            <a:lvl2pPr>
              <a:defRPr sz="11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7" name="Content Placeholder 6"/>
          <p:cNvSpPr>
            <a:spLocks noGrp="1"/>
          </p:cNvSpPr>
          <p:nvPr>
            <p:ph sz="quarter" idx="30"/>
          </p:nvPr>
        </p:nvSpPr>
        <p:spPr>
          <a:xfrm>
            <a:off x="2462400" y="1309214"/>
            <a:ext cx="2020775" cy="1422937"/>
          </a:xfrm>
        </p:spPr>
        <p:txBody>
          <a:bodyPr/>
          <a:lstStyle>
            <a:lvl1pPr>
              <a:defRPr sz="1200"/>
            </a:lvl1pPr>
            <a:lvl2pPr>
              <a:defRPr sz="11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8" name="Content Placeholder 6"/>
          <p:cNvSpPr>
            <a:spLocks noGrp="1"/>
          </p:cNvSpPr>
          <p:nvPr>
            <p:ph sz="quarter" idx="31"/>
          </p:nvPr>
        </p:nvSpPr>
        <p:spPr>
          <a:xfrm>
            <a:off x="2462400" y="3280542"/>
            <a:ext cx="2020775" cy="1422937"/>
          </a:xfrm>
        </p:spPr>
        <p:txBody>
          <a:bodyPr/>
          <a:lstStyle>
            <a:lvl1pPr>
              <a:defRPr sz="1200"/>
            </a:lvl1pPr>
            <a:lvl2pPr>
              <a:defRPr sz="11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9" name="Content Placeholder 6"/>
          <p:cNvSpPr>
            <a:spLocks noGrp="1"/>
          </p:cNvSpPr>
          <p:nvPr>
            <p:ph sz="quarter" idx="41"/>
          </p:nvPr>
        </p:nvSpPr>
        <p:spPr>
          <a:xfrm>
            <a:off x="4669200" y="1309214"/>
            <a:ext cx="2020775" cy="1422937"/>
          </a:xfrm>
        </p:spPr>
        <p:txBody>
          <a:bodyPr/>
          <a:lstStyle>
            <a:lvl1pPr>
              <a:defRPr sz="1200"/>
            </a:lvl1pPr>
            <a:lvl2pPr>
              <a:defRPr sz="11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0" name="Content Placeholder 6"/>
          <p:cNvSpPr>
            <a:spLocks noGrp="1"/>
          </p:cNvSpPr>
          <p:nvPr>
            <p:ph sz="quarter" idx="42"/>
          </p:nvPr>
        </p:nvSpPr>
        <p:spPr>
          <a:xfrm>
            <a:off x="4669200" y="3280542"/>
            <a:ext cx="2020775" cy="1422937"/>
          </a:xfrm>
        </p:spPr>
        <p:txBody>
          <a:bodyPr/>
          <a:lstStyle>
            <a:lvl1pPr>
              <a:defRPr sz="1200"/>
            </a:lvl1pPr>
            <a:lvl2pPr>
              <a:defRPr sz="11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4" name="Текст 2"/>
          <p:cNvSpPr>
            <a:spLocks noGrp="1"/>
          </p:cNvSpPr>
          <p:nvPr>
            <p:ph type="body" idx="47" hasCustomPrompt="1"/>
          </p:nvPr>
        </p:nvSpPr>
        <p:spPr>
          <a:xfrm>
            <a:off x="255599" y="2813388"/>
            <a:ext cx="2016001" cy="448751"/>
          </a:xfrm>
        </p:spPr>
        <p:txBody>
          <a:bodyPr anchor="t"/>
          <a:lstStyle>
            <a:lvl1pPr marL="0" indent="0">
              <a:buNone/>
              <a:defRPr sz="12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  <p:sp>
        <p:nvSpPr>
          <p:cNvPr id="35" name="Текст 2"/>
          <p:cNvSpPr>
            <a:spLocks noGrp="1"/>
          </p:cNvSpPr>
          <p:nvPr>
            <p:ph type="body" idx="48" hasCustomPrompt="1"/>
          </p:nvPr>
        </p:nvSpPr>
        <p:spPr>
          <a:xfrm>
            <a:off x="2462400" y="2813388"/>
            <a:ext cx="2016001" cy="448751"/>
          </a:xfrm>
        </p:spPr>
        <p:txBody>
          <a:bodyPr anchor="t"/>
          <a:lstStyle>
            <a:lvl1pPr marL="0" indent="0">
              <a:buNone/>
              <a:defRPr sz="12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  <p:sp>
        <p:nvSpPr>
          <p:cNvPr id="36" name="Текст 2"/>
          <p:cNvSpPr>
            <a:spLocks noGrp="1"/>
          </p:cNvSpPr>
          <p:nvPr>
            <p:ph type="body" idx="49" hasCustomPrompt="1"/>
          </p:nvPr>
        </p:nvSpPr>
        <p:spPr>
          <a:xfrm>
            <a:off x="4669200" y="2813388"/>
            <a:ext cx="2016001" cy="448751"/>
          </a:xfrm>
        </p:spPr>
        <p:txBody>
          <a:bodyPr anchor="t"/>
          <a:lstStyle>
            <a:lvl1pPr marL="0" indent="0">
              <a:buNone/>
              <a:defRPr sz="12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  <p:sp>
        <p:nvSpPr>
          <p:cNvPr id="37" name="Текст 2"/>
          <p:cNvSpPr>
            <a:spLocks noGrp="1"/>
          </p:cNvSpPr>
          <p:nvPr>
            <p:ph type="body" idx="50" hasCustomPrompt="1"/>
          </p:nvPr>
        </p:nvSpPr>
        <p:spPr>
          <a:xfrm>
            <a:off x="6875999" y="2813388"/>
            <a:ext cx="2016001" cy="448751"/>
          </a:xfrm>
        </p:spPr>
        <p:txBody>
          <a:bodyPr anchor="t"/>
          <a:lstStyle>
            <a:lvl1pPr marL="0" indent="0">
              <a:buNone/>
              <a:defRPr sz="12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  <p:sp>
        <p:nvSpPr>
          <p:cNvPr id="38" name="Content Placeholder 6"/>
          <p:cNvSpPr>
            <a:spLocks noGrp="1"/>
          </p:cNvSpPr>
          <p:nvPr>
            <p:ph sz="quarter" idx="51"/>
          </p:nvPr>
        </p:nvSpPr>
        <p:spPr>
          <a:xfrm>
            <a:off x="6870050" y="1309214"/>
            <a:ext cx="2020775" cy="1422937"/>
          </a:xfrm>
        </p:spPr>
        <p:txBody>
          <a:bodyPr/>
          <a:lstStyle>
            <a:lvl1pPr>
              <a:defRPr sz="1200"/>
            </a:lvl1pPr>
            <a:lvl2pPr>
              <a:defRPr sz="11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9" name="Content Placeholder 6"/>
          <p:cNvSpPr>
            <a:spLocks noGrp="1"/>
          </p:cNvSpPr>
          <p:nvPr>
            <p:ph sz="quarter" idx="52"/>
          </p:nvPr>
        </p:nvSpPr>
        <p:spPr>
          <a:xfrm>
            <a:off x="6870050" y="3280542"/>
            <a:ext cx="2020775" cy="1422937"/>
          </a:xfrm>
        </p:spPr>
        <p:txBody>
          <a:bodyPr/>
          <a:lstStyle>
            <a:lvl1pPr>
              <a:defRPr sz="1200"/>
            </a:lvl1pPr>
            <a:lvl2pPr>
              <a:defRPr sz="11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9601968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Универсальная сетка 5х2 с заголовками булли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9" name="Object 8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/>
          <p:cNvSpPr/>
          <p:nvPr>
            <p:custDataLst>
              <p:tags r:id="rId2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0" name="Текст 2"/>
          <p:cNvSpPr>
            <a:spLocks noGrp="1"/>
          </p:cNvSpPr>
          <p:nvPr>
            <p:ph type="body" idx="43" hasCustomPrompt="1"/>
          </p:nvPr>
        </p:nvSpPr>
        <p:spPr>
          <a:xfrm>
            <a:off x="255598" y="849827"/>
            <a:ext cx="1620000" cy="448751"/>
          </a:xfrm>
        </p:spPr>
        <p:txBody>
          <a:bodyPr anchor="t"/>
          <a:lstStyle>
            <a:lvl1pPr marL="0" indent="0">
              <a:buNone/>
              <a:defRPr sz="12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  <p:sp>
        <p:nvSpPr>
          <p:cNvPr id="31" name="Текст 2"/>
          <p:cNvSpPr>
            <a:spLocks noGrp="1"/>
          </p:cNvSpPr>
          <p:nvPr>
            <p:ph type="body" idx="44" hasCustomPrompt="1"/>
          </p:nvPr>
        </p:nvSpPr>
        <p:spPr>
          <a:xfrm>
            <a:off x="2009405" y="849827"/>
            <a:ext cx="1620000" cy="448751"/>
          </a:xfrm>
        </p:spPr>
        <p:txBody>
          <a:bodyPr anchor="t"/>
          <a:lstStyle>
            <a:lvl1pPr marL="0" indent="0">
              <a:buNone/>
              <a:defRPr sz="12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  <p:sp>
        <p:nvSpPr>
          <p:cNvPr id="32" name="Текст 2"/>
          <p:cNvSpPr>
            <a:spLocks noGrp="1"/>
          </p:cNvSpPr>
          <p:nvPr>
            <p:ph type="body" idx="45" hasCustomPrompt="1"/>
          </p:nvPr>
        </p:nvSpPr>
        <p:spPr>
          <a:xfrm>
            <a:off x="3763212" y="849827"/>
            <a:ext cx="1620000" cy="448751"/>
          </a:xfrm>
        </p:spPr>
        <p:txBody>
          <a:bodyPr anchor="t"/>
          <a:lstStyle>
            <a:lvl1pPr marL="0" indent="0">
              <a:buNone/>
              <a:defRPr sz="12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  <p:sp>
        <p:nvSpPr>
          <p:cNvPr id="33" name="Текст 2"/>
          <p:cNvSpPr>
            <a:spLocks noGrp="1"/>
          </p:cNvSpPr>
          <p:nvPr>
            <p:ph type="body" idx="46" hasCustomPrompt="1"/>
          </p:nvPr>
        </p:nvSpPr>
        <p:spPr>
          <a:xfrm>
            <a:off x="5517019" y="849827"/>
            <a:ext cx="1620000" cy="448751"/>
          </a:xfrm>
        </p:spPr>
        <p:txBody>
          <a:bodyPr anchor="t"/>
          <a:lstStyle>
            <a:lvl1pPr marL="0" indent="0">
              <a:buNone/>
              <a:defRPr sz="12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Название презентации. Мероприятие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r>
              <a:rPr lang="en-US"/>
              <a:t>23.06.2020</a:t>
            </a:r>
            <a:endParaRPr lang="ru-RU"/>
          </a:p>
        </p:txBody>
      </p:sp>
      <p:sp>
        <p:nvSpPr>
          <p:cNvPr id="25" name="Content Placeholder 6"/>
          <p:cNvSpPr>
            <a:spLocks noGrp="1"/>
          </p:cNvSpPr>
          <p:nvPr>
            <p:ph sz="quarter" idx="28"/>
          </p:nvPr>
        </p:nvSpPr>
        <p:spPr>
          <a:xfrm>
            <a:off x="250825" y="1309214"/>
            <a:ext cx="1620000" cy="1422937"/>
          </a:xfrm>
        </p:spPr>
        <p:txBody>
          <a:bodyPr/>
          <a:lstStyle>
            <a:lvl1pPr>
              <a:defRPr sz="1100"/>
            </a:lvl1pPr>
            <a:lvl2pPr>
              <a:defRPr sz="105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6" name="Content Placeholder 6"/>
          <p:cNvSpPr>
            <a:spLocks noGrp="1"/>
          </p:cNvSpPr>
          <p:nvPr>
            <p:ph sz="quarter" idx="29"/>
          </p:nvPr>
        </p:nvSpPr>
        <p:spPr>
          <a:xfrm>
            <a:off x="250825" y="3280542"/>
            <a:ext cx="1620000" cy="1422937"/>
          </a:xfrm>
        </p:spPr>
        <p:txBody>
          <a:bodyPr/>
          <a:lstStyle>
            <a:lvl1pPr>
              <a:defRPr sz="1100"/>
            </a:lvl1pPr>
            <a:lvl2pPr>
              <a:defRPr sz="105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7" name="Content Placeholder 6"/>
          <p:cNvSpPr>
            <a:spLocks noGrp="1"/>
          </p:cNvSpPr>
          <p:nvPr>
            <p:ph sz="quarter" idx="30"/>
          </p:nvPr>
        </p:nvSpPr>
        <p:spPr>
          <a:xfrm>
            <a:off x="2009405" y="1309214"/>
            <a:ext cx="1620000" cy="1422937"/>
          </a:xfrm>
        </p:spPr>
        <p:txBody>
          <a:bodyPr/>
          <a:lstStyle>
            <a:lvl1pPr>
              <a:defRPr sz="1100"/>
            </a:lvl1pPr>
            <a:lvl2pPr>
              <a:defRPr sz="105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8" name="Content Placeholder 6"/>
          <p:cNvSpPr>
            <a:spLocks noGrp="1"/>
          </p:cNvSpPr>
          <p:nvPr>
            <p:ph sz="quarter" idx="31"/>
          </p:nvPr>
        </p:nvSpPr>
        <p:spPr>
          <a:xfrm>
            <a:off x="2009405" y="3280542"/>
            <a:ext cx="1620000" cy="1422937"/>
          </a:xfrm>
        </p:spPr>
        <p:txBody>
          <a:bodyPr/>
          <a:lstStyle>
            <a:lvl1pPr>
              <a:defRPr sz="1100"/>
            </a:lvl1pPr>
            <a:lvl2pPr>
              <a:defRPr sz="105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9" name="Content Placeholder 6"/>
          <p:cNvSpPr>
            <a:spLocks noGrp="1"/>
          </p:cNvSpPr>
          <p:nvPr>
            <p:ph sz="quarter" idx="41"/>
          </p:nvPr>
        </p:nvSpPr>
        <p:spPr>
          <a:xfrm>
            <a:off x="3763212" y="1309214"/>
            <a:ext cx="1620000" cy="1422937"/>
          </a:xfrm>
        </p:spPr>
        <p:txBody>
          <a:bodyPr/>
          <a:lstStyle>
            <a:lvl1pPr>
              <a:defRPr sz="1100"/>
            </a:lvl1pPr>
            <a:lvl2pPr>
              <a:defRPr sz="105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0" name="Content Placeholder 6"/>
          <p:cNvSpPr>
            <a:spLocks noGrp="1"/>
          </p:cNvSpPr>
          <p:nvPr>
            <p:ph sz="quarter" idx="42"/>
          </p:nvPr>
        </p:nvSpPr>
        <p:spPr>
          <a:xfrm>
            <a:off x="3763212" y="3280542"/>
            <a:ext cx="1620000" cy="1422937"/>
          </a:xfrm>
        </p:spPr>
        <p:txBody>
          <a:bodyPr/>
          <a:lstStyle>
            <a:lvl1pPr>
              <a:defRPr sz="1100"/>
            </a:lvl1pPr>
            <a:lvl2pPr>
              <a:defRPr sz="105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8" name="Content Placeholder 6"/>
          <p:cNvSpPr>
            <a:spLocks noGrp="1"/>
          </p:cNvSpPr>
          <p:nvPr>
            <p:ph sz="quarter" idx="51"/>
          </p:nvPr>
        </p:nvSpPr>
        <p:spPr>
          <a:xfrm>
            <a:off x="5517019" y="1309214"/>
            <a:ext cx="1620000" cy="1422937"/>
          </a:xfrm>
        </p:spPr>
        <p:txBody>
          <a:bodyPr/>
          <a:lstStyle>
            <a:lvl1pPr>
              <a:defRPr sz="1100"/>
            </a:lvl1pPr>
            <a:lvl2pPr>
              <a:defRPr sz="105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9" name="Content Placeholder 6"/>
          <p:cNvSpPr>
            <a:spLocks noGrp="1"/>
          </p:cNvSpPr>
          <p:nvPr>
            <p:ph sz="quarter" idx="52"/>
          </p:nvPr>
        </p:nvSpPr>
        <p:spPr>
          <a:xfrm>
            <a:off x="5517019" y="3280542"/>
            <a:ext cx="1620000" cy="1422937"/>
          </a:xfrm>
        </p:spPr>
        <p:txBody>
          <a:bodyPr/>
          <a:lstStyle>
            <a:lvl1pPr>
              <a:defRPr sz="1100"/>
            </a:lvl1pPr>
            <a:lvl2pPr>
              <a:defRPr sz="105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4" name="Текст 2"/>
          <p:cNvSpPr>
            <a:spLocks noGrp="1"/>
          </p:cNvSpPr>
          <p:nvPr>
            <p:ph type="body" idx="53" hasCustomPrompt="1"/>
          </p:nvPr>
        </p:nvSpPr>
        <p:spPr>
          <a:xfrm>
            <a:off x="7270825" y="849827"/>
            <a:ext cx="1620000" cy="448751"/>
          </a:xfrm>
        </p:spPr>
        <p:txBody>
          <a:bodyPr anchor="t"/>
          <a:lstStyle>
            <a:lvl1pPr marL="0" indent="0">
              <a:buNone/>
              <a:defRPr sz="12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  <p:sp>
        <p:nvSpPr>
          <p:cNvPr id="40" name="Текст 2"/>
          <p:cNvSpPr>
            <a:spLocks noGrp="1"/>
          </p:cNvSpPr>
          <p:nvPr>
            <p:ph type="body" idx="54" hasCustomPrompt="1"/>
          </p:nvPr>
        </p:nvSpPr>
        <p:spPr>
          <a:xfrm>
            <a:off x="255598" y="2829637"/>
            <a:ext cx="1620000" cy="448751"/>
          </a:xfrm>
        </p:spPr>
        <p:txBody>
          <a:bodyPr anchor="t"/>
          <a:lstStyle>
            <a:lvl1pPr marL="0" indent="0">
              <a:buNone/>
              <a:defRPr sz="12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  <p:sp>
        <p:nvSpPr>
          <p:cNvPr id="41" name="Текст 2"/>
          <p:cNvSpPr>
            <a:spLocks noGrp="1"/>
          </p:cNvSpPr>
          <p:nvPr>
            <p:ph type="body" idx="55" hasCustomPrompt="1"/>
          </p:nvPr>
        </p:nvSpPr>
        <p:spPr>
          <a:xfrm>
            <a:off x="2009405" y="2829637"/>
            <a:ext cx="1620000" cy="448751"/>
          </a:xfrm>
        </p:spPr>
        <p:txBody>
          <a:bodyPr anchor="t"/>
          <a:lstStyle>
            <a:lvl1pPr marL="0" indent="0">
              <a:buNone/>
              <a:defRPr sz="12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  <p:sp>
        <p:nvSpPr>
          <p:cNvPr id="42" name="Текст 2"/>
          <p:cNvSpPr>
            <a:spLocks noGrp="1"/>
          </p:cNvSpPr>
          <p:nvPr>
            <p:ph type="body" idx="56" hasCustomPrompt="1"/>
          </p:nvPr>
        </p:nvSpPr>
        <p:spPr>
          <a:xfrm>
            <a:off x="3763212" y="2829637"/>
            <a:ext cx="1620000" cy="448751"/>
          </a:xfrm>
        </p:spPr>
        <p:txBody>
          <a:bodyPr anchor="t"/>
          <a:lstStyle>
            <a:lvl1pPr marL="0" indent="0">
              <a:buNone/>
              <a:defRPr sz="12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  <p:sp>
        <p:nvSpPr>
          <p:cNvPr id="43" name="Текст 2"/>
          <p:cNvSpPr>
            <a:spLocks noGrp="1"/>
          </p:cNvSpPr>
          <p:nvPr>
            <p:ph type="body" idx="57" hasCustomPrompt="1"/>
          </p:nvPr>
        </p:nvSpPr>
        <p:spPr>
          <a:xfrm>
            <a:off x="5517019" y="2829637"/>
            <a:ext cx="1620000" cy="448751"/>
          </a:xfrm>
        </p:spPr>
        <p:txBody>
          <a:bodyPr anchor="t"/>
          <a:lstStyle>
            <a:lvl1pPr marL="0" indent="0">
              <a:buNone/>
              <a:defRPr sz="12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  <p:sp>
        <p:nvSpPr>
          <p:cNvPr id="44" name="Текст 2"/>
          <p:cNvSpPr>
            <a:spLocks noGrp="1"/>
          </p:cNvSpPr>
          <p:nvPr>
            <p:ph type="body" idx="58" hasCustomPrompt="1"/>
          </p:nvPr>
        </p:nvSpPr>
        <p:spPr>
          <a:xfrm>
            <a:off x="7270825" y="2829637"/>
            <a:ext cx="1620000" cy="448751"/>
          </a:xfrm>
        </p:spPr>
        <p:txBody>
          <a:bodyPr anchor="t"/>
          <a:lstStyle>
            <a:lvl1pPr marL="0" indent="0">
              <a:buNone/>
              <a:defRPr sz="12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  <p:sp>
        <p:nvSpPr>
          <p:cNvPr id="45" name="Content Placeholder 6"/>
          <p:cNvSpPr>
            <a:spLocks noGrp="1"/>
          </p:cNvSpPr>
          <p:nvPr>
            <p:ph sz="quarter" idx="59"/>
          </p:nvPr>
        </p:nvSpPr>
        <p:spPr>
          <a:xfrm>
            <a:off x="7273175" y="1309214"/>
            <a:ext cx="1620000" cy="1422937"/>
          </a:xfrm>
        </p:spPr>
        <p:txBody>
          <a:bodyPr/>
          <a:lstStyle>
            <a:lvl1pPr>
              <a:defRPr sz="1100"/>
            </a:lvl1pPr>
            <a:lvl2pPr>
              <a:defRPr sz="105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6" name="Content Placeholder 6"/>
          <p:cNvSpPr>
            <a:spLocks noGrp="1"/>
          </p:cNvSpPr>
          <p:nvPr>
            <p:ph sz="quarter" idx="60"/>
          </p:nvPr>
        </p:nvSpPr>
        <p:spPr>
          <a:xfrm>
            <a:off x="7273175" y="3280542"/>
            <a:ext cx="1620000" cy="1422937"/>
          </a:xfrm>
        </p:spPr>
        <p:txBody>
          <a:bodyPr/>
          <a:lstStyle>
            <a:lvl1pPr>
              <a:defRPr sz="1100"/>
            </a:lvl1pPr>
            <a:lvl2pPr>
              <a:defRPr sz="105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8508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Титульный фоновое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89350270"/>
              </p:ext>
            </p:extLst>
          </p:nvPr>
        </p:nvGraphicFramePr>
        <p:xfrm>
          <a:off x="1590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10" name="Объект 9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>
            <p:custDataLst>
              <p:tags r:id="rId2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 bwMode="auto">
          <a:xfrm>
            <a:off x="3869267" y="984813"/>
            <a:ext cx="5274733" cy="3241289"/>
          </a:xfrm>
          <a:prstGeom prst="rect">
            <a:avLst/>
          </a:prstGeom>
          <a:gradFill>
            <a:gsLst>
              <a:gs pos="2020">
                <a:schemeClr val="accent1">
                  <a:alpha val="85000"/>
                </a:schemeClr>
              </a:gs>
              <a:gs pos="35000">
                <a:srgbClr val="008C95">
                  <a:alpha val="77000"/>
                </a:srgbClr>
              </a:gs>
              <a:gs pos="74000">
                <a:schemeClr val="accent1">
                  <a:alpha val="68000"/>
                </a:schemeClr>
              </a:gs>
              <a:gs pos="100000">
                <a:schemeClr val="accent1">
                  <a:alpha val="50000"/>
                </a:schemeClr>
              </a:gs>
            </a:gsLst>
            <a:lin ang="30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395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9174366" y="3"/>
            <a:ext cx="2781533" cy="51434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lIns="576000">
            <a:noAutofit/>
          </a:bodyPr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>
                <a:solidFill>
                  <a:schemeClr val="bg1"/>
                </a:solidFill>
              </a:rPr>
              <a:t>Рекомендации </a:t>
            </a:r>
            <a:br>
              <a:rPr lang="ru-RU" sz="1200" b="1" dirty="0">
                <a:solidFill>
                  <a:schemeClr val="bg1"/>
                </a:solidFill>
              </a:rPr>
            </a:br>
            <a:r>
              <a:rPr lang="ru-RU" sz="12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по оформлению слайдов</a:t>
            </a:r>
          </a:p>
          <a:p>
            <a:pPr marL="0" algn="l" defTabSz="779158" rtl="0" eaLnBrk="1" latinLnBrk="0" hangingPunct="1"/>
            <a:endParaRPr lang="ru-RU" sz="800" b="1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182561" indent="-182561" algn="l" defTabSz="779158" rtl="0" eaLnBrk="1" latinLnBrk="0" hangingPunct="1">
              <a:spcAft>
                <a:spcPts val="200"/>
              </a:spcAft>
              <a:buFont typeface="+mj-lt"/>
              <a:buAutoNum type="arabicPeriod"/>
            </a:pPr>
            <a:r>
              <a: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ТЕКСТ</a:t>
            </a:r>
          </a:p>
          <a:p>
            <a:pPr marL="266698" lvl="4" indent="-88899" algn="l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800" b="0" dirty="0" err="1">
                <a:solidFill>
                  <a:schemeClr val="bg1"/>
                </a:solidFill>
              </a:rPr>
              <a:t>Корп.шрифт</a:t>
            </a:r>
            <a:r>
              <a:rPr lang="ru-RU" sz="800" b="0" dirty="0">
                <a:solidFill>
                  <a:schemeClr val="bg1"/>
                </a:solidFill>
              </a:rPr>
              <a:t> для презентаций</a:t>
            </a:r>
            <a:r>
              <a:rPr lang="ru-RU" sz="800" b="0" baseline="0" dirty="0">
                <a:solidFill>
                  <a:schemeClr val="bg1"/>
                </a:solidFill>
              </a:rPr>
              <a:t> </a:t>
            </a:r>
            <a:r>
              <a:rPr lang="ru-RU" sz="800" baseline="0" dirty="0">
                <a:solidFill>
                  <a:schemeClr val="bg1"/>
                </a:solidFill>
              </a:rPr>
              <a:t>– </a:t>
            </a:r>
            <a:br>
              <a:rPr lang="ru-RU" sz="800" baseline="0" dirty="0">
                <a:solidFill>
                  <a:schemeClr val="bg1"/>
                </a:solidFill>
              </a:rPr>
            </a:br>
            <a:r>
              <a:rPr lang="en-US" sz="800" b="1" dirty="0">
                <a:solidFill>
                  <a:schemeClr val="bg1"/>
                </a:solidFill>
              </a:rPr>
              <a:t>Arial</a:t>
            </a:r>
            <a:r>
              <a:rPr lang="ru-RU" sz="800" dirty="0">
                <a:solidFill>
                  <a:schemeClr val="bg1"/>
                </a:solidFill>
              </a:rPr>
              <a:t> (</a:t>
            </a:r>
            <a:r>
              <a:rPr lang="ru-RU" sz="800" i="1" dirty="0">
                <a:solidFill>
                  <a:schemeClr val="bg1"/>
                </a:solidFill>
              </a:rPr>
              <a:t>д</a:t>
            </a:r>
            <a:r>
              <a:rPr lang="ru-RU" sz="800" i="1" baseline="0" dirty="0">
                <a:solidFill>
                  <a:schemeClr val="bg1"/>
                </a:solidFill>
              </a:rPr>
              <a:t>опустимо:</a:t>
            </a:r>
            <a:r>
              <a:rPr lang="ru-RU" sz="800" baseline="0" dirty="0">
                <a:solidFill>
                  <a:schemeClr val="bg1"/>
                </a:solidFill>
              </a:rPr>
              <a:t> </a:t>
            </a:r>
            <a:r>
              <a:rPr lang="en-US" sz="800" baseline="0" dirty="0">
                <a:solidFill>
                  <a:schemeClr val="bg1"/>
                </a:solidFill>
              </a:rPr>
              <a:t>Arial Narrow</a:t>
            </a:r>
            <a:r>
              <a:rPr lang="ru-RU" sz="800" baseline="0" dirty="0">
                <a:solidFill>
                  <a:schemeClr val="bg1"/>
                </a:solidFill>
              </a:rPr>
              <a:t>)</a:t>
            </a:r>
          </a:p>
          <a:p>
            <a:pPr marL="266698" lvl="4" indent="-88899" algn="l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800" baseline="0" dirty="0">
                <a:solidFill>
                  <a:schemeClr val="bg1"/>
                </a:solidFill>
              </a:rPr>
              <a:t>Заголовок слайда – </a:t>
            </a:r>
            <a:r>
              <a:rPr lang="ru-RU" sz="800" b="1" baseline="0" dirty="0">
                <a:solidFill>
                  <a:schemeClr val="bg1"/>
                </a:solidFill>
              </a:rPr>
              <a:t>не ниже 16 </a:t>
            </a:r>
            <a:r>
              <a:rPr lang="ru-RU" sz="800" b="1" baseline="0" dirty="0" err="1">
                <a:solidFill>
                  <a:schemeClr val="bg1"/>
                </a:solidFill>
              </a:rPr>
              <a:t>пт</a:t>
            </a:r>
            <a:endParaRPr lang="ru-RU" sz="800" b="1" baseline="0" dirty="0">
              <a:solidFill>
                <a:schemeClr val="bg1"/>
              </a:solidFill>
            </a:endParaRPr>
          </a:p>
          <a:p>
            <a:pPr marL="266698" lvl="4" indent="-88899" algn="l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800" baseline="0" dirty="0">
                <a:solidFill>
                  <a:schemeClr val="bg1"/>
                </a:solidFill>
              </a:rPr>
              <a:t>Текст на слайде – </a:t>
            </a:r>
            <a:r>
              <a:rPr lang="ru-RU" sz="800" b="1" baseline="0" dirty="0">
                <a:solidFill>
                  <a:schemeClr val="bg1"/>
                </a:solidFill>
              </a:rPr>
              <a:t>не ниже </a:t>
            </a:r>
            <a:r>
              <a:rPr lang="en-US" sz="800" b="1" baseline="0" dirty="0">
                <a:solidFill>
                  <a:schemeClr val="bg1"/>
                </a:solidFill>
              </a:rPr>
              <a:t>1</a:t>
            </a:r>
            <a:r>
              <a:rPr lang="ru-RU" sz="800" b="1" baseline="0" dirty="0">
                <a:solidFill>
                  <a:schemeClr val="bg1"/>
                </a:solidFill>
              </a:rPr>
              <a:t>2 </a:t>
            </a:r>
            <a:r>
              <a:rPr lang="ru-RU" sz="800" b="1" baseline="0" dirty="0" err="1">
                <a:solidFill>
                  <a:schemeClr val="bg1"/>
                </a:solidFill>
              </a:rPr>
              <a:t>пт</a:t>
            </a:r>
            <a:endParaRPr lang="ru-RU" sz="800" b="1" baseline="0" dirty="0">
              <a:solidFill>
                <a:schemeClr val="bg1"/>
              </a:solidFill>
            </a:endParaRPr>
          </a:p>
          <a:p>
            <a:pPr marL="266698" lvl="4" indent="-88899" algn="l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800" baseline="0" dirty="0">
                <a:solidFill>
                  <a:schemeClr val="bg1"/>
                </a:solidFill>
              </a:rPr>
              <a:t>Примечания – </a:t>
            </a:r>
            <a:r>
              <a:rPr lang="ru-RU" sz="800" b="1" baseline="0" dirty="0">
                <a:solidFill>
                  <a:schemeClr val="bg1"/>
                </a:solidFill>
              </a:rPr>
              <a:t>не ниже </a:t>
            </a:r>
            <a:r>
              <a:rPr lang="en-US" sz="800" b="1" baseline="0" dirty="0">
                <a:solidFill>
                  <a:schemeClr val="bg1"/>
                </a:solidFill>
              </a:rPr>
              <a:t>8</a:t>
            </a:r>
            <a:r>
              <a:rPr lang="ru-RU" sz="800" b="1" baseline="0" dirty="0">
                <a:solidFill>
                  <a:schemeClr val="bg1"/>
                </a:solidFill>
              </a:rPr>
              <a:t> </a:t>
            </a:r>
            <a:r>
              <a:rPr lang="ru-RU" sz="800" b="1" baseline="0" dirty="0" err="1">
                <a:solidFill>
                  <a:schemeClr val="bg1"/>
                </a:solidFill>
              </a:rPr>
              <a:t>пт</a:t>
            </a:r>
            <a:endParaRPr lang="ru-RU" sz="800" b="1" baseline="0" dirty="0">
              <a:solidFill>
                <a:schemeClr val="bg1"/>
              </a:solidFill>
            </a:endParaRPr>
          </a:p>
          <a:p>
            <a:pPr marL="266698" lvl="4" indent="-88899" algn="l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800" baseline="0" dirty="0">
                <a:solidFill>
                  <a:schemeClr val="bg1"/>
                </a:solidFill>
              </a:rPr>
              <a:t>Используйте на слайде </a:t>
            </a:r>
            <a:br>
              <a:rPr lang="ru-RU" sz="800" baseline="0" dirty="0">
                <a:solidFill>
                  <a:schemeClr val="bg1"/>
                </a:solidFill>
              </a:rPr>
            </a:br>
            <a:r>
              <a:rPr lang="ru-RU" sz="800" b="1" baseline="0" dirty="0">
                <a:solidFill>
                  <a:schemeClr val="bg1"/>
                </a:solidFill>
              </a:rPr>
              <a:t>не более 3 размеров шрифтов</a:t>
            </a:r>
            <a:endParaRPr lang="en-US" sz="800" b="1" baseline="0" dirty="0">
              <a:solidFill>
                <a:schemeClr val="bg1"/>
              </a:solidFill>
            </a:endParaRPr>
          </a:p>
          <a:p>
            <a:pPr marL="182561" indent="-182561" algn="l" defTabSz="779158" rtl="0" eaLnBrk="1" latinLnBrk="0" hangingPunct="1">
              <a:spcBef>
                <a:spcPts val="300"/>
              </a:spcBef>
              <a:spcAft>
                <a:spcPts val="200"/>
              </a:spcAft>
              <a:buFont typeface="+mj-lt"/>
              <a:buAutoNum type="arabicPeriod"/>
            </a:pPr>
            <a:r>
              <a: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ДИАГРАММЫ</a:t>
            </a:r>
          </a:p>
          <a:p>
            <a:pPr marL="266698" lvl="1" indent="-79375" algn="l" defTabSz="779158" rtl="0" eaLnBrk="1" latinLnBrk="0" hangingPunct="1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Используйте единый стиль оформления диаграмм</a:t>
            </a:r>
          </a:p>
          <a:p>
            <a:pPr marL="266698" lvl="1" indent="-79375" algn="l" defTabSz="779158" rtl="0" eaLnBrk="1" latinLnBrk="0" hangingPunct="1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Используйте шрифты одинакового размера в</a:t>
            </a:r>
            <a:r>
              <a:rPr lang="ru-RU" sz="800" b="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диаграммах, располагающихся на одном слайде</a:t>
            </a:r>
          </a:p>
          <a:p>
            <a:pPr marL="266698" lvl="1" indent="-79375" algn="l" defTabSz="779158" rtl="0" eaLnBrk="1" latinLnBrk="0" hangingPunct="1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На одном слайде – не более 4 диаграмм</a:t>
            </a:r>
          </a:p>
          <a:p>
            <a:pPr marL="182561" marR="0" lvl="0" indent="-182561" algn="l" defTabSz="779158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2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ИКОНКИ</a:t>
            </a:r>
          </a:p>
          <a:p>
            <a:pPr marL="266698" marR="0" lvl="1" indent="-84138" algn="l" defTabSz="779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800" dirty="0">
                <a:solidFill>
                  <a:schemeClr val="bg1"/>
                </a:solidFill>
              </a:rPr>
              <a:t>Выбирайте оформление</a:t>
            </a:r>
            <a:r>
              <a:rPr lang="ru-RU" sz="800" baseline="0" dirty="0">
                <a:solidFill>
                  <a:schemeClr val="bg1"/>
                </a:solidFill>
              </a:rPr>
              <a:t> </a:t>
            </a:r>
            <a:br>
              <a:rPr lang="ru-RU" sz="800" baseline="0" dirty="0">
                <a:solidFill>
                  <a:schemeClr val="bg1"/>
                </a:solidFill>
              </a:rPr>
            </a:br>
            <a:r>
              <a:rPr lang="ru-RU" sz="800" baseline="0" dirty="0">
                <a:solidFill>
                  <a:schemeClr val="bg1"/>
                </a:solidFill>
              </a:rPr>
              <a:t>иконок </a:t>
            </a:r>
            <a:r>
              <a:rPr lang="ru-RU" sz="800" dirty="0">
                <a:solidFill>
                  <a:schemeClr val="bg1"/>
                </a:solidFill>
              </a:rPr>
              <a:t>в</a:t>
            </a:r>
            <a:r>
              <a:rPr lang="ru-RU" sz="800" baseline="0" dirty="0">
                <a:solidFill>
                  <a:schemeClr val="bg1"/>
                </a:solidFill>
              </a:rPr>
              <a:t> едином стиле</a:t>
            </a:r>
            <a:endParaRPr lang="ru-RU" sz="800" b="1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182561" marR="0" lvl="0" indent="-182561" algn="l" defTabSz="779158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2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ru-RU" sz="800" b="1" dirty="0">
                <a:solidFill>
                  <a:schemeClr val="bg1"/>
                </a:solidFill>
              </a:rPr>
              <a:t>ИЗОБРАЖЕНИЯ</a:t>
            </a:r>
          </a:p>
          <a:p>
            <a:pPr marL="266698" lvl="1" indent="-84138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800" dirty="0">
                <a:solidFill>
                  <a:schemeClr val="bg1"/>
                </a:solidFill>
              </a:rPr>
              <a:t>Нельзя</a:t>
            </a:r>
            <a:r>
              <a:rPr lang="ru-RU" sz="800" baseline="0" dirty="0">
                <a:solidFill>
                  <a:schemeClr val="bg1"/>
                </a:solidFill>
              </a:rPr>
              <a:t> искажать пропорции</a:t>
            </a:r>
          </a:p>
          <a:p>
            <a:pPr marL="266698" lvl="1" indent="-84138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800" dirty="0">
                <a:solidFill>
                  <a:schemeClr val="bg1"/>
                </a:solidFill>
              </a:rPr>
              <a:t>Рекомендуемое разрешение</a:t>
            </a:r>
            <a:r>
              <a:rPr lang="ru-RU" sz="800" baseline="0" dirty="0">
                <a:solidFill>
                  <a:schemeClr val="bg1"/>
                </a:solidFill>
              </a:rPr>
              <a:t> – </a:t>
            </a:r>
            <a:br>
              <a:rPr lang="ru-RU" sz="800" baseline="0" dirty="0">
                <a:solidFill>
                  <a:schemeClr val="bg1"/>
                </a:solidFill>
              </a:rPr>
            </a:br>
            <a:r>
              <a:rPr lang="ru-RU" sz="800" baseline="0" dirty="0">
                <a:solidFill>
                  <a:schemeClr val="bg1"/>
                </a:solidFill>
              </a:rPr>
              <a:t>не более 150 пикселей на дюйм</a:t>
            </a:r>
            <a:endParaRPr lang="ru-RU" sz="800" b="1" dirty="0">
              <a:solidFill>
                <a:schemeClr val="bg1"/>
              </a:solidFill>
            </a:endParaRPr>
          </a:p>
          <a:p>
            <a:pPr marL="182561" marR="0" lvl="0" indent="-182561" algn="l" defTabSz="779158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2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ОБЩИЕ РЕКОМЕНДАЦИИ</a:t>
            </a:r>
          </a:p>
          <a:p>
            <a:pPr marL="266698" marR="0" lvl="1" indent="-92075" algn="l" defTabSz="779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Скажите «нет» презентациям </a:t>
            </a:r>
            <a:b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с большим количеством текста</a:t>
            </a:r>
          </a:p>
          <a:p>
            <a:pPr marL="266698" marR="0" lvl="1" indent="-92075" algn="l" defTabSz="779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Используйте простые схемы </a:t>
            </a:r>
            <a:b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и графику</a:t>
            </a:r>
          </a:p>
          <a:p>
            <a:pPr marL="266698" marR="0" lvl="1" indent="-92075" algn="l" defTabSz="779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Делайте слайды лаконичными</a:t>
            </a:r>
          </a:p>
          <a:p>
            <a:pPr marL="572142" marR="0" lvl="1" indent="-182561" algn="l" defTabSz="779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ru-RU" sz="800" b="1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9249089" y="68324"/>
            <a:ext cx="377590" cy="436959"/>
          </a:xfrm>
          <a:prstGeom prst="rect">
            <a:avLst/>
          </a:prstGeom>
          <a:solidFill>
            <a:srgbClr val="008C95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  <a:p>
            <a:pPr algn="ctr" eaLnBrk="1" hangingPunct="1">
              <a:defRPr/>
            </a:pPr>
            <a:r>
              <a:rPr lang="en-US" sz="700" dirty="0">
                <a:solidFill>
                  <a:srgbClr val="FFFFFF"/>
                </a:solidFill>
              </a:rPr>
              <a:t>140</a:t>
            </a:r>
            <a:endParaRPr lang="ru-RU" sz="700" dirty="0">
              <a:solidFill>
                <a:srgbClr val="FFFFFF"/>
              </a:solidFill>
            </a:endParaRP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</a:t>
            </a:r>
            <a:r>
              <a:rPr lang="en-US" sz="700" dirty="0">
                <a:solidFill>
                  <a:srgbClr val="FFFFFF"/>
                </a:solidFill>
              </a:rPr>
              <a:t>49</a:t>
            </a:r>
            <a:endParaRPr lang="ru-RU" sz="700" dirty="0">
              <a:solidFill>
                <a:srgbClr val="FFFFFF"/>
              </a:solidFill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9249089" y="942241"/>
            <a:ext cx="377590" cy="438150"/>
          </a:xfrm>
          <a:prstGeom prst="rect">
            <a:avLst/>
          </a:prstGeom>
          <a:solidFill>
            <a:srgbClr val="D0D0D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208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208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208</a:t>
            </a:r>
          </a:p>
        </p:txBody>
      </p:sp>
      <p:sp>
        <p:nvSpPr>
          <p:cNvPr id="69" name="Прямоугольник 68"/>
          <p:cNvSpPr/>
          <p:nvPr/>
        </p:nvSpPr>
        <p:spPr>
          <a:xfrm>
            <a:off x="9249089" y="505284"/>
            <a:ext cx="377590" cy="436960"/>
          </a:xfrm>
          <a:prstGeom prst="rect">
            <a:avLst/>
          </a:prstGeom>
          <a:solidFill>
            <a:srgbClr val="99CC0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153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204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70" name="Прямоугольник 69"/>
          <p:cNvSpPr/>
          <p:nvPr/>
        </p:nvSpPr>
        <p:spPr>
          <a:xfrm>
            <a:off x="9249089" y="3367557"/>
            <a:ext cx="377590" cy="436960"/>
          </a:xfrm>
          <a:prstGeom prst="rect">
            <a:avLst/>
          </a:prstGeom>
          <a:solidFill>
            <a:srgbClr val="E5F2F2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229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71" name="Прямоугольник 70"/>
          <p:cNvSpPr/>
          <p:nvPr/>
        </p:nvSpPr>
        <p:spPr>
          <a:xfrm>
            <a:off x="9249089" y="1623279"/>
            <a:ext cx="377590" cy="438150"/>
          </a:xfrm>
          <a:prstGeom prst="rect">
            <a:avLst/>
          </a:prstGeom>
          <a:solidFill>
            <a:srgbClr val="F2F2F2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72" name="Прямоугольник 71"/>
          <p:cNvSpPr/>
          <p:nvPr/>
        </p:nvSpPr>
        <p:spPr>
          <a:xfrm>
            <a:off x="9249089" y="2056667"/>
            <a:ext cx="377590" cy="436959"/>
          </a:xfrm>
          <a:prstGeom prst="rect">
            <a:avLst/>
          </a:prstGeom>
          <a:solidFill>
            <a:srgbClr val="B2D2D8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178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210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216</a:t>
            </a:r>
          </a:p>
        </p:txBody>
      </p:sp>
      <p:sp>
        <p:nvSpPr>
          <p:cNvPr id="73" name="Прямоугольник 72"/>
          <p:cNvSpPr/>
          <p:nvPr/>
        </p:nvSpPr>
        <p:spPr>
          <a:xfrm>
            <a:off x="9249089" y="2493630"/>
            <a:ext cx="377590" cy="436960"/>
          </a:xfrm>
          <a:prstGeom prst="rect">
            <a:avLst/>
          </a:prstGeom>
          <a:solidFill>
            <a:srgbClr val="FFC00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255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192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74" name="Прямоугольник 73"/>
          <p:cNvSpPr/>
          <p:nvPr/>
        </p:nvSpPr>
        <p:spPr>
          <a:xfrm>
            <a:off x="9249089" y="2930588"/>
            <a:ext cx="377590" cy="436959"/>
          </a:xfrm>
          <a:prstGeom prst="rect">
            <a:avLst/>
          </a:prstGeom>
          <a:solidFill>
            <a:srgbClr val="C0000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192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75" name="Прямоугольник 74"/>
          <p:cNvSpPr/>
          <p:nvPr/>
        </p:nvSpPr>
        <p:spPr>
          <a:xfrm>
            <a:off x="9249089" y="3804504"/>
            <a:ext cx="377590" cy="438150"/>
          </a:xfrm>
          <a:prstGeom prst="rect">
            <a:avLst/>
          </a:prstGeom>
          <a:solidFill>
            <a:srgbClr val="80808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</p:txBody>
      </p:sp>
      <p:sp>
        <p:nvSpPr>
          <p:cNvPr id="76" name="Прямоугольник 75"/>
          <p:cNvSpPr/>
          <p:nvPr/>
        </p:nvSpPr>
        <p:spPr>
          <a:xfrm>
            <a:off x="9249089" y="4242654"/>
            <a:ext cx="377590" cy="438150"/>
          </a:xfrm>
          <a:prstGeom prst="rect">
            <a:avLst/>
          </a:prstGeom>
          <a:solidFill>
            <a:srgbClr val="F58A1F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245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138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31</a:t>
            </a:r>
          </a:p>
        </p:txBody>
      </p:sp>
      <p:sp>
        <p:nvSpPr>
          <p:cNvPr id="77" name="Прямоугольник 76"/>
          <p:cNvSpPr/>
          <p:nvPr/>
        </p:nvSpPr>
        <p:spPr>
          <a:xfrm>
            <a:off x="9249091" y="942241"/>
            <a:ext cx="377590" cy="438150"/>
          </a:xfrm>
          <a:prstGeom prst="rect">
            <a:avLst/>
          </a:prstGeom>
          <a:solidFill>
            <a:srgbClr val="D0D0D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208</a:t>
            </a:r>
          </a:p>
        </p:txBody>
      </p:sp>
      <p:sp>
        <p:nvSpPr>
          <p:cNvPr id="78" name="Прямоугольник 77"/>
          <p:cNvSpPr/>
          <p:nvPr/>
        </p:nvSpPr>
        <p:spPr>
          <a:xfrm>
            <a:off x="9249091" y="505284"/>
            <a:ext cx="377590" cy="436960"/>
          </a:xfrm>
          <a:prstGeom prst="rect">
            <a:avLst/>
          </a:prstGeom>
          <a:solidFill>
            <a:srgbClr val="99CC0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153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204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0</a:t>
            </a:r>
          </a:p>
        </p:txBody>
      </p:sp>
      <p:sp>
        <p:nvSpPr>
          <p:cNvPr id="79" name="Прямоугольник 78"/>
          <p:cNvSpPr/>
          <p:nvPr/>
        </p:nvSpPr>
        <p:spPr>
          <a:xfrm>
            <a:off x="9249091" y="3367560"/>
            <a:ext cx="377590" cy="436960"/>
          </a:xfrm>
          <a:prstGeom prst="rect">
            <a:avLst/>
          </a:prstGeom>
          <a:solidFill>
            <a:srgbClr val="E5F2F2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229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80" name="Прямоугольник 79"/>
          <p:cNvSpPr/>
          <p:nvPr/>
        </p:nvSpPr>
        <p:spPr>
          <a:xfrm>
            <a:off x="9249091" y="1623279"/>
            <a:ext cx="377590" cy="438150"/>
          </a:xfrm>
          <a:prstGeom prst="rect">
            <a:avLst/>
          </a:prstGeom>
          <a:solidFill>
            <a:srgbClr val="F2F2F2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81" name="Прямоугольник 80"/>
          <p:cNvSpPr/>
          <p:nvPr/>
        </p:nvSpPr>
        <p:spPr>
          <a:xfrm>
            <a:off x="9249091" y="2056667"/>
            <a:ext cx="377590" cy="436959"/>
          </a:xfrm>
          <a:prstGeom prst="rect">
            <a:avLst/>
          </a:prstGeom>
          <a:solidFill>
            <a:srgbClr val="B2D2D8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178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210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216</a:t>
            </a:r>
          </a:p>
        </p:txBody>
      </p:sp>
      <p:sp>
        <p:nvSpPr>
          <p:cNvPr id="82" name="Прямоугольник 81"/>
          <p:cNvSpPr/>
          <p:nvPr/>
        </p:nvSpPr>
        <p:spPr>
          <a:xfrm>
            <a:off x="9249091" y="2493630"/>
            <a:ext cx="377590" cy="436960"/>
          </a:xfrm>
          <a:prstGeom prst="rect">
            <a:avLst/>
          </a:prstGeom>
          <a:solidFill>
            <a:srgbClr val="FFC00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255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192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83" name="Прямоугольник 82"/>
          <p:cNvSpPr/>
          <p:nvPr/>
        </p:nvSpPr>
        <p:spPr>
          <a:xfrm>
            <a:off x="9249091" y="2930588"/>
            <a:ext cx="377590" cy="436959"/>
          </a:xfrm>
          <a:prstGeom prst="rect">
            <a:avLst/>
          </a:prstGeom>
          <a:solidFill>
            <a:srgbClr val="C0000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192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84" name="Прямоугольник 83"/>
          <p:cNvSpPr/>
          <p:nvPr/>
        </p:nvSpPr>
        <p:spPr>
          <a:xfrm>
            <a:off x="9249091" y="3804504"/>
            <a:ext cx="377590" cy="438150"/>
          </a:xfrm>
          <a:prstGeom prst="rect">
            <a:avLst/>
          </a:prstGeom>
          <a:solidFill>
            <a:srgbClr val="80808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</p:txBody>
      </p:sp>
      <p:sp>
        <p:nvSpPr>
          <p:cNvPr id="85" name="Прямоугольник 84"/>
          <p:cNvSpPr/>
          <p:nvPr/>
        </p:nvSpPr>
        <p:spPr>
          <a:xfrm>
            <a:off x="9249091" y="4242654"/>
            <a:ext cx="377590" cy="438150"/>
          </a:xfrm>
          <a:prstGeom prst="rect">
            <a:avLst/>
          </a:prstGeom>
          <a:solidFill>
            <a:srgbClr val="F58A1F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245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138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31</a:t>
            </a:r>
          </a:p>
        </p:txBody>
      </p:sp>
      <p:cxnSp>
        <p:nvCxnSpPr>
          <p:cNvPr id="86" name="Прямая соединительная линия 85"/>
          <p:cNvCxnSpPr/>
          <p:nvPr/>
        </p:nvCxnSpPr>
        <p:spPr bwMode="auto">
          <a:xfrm>
            <a:off x="9746099" y="444500"/>
            <a:ext cx="2051050" cy="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3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4123267" y="1210582"/>
            <a:ext cx="4761175" cy="1441767"/>
          </a:xfrm>
          <a:effectLst/>
        </p:spPr>
        <p:txBody>
          <a:bodyPr>
            <a:normAutofit/>
          </a:bodyPr>
          <a:lstStyle>
            <a:lvl1pPr>
              <a:defRPr lang="ru-RU" sz="2800" b="0" i="0" u="none" cap="none" spc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  <a:cs typeface="Arial"/>
              </a:defRPr>
            </a:lvl1pPr>
          </a:lstStyle>
          <a:p>
            <a:r>
              <a:rPr lang="ru-RU" dirty="0"/>
              <a:t>Название презентации</a:t>
            </a:r>
          </a:p>
        </p:txBody>
      </p:sp>
      <p:sp>
        <p:nvSpPr>
          <p:cNvPr id="35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4123047" y="2737470"/>
            <a:ext cx="4761308" cy="792000"/>
          </a:xfrm>
          <a:effectLst/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200" baseline="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ru-RU" dirty="0"/>
              <a:t>Имя Фамилия</a:t>
            </a:r>
            <a:br>
              <a:rPr lang="ru-RU" dirty="0"/>
            </a:br>
            <a:r>
              <a:rPr lang="ru-RU" dirty="0"/>
              <a:t>Должность</a:t>
            </a:r>
            <a:br>
              <a:rPr lang="ru-RU" dirty="0"/>
            </a:br>
            <a:r>
              <a:rPr lang="ru-RU" dirty="0"/>
              <a:t>Компания / функция / направление</a:t>
            </a:r>
          </a:p>
        </p:txBody>
      </p:sp>
      <p:sp>
        <p:nvSpPr>
          <p:cNvPr id="36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4123046" y="3614591"/>
            <a:ext cx="4761308" cy="540000"/>
          </a:xfrm>
          <a:effectLst/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00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ru-RU" dirty="0"/>
              <a:t>Название мероприятия</a:t>
            </a:r>
            <a:br>
              <a:rPr lang="ru-RU" dirty="0"/>
            </a:br>
            <a:r>
              <a:rPr lang="ru-RU" dirty="0"/>
              <a:t>Дата проведения</a:t>
            </a:r>
          </a:p>
          <a:p>
            <a:pPr lvl="0"/>
            <a:endParaRPr lang="ru-RU" dirty="0"/>
          </a:p>
        </p:txBody>
      </p:sp>
      <p:sp>
        <p:nvSpPr>
          <p:cNvPr id="31" name="Rectangle 30"/>
          <p:cNvSpPr/>
          <p:nvPr/>
        </p:nvSpPr>
        <p:spPr bwMode="auto">
          <a:xfrm>
            <a:off x="312248" y="331723"/>
            <a:ext cx="1114216" cy="360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188" y="428923"/>
            <a:ext cx="876123" cy="16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12955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Универсальная сетка 6х2 с заголовками булли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9" name="Object 8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/>
          <p:cNvSpPr/>
          <p:nvPr>
            <p:custDataLst>
              <p:tags r:id="rId2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0" name="Текст 2"/>
          <p:cNvSpPr>
            <a:spLocks noGrp="1"/>
          </p:cNvSpPr>
          <p:nvPr>
            <p:ph type="body" idx="43" hasCustomPrompt="1"/>
          </p:nvPr>
        </p:nvSpPr>
        <p:spPr>
          <a:xfrm>
            <a:off x="255598" y="849827"/>
            <a:ext cx="1368000" cy="448751"/>
          </a:xfrm>
        </p:spPr>
        <p:txBody>
          <a:bodyPr anchor="t"/>
          <a:lstStyle>
            <a:lvl1pPr marL="0" indent="0">
              <a:buNone/>
              <a:defRPr sz="12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  <p:sp>
        <p:nvSpPr>
          <p:cNvPr id="31" name="Текст 2"/>
          <p:cNvSpPr>
            <a:spLocks noGrp="1"/>
          </p:cNvSpPr>
          <p:nvPr>
            <p:ph type="body" idx="44" hasCustomPrompt="1"/>
          </p:nvPr>
        </p:nvSpPr>
        <p:spPr>
          <a:xfrm>
            <a:off x="1709278" y="849827"/>
            <a:ext cx="1368000" cy="448751"/>
          </a:xfrm>
        </p:spPr>
        <p:txBody>
          <a:bodyPr anchor="t"/>
          <a:lstStyle>
            <a:lvl1pPr marL="0" indent="0">
              <a:buNone/>
              <a:defRPr sz="12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  <p:sp>
        <p:nvSpPr>
          <p:cNvPr id="32" name="Текст 2"/>
          <p:cNvSpPr>
            <a:spLocks noGrp="1"/>
          </p:cNvSpPr>
          <p:nvPr>
            <p:ph type="body" idx="45" hasCustomPrompt="1"/>
          </p:nvPr>
        </p:nvSpPr>
        <p:spPr>
          <a:xfrm>
            <a:off x="3162958" y="849827"/>
            <a:ext cx="1368000" cy="448751"/>
          </a:xfrm>
        </p:spPr>
        <p:txBody>
          <a:bodyPr anchor="t"/>
          <a:lstStyle>
            <a:lvl1pPr marL="0" indent="0">
              <a:buNone/>
              <a:defRPr sz="12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  <p:sp>
        <p:nvSpPr>
          <p:cNvPr id="33" name="Текст 2"/>
          <p:cNvSpPr>
            <a:spLocks noGrp="1"/>
          </p:cNvSpPr>
          <p:nvPr>
            <p:ph type="body" idx="46" hasCustomPrompt="1"/>
          </p:nvPr>
        </p:nvSpPr>
        <p:spPr>
          <a:xfrm>
            <a:off x="4616638" y="849827"/>
            <a:ext cx="1368000" cy="448751"/>
          </a:xfrm>
        </p:spPr>
        <p:txBody>
          <a:bodyPr anchor="t"/>
          <a:lstStyle>
            <a:lvl1pPr marL="0" indent="0">
              <a:buNone/>
              <a:defRPr sz="12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Название презентации. Мероприятие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r>
              <a:rPr lang="en-US"/>
              <a:t>23.06.2020</a:t>
            </a:r>
            <a:endParaRPr lang="ru-RU"/>
          </a:p>
        </p:txBody>
      </p:sp>
      <p:sp>
        <p:nvSpPr>
          <p:cNvPr id="25" name="Content Placeholder 6"/>
          <p:cNvSpPr>
            <a:spLocks noGrp="1"/>
          </p:cNvSpPr>
          <p:nvPr>
            <p:ph sz="quarter" idx="28"/>
          </p:nvPr>
        </p:nvSpPr>
        <p:spPr>
          <a:xfrm>
            <a:off x="250825" y="1309214"/>
            <a:ext cx="1368000" cy="1422937"/>
          </a:xfrm>
        </p:spPr>
        <p:txBody>
          <a:bodyPr/>
          <a:lstStyle>
            <a:lvl1pPr>
              <a:defRPr sz="1000"/>
            </a:lvl1pPr>
            <a:lvl2pPr>
              <a:defRPr sz="9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6" name="Content Placeholder 6"/>
          <p:cNvSpPr>
            <a:spLocks noGrp="1"/>
          </p:cNvSpPr>
          <p:nvPr>
            <p:ph sz="quarter" idx="29"/>
          </p:nvPr>
        </p:nvSpPr>
        <p:spPr>
          <a:xfrm>
            <a:off x="250825" y="3280542"/>
            <a:ext cx="1368000" cy="1422937"/>
          </a:xfrm>
        </p:spPr>
        <p:txBody>
          <a:bodyPr/>
          <a:lstStyle>
            <a:lvl1pPr>
              <a:defRPr sz="1000"/>
            </a:lvl1pPr>
            <a:lvl2pPr>
              <a:defRPr sz="9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7" name="Content Placeholder 6"/>
          <p:cNvSpPr>
            <a:spLocks noGrp="1"/>
          </p:cNvSpPr>
          <p:nvPr>
            <p:ph sz="quarter" idx="30"/>
          </p:nvPr>
        </p:nvSpPr>
        <p:spPr>
          <a:xfrm>
            <a:off x="1709278" y="1309214"/>
            <a:ext cx="1368000" cy="1422937"/>
          </a:xfrm>
        </p:spPr>
        <p:txBody>
          <a:bodyPr/>
          <a:lstStyle>
            <a:lvl1pPr>
              <a:defRPr sz="1000"/>
            </a:lvl1pPr>
            <a:lvl2pPr>
              <a:defRPr sz="9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8" name="Content Placeholder 6"/>
          <p:cNvSpPr>
            <a:spLocks noGrp="1"/>
          </p:cNvSpPr>
          <p:nvPr>
            <p:ph sz="quarter" idx="31"/>
          </p:nvPr>
        </p:nvSpPr>
        <p:spPr>
          <a:xfrm>
            <a:off x="1709278" y="3280542"/>
            <a:ext cx="1368000" cy="1422937"/>
          </a:xfrm>
        </p:spPr>
        <p:txBody>
          <a:bodyPr/>
          <a:lstStyle>
            <a:lvl1pPr>
              <a:defRPr sz="1000"/>
            </a:lvl1pPr>
            <a:lvl2pPr>
              <a:defRPr sz="9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9" name="Content Placeholder 6"/>
          <p:cNvSpPr>
            <a:spLocks noGrp="1"/>
          </p:cNvSpPr>
          <p:nvPr>
            <p:ph sz="quarter" idx="41"/>
          </p:nvPr>
        </p:nvSpPr>
        <p:spPr>
          <a:xfrm>
            <a:off x="3162958" y="1309214"/>
            <a:ext cx="1368000" cy="1422937"/>
          </a:xfrm>
        </p:spPr>
        <p:txBody>
          <a:bodyPr/>
          <a:lstStyle>
            <a:lvl1pPr>
              <a:defRPr sz="1000"/>
            </a:lvl1pPr>
            <a:lvl2pPr>
              <a:defRPr sz="9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0" name="Content Placeholder 6"/>
          <p:cNvSpPr>
            <a:spLocks noGrp="1"/>
          </p:cNvSpPr>
          <p:nvPr>
            <p:ph sz="quarter" idx="42"/>
          </p:nvPr>
        </p:nvSpPr>
        <p:spPr>
          <a:xfrm>
            <a:off x="3162958" y="3280542"/>
            <a:ext cx="1368000" cy="1422937"/>
          </a:xfrm>
        </p:spPr>
        <p:txBody>
          <a:bodyPr/>
          <a:lstStyle>
            <a:lvl1pPr>
              <a:defRPr sz="1000"/>
            </a:lvl1pPr>
            <a:lvl2pPr>
              <a:defRPr sz="9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8" name="Content Placeholder 6"/>
          <p:cNvSpPr>
            <a:spLocks noGrp="1"/>
          </p:cNvSpPr>
          <p:nvPr>
            <p:ph sz="quarter" idx="51"/>
          </p:nvPr>
        </p:nvSpPr>
        <p:spPr>
          <a:xfrm>
            <a:off x="4616638" y="1309214"/>
            <a:ext cx="1368000" cy="1422937"/>
          </a:xfrm>
        </p:spPr>
        <p:txBody>
          <a:bodyPr/>
          <a:lstStyle>
            <a:lvl1pPr>
              <a:defRPr sz="1000"/>
            </a:lvl1pPr>
            <a:lvl2pPr>
              <a:defRPr sz="9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9" name="Content Placeholder 6"/>
          <p:cNvSpPr>
            <a:spLocks noGrp="1"/>
          </p:cNvSpPr>
          <p:nvPr>
            <p:ph sz="quarter" idx="52"/>
          </p:nvPr>
        </p:nvSpPr>
        <p:spPr>
          <a:xfrm>
            <a:off x="4616638" y="3280542"/>
            <a:ext cx="1368000" cy="1422937"/>
          </a:xfrm>
        </p:spPr>
        <p:txBody>
          <a:bodyPr/>
          <a:lstStyle>
            <a:lvl1pPr>
              <a:defRPr sz="1000"/>
            </a:lvl1pPr>
            <a:lvl2pPr>
              <a:defRPr sz="9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4" name="Текст 2"/>
          <p:cNvSpPr>
            <a:spLocks noGrp="1"/>
          </p:cNvSpPr>
          <p:nvPr>
            <p:ph type="body" idx="53" hasCustomPrompt="1"/>
          </p:nvPr>
        </p:nvSpPr>
        <p:spPr>
          <a:xfrm>
            <a:off x="6070318" y="849827"/>
            <a:ext cx="1368000" cy="448751"/>
          </a:xfrm>
        </p:spPr>
        <p:txBody>
          <a:bodyPr anchor="t"/>
          <a:lstStyle>
            <a:lvl1pPr marL="0" indent="0">
              <a:buNone/>
              <a:defRPr sz="12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  <p:sp>
        <p:nvSpPr>
          <p:cNvPr id="40" name="Текст 2"/>
          <p:cNvSpPr>
            <a:spLocks noGrp="1"/>
          </p:cNvSpPr>
          <p:nvPr>
            <p:ph type="body" idx="54" hasCustomPrompt="1"/>
          </p:nvPr>
        </p:nvSpPr>
        <p:spPr>
          <a:xfrm>
            <a:off x="255598" y="2829637"/>
            <a:ext cx="1368000" cy="448751"/>
          </a:xfrm>
        </p:spPr>
        <p:txBody>
          <a:bodyPr anchor="t"/>
          <a:lstStyle>
            <a:lvl1pPr marL="0" indent="0">
              <a:buNone/>
              <a:defRPr sz="12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  <p:sp>
        <p:nvSpPr>
          <p:cNvPr id="41" name="Текст 2"/>
          <p:cNvSpPr>
            <a:spLocks noGrp="1"/>
          </p:cNvSpPr>
          <p:nvPr>
            <p:ph type="body" idx="55" hasCustomPrompt="1"/>
          </p:nvPr>
        </p:nvSpPr>
        <p:spPr>
          <a:xfrm>
            <a:off x="1709278" y="2829637"/>
            <a:ext cx="1368000" cy="448751"/>
          </a:xfrm>
        </p:spPr>
        <p:txBody>
          <a:bodyPr anchor="t"/>
          <a:lstStyle>
            <a:lvl1pPr marL="0" indent="0">
              <a:buNone/>
              <a:defRPr sz="12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  <p:sp>
        <p:nvSpPr>
          <p:cNvPr id="42" name="Текст 2"/>
          <p:cNvSpPr>
            <a:spLocks noGrp="1"/>
          </p:cNvSpPr>
          <p:nvPr>
            <p:ph type="body" idx="56" hasCustomPrompt="1"/>
          </p:nvPr>
        </p:nvSpPr>
        <p:spPr>
          <a:xfrm>
            <a:off x="3162958" y="2829637"/>
            <a:ext cx="1368000" cy="448751"/>
          </a:xfrm>
        </p:spPr>
        <p:txBody>
          <a:bodyPr anchor="t"/>
          <a:lstStyle>
            <a:lvl1pPr marL="0" indent="0">
              <a:buNone/>
              <a:defRPr sz="12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  <p:sp>
        <p:nvSpPr>
          <p:cNvPr id="43" name="Текст 2"/>
          <p:cNvSpPr>
            <a:spLocks noGrp="1"/>
          </p:cNvSpPr>
          <p:nvPr>
            <p:ph type="body" idx="57" hasCustomPrompt="1"/>
          </p:nvPr>
        </p:nvSpPr>
        <p:spPr>
          <a:xfrm>
            <a:off x="4616638" y="2829637"/>
            <a:ext cx="1368000" cy="448751"/>
          </a:xfrm>
        </p:spPr>
        <p:txBody>
          <a:bodyPr anchor="t"/>
          <a:lstStyle>
            <a:lvl1pPr marL="0" indent="0">
              <a:buNone/>
              <a:defRPr sz="12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  <p:sp>
        <p:nvSpPr>
          <p:cNvPr id="44" name="Текст 2"/>
          <p:cNvSpPr>
            <a:spLocks noGrp="1"/>
          </p:cNvSpPr>
          <p:nvPr>
            <p:ph type="body" idx="58" hasCustomPrompt="1"/>
          </p:nvPr>
        </p:nvSpPr>
        <p:spPr>
          <a:xfrm>
            <a:off x="6070318" y="2829637"/>
            <a:ext cx="1368000" cy="448751"/>
          </a:xfrm>
        </p:spPr>
        <p:txBody>
          <a:bodyPr anchor="t"/>
          <a:lstStyle>
            <a:lvl1pPr marL="0" indent="0">
              <a:buNone/>
              <a:defRPr sz="12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  <p:sp>
        <p:nvSpPr>
          <p:cNvPr id="45" name="Content Placeholder 6"/>
          <p:cNvSpPr>
            <a:spLocks noGrp="1"/>
          </p:cNvSpPr>
          <p:nvPr>
            <p:ph sz="quarter" idx="59"/>
          </p:nvPr>
        </p:nvSpPr>
        <p:spPr>
          <a:xfrm>
            <a:off x="6070318" y="1309214"/>
            <a:ext cx="1368000" cy="1422937"/>
          </a:xfrm>
        </p:spPr>
        <p:txBody>
          <a:bodyPr/>
          <a:lstStyle>
            <a:lvl1pPr>
              <a:defRPr sz="1000"/>
            </a:lvl1pPr>
            <a:lvl2pPr>
              <a:defRPr sz="9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6" name="Content Placeholder 6"/>
          <p:cNvSpPr>
            <a:spLocks noGrp="1"/>
          </p:cNvSpPr>
          <p:nvPr>
            <p:ph sz="quarter" idx="60"/>
          </p:nvPr>
        </p:nvSpPr>
        <p:spPr>
          <a:xfrm>
            <a:off x="6070318" y="3280542"/>
            <a:ext cx="1368000" cy="1422937"/>
          </a:xfrm>
        </p:spPr>
        <p:txBody>
          <a:bodyPr/>
          <a:lstStyle>
            <a:lvl1pPr>
              <a:defRPr sz="1000"/>
            </a:lvl1pPr>
            <a:lvl2pPr>
              <a:defRPr sz="9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4" name="Текст 2"/>
          <p:cNvSpPr>
            <a:spLocks noGrp="1"/>
          </p:cNvSpPr>
          <p:nvPr>
            <p:ph type="body" idx="61" hasCustomPrompt="1"/>
          </p:nvPr>
        </p:nvSpPr>
        <p:spPr>
          <a:xfrm>
            <a:off x="7524000" y="849827"/>
            <a:ext cx="1368000" cy="448751"/>
          </a:xfrm>
        </p:spPr>
        <p:txBody>
          <a:bodyPr anchor="t"/>
          <a:lstStyle>
            <a:lvl1pPr marL="0" indent="0">
              <a:buNone/>
              <a:defRPr sz="12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  <p:sp>
        <p:nvSpPr>
          <p:cNvPr id="35" name="Текст 2"/>
          <p:cNvSpPr>
            <a:spLocks noGrp="1"/>
          </p:cNvSpPr>
          <p:nvPr>
            <p:ph type="body" idx="62" hasCustomPrompt="1"/>
          </p:nvPr>
        </p:nvSpPr>
        <p:spPr>
          <a:xfrm>
            <a:off x="7524000" y="2829637"/>
            <a:ext cx="1368000" cy="448751"/>
          </a:xfrm>
        </p:spPr>
        <p:txBody>
          <a:bodyPr anchor="t"/>
          <a:lstStyle>
            <a:lvl1pPr marL="0" indent="0">
              <a:buNone/>
              <a:defRPr sz="12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  <p:sp>
        <p:nvSpPr>
          <p:cNvPr id="36" name="Content Placeholder 6"/>
          <p:cNvSpPr>
            <a:spLocks noGrp="1"/>
          </p:cNvSpPr>
          <p:nvPr>
            <p:ph sz="quarter" idx="63"/>
          </p:nvPr>
        </p:nvSpPr>
        <p:spPr>
          <a:xfrm>
            <a:off x="7524000" y="1309214"/>
            <a:ext cx="1368000" cy="1422937"/>
          </a:xfrm>
        </p:spPr>
        <p:txBody>
          <a:bodyPr/>
          <a:lstStyle>
            <a:lvl1pPr>
              <a:defRPr sz="1000"/>
            </a:lvl1pPr>
            <a:lvl2pPr>
              <a:defRPr sz="9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7" name="Content Placeholder 6"/>
          <p:cNvSpPr>
            <a:spLocks noGrp="1"/>
          </p:cNvSpPr>
          <p:nvPr>
            <p:ph sz="quarter" idx="64"/>
          </p:nvPr>
        </p:nvSpPr>
        <p:spPr>
          <a:xfrm>
            <a:off x="7524000" y="3280542"/>
            <a:ext cx="1368000" cy="1422937"/>
          </a:xfrm>
        </p:spPr>
        <p:txBody>
          <a:bodyPr/>
          <a:lstStyle>
            <a:lvl1pPr>
              <a:defRPr sz="1000"/>
            </a:lvl1pPr>
            <a:lvl2pPr>
              <a:defRPr sz="9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634749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194000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шага процес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A9423FA0-E55A-4DA4-9315-C648399DFB49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4669200" y="1641474"/>
            <a:ext cx="2016000" cy="3016805"/>
          </a:xfrm>
        </p:spPr>
        <p:txBody>
          <a:bodyPr/>
          <a:lstStyle>
            <a:lvl1pPr>
              <a:defRPr lang="en-US" sz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87313"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A9423FA0-E55A-4DA4-9315-C648399DFB49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255600" y="1641474"/>
            <a:ext cx="2016000" cy="3016805"/>
          </a:xfrm>
        </p:spPr>
        <p:txBody>
          <a:bodyPr/>
          <a:lstStyle>
            <a:lvl1pPr>
              <a:defRPr lang="en-US" sz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87313"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A9423FA0-E55A-4DA4-9315-C648399DFB49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2462400" y="1641474"/>
            <a:ext cx="2016000" cy="3016805"/>
          </a:xfrm>
        </p:spPr>
        <p:txBody>
          <a:bodyPr/>
          <a:lstStyle>
            <a:lvl1pPr>
              <a:defRPr lang="en-US" sz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87313"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A9423FA0-E55A-4DA4-9315-C648399DFB49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6876000" y="1641474"/>
            <a:ext cx="2016000" cy="3016805"/>
          </a:xfrm>
        </p:spPr>
        <p:txBody>
          <a:bodyPr/>
          <a:lstStyle>
            <a:lvl1pPr>
              <a:defRPr lang="en-US" sz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87313"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Название презентации. Мероприятие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r>
              <a:rPr lang="en-US"/>
              <a:t>23.06.2020</a:t>
            </a:r>
            <a:endParaRPr lang="ru-RU"/>
          </a:p>
        </p:txBody>
      </p:sp>
      <p:sp>
        <p:nvSpPr>
          <p:cNvPr id="10" name="Текст 2"/>
          <p:cNvSpPr>
            <a:spLocks noGrp="1"/>
          </p:cNvSpPr>
          <p:nvPr>
            <p:ph type="body" idx="17" hasCustomPrompt="1"/>
          </p:nvPr>
        </p:nvSpPr>
        <p:spPr>
          <a:xfrm>
            <a:off x="255599" y="830914"/>
            <a:ext cx="2167562" cy="731186"/>
          </a:xfrm>
          <a:prstGeom prst="chevron">
            <a:avLst>
              <a:gd name="adj" fmla="val 16732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lIns="36000" anchor="ctr"/>
          <a:lstStyle>
            <a:lvl1pPr marL="0" indent="0">
              <a:buNone/>
              <a:defRPr sz="1200" b="1" cap="none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Название шага процесса</a:t>
            </a:r>
          </a:p>
        </p:txBody>
      </p:sp>
      <p:sp>
        <p:nvSpPr>
          <p:cNvPr id="22" name="Текст 2"/>
          <p:cNvSpPr>
            <a:spLocks noGrp="1"/>
          </p:cNvSpPr>
          <p:nvPr>
            <p:ph type="body" idx="18" hasCustomPrompt="1"/>
          </p:nvPr>
        </p:nvSpPr>
        <p:spPr>
          <a:xfrm>
            <a:off x="2462399" y="830914"/>
            <a:ext cx="2167562" cy="731186"/>
          </a:xfrm>
          <a:prstGeom prst="chevron">
            <a:avLst>
              <a:gd name="adj" fmla="val 16732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lIns="36000" anchor="ctr"/>
          <a:lstStyle>
            <a:lvl1pPr marL="0" indent="0">
              <a:buNone/>
              <a:defRPr sz="1200" b="1" cap="none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Название шага процесса</a:t>
            </a:r>
          </a:p>
        </p:txBody>
      </p:sp>
      <p:sp>
        <p:nvSpPr>
          <p:cNvPr id="23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4669199" y="830914"/>
            <a:ext cx="2167562" cy="731186"/>
          </a:xfrm>
          <a:prstGeom prst="chevron">
            <a:avLst>
              <a:gd name="adj" fmla="val 16732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lIns="36000" anchor="ctr"/>
          <a:lstStyle>
            <a:lvl1pPr marL="0" indent="0">
              <a:buNone/>
              <a:defRPr sz="1200" b="1" cap="none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Название шага процесса</a:t>
            </a:r>
          </a:p>
        </p:txBody>
      </p:sp>
      <p:sp>
        <p:nvSpPr>
          <p:cNvPr id="24" name="Текст 2"/>
          <p:cNvSpPr>
            <a:spLocks noGrp="1"/>
          </p:cNvSpPr>
          <p:nvPr>
            <p:ph type="body" idx="20" hasCustomPrompt="1"/>
          </p:nvPr>
        </p:nvSpPr>
        <p:spPr>
          <a:xfrm>
            <a:off x="6875999" y="830914"/>
            <a:ext cx="2167562" cy="731186"/>
          </a:xfrm>
          <a:prstGeom prst="chevron">
            <a:avLst>
              <a:gd name="adj" fmla="val 16732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lIns="36000" anchor="ctr"/>
          <a:lstStyle>
            <a:lvl1pPr marL="0" indent="0">
              <a:buNone/>
              <a:defRPr sz="1200" b="1" cap="none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Название шага процесса</a:t>
            </a:r>
          </a:p>
        </p:txBody>
      </p:sp>
    </p:spTree>
    <p:extLst>
      <p:ext uri="{BB962C8B-B14F-4D97-AF65-F5344CB8AC3E}">
        <p14:creationId xmlns:p14="http://schemas.microsoft.com/office/powerpoint/2010/main" val="81537260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шагов процес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A9423FA0-E55A-4DA4-9315-C648399DFB49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7223330" y="1641474"/>
            <a:ext cx="1641780" cy="3016805"/>
          </a:xfrm>
        </p:spPr>
        <p:txBody>
          <a:bodyPr/>
          <a:lstStyle>
            <a:lvl1pPr>
              <a:defRPr lang="en-US" sz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87313"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Название презентации. Мероприятие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r>
              <a:rPr lang="en-US"/>
              <a:t>23.06.2020</a:t>
            </a:r>
            <a:endParaRPr lang="ru-RU"/>
          </a:p>
        </p:txBody>
      </p:sp>
      <p:sp>
        <p:nvSpPr>
          <p:cNvPr id="10" name="Текст 2"/>
          <p:cNvSpPr>
            <a:spLocks noGrp="1"/>
          </p:cNvSpPr>
          <p:nvPr>
            <p:ph type="body" idx="17" hasCustomPrompt="1"/>
          </p:nvPr>
        </p:nvSpPr>
        <p:spPr>
          <a:xfrm>
            <a:off x="255599" y="830914"/>
            <a:ext cx="1740637" cy="731186"/>
          </a:xfrm>
          <a:prstGeom prst="chevron">
            <a:avLst>
              <a:gd name="adj" fmla="val 16732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lIns="36000" anchor="ctr"/>
          <a:lstStyle>
            <a:lvl1pPr marL="0" indent="0">
              <a:buNone/>
              <a:defRPr sz="1200" b="1" cap="none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Название шага процесса</a:t>
            </a:r>
          </a:p>
        </p:txBody>
      </p:sp>
      <p:sp>
        <p:nvSpPr>
          <p:cNvPr id="22" name="Текст 2"/>
          <p:cNvSpPr>
            <a:spLocks noGrp="1"/>
          </p:cNvSpPr>
          <p:nvPr>
            <p:ph type="body" idx="18" hasCustomPrompt="1"/>
          </p:nvPr>
        </p:nvSpPr>
        <p:spPr>
          <a:xfrm>
            <a:off x="1996236" y="830914"/>
            <a:ext cx="1740637" cy="731186"/>
          </a:xfrm>
          <a:prstGeom prst="chevron">
            <a:avLst>
              <a:gd name="adj" fmla="val 16732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lIns="36000" anchor="ctr"/>
          <a:lstStyle>
            <a:lvl1pPr marL="0" indent="0">
              <a:buNone/>
              <a:defRPr sz="1200" b="1" cap="none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Название шага процесса</a:t>
            </a:r>
          </a:p>
        </p:txBody>
      </p:sp>
      <p:sp>
        <p:nvSpPr>
          <p:cNvPr id="23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3744793" y="830914"/>
            <a:ext cx="1740637" cy="731186"/>
          </a:xfrm>
          <a:prstGeom prst="chevron">
            <a:avLst>
              <a:gd name="adj" fmla="val 16732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lIns="36000" anchor="ctr"/>
          <a:lstStyle>
            <a:lvl1pPr marL="0" indent="0">
              <a:buNone/>
              <a:defRPr sz="1200" b="1" cap="none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Название шага процесса</a:t>
            </a:r>
          </a:p>
        </p:txBody>
      </p:sp>
      <p:sp>
        <p:nvSpPr>
          <p:cNvPr id="24" name="Текст 2"/>
          <p:cNvSpPr>
            <a:spLocks noGrp="1"/>
          </p:cNvSpPr>
          <p:nvPr>
            <p:ph type="body" idx="20" hasCustomPrompt="1"/>
          </p:nvPr>
        </p:nvSpPr>
        <p:spPr>
          <a:xfrm>
            <a:off x="5493350" y="830914"/>
            <a:ext cx="1740637" cy="731186"/>
          </a:xfrm>
          <a:prstGeom prst="chevron">
            <a:avLst>
              <a:gd name="adj" fmla="val 16732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lIns="36000" anchor="ctr"/>
          <a:lstStyle>
            <a:lvl1pPr marL="0" indent="0">
              <a:buNone/>
              <a:defRPr sz="1200" b="1" cap="none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Название шага процесса</a:t>
            </a:r>
          </a:p>
        </p:txBody>
      </p:sp>
      <p:sp>
        <p:nvSpPr>
          <p:cNvPr id="14" name="Текст 2"/>
          <p:cNvSpPr>
            <a:spLocks noGrp="1"/>
          </p:cNvSpPr>
          <p:nvPr>
            <p:ph type="body" idx="21" hasCustomPrompt="1"/>
          </p:nvPr>
        </p:nvSpPr>
        <p:spPr>
          <a:xfrm>
            <a:off x="7233987" y="828760"/>
            <a:ext cx="1740637" cy="731186"/>
          </a:xfrm>
          <a:prstGeom prst="chevron">
            <a:avLst>
              <a:gd name="adj" fmla="val 16732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lIns="36000" anchor="ctr"/>
          <a:lstStyle>
            <a:lvl1pPr marL="0" indent="0">
              <a:buNone/>
              <a:defRPr sz="1200" b="1" cap="none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Название шага процесса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A9423FA0-E55A-4DA4-9315-C648399DFB49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255600" y="1641474"/>
            <a:ext cx="1641780" cy="3016805"/>
          </a:xfrm>
        </p:spPr>
        <p:txBody>
          <a:bodyPr/>
          <a:lstStyle>
            <a:lvl1pPr>
              <a:defRPr lang="en-US" sz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87313"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A9423FA0-E55A-4DA4-9315-C648399DFB49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2004157" y="1641474"/>
            <a:ext cx="1641780" cy="3016805"/>
          </a:xfrm>
        </p:spPr>
        <p:txBody>
          <a:bodyPr/>
          <a:lstStyle>
            <a:lvl1pPr>
              <a:defRPr lang="en-US" sz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87313"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A9423FA0-E55A-4DA4-9315-C648399DFB49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3755450" y="1641474"/>
            <a:ext cx="1641780" cy="3016805"/>
          </a:xfrm>
        </p:spPr>
        <p:txBody>
          <a:bodyPr/>
          <a:lstStyle>
            <a:lvl1pPr>
              <a:defRPr lang="en-US" sz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87313"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A9423FA0-E55A-4DA4-9315-C648399DFB49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5493350" y="1641474"/>
            <a:ext cx="1641780" cy="3016805"/>
          </a:xfrm>
        </p:spPr>
        <p:txBody>
          <a:bodyPr/>
          <a:lstStyle>
            <a:lvl1pPr>
              <a:defRPr lang="en-US" sz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87313"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701119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роцесс по кругу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Название презентации. Мероприятие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r>
              <a:rPr lang="en-US"/>
              <a:t>23.06.2020</a:t>
            </a:r>
            <a:endParaRPr lang="ru-RU"/>
          </a:p>
        </p:txBody>
      </p:sp>
      <p:sp>
        <p:nvSpPr>
          <p:cNvPr id="7" name="Арка 6"/>
          <p:cNvSpPr/>
          <p:nvPr/>
        </p:nvSpPr>
        <p:spPr bwMode="auto">
          <a:xfrm>
            <a:off x="3188465" y="1318908"/>
            <a:ext cx="2799399" cy="2799402"/>
          </a:xfrm>
          <a:prstGeom prst="blockArc">
            <a:avLst>
              <a:gd name="adj1" fmla="val 16191914"/>
              <a:gd name="adj2" fmla="val 21585580"/>
              <a:gd name="adj3" fmla="val 13524"/>
            </a:avLst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Арка 7"/>
          <p:cNvSpPr/>
          <p:nvPr/>
        </p:nvSpPr>
        <p:spPr bwMode="auto">
          <a:xfrm rot="5400000">
            <a:off x="3188463" y="1318910"/>
            <a:ext cx="2799402" cy="2799399"/>
          </a:xfrm>
          <a:prstGeom prst="blockArc">
            <a:avLst>
              <a:gd name="adj1" fmla="val 16191914"/>
              <a:gd name="adj2" fmla="val 21585580"/>
              <a:gd name="adj3" fmla="val 13524"/>
            </a:avLst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Арка 8"/>
          <p:cNvSpPr/>
          <p:nvPr/>
        </p:nvSpPr>
        <p:spPr bwMode="auto">
          <a:xfrm rot="10800000">
            <a:off x="3188465" y="1318908"/>
            <a:ext cx="2799399" cy="2799402"/>
          </a:xfrm>
          <a:prstGeom prst="blockArc">
            <a:avLst>
              <a:gd name="adj1" fmla="val 16191914"/>
              <a:gd name="adj2" fmla="val 21585580"/>
              <a:gd name="adj3" fmla="val 13524"/>
            </a:avLst>
          </a:prstGeom>
          <a:solidFill>
            <a:schemeClr val="accent5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ru-RU" sz="1800" b="1">
              <a:latin typeface="Arial" charset="0"/>
            </a:endParaRPr>
          </a:p>
        </p:txBody>
      </p:sp>
      <p:sp>
        <p:nvSpPr>
          <p:cNvPr id="10" name="Арка 9"/>
          <p:cNvSpPr/>
          <p:nvPr/>
        </p:nvSpPr>
        <p:spPr bwMode="auto">
          <a:xfrm rot="16200000">
            <a:off x="3188463" y="1318910"/>
            <a:ext cx="2799402" cy="2799399"/>
          </a:xfrm>
          <a:prstGeom prst="blockArc">
            <a:avLst>
              <a:gd name="adj1" fmla="val 16191914"/>
              <a:gd name="adj2" fmla="val 21585580"/>
              <a:gd name="adj3" fmla="val 13524"/>
            </a:avLst>
          </a:prstGeom>
          <a:solidFill>
            <a:schemeClr val="accent5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Нашивка 14"/>
          <p:cNvSpPr/>
          <p:nvPr/>
        </p:nvSpPr>
        <p:spPr bwMode="auto">
          <a:xfrm>
            <a:off x="4455098" y="1318908"/>
            <a:ext cx="252000" cy="396000"/>
          </a:xfrm>
          <a:prstGeom prst="chevron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Нашивка 15"/>
          <p:cNvSpPr/>
          <p:nvPr/>
        </p:nvSpPr>
        <p:spPr bwMode="auto">
          <a:xfrm rot="5400000">
            <a:off x="5663864" y="2516304"/>
            <a:ext cx="252000" cy="396000"/>
          </a:xfrm>
          <a:prstGeom prst="chevron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Нашивка 16"/>
          <p:cNvSpPr/>
          <p:nvPr/>
        </p:nvSpPr>
        <p:spPr bwMode="auto">
          <a:xfrm flipH="1">
            <a:off x="4482394" y="3722311"/>
            <a:ext cx="252000" cy="396000"/>
          </a:xfrm>
          <a:prstGeom prst="chevron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Нашивка 17"/>
          <p:cNvSpPr/>
          <p:nvPr/>
        </p:nvSpPr>
        <p:spPr bwMode="auto">
          <a:xfrm rot="16200000">
            <a:off x="3253640" y="2530437"/>
            <a:ext cx="252000" cy="396000"/>
          </a:xfrm>
          <a:prstGeom prst="chevron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Текст 19"/>
          <p:cNvSpPr>
            <a:spLocks noGrp="1"/>
          </p:cNvSpPr>
          <p:nvPr>
            <p:ph type="body" sz="quarter" idx="13"/>
          </p:nvPr>
        </p:nvSpPr>
        <p:spPr>
          <a:xfrm>
            <a:off x="255588" y="1071831"/>
            <a:ext cx="2716212" cy="1585913"/>
          </a:xfrm>
        </p:spPr>
        <p:txBody>
          <a:bodyPr lIns="108000" tIns="36000" rIns="72000" bIns="36000" anchor="ctr"/>
          <a:lstStyle>
            <a:lvl1pPr>
              <a:defRPr sz="1200"/>
            </a:lvl1pPr>
            <a:lvl2pPr>
              <a:defRPr sz="11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1" name="Текст 19"/>
          <p:cNvSpPr>
            <a:spLocks noGrp="1"/>
          </p:cNvSpPr>
          <p:nvPr>
            <p:ph type="body" sz="quarter" idx="14"/>
          </p:nvPr>
        </p:nvSpPr>
        <p:spPr>
          <a:xfrm>
            <a:off x="255588" y="2839718"/>
            <a:ext cx="2716212" cy="1585913"/>
          </a:xfrm>
        </p:spPr>
        <p:txBody>
          <a:bodyPr lIns="108000" tIns="36000" rIns="72000" bIns="36000" anchor="ctr"/>
          <a:lstStyle>
            <a:lvl1pPr>
              <a:defRPr sz="1200"/>
            </a:lvl1pPr>
            <a:lvl2pPr>
              <a:defRPr sz="11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2" name="Текст 19"/>
          <p:cNvSpPr>
            <a:spLocks noGrp="1"/>
          </p:cNvSpPr>
          <p:nvPr>
            <p:ph type="body" sz="quarter" idx="15"/>
          </p:nvPr>
        </p:nvSpPr>
        <p:spPr>
          <a:xfrm>
            <a:off x="6191482" y="1071831"/>
            <a:ext cx="2716212" cy="1585913"/>
          </a:xfrm>
        </p:spPr>
        <p:txBody>
          <a:bodyPr lIns="108000" tIns="36000" rIns="72000" bIns="36000" anchor="ctr"/>
          <a:lstStyle>
            <a:lvl1pPr>
              <a:defRPr sz="1200"/>
            </a:lvl1pPr>
            <a:lvl2pPr>
              <a:defRPr sz="11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23" name="Текст 19"/>
          <p:cNvSpPr>
            <a:spLocks noGrp="1"/>
          </p:cNvSpPr>
          <p:nvPr>
            <p:ph type="body" sz="quarter" idx="16"/>
          </p:nvPr>
        </p:nvSpPr>
        <p:spPr>
          <a:xfrm>
            <a:off x="6191482" y="2839718"/>
            <a:ext cx="2716212" cy="1585913"/>
          </a:xfrm>
        </p:spPr>
        <p:txBody>
          <a:bodyPr lIns="108000" tIns="36000" rIns="72000" bIns="36000" anchor="ctr"/>
          <a:lstStyle>
            <a:lvl1pPr>
              <a:defRPr sz="1200"/>
            </a:lvl1pPr>
            <a:lvl2pPr>
              <a:defRPr sz="11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E97B8803-CFBE-46D2-94F3-1E13B37C26DB}"/>
              </a:ext>
            </a:extLst>
          </p:cNvPr>
          <p:cNvSpPr/>
          <p:nvPr/>
        </p:nvSpPr>
        <p:spPr bwMode="auto">
          <a:xfrm>
            <a:off x="2995684" y="1501255"/>
            <a:ext cx="630960" cy="173509"/>
          </a:xfrm>
          <a:custGeom>
            <a:avLst/>
            <a:gdLst>
              <a:gd name="connsiteX0" fmla="*/ 491319 w 491319"/>
              <a:gd name="connsiteY0" fmla="*/ 368489 h 368489"/>
              <a:gd name="connsiteX1" fmla="*/ 491319 w 491319"/>
              <a:gd name="connsiteY1" fmla="*/ 0 h 368489"/>
              <a:gd name="connsiteX2" fmla="*/ 0 w 491319"/>
              <a:gd name="connsiteY2" fmla="*/ 0 h 368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1319" h="368489">
                <a:moveTo>
                  <a:pt x="491319" y="368489"/>
                </a:moveTo>
                <a:lnTo>
                  <a:pt x="491319" y="0"/>
                </a:lnTo>
                <a:lnTo>
                  <a:pt x="0" y="0"/>
                </a:lnTo>
              </a:path>
            </a:pathLst>
          </a:custGeom>
          <a:noFill/>
          <a:ln w="31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oval" w="med" len="med"/>
            <a:tailEnd type="oval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E32EE881-8F18-4976-B14A-133BBEF93D70}"/>
              </a:ext>
            </a:extLst>
          </p:cNvPr>
          <p:cNvSpPr/>
          <p:nvPr/>
        </p:nvSpPr>
        <p:spPr bwMode="auto">
          <a:xfrm flipV="1">
            <a:off x="2995684" y="3782109"/>
            <a:ext cx="721056" cy="178463"/>
          </a:xfrm>
          <a:custGeom>
            <a:avLst/>
            <a:gdLst>
              <a:gd name="connsiteX0" fmla="*/ 491319 w 491319"/>
              <a:gd name="connsiteY0" fmla="*/ 368489 h 368489"/>
              <a:gd name="connsiteX1" fmla="*/ 491319 w 491319"/>
              <a:gd name="connsiteY1" fmla="*/ 0 h 368489"/>
              <a:gd name="connsiteX2" fmla="*/ 0 w 491319"/>
              <a:gd name="connsiteY2" fmla="*/ 0 h 368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1319" h="368489">
                <a:moveTo>
                  <a:pt x="491319" y="368489"/>
                </a:moveTo>
                <a:lnTo>
                  <a:pt x="491319" y="0"/>
                </a:lnTo>
                <a:lnTo>
                  <a:pt x="0" y="0"/>
                </a:lnTo>
              </a:path>
            </a:pathLst>
          </a:custGeom>
          <a:noFill/>
          <a:ln w="31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oval" w="med" len="med"/>
            <a:tailEnd type="oval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85FFE1BE-F468-41E4-AC57-73F3A5F795C0}"/>
              </a:ext>
            </a:extLst>
          </p:cNvPr>
          <p:cNvSpPr/>
          <p:nvPr/>
        </p:nvSpPr>
        <p:spPr bwMode="auto">
          <a:xfrm flipH="1">
            <a:off x="5591864" y="1501255"/>
            <a:ext cx="591174" cy="213654"/>
          </a:xfrm>
          <a:custGeom>
            <a:avLst/>
            <a:gdLst>
              <a:gd name="connsiteX0" fmla="*/ 491319 w 491319"/>
              <a:gd name="connsiteY0" fmla="*/ 368489 h 368489"/>
              <a:gd name="connsiteX1" fmla="*/ 491319 w 491319"/>
              <a:gd name="connsiteY1" fmla="*/ 0 h 368489"/>
              <a:gd name="connsiteX2" fmla="*/ 0 w 491319"/>
              <a:gd name="connsiteY2" fmla="*/ 0 h 368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1319" h="368489">
                <a:moveTo>
                  <a:pt x="491319" y="368489"/>
                </a:moveTo>
                <a:lnTo>
                  <a:pt x="491319" y="0"/>
                </a:lnTo>
                <a:lnTo>
                  <a:pt x="0" y="0"/>
                </a:lnTo>
              </a:path>
            </a:pathLst>
          </a:custGeom>
          <a:noFill/>
          <a:ln w="31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oval" w="med" len="med"/>
            <a:tailEnd type="oval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E57AF606-9A31-48E6-BA8D-C5D2AD7F0440}"/>
              </a:ext>
            </a:extLst>
          </p:cNvPr>
          <p:cNvSpPr/>
          <p:nvPr/>
        </p:nvSpPr>
        <p:spPr bwMode="auto">
          <a:xfrm flipH="1" flipV="1">
            <a:off x="5500048" y="3782111"/>
            <a:ext cx="682990" cy="178462"/>
          </a:xfrm>
          <a:custGeom>
            <a:avLst/>
            <a:gdLst>
              <a:gd name="connsiteX0" fmla="*/ 491319 w 491319"/>
              <a:gd name="connsiteY0" fmla="*/ 368489 h 368489"/>
              <a:gd name="connsiteX1" fmla="*/ 491319 w 491319"/>
              <a:gd name="connsiteY1" fmla="*/ 0 h 368489"/>
              <a:gd name="connsiteX2" fmla="*/ 0 w 491319"/>
              <a:gd name="connsiteY2" fmla="*/ 0 h 368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1319" h="368489">
                <a:moveTo>
                  <a:pt x="491319" y="368489"/>
                </a:moveTo>
                <a:lnTo>
                  <a:pt x="491319" y="0"/>
                </a:lnTo>
                <a:lnTo>
                  <a:pt x="0" y="0"/>
                </a:lnTo>
              </a:path>
            </a:pathLst>
          </a:custGeom>
          <a:noFill/>
          <a:ln w="31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oval" w="med" len="med"/>
            <a:tailEnd type="oval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100804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роцесс по кругу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Название презентации. Мероприятие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r>
              <a:rPr lang="en-US"/>
              <a:t>23.06.2020</a:t>
            </a:r>
            <a:endParaRPr lang="ru-RU"/>
          </a:p>
        </p:txBody>
      </p:sp>
      <p:grpSp>
        <p:nvGrpSpPr>
          <p:cNvPr id="6" name="Группа 5"/>
          <p:cNvGrpSpPr/>
          <p:nvPr/>
        </p:nvGrpSpPr>
        <p:grpSpPr>
          <a:xfrm rot="1829240">
            <a:off x="3303218" y="1554182"/>
            <a:ext cx="2637368" cy="2569106"/>
            <a:chOff x="62794" y="1435622"/>
            <a:chExt cx="2880788" cy="2806226"/>
          </a:xfrm>
        </p:grpSpPr>
        <p:sp>
          <p:nvSpPr>
            <p:cNvPr id="7" name="Арка 6"/>
            <p:cNvSpPr/>
            <p:nvPr/>
          </p:nvSpPr>
          <p:spPr bwMode="auto">
            <a:xfrm rot="16200000">
              <a:off x="96913" y="1442446"/>
              <a:ext cx="2799402" cy="2799399"/>
            </a:xfrm>
            <a:prstGeom prst="blockArc">
              <a:avLst>
                <a:gd name="adj1" fmla="val 16191914"/>
                <a:gd name="adj2" fmla="val 19812983"/>
                <a:gd name="adj3" fmla="val 11905"/>
              </a:avLst>
            </a:prstGeom>
            <a:solidFill>
              <a:schemeClr val="accent5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" name="Арка 7"/>
            <p:cNvSpPr/>
            <p:nvPr/>
          </p:nvSpPr>
          <p:spPr bwMode="auto">
            <a:xfrm rot="-1800000">
              <a:off x="97612" y="1435622"/>
              <a:ext cx="2799402" cy="2799399"/>
            </a:xfrm>
            <a:prstGeom prst="blockArc">
              <a:avLst>
                <a:gd name="adj1" fmla="val 16191914"/>
                <a:gd name="adj2" fmla="val 19812983"/>
                <a:gd name="adj3" fmla="val 11905"/>
              </a:avLst>
            </a:prstGeom>
            <a:solidFill>
              <a:schemeClr val="accent1">
                <a:lumMod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" name="Арка 8"/>
            <p:cNvSpPr/>
            <p:nvPr/>
          </p:nvSpPr>
          <p:spPr bwMode="auto">
            <a:xfrm rot="1800000">
              <a:off x="104438" y="1435622"/>
              <a:ext cx="2799402" cy="2799399"/>
            </a:xfrm>
            <a:prstGeom prst="blockArc">
              <a:avLst>
                <a:gd name="adj1" fmla="val 16191914"/>
                <a:gd name="adj2" fmla="val 19812983"/>
                <a:gd name="adj3" fmla="val 11905"/>
              </a:avLst>
            </a:prstGeom>
            <a:solidFill>
              <a:schemeClr val="accent1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" name="Арка 9"/>
            <p:cNvSpPr/>
            <p:nvPr/>
          </p:nvSpPr>
          <p:spPr bwMode="auto">
            <a:xfrm rot="5400000">
              <a:off x="107411" y="1442447"/>
              <a:ext cx="2799402" cy="2799399"/>
            </a:xfrm>
            <a:prstGeom prst="blockArc">
              <a:avLst>
                <a:gd name="adj1" fmla="val 16191914"/>
                <a:gd name="adj2" fmla="val 19812983"/>
                <a:gd name="adj3" fmla="val 11905"/>
              </a:avLst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" name="Арка 10"/>
            <p:cNvSpPr/>
            <p:nvPr/>
          </p:nvSpPr>
          <p:spPr bwMode="auto">
            <a:xfrm rot="9000000">
              <a:off x="104437" y="1442447"/>
              <a:ext cx="2799402" cy="2799399"/>
            </a:xfrm>
            <a:prstGeom prst="blockArc">
              <a:avLst>
                <a:gd name="adj1" fmla="val 16191914"/>
                <a:gd name="adj2" fmla="val 19812983"/>
                <a:gd name="adj3" fmla="val 11905"/>
              </a:avLst>
            </a:prstGeom>
            <a:solidFill>
              <a:schemeClr val="accent5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" name="Арка 11"/>
            <p:cNvSpPr/>
            <p:nvPr/>
          </p:nvSpPr>
          <p:spPr bwMode="auto">
            <a:xfrm rot="12600000">
              <a:off x="96912" y="1442447"/>
              <a:ext cx="2799402" cy="2799399"/>
            </a:xfrm>
            <a:prstGeom prst="blockArc">
              <a:avLst>
                <a:gd name="adj1" fmla="val 16191914"/>
                <a:gd name="adj2" fmla="val 19812983"/>
                <a:gd name="adj3" fmla="val 11905"/>
              </a:avLst>
            </a:prstGeom>
            <a:solidFill>
              <a:schemeClr val="bg1">
                <a:lumMod val="6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" name="Нашивка 26"/>
            <p:cNvSpPr/>
            <p:nvPr/>
          </p:nvSpPr>
          <p:spPr bwMode="auto">
            <a:xfrm rot="-1800000">
              <a:off x="736085" y="1578379"/>
              <a:ext cx="252000" cy="396000"/>
            </a:xfrm>
            <a:prstGeom prst="chevron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" name="Нашивка 27"/>
            <p:cNvSpPr/>
            <p:nvPr/>
          </p:nvSpPr>
          <p:spPr bwMode="auto">
            <a:xfrm rot="1800000">
              <a:off x="1984852" y="1573617"/>
              <a:ext cx="252000" cy="396000"/>
            </a:xfrm>
            <a:prstGeom prst="chevron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Нашивка 28"/>
            <p:cNvSpPr/>
            <p:nvPr/>
          </p:nvSpPr>
          <p:spPr bwMode="auto">
            <a:xfrm rot="5400000">
              <a:off x="2619582" y="2644146"/>
              <a:ext cx="252000" cy="396000"/>
            </a:xfrm>
            <a:prstGeom prst="chevron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" name="Нашивка 29"/>
            <p:cNvSpPr/>
            <p:nvPr/>
          </p:nvSpPr>
          <p:spPr bwMode="auto">
            <a:xfrm rot="9000000">
              <a:off x="1984852" y="3716435"/>
              <a:ext cx="252000" cy="396000"/>
            </a:xfrm>
            <a:prstGeom prst="chevron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" name="Нашивка 30"/>
            <p:cNvSpPr/>
            <p:nvPr/>
          </p:nvSpPr>
          <p:spPr bwMode="auto">
            <a:xfrm rot="16200000">
              <a:off x="134794" y="2637322"/>
              <a:ext cx="252000" cy="396000"/>
            </a:xfrm>
            <a:prstGeom prst="chevron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" name="Нашивка 31"/>
            <p:cNvSpPr/>
            <p:nvPr/>
          </p:nvSpPr>
          <p:spPr bwMode="auto">
            <a:xfrm rot="-9000000">
              <a:off x="763382" y="3707324"/>
              <a:ext cx="252000" cy="396000"/>
            </a:xfrm>
            <a:prstGeom prst="chevron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cxnSp>
        <p:nvCxnSpPr>
          <p:cNvPr id="20" name="Соединительная линия уступом 19"/>
          <p:cNvCxnSpPr>
            <a:endCxn id="38" idx="3"/>
          </p:cNvCxnSpPr>
          <p:nvPr/>
        </p:nvCxnSpPr>
        <p:spPr bwMode="auto">
          <a:xfrm rot="10800000" flipV="1">
            <a:off x="2558715" y="3655636"/>
            <a:ext cx="1130097" cy="465917"/>
          </a:xfrm>
          <a:prstGeom prst="bentConnector3">
            <a:avLst>
              <a:gd name="adj1" fmla="val 50000"/>
            </a:avLst>
          </a:prstGeom>
          <a:noFill/>
          <a:ln w="31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cxnSp>
        <p:nvCxnSpPr>
          <p:cNvPr id="21" name="Соединительная линия уступом 20"/>
          <p:cNvCxnSpPr>
            <a:endCxn id="36" idx="3"/>
          </p:cNvCxnSpPr>
          <p:nvPr/>
        </p:nvCxnSpPr>
        <p:spPr bwMode="auto">
          <a:xfrm rot="10800000">
            <a:off x="2558714" y="1473326"/>
            <a:ext cx="1127608" cy="531002"/>
          </a:xfrm>
          <a:prstGeom prst="bentConnector3">
            <a:avLst>
              <a:gd name="adj1" fmla="val 50000"/>
            </a:avLst>
          </a:prstGeom>
          <a:noFill/>
          <a:ln w="31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sp>
        <p:nvSpPr>
          <p:cNvPr id="36" name="Текст 35"/>
          <p:cNvSpPr>
            <a:spLocks noGrp="1"/>
          </p:cNvSpPr>
          <p:nvPr>
            <p:ph type="body" sz="quarter" idx="25"/>
          </p:nvPr>
        </p:nvSpPr>
        <p:spPr>
          <a:xfrm>
            <a:off x="255600" y="878807"/>
            <a:ext cx="2303114" cy="1189038"/>
          </a:xfrm>
        </p:spPr>
        <p:txBody>
          <a:bodyPr lIns="0" tIns="36000" rIns="72000" bIns="36000" anchor="ctr"/>
          <a:lstStyle>
            <a:lvl1pPr algn="r">
              <a:defRPr sz="1200"/>
            </a:lvl1pPr>
            <a:lvl2pPr algn="r">
              <a:defRPr sz="1100"/>
            </a:lvl2pPr>
            <a:lvl3pPr algn="r">
              <a:defRPr sz="900"/>
            </a:lvl3pPr>
            <a:lvl4pPr algn="r">
              <a:defRPr sz="900"/>
            </a:lvl4pPr>
            <a:lvl5pPr algn="r">
              <a:defRPr sz="9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37" name="Текст 35"/>
          <p:cNvSpPr>
            <a:spLocks noGrp="1"/>
          </p:cNvSpPr>
          <p:nvPr>
            <p:ph type="body" sz="quarter" idx="26"/>
          </p:nvPr>
        </p:nvSpPr>
        <p:spPr>
          <a:xfrm>
            <a:off x="255600" y="2202921"/>
            <a:ext cx="2303114" cy="1189038"/>
          </a:xfrm>
        </p:spPr>
        <p:txBody>
          <a:bodyPr lIns="0" tIns="36000" rIns="72000" bIns="36000" anchor="ctr"/>
          <a:lstStyle>
            <a:lvl1pPr algn="r">
              <a:defRPr sz="1200"/>
            </a:lvl1pPr>
            <a:lvl2pPr algn="r">
              <a:defRPr sz="1100"/>
            </a:lvl2pPr>
            <a:lvl3pPr algn="r">
              <a:defRPr sz="900"/>
            </a:lvl3pPr>
            <a:lvl4pPr algn="r">
              <a:defRPr sz="900"/>
            </a:lvl4pPr>
            <a:lvl5pPr algn="r"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8" name="Текст 35"/>
          <p:cNvSpPr>
            <a:spLocks noGrp="1"/>
          </p:cNvSpPr>
          <p:nvPr>
            <p:ph type="body" sz="quarter" idx="27"/>
          </p:nvPr>
        </p:nvSpPr>
        <p:spPr>
          <a:xfrm>
            <a:off x="255600" y="3527035"/>
            <a:ext cx="2303114" cy="1189038"/>
          </a:xfrm>
        </p:spPr>
        <p:txBody>
          <a:bodyPr lIns="0" tIns="36000" rIns="72000" bIns="36000" anchor="ctr"/>
          <a:lstStyle>
            <a:lvl1pPr algn="r">
              <a:defRPr sz="1200"/>
            </a:lvl1pPr>
            <a:lvl2pPr algn="r">
              <a:defRPr sz="1100"/>
            </a:lvl2pPr>
            <a:lvl3pPr algn="r">
              <a:defRPr sz="900"/>
            </a:lvl3pPr>
            <a:lvl4pPr algn="r">
              <a:defRPr sz="900"/>
            </a:lvl4pPr>
            <a:lvl5pPr algn="r">
              <a:defRPr sz="9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39" name="Текст 35"/>
          <p:cNvSpPr>
            <a:spLocks noGrp="1"/>
          </p:cNvSpPr>
          <p:nvPr>
            <p:ph type="body" sz="quarter" idx="28"/>
          </p:nvPr>
        </p:nvSpPr>
        <p:spPr>
          <a:xfrm>
            <a:off x="6558240" y="878807"/>
            <a:ext cx="2333760" cy="1189038"/>
          </a:xfrm>
        </p:spPr>
        <p:txBody>
          <a:bodyPr lIns="72000" tIns="36000" rIns="72000" bIns="36000" anchor="ctr"/>
          <a:lstStyle>
            <a:lvl1pPr>
              <a:defRPr sz="1200"/>
            </a:lvl1pPr>
            <a:lvl2pPr>
              <a:defRPr sz="11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0" name="Текст 35"/>
          <p:cNvSpPr>
            <a:spLocks noGrp="1"/>
          </p:cNvSpPr>
          <p:nvPr>
            <p:ph type="body" sz="quarter" idx="29"/>
          </p:nvPr>
        </p:nvSpPr>
        <p:spPr>
          <a:xfrm>
            <a:off x="6558240" y="2202921"/>
            <a:ext cx="2333760" cy="1189038"/>
          </a:xfrm>
        </p:spPr>
        <p:txBody>
          <a:bodyPr lIns="72000" tIns="36000" rIns="72000" bIns="36000" anchor="ctr"/>
          <a:lstStyle>
            <a:lvl1pPr>
              <a:defRPr sz="1200"/>
            </a:lvl1pPr>
            <a:lvl2pPr>
              <a:defRPr sz="11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1" name="Текст 35"/>
          <p:cNvSpPr>
            <a:spLocks noGrp="1"/>
          </p:cNvSpPr>
          <p:nvPr>
            <p:ph type="body" sz="quarter" idx="30"/>
          </p:nvPr>
        </p:nvSpPr>
        <p:spPr>
          <a:xfrm>
            <a:off x="6558240" y="3527035"/>
            <a:ext cx="2333760" cy="1189038"/>
          </a:xfrm>
        </p:spPr>
        <p:txBody>
          <a:bodyPr lIns="72000" tIns="36000" rIns="72000" bIns="36000" anchor="ctr"/>
          <a:lstStyle>
            <a:lvl1pPr>
              <a:defRPr sz="1200"/>
            </a:lvl1pPr>
            <a:lvl2pPr>
              <a:defRPr sz="11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cxnSp>
        <p:nvCxnSpPr>
          <p:cNvPr id="43" name="Соединительная линия уступом 42"/>
          <p:cNvCxnSpPr>
            <a:endCxn id="41" idx="1"/>
          </p:cNvCxnSpPr>
          <p:nvPr/>
        </p:nvCxnSpPr>
        <p:spPr bwMode="auto">
          <a:xfrm>
            <a:off x="5563760" y="3678753"/>
            <a:ext cx="994480" cy="442801"/>
          </a:xfrm>
          <a:prstGeom prst="bentConnector3">
            <a:avLst>
              <a:gd name="adj1" fmla="val 50000"/>
            </a:avLst>
          </a:prstGeom>
          <a:noFill/>
          <a:ln w="31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cxnSp>
        <p:nvCxnSpPr>
          <p:cNvPr id="51" name="Соединительная линия уступом 50"/>
          <p:cNvCxnSpPr>
            <a:stCxn id="39" idx="1"/>
          </p:cNvCxnSpPr>
          <p:nvPr/>
        </p:nvCxnSpPr>
        <p:spPr bwMode="auto">
          <a:xfrm rot="10800000" flipV="1">
            <a:off x="5550968" y="1473326"/>
            <a:ext cx="1007272" cy="540292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oval" w="med" len="med"/>
            <a:tailEnd type="oval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Прямая соединительная линия 29"/>
          <p:cNvCxnSpPr>
            <a:cxnSpLocks/>
          </p:cNvCxnSpPr>
          <p:nvPr/>
        </p:nvCxnSpPr>
        <p:spPr bwMode="auto">
          <a:xfrm flipH="1">
            <a:off x="2587465" y="2797440"/>
            <a:ext cx="739105" cy="0"/>
          </a:xfrm>
          <a:prstGeom prst="line">
            <a:avLst/>
          </a:prstGeom>
          <a:noFill/>
          <a:ln w="31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cxnSp>
        <p:nvCxnSpPr>
          <p:cNvPr id="52" name="Прямая соединительная линия 51"/>
          <p:cNvCxnSpPr>
            <a:cxnSpLocks/>
          </p:cNvCxnSpPr>
          <p:nvPr/>
        </p:nvCxnSpPr>
        <p:spPr bwMode="auto">
          <a:xfrm flipH="1">
            <a:off x="5911135" y="2797440"/>
            <a:ext cx="629001" cy="0"/>
          </a:xfrm>
          <a:prstGeom prst="line">
            <a:avLst/>
          </a:prstGeom>
          <a:noFill/>
          <a:ln w="31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23744865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8095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фото слева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Рисунок 13"/>
          <p:cNvSpPr>
            <a:spLocks noGrp="1"/>
          </p:cNvSpPr>
          <p:nvPr>
            <p:ph type="pic" sz="quarter" idx="15" hasCustomPrompt="1"/>
          </p:nvPr>
        </p:nvSpPr>
        <p:spPr>
          <a:xfrm>
            <a:off x="1" y="0"/>
            <a:ext cx="3566724" cy="5143500"/>
          </a:xfrm>
          <a:prstGeom prst="rect">
            <a:avLst/>
          </a:prstGeom>
          <a:ln w="19050">
            <a:noFill/>
          </a:ln>
        </p:spPr>
        <p:txBody>
          <a:bodyPr anchor="ctr"/>
          <a:lstStyle>
            <a:lvl1pPr algn="ctr">
              <a:defRPr sz="825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graphicFrame>
        <p:nvGraphicFramePr>
          <p:cNvPr id="10" name="Объект 9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90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10" name="Объект 9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Прямоугольник 1" hidden="1"/>
          <p:cNvSpPr/>
          <p:nvPr>
            <p:custDataLst>
              <p:tags r:id="rId2"/>
            </p:custDataLst>
          </p:nvPr>
        </p:nvSpPr>
        <p:spPr bwMode="auto">
          <a:xfrm>
            <a:off x="0" y="1"/>
            <a:ext cx="158750" cy="15875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9174366" y="3"/>
            <a:ext cx="2781533" cy="51434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lIns="576000">
            <a:noAutofit/>
          </a:bodyPr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>
                <a:solidFill>
                  <a:schemeClr val="bg1"/>
                </a:solidFill>
              </a:rPr>
              <a:t>Рекомендации </a:t>
            </a:r>
            <a:br>
              <a:rPr lang="ru-RU" sz="1200" b="1" dirty="0">
                <a:solidFill>
                  <a:schemeClr val="bg1"/>
                </a:solidFill>
              </a:rPr>
            </a:br>
            <a:r>
              <a:rPr lang="ru-RU" sz="12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по оформлению слайдов</a:t>
            </a:r>
          </a:p>
          <a:p>
            <a:pPr marL="0" algn="l" defTabSz="779158" rtl="0" eaLnBrk="1" latinLnBrk="0" hangingPunct="1"/>
            <a:endParaRPr lang="ru-RU" sz="800" b="1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182561" indent="-182561" algn="l" defTabSz="779158" rtl="0" eaLnBrk="1" latinLnBrk="0" hangingPunct="1">
              <a:spcAft>
                <a:spcPts val="200"/>
              </a:spcAft>
              <a:buFont typeface="+mj-lt"/>
              <a:buAutoNum type="arabicPeriod"/>
            </a:pPr>
            <a:r>
              <a: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ТЕКСТ</a:t>
            </a:r>
          </a:p>
          <a:p>
            <a:pPr marL="266698" lvl="4" indent="-88899" algn="l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800" b="0" dirty="0" err="1">
                <a:solidFill>
                  <a:schemeClr val="bg1"/>
                </a:solidFill>
              </a:rPr>
              <a:t>Корп.шрифт</a:t>
            </a:r>
            <a:r>
              <a:rPr lang="ru-RU" sz="800" b="0" dirty="0">
                <a:solidFill>
                  <a:schemeClr val="bg1"/>
                </a:solidFill>
              </a:rPr>
              <a:t> для презентаций</a:t>
            </a:r>
            <a:r>
              <a:rPr lang="ru-RU" sz="800" b="0" baseline="0" dirty="0">
                <a:solidFill>
                  <a:schemeClr val="bg1"/>
                </a:solidFill>
              </a:rPr>
              <a:t> </a:t>
            </a:r>
            <a:r>
              <a:rPr lang="ru-RU" sz="800" baseline="0" dirty="0">
                <a:solidFill>
                  <a:schemeClr val="bg1"/>
                </a:solidFill>
              </a:rPr>
              <a:t>– </a:t>
            </a:r>
            <a:br>
              <a:rPr lang="ru-RU" sz="800" baseline="0" dirty="0">
                <a:solidFill>
                  <a:schemeClr val="bg1"/>
                </a:solidFill>
              </a:rPr>
            </a:br>
            <a:r>
              <a:rPr lang="en-US" sz="800" b="1" dirty="0">
                <a:solidFill>
                  <a:schemeClr val="bg1"/>
                </a:solidFill>
              </a:rPr>
              <a:t>Arial</a:t>
            </a:r>
            <a:r>
              <a:rPr lang="ru-RU" sz="800" dirty="0">
                <a:solidFill>
                  <a:schemeClr val="bg1"/>
                </a:solidFill>
              </a:rPr>
              <a:t> (</a:t>
            </a:r>
            <a:r>
              <a:rPr lang="ru-RU" sz="800" i="1" dirty="0">
                <a:solidFill>
                  <a:schemeClr val="bg1"/>
                </a:solidFill>
              </a:rPr>
              <a:t>д</a:t>
            </a:r>
            <a:r>
              <a:rPr lang="ru-RU" sz="800" i="1" baseline="0" dirty="0">
                <a:solidFill>
                  <a:schemeClr val="bg1"/>
                </a:solidFill>
              </a:rPr>
              <a:t>опустимо:</a:t>
            </a:r>
            <a:r>
              <a:rPr lang="ru-RU" sz="800" baseline="0" dirty="0">
                <a:solidFill>
                  <a:schemeClr val="bg1"/>
                </a:solidFill>
              </a:rPr>
              <a:t> </a:t>
            </a:r>
            <a:r>
              <a:rPr lang="en-US" sz="800" baseline="0" dirty="0">
                <a:solidFill>
                  <a:schemeClr val="bg1"/>
                </a:solidFill>
              </a:rPr>
              <a:t>Arial Narrow</a:t>
            </a:r>
            <a:r>
              <a:rPr lang="ru-RU" sz="800" baseline="0" dirty="0">
                <a:solidFill>
                  <a:schemeClr val="bg1"/>
                </a:solidFill>
              </a:rPr>
              <a:t>)</a:t>
            </a:r>
          </a:p>
          <a:p>
            <a:pPr marL="266698" lvl="4" indent="-88899" algn="l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800" baseline="0" dirty="0">
                <a:solidFill>
                  <a:schemeClr val="bg1"/>
                </a:solidFill>
              </a:rPr>
              <a:t>Заголовок слайда – </a:t>
            </a:r>
            <a:r>
              <a:rPr lang="ru-RU" sz="800" b="1" baseline="0" dirty="0">
                <a:solidFill>
                  <a:schemeClr val="bg1"/>
                </a:solidFill>
              </a:rPr>
              <a:t>не ниже 16 </a:t>
            </a:r>
            <a:r>
              <a:rPr lang="ru-RU" sz="800" b="1" baseline="0" dirty="0" err="1">
                <a:solidFill>
                  <a:schemeClr val="bg1"/>
                </a:solidFill>
              </a:rPr>
              <a:t>пт</a:t>
            </a:r>
            <a:endParaRPr lang="ru-RU" sz="800" b="1" baseline="0" dirty="0">
              <a:solidFill>
                <a:schemeClr val="bg1"/>
              </a:solidFill>
            </a:endParaRPr>
          </a:p>
          <a:p>
            <a:pPr marL="266698" lvl="4" indent="-88899" algn="l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800" baseline="0" dirty="0">
                <a:solidFill>
                  <a:schemeClr val="bg1"/>
                </a:solidFill>
              </a:rPr>
              <a:t>Текст на слайде – </a:t>
            </a:r>
            <a:r>
              <a:rPr lang="ru-RU" sz="800" b="1" baseline="0" dirty="0">
                <a:solidFill>
                  <a:schemeClr val="bg1"/>
                </a:solidFill>
              </a:rPr>
              <a:t>не ниже </a:t>
            </a:r>
            <a:r>
              <a:rPr lang="en-US" sz="800" b="1" baseline="0" dirty="0">
                <a:solidFill>
                  <a:schemeClr val="bg1"/>
                </a:solidFill>
              </a:rPr>
              <a:t>1</a:t>
            </a:r>
            <a:r>
              <a:rPr lang="ru-RU" sz="800" b="1" baseline="0" dirty="0">
                <a:solidFill>
                  <a:schemeClr val="bg1"/>
                </a:solidFill>
              </a:rPr>
              <a:t>2 </a:t>
            </a:r>
            <a:r>
              <a:rPr lang="ru-RU" sz="800" b="1" baseline="0" dirty="0" err="1">
                <a:solidFill>
                  <a:schemeClr val="bg1"/>
                </a:solidFill>
              </a:rPr>
              <a:t>пт</a:t>
            </a:r>
            <a:endParaRPr lang="ru-RU" sz="800" b="1" baseline="0" dirty="0">
              <a:solidFill>
                <a:schemeClr val="bg1"/>
              </a:solidFill>
            </a:endParaRPr>
          </a:p>
          <a:p>
            <a:pPr marL="266698" lvl="4" indent="-88899" algn="l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800" baseline="0" dirty="0">
                <a:solidFill>
                  <a:schemeClr val="bg1"/>
                </a:solidFill>
              </a:rPr>
              <a:t>Примечания – </a:t>
            </a:r>
            <a:r>
              <a:rPr lang="ru-RU" sz="800" b="1" baseline="0" dirty="0">
                <a:solidFill>
                  <a:schemeClr val="bg1"/>
                </a:solidFill>
              </a:rPr>
              <a:t>не ниже </a:t>
            </a:r>
            <a:r>
              <a:rPr lang="en-US" sz="800" b="1" baseline="0" dirty="0">
                <a:solidFill>
                  <a:schemeClr val="bg1"/>
                </a:solidFill>
              </a:rPr>
              <a:t>8</a:t>
            </a:r>
            <a:r>
              <a:rPr lang="ru-RU" sz="800" b="1" baseline="0" dirty="0">
                <a:solidFill>
                  <a:schemeClr val="bg1"/>
                </a:solidFill>
              </a:rPr>
              <a:t> </a:t>
            </a:r>
            <a:r>
              <a:rPr lang="ru-RU" sz="800" b="1" baseline="0" dirty="0" err="1">
                <a:solidFill>
                  <a:schemeClr val="bg1"/>
                </a:solidFill>
              </a:rPr>
              <a:t>пт</a:t>
            </a:r>
            <a:endParaRPr lang="ru-RU" sz="800" b="1" baseline="0" dirty="0">
              <a:solidFill>
                <a:schemeClr val="bg1"/>
              </a:solidFill>
            </a:endParaRPr>
          </a:p>
          <a:p>
            <a:pPr marL="266698" lvl="4" indent="-88899" algn="l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800" baseline="0" dirty="0">
                <a:solidFill>
                  <a:schemeClr val="bg1"/>
                </a:solidFill>
              </a:rPr>
              <a:t>Используйте на слайде </a:t>
            </a:r>
            <a:br>
              <a:rPr lang="ru-RU" sz="800" baseline="0" dirty="0">
                <a:solidFill>
                  <a:schemeClr val="bg1"/>
                </a:solidFill>
              </a:rPr>
            </a:br>
            <a:r>
              <a:rPr lang="ru-RU" sz="800" b="1" baseline="0" dirty="0">
                <a:solidFill>
                  <a:schemeClr val="bg1"/>
                </a:solidFill>
              </a:rPr>
              <a:t>не более 3 размеров шрифтов</a:t>
            </a:r>
            <a:endParaRPr lang="en-US" sz="800" b="1" baseline="0" dirty="0">
              <a:solidFill>
                <a:schemeClr val="bg1"/>
              </a:solidFill>
            </a:endParaRPr>
          </a:p>
          <a:p>
            <a:pPr marL="182561" indent="-182561" algn="l" defTabSz="779158" rtl="0" eaLnBrk="1" latinLnBrk="0" hangingPunct="1">
              <a:spcBef>
                <a:spcPts val="300"/>
              </a:spcBef>
              <a:spcAft>
                <a:spcPts val="200"/>
              </a:spcAft>
              <a:buFont typeface="+mj-lt"/>
              <a:buAutoNum type="arabicPeriod"/>
            </a:pPr>
            <a:r>
              <a: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ДИАГРАММЫ</a:t>
            </a:r>
          </a:p>
          <a:p>
            <a:pPr marL="266698" lvl="1" indent="-79375" algn="l" defTabSz="779158" rtl="0" eaLnBrk="1" latinLnBrk="0" hangingPunct="1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Используйте единый стиль оформления диаграмм</a:t>
            </a:r>
          </a:p>
          <a:p>
            <a:pPr marL="266698" lvl="1" indent="-79375" algn="l" defTabSz="779158" rtl="0" eaLnBrk="1" latinLnBrk="0" hangingPunct="1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Используйте шрифты одинакового размера в</a:t>
            </a:r>
            <a:r>
              <a:rPr lang="ru-RU" sz="800" b="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диаграммах, располагающихся на одном слайде</a:t>
            </a:r>
          </a:p>
          <a:p>
            <a:pPr marL="266698" lvl="1" indent="-79375" algn="l" defTabSz="779158" rtl="0" eaLnBrk="1" latinLnBrk="0" hangingPunct="1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На одном слайде – не более 4 диаграмм</a:t>
            </a:r>
          </a:p>
          <a:p>
            <a:pPr marL="182561" marR="0" lvl="0" indent="-182561" algn="l" defTabSz="779158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2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ИКОНКИ</a:t>
            </a:r>
          </a:p>
          <a:p>
            <a:pPr marL="266698" marR="0" lvl="1" indent="-84138" algn="l" defTabSz="779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800" dirty="0">
                <a:solidFill>
                  <a:schemeClr val="bg1"/>
                </a:solidFill>
              </a:rPr>
              <a:t>Выбирайте оформление</a:t>
            </a:r>
            <a:r>
              <a:rPr lang="ru-RU" sz="800" baseline="0" dirty="0">
                <a:solidFill>
                  <a:schemeClr val="bg1"/>
                </a:solidFill>
              </a:rPr>
              <a:t> </a:t>
            </a:r>
            <a:br>
              <a:rPr lang="ru-RU" sz="800" baseline="0" dirty="0">
                <a:solidFill>
                  <a:schemeClr val="bg1"/>
                </a:solidFill>
              </a:rPr>
            </a:br>
            <a:r>
              <a:rPr lang="ru-RU" sz="800" baseline="0" dirty="0">
                <a:solidFill>
                  <a:schemeClr val="bg1"/>
                </a:solidFill>
              </a:rPr>
              <a:t>иконок </a:t>
            </a:r>
            <a:r>
              <a:rPr lang="ru-RU" sz="800" dirty="0">
                <a:solidFill>
                  <a:schemeClr val="bg1"/>
                </a:solidFill>
              </a:rPr>
              <a:t>в</a:t>
            </a:r>
            <a:r>
              <a:rPr lang="ru-RU" sz="800" baseline="0" dirty="0">
                <a:solidFill>
                  <a:schemeClr val="bg1"/>
                </a:solidFill>
              </a:rPr>
              <a:t> едином стиле</a:t>
            </a:r>
            <a:endParaRPr lang="ru-RU" sz="800" b="1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182561" marR="0" lvl="0" indent="-182561" algn="l" defTabSz="779158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2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ru-RU" sz="800" b="1" dirty="0">
                <a:solidFill>
                  <a:schemeClr val="bg1"/>
                </a:solidFill>
              </a:rPr>
              <a:t>ИЗОБРАЖЕНИЯ</a:t>
            </a:r>
          </a:p>
          <a:p>
            <a:pPr marL="266698" lvl="1" indent="-84138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800" dirty="0">
                <a:solidFill>
                  <a:schemeClr val="bg1"/>
                </a:solidFill>
              </a:rPr>
              <a:t>Нельзя</a:t>
            </a:r>
            <a:r>
              <a:rPr lang="ru-RU" sz="800" baseline="0" dirty="0">
                <a:solidFill>
                  <a:schemeClr val="bg1"/>
                </a:solidFill>
              </a:rPr>
              <a:t> искажать пропорции</a:t>
            </a:r>
          </a:p>
          <a:p>
            <a:pPr marL="266698" lvl="1" indent="-84138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800" dirty="0">
                <a:solidFill>
                  <a:schemeClr val="bg1"/>
                </a:solidFill>
              </a:rPr>
              <a:t>Рекомендуемое разрешение</a:t>
            </a:r>
            <a:r>
              <a:rPr lang="ru-RU" sz="800" baseline="0" dirty="0">
                <a:solidFill>
                  <a:schemeClr val="bg1"/>
                </a:solidFill>
              </a:rPr>
              <a:t> – </a:t>
            </a:r>
            <a:br>
              <a:rPr lang="ru-RU" sz="800" baseline="0" dirty="0">
                <a:solidFill>
                  <a:schemeClr val="bg1"/>
                </a:solidFill>
              </a:rPr>
            </a:br>
            <a:r>
              <a:rPr lang="ru-RU" sz="800" baseline="0" dirty="0">
                <a:solidFill>
                  <a:schemeClr val="bg1"/>
                </a:solidFill>
              </a:rPr>
              <a:t>не более 150 пикселей на дюйм</a:t>
            </a:r>
            <a:endParaRPr lang="ru-RU" sz="800" b="1" dirty="0">
              <a:solidFill>
                <a:schemeClr val="bg1"/>
              </a:solidFill>
            </a:endParaRPr>
          </a:p>
          <a:p>
            <a:pPr marL="182561" marR="0" lvl="0" indent="-182561" algn="l" defTabSz="779158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2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ОБЩИЕ РЕКОМЕНДАЦИИ</a:t>
            </a:r>
          </a:p>
          <a:p>
            <a:pPr marL="266698" marR="0" lvl="1" indent="-92075" algn="l" defTabSz="779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Скажите «нет» презентациям </a:t>
            </a:r>
            <a:b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с большим количеством текста</a:t>
            </a:r>
          </a:p>
          <a:p>
            <a:pPr marL="266698" marR="0" lvl="1" indent="-92075" algn="l" defTabSz="779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Используйте простые схемы </a:t>
            </a:r>
            <a:b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и графику</a:t>
            </a:r>
          </a:p>
          <a:p>
            <a:pPr marL="266698" marR="0" lvl="1" indent="-92075" algn="l" defTabSz="779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Делайте слайды лаконичными</a:t>
            </a:r>
          </a:p>
          <a:p>
            <a:pPr marL="572142" marR="0" lvl="1" indent="-182561" algn="l" defTabSz="779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ru-RU" sz="800" b="1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9249089" y="68324"/>
            <a:ext cx="377590" cy="436959"/>
          </a:xfrm>
          <a:prstGeom prst="rect">
            <a:avLst/>
          </a:prstGeom>
          <a:solidFill>
            <a:srgbClr val="008C95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  <a:p>
            <a:pPr algn="ctr" eaLnBrk="1" hangingPunct="1">
              <a:defRPr/>
            </a:pPr>
            <a:r>
              <a:rPr lang="en-US" sz="700" dirty="0">
                <a:solidFill>
                  <a:srgbClr val="FFFFFF"/>
                </a:solidFill>
              </a:rPr>
              <a:t>140</a:t>
            </a:r>
            <a:endParaRPr lang="ru-RU" sz="700" dirty="0">
              <a:solidFill>
                <a:srgbClr val="FFFFFF"/>
              </a:solidFill>
            </a:endParaRP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</a:t>
            </a:r>
            <a:r>
              <a:rPr lang="en-US" sz="700" dirty="0">
                <a:solidFill>
                  <a:srgbClr val="FFFFFF"/>
                </a:solidFill>
              </a:rPr>
              <a:t>49</a:t>
            </a:r>
            <a:endParaRPr lang="ru-RU" sz="700" dirty="0">
              <a:solidFill>
                <a:srgbClr val="FFFFFF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9249089" y="942241"/>
            <a:ext cx="377590" cy="438150"/>
          </a:xfrm>
          <a:prstGeom prst="rect">
            <a:avLst/>
          </a:prstGeom>
          <a:solidFill>
            <a:srgbClr val="D0D0D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208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208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208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9249089" y="505284"/>
            <a:ext cx="377590" cy="436960"/>
          </a:xfrm>
          <a:prstGeom prst="rect">
            <a:avLst/>
          </a:prstGeom>
          <a:solidFill>
            <a:srgbClr val="99CC0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153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204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9249089" y="3367557"/>
            <a:ext cx="377590" cy="436960"/>
          </a:xfrm>
          <a:prstGeom prst="rect">
            <a:avLst/>
          </a:prstGeom>
          <a:solidFill>
            <a:srgbClr val="E5F2F2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229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9249089" y="1623279"/>
            <a:ext cx="377590" cy="438150"/>
          </a:xfrm>
          <a:prstGeom prst="rect">
            <a:avLst/>
          </a:prstGeom>
          <a:solidFill>
            <a:srgbClr val="F2F2F2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9249089" y="2056667"/>
            <a:ext cx="377590" cy="436959"/>
          </a:xfrm>
          <a:prstGeom prst="rect">
            <a:avLst/>
          </a:prstGeom>
          <a:solidFill>
            <a:srgbClr val="B2D2D8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178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210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216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9249089" y="2493630"/>
            <a:ext cx="377590" cy="436960"/>
          </a:xfrm>
          <a:prstGeom prst="rect">
            <a:avLst/>
          </a:prstGeom>
          <a:solidFill>
            <a:srgbClr val="FFC00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255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192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9249089" y="2930588"/>
            <a:ext cx="377590" cy="436959"/>
          </a:xfrm>
          <a:prstGeom prst="rect">
            <a:avLst/>
          </a:prstGeom>
          <a:solidFill>
            <a:srgbClr val="C0000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192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55" name="Прямоугольник 54"/>
          <p:cNvSpPr/>
          <p:nvPr/>
        </p:nvSpPr>
        <p:spPr>
          <a:xfrm>
            <a:off x="9249089" y="3804504"/>
            <a:ext cx="377590" cy="438150"/>
          </a:xfrm>
          <a:prstGeom prst="rect">
            <a:avLst/>
          </a:prstGeom>
          <a:solidFill>
            <a:srgbClr val="80808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9249089" y="4242654"/>
            <a:ext cx="377590" cy="438150"/>
          </a:xfrm>
          <a:prstGeom prst="rect">
            <a:avLst/>
          </a:prstGeom>
          <a:solidFill>
            <a:srgbClr val="F58A1F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245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138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31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9249091" y="942241"/>
            <a:ext cx="377590" cy="438150"/>
          </a:xfrm>
          <a:prstGeom prst="rect">
            <a:avLst/>
          </a:prstGeom>
          <a:solidFill>
            <a:srgbClr val="D0D0D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208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9249091" y="505284"/>
            <a:ext cx="377590" cy="436960"/>
          </a:xfrm>
          <a:prstGeom prst="rect">
            <a:avLst/>
          </a:prstGeom>
          <a:solidFill>
            <a:srgbClr val="99CC0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153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204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0</a:t>
            </a:r>
          </a:p>
        </p:txBody>
      </p:sp>
      <p:sp>
        <p:nvSpPr>
          <p:cNvPr id="59" name="Прямоугольник 58"/>
          <p:cNvSpPr/>
          <p:nvPr/>
        </p:nvSpPr>
        <p:spPr>
          <a:xfrm>
            <a:off x="9249091" y="3367560"/>
            <a:ext cx="377590" cy="436960"/>
          </a:xfrm>
          <a:prstGeom prst="rect">
            <a:avLst/>
          </a:prstGeom>
          <a:solidFill>
            <a:srgbClr val="E5F2F2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229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60" name="Прямоугольник 59"/>
          <p:cNvSpPr/>
          <p:nvPr/>
        </p:nvSpPr>
        <p:spPr>
          <a:xfrm>
            <a:off x="9249091" y="1623279"/>
            <a:ext cx="377590" cy="438150"/>
          </a:xfrm>
          <a:prstGeom prst="rect">
            <a:avLst/>
          </a:prstGeom>
          <a:solidFill>
            <a:srgbClr val="F2F2F2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61" name="Прямоугольник 60"/>
          <p:cNvSpPr/>
          <p:nvPr/>
        </p:nvSpPr>
        <p:spPr>
          <a:xfrm>
            <a:off x="9249091" y="2056667"/>
            <a:ext cx="377590" cy="436959"/>
          </a:xfrm>
          <a:prstGeom prst="rect">
            <a:avLst/>
          </a:prstGeom>
          <a:solidFill>
            <a:srgbClr val="B2D2D8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178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210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216</a:t>
            </a:r>
          </a:p>
        </p:txBody>
      </p:sp>
      <p:sp>
        <p:nvSpPr>
          <p:cNvPr id="62" name="Прямоугольник 61"/>
          <p:cNvSpPr/>
          <p:nvPr/>
        </p:nvSpPr>
        <p:spPr>
          <a:xfrm>
            <a:off x="9249091" y="2493630"/>
            <a:ext cx="377590" cy="436960"/>
          </a:xfrm>
          <a:prstGeom prst="rect">
            <a:avLst/>
          </a:prstGeom>
          <a:solidFill>
            <a:srgbClr val="FFC00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255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192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63" name="Прямоугольник 62"/>
          <p:cNvSpPr/>
          <p:nvPr/>
        </p:nvSpPr>
        <p:spPr>
          <a:xfrm>
            <a:off x="9249091" y="2930588"/>
            <a:ext cx="377590" cy="436959"/>
          </a:xfrm>
          <a:prstGeom prst="rect">
            <a:avLst/>
          </a:prstGeom>
          <a:solidFill>
            <a:srgbClr val="C0000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192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64" name="Прямоугольник 63"/>
          <p:cNvSpPr/>
          <p:nvPr/>
        </p:nvSpPr>
        <p:spPr>
          <a:xfrm>
            <a:off x="9249091" y="3804504"/>
            <a:ext cx="377590" cy="438150"/>
          </a:xfrm>
          <a:prstGeom prst="rect">
            <a:avLst/>
          </a:prstGeom>
          <a:solidFill>
            <a:srgbClr val="80808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</p:txBody>
      </p:sp>
      <p:sp>
        <p:nvSpPr>
          <p:cNvPr id="65" name="Прямоугольник 64"/>
          <p:cNvSpPr/>
          <p:nvPr/>
        </p:nvSpPr>
        <p:spPr>
          <a:xfrm>
            <a:off x="9249091" y="4242654"/>
            <a:ext cx="377590" cy="438150"/>
          </a:xfrm>
          <a:prstGeom prst="rect">
            <a:avLst/>
          </a:prstGeom>
          <a:solidFill>
            <a:srgbClr val="F58A1F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245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138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31</a:t>
            </a:r>
          </a:p>
        </p:txBody>
      </p:sp>
      <p:cxnSp>
        <p:nvCxnSpPr>
          <p:cNvPr id="66" name="Прямая соединительная линия 65"/>
          <p:cNvCxnSpPr/>
          <p:nvPr/>
        </p:nvCxnSpPr>
        <p:spPr bwMode="auto">
          <a:xfrm>
            <a:off x="9746099" y="444500"/>
            <a:ext cx="2051050" cy="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3924000" y="2886137"/>
            <a:ext cx="4945680" cy="774322"/>
          </a:xfrm>
          <a:prstGeom prst="rect">
            <a:avLst/>
          </a:prstGeom>
        </p:spPr>
        <p:txBody>
          <a:bodyPr tIns="0" rIns="0" bIns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895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791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687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583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478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374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270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16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Имя Фамилия</a:t>
            </a:r>
            <a:br>
              <a:rPr lang="ru-RU" dirty="0"/>
            </a:br>
            <a:r>
              <a:rPr lang="ru-RU" dirty="0"/>
              <a:t>Должность</a:t>
            </a:r>
            <a:br>
              <a:rPr lang="ru-RU" dirty="0"/>
            </a:br>
            <a:r>
              <a:rPr lang="ru-RU" dirty="0"/>
              <a:t>Компания / функция / направление</a:t>
            </a:r>
          </a:p>
        </p:txBody>
      </p:sp>
      <p:sp>
        <p:nvSpPr>
          <p:cNvPr id="31" name="Текст 13"/>
          <p:cNvSpPr>
            <a:spLocks noGrp="1"/>
          </p:cNvSpPr>
          <p:nvPr>
            <p:ph type="body" sz="quarter" idx="19" hasCustomPrompt="1"/>
          </p:nvPr>
        </p:nvSpPr>
        <p:spPr>
          <a:xfrm>
            <a:off x="3924002" y="3895792"/>
            <a:ext cx="4939160" cy="511261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0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r>
              <a:rPr lang="ru-RU" dirty="0"/>
              <a:t>Название мероприятия</a:t>
            </a:r>
            <a:br>
              <a:rPr lang="ru-RU" dirty="0"/>
            </a:br>
            <a:r>
              <a:rPr lang="ru-RU" dirty="0"/>
              <a:t>Дата проведения</a:t>
            </a:r>
          </a:p>
        </p:txBody>
      </p:sp>
      <p:sp>
        <p:nvSpPr>
          <p:cNvPr id="3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924000" y="1158013"/>
            <a:ext cx="4960596" cy="147094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ru-RU" sz="3200" b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Название презентации</a:t>
            </a: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000" y="304876"/>
            <a:ext cx="876123" cy="16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971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фото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Рисунок 13"/>
          <p:cNvSpPr>
            <a:spLocks noGrp="1"/>
          </p:cNvSpPr>
          <p:nvPr>
            <p:ph type="pic" sz="quarter" idx="15" hasCustomPrompt="1"/>
          </p:nvPr>
        </p:nvSpPr>
        <p:spPr>
          <a:xfrm>
            <a:off x="5577276" y="0"/>
            <a:ext cx="3566724" cy="5143500"/>
          </a:xfrm>
          <a:prstGeom prst="rect">
            <a:avLst/>
          </a:prstGeom>
          <a:ln w="19050">
            <a:noFill/>
          </a:ln>
        </p:spPr>
        <p:txBody>
          <a:bodyPr anchor="ctr"/>
          <a:lstStyle>
            <a:lvl1pPr algn="ctr">
              <a:defRPr sz="825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graphicFrame>
        <p:nvGraphicFramePr>
          <p:cNvPr id="10" name="Объект 9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90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10" name="Объект 9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Прямоугольник 1" hidden="1"/>
          <p:cNvSpPr/>
          <p:nvPr>
            <p:custDataLst>
              <p:tags r:id="rId2"/>
            </p:custDataLst>
          </p:nvPr>
        </p:nvSpPr>
        <p:spPr bwMode="auto">
          <a:xfrm>
            <a:off x="0" y="1"/>
            <a:ext cx="158750" cy="15875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9174366" y="3"/>
            <a:ext cx="2781533" cy="51434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lIns="576000">
            <a:noAutofit/>
          </a:bodyPr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>
                <a:solidFill>
                  <a:schemeClr val="bg1"/>
                </a:solidFill>
              </a:rPr>
              <a:t>Рекомендации </a:t>
            </a:r>
            <a:br>
              <a:rPr lang="ru-RU" sz="1200" b="1" dirty="0">
                <a:solidFill>
                  <a:schemeClr val="bg1"/>
                </a:solidFill>
              </a:rPr>
            </a:br>
            <a:r>
              <a:rPr lang="ru-RU" sz="12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по оформлению слайдов</a:t>
            </a:r>
          </a:p>
          <a:p>
            <a:pPr marL="0" algn="l" defTabSz="779158" rtl="0" eaLnBrk="1" latinLnBrk="0" hangingPunct="1"/>
            <a:endParaRPr lang="ru-RU" sz="800" b="1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182561" indent="-182561" algn="l" defTabSz="779158" rtl="0" eaLnBrk="1" latinLnBrk="0" hangingPunct="1">
              <a:spcAft>
                <a:spcPts val="200"/>
              </a:spcAft>
              <a:buFont typeface="+mj-lt"/>
              <a:buAutoNum type="arabicPeriod"/>
            </a:pPr>
            <a:r>
              <a: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ТЕКСТ</a:t>
            </a:r>
          </a:p>
          <a:p>
            <a:pPr marL="266698" lvl="4" indent="-88899" algn="l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800" b="0" dirty="0" err="1">
                <a:solidFill>
                  <a:schemeClr val="bg1"/>
                </a:solidFill>
              </a:rPr>
              <a:t>Корп.шрифт</a:t>
            </a:r>
            <a:r>
              <a:rPr lang="ru-RU" sz="800" b="0" dirty="0">
                <a:solidFill>
                  <a:schemeClr val="bg1"/>
                </a:solidFill>
              </a:rPr>
              <a:t> для презентаций</a:t>
            </a:r>
            <a:r>
              <a:rPr lang="ru-RU" sz="800" b="0" baseline="0" dirty="0">
                <a:solidFill>
                  <a:schemeClr val="bg1"/>
                </a:solidFill>
              </a:rPr>
              <a:t> </a:t>
            </a:r>
            <a:r>
              <a:rPr lang="ru-RU" sz="800" baseline="0" dirty="0">
                <a:solidFill>
                  <a:schemeClr val="bg1"/>
                </a:solidFill>
              </a:rPr>
              <a:t>– </a:t>
            </a:r>
            <a:br>
              <a:rPr lang="ru-RU" sz="800" baseline="0" dirty="0">
                <a:solidFill>
                  <a:schemeClr val="bg1"/>
                </a:solidFill>
              </a:rPr>
            </a:br>
            <a:r>
              <a:rPr lang="en-US" sz="800" b="1" dirty="0">
                <a:solidFill>
                  <a:schemeClr val="bg1"/>
                </a:solidFill>
              </a:rPr>
              <a:t>Arial</a:t>
            </a:r>
            <a:r>
              <a:rPr lang="ru-RU" sz="800" dirty="0">
                <a:solidFill>
                  <a:schemeClr val="bg1"/>
                </a:solidFill>
              </a:rPr>
              <a:t> (</a:t>
            </a:r>
            <a:r>
              <a:rPr lang="ru-RU" sz="800" i="1" dirty="0">
                <a:solidFill>
                  <a:schemeClr val="bg1"/>
                </a:solidFill>
              </a:rPr>
              <a:t>д</a:t>
            </a:r>
            <a:r>
              <a:rPr lang="ru-RU" sz="800" i="1" baseline="0" dirty="0">
                <a:solidFill>
                  <a:schemeClr val="bg1"/>
                </a:solidFill>
              </a:rPr>
              <a:t>опустимо:</a:t>
            </a:r>
            <a:r>
              <a:rPr lang="ru-RU" sz="800" baseline="0" dirty="0">
                <a:solidFill>
                  <a:schemeClr val="bg1"/>
                </a:solidFill>
              </a:rPr>
              <a:t> </a:t>
            </a:r>
            <a:r>
              <a:rPr lang="en-US" sz="800" baseline="0" dirty="0">
                <a:solidFill>
                  <a:schemeClr val="bg1"/>
                </a:solidFill>
              </a:rPr>
              <a:t>Arial Narrow</a:t>
            </a:r>
            <a:r>
              <a:rPr lang="ru-RU" sz="800" baseline="0" dirty="0">
                <a:solidFill>
                  <a:schemeClr val="bg1"/>
                </a:solidFill>
              </a:rPr>
              <a:t>)</a:t>
            </a:r>
          </a:p>
          <a:p>
            <a:pPr marL="266698" lvl="4" indent="-88899" algn="l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800" baseline="0" dirty="0">
                <a:solidFill>
                  <a:schemeClr val="bg1"/>
                </a:solidFill>
              </a:rPr>
              <a:t>Заголовок слайда – </a:t>
            </a:r>
            <a:r>
              <a:rPr lang="ru-RU" sz="800" b="1" baseline="0" dirty="0">
                <a:solidFill>
                  <a:schemeClr val="bg1"/>
                </a:solidFill>
              </a:rPr>
              <a:t>не ниже 16 </a:t>
            </a:r>
            <a:r>
              <a:rPr lang="ru-RU" sz="800" b="1" baseline="0" dirty="0" err="1">
                <a:solidFill>
                  <a:schemeClr val="bg1"/>
                </a:solidFill>
              </a:rPr>
              <a:t>пт</a:t>
            </a:r>
            <a:endParaRPr lang="ru-RU" sz="800" b="1" baseline="0" dirty="0">
              <a:solidFill>
                <a:schemeClr val="bg1"/>
              </a:solidFill>
            </a:endParaRPr>
          </a:p>
          <a:p>
            <a:pPr marL="266698" lvl="4" indent="-88899" algn="l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800" baseline="0" dirty="0">
                <a:solidFill>
                  <a:schemeClr val="bg1"/>
                </a:solidFill>
              </a:rPr>
              <a:t>Текст на слайде – </a:t>
            </a:r>
            <a:r>
              <a:rPr lang="ru-RU" sz="800" b="1" baseline="0" dirty="0">
                <a:solidFill>
                  <a:schemeClr val="bg1"/>
                </a:solidFill>
              </a:rPr>
              <a:t>не ниже </a:t>
            </a:r>
            <a:r>
              <a:rPr lang="en-US" sz="800" b="1" baseline="0" dirty="0">
                <a:solidFill>
                  <a:schemeClr val="bg1"/>
                </a:solidFill>
              </a:rPr>
              <a:t>1</a:t>
            </a:r>
            <a:r>
              <a:rPr lang="ru-RU" sz="800" b="1" baseline="0" dirty="0">
                <a:solidFill>
                  <a:schemeClr val="bg1"/>
                </a:solidFill>
              </a:rPr>
              <a:t>2 </a:t>
            </a:r>
            <a:r>
              <a:rPr lang="ru-RU" sz="800" b="1" baseline="0" dirty="0" err="1">
                <a:solidFill>
                  <a:schemeClr val="bg1"/>
                </a:solidFill>
              </a:rPr>
              <a:t>пт</a:t>
            </a:r>
            <a:endParaRPr lang="ru-RU" sz="800" b="1" baseline="0" dirty="0">
              <a:solidFill>
                <a:schemeClr val="bg1"/>
              </a:solidFill>
            </a:endParaRPr>
          </a:p>
          <a:p>
            <a:pPr marL="266698" lvl="4" indent="-88899" algn="l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800" baseline="0" dirty="0">
                <a:solidFill>
                  <a:schemeClr val="bg1"/>
                </a:solidFill>
              </a:rPr>
              <a:t>Примечания – </a:t>
            </a:r>
            <a:r>
              <a:rPr lang="ru-RU" sz="800" b="1" baseline="0" dirty="0">
                <a:solidFill>
                  <a:schemeClr val="bg1"/>
                </a:solidFill>
              </a:rPr>
              <a:t>не ниже </a:t>
            </a:r>
            <a:r>
              <a:rPr lang="en-US" sz="800" b="1" baseline="0" dirty="0">
                <a:solidFill>
                  <a:schemeClr val="bg1"/>
                </a:solidFill>
              </a:rPr>
              <a:t>8</a:t>
            </a:r>
            <a:r>
              <a:rPr lang="ru-RU" sz="800" b="1" baseline="0" dirty="0">
                <a:solidFill>
                  <a:schemeClr val="bg1"/>
                </a:solidFill>
              </a:rPr>
              <a:t> </a:t>
            </a:r>
            <a:r>
              <a:rPr lang="ru-RU" sz="800" b="1" baseline="0" dirty="0" err="1">
                <a:solidFill>
                  <a:schemeClr val="bg1"/>
                </a:solidFill>
              </a:rPr>
              <a:t>пт</a:t>
            </a:r>
            <a:endParaRPr lang="ru-RU" sz="800" b="1" baseline="0" dirty="0">
              <a:solidFill>
                <a:schemeClr val="bg1"/>
              </a:solidFill>
            </a:endParaRPr>
          </a:p>
          <a:p>
            <a:pPr marL="266698" lvl="4" indent="-88899" algn="l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800" baseline="0" dirty="0">
                <a:solidFill>
                  <a:schemeClr val="bg1"/>
                </a:solidFill>
              </a:rPr>
              <a:t>Используйте на слайде </a:t>
            </a:r>
            <a:br>
              <a:rPr lang="ru-RU" sz="800" baseline="0" dirty="0">
                <a:solidFill>
                  <a:schemeClr val="bg1"/>
                </a:solidFill>
              </a:rPr>
            </a:br>
            <a:r>
              <a:rPr lang="ru-RU" sz="800" b="1" baseline="0" dirty="0">
                <a:solidFill>
                  <a:schemeClr val="bg1"/>
                </a:solidFill>
              </a:rPr>
              <a:t>не более 3 размеров шрифтов</a:t>
            </a:r>
            <a:endParaRPr lang="en-US" sz="800" b="1" baseline="0" dirty="0">
              <a:solidFill>
                <a:schemeClr val="bg1"/>
              </a:solidFill>
            </a:endParaRPr>
          </a:p>
          <a:p>
            <a:pPr marL="182561" indent="-182561" algn="l" defTabSz="779158" rtl="0" eaLnBrk="1" latinLnBrk="0" hangingPunct="1">
              <a:spcBef>
                <a:spcPts val="300"/>
              </a:spcBef>
              <a:spcAft>
                <a:spcPts val="200"/>
              </a:spcAft>
              <a:buFont typeface="+mj-lt"/>
              <a:buAutoNum type="arabicPeriod"/>
            </a:pPr>
            <a:r>
              <a: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ДИАГРАММЫ</a:t>
            </a:r>
          </a:p>
          <a:p>
            <a:pPr marL="266698" lvl="1" indent="-79375" algn="l" defTabSz="779158" rtl="0" eaLnBrk="1" latinLnBrk="0" hangingPunct="1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Используйте единый стиль оформления диаграмм</a:t>
            </a:r>
          </a:p>
          <a:p>
            <a:pPr marL="266698" lvl="1" indent="-79375" algn="l" defTabSz="779158" rtl="0" eaLnBrk="1" latinLnBrk="0" hangingPunct="1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Используйте шрифты одинакового размера в</a:t>
            </a:r>
            <a:r>
              <a:rPr lang="ru-RU" sz="800" b="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диаграммах, располагающихся на одном слайде</a:t>
            </a:r>
          </a:p>
          <a:p>
            <a:pPr marL="266698" lvl="1" indent="-79375" algn="l" defTabSz="779158" rtl="0" eaLnBrk="1" latinLnBrk="0" hangingPunct="1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На одном слайде – не более 4 диаграмм</a:t>
            </a:r>
          </a:p>
          <a:p>
            <a:pPr marL="182561" marR="0" lvl="0" indent="-182561" algn="l" defTabSz="779158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2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ИКОНКИ</a:t>
            </a:r>
          </a:p>
          <a:p>
            <a:pPr marL="266698" marR="0" lvl="1" indent="-84138" algn="l" defTabSz="779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800" dirty="0">
                <a:solidFill>
                  <a:schemeClr val="bg1"/>
                </a:solidFill>
              </a:rPr>
              <a:t>Выбирайте оформление</a:t>
            </a:r>
            <a:r>
              <a:rPr lang="ru-RU" sz="800" baseline="0" dirty="0">
                <a:solidFill>
                  <a:schemeClr val="bg1"/>
                </a:solidFill>
              </a:rPr>
              <a:t> </a:t>
            </a:r>
            <a:br>
              <a:rPr lang="ru-RU" sz="800" baseline="0" dirty="0">
                <a:solidFill>
                  <a:schemeClr val="bg1"/>
                </a:solidFill>
              </a:rPr>
            </a:br>
            <a:r>
              <a:rPr lang="ru-RU" sz="800" baseline="0" dirty="0">
                <a:solidFill>
                  <a:schemeClr val="bg1"/>
                </a:solidFill>
              </a:rPr>
              <a:t>иконок </a:t>
            </a:r>
            <a:r>
              <a:rPr lang="ru-RU" sz="800" dirty="0">
                <a:solidFill>
                  <a:schemeClr val="bg1"/>
                </a:solidFill>
              </a:rPr>
              <a:t>в</a:t>
            </a:r>
            <a:r>
              <a:rPr lang="ru-RU" sz="800" baseline="0" dirty="0">
                <a:solidFill>
                  <a:schemeClr val="bg1"/>
                </a:solidFill>
              </a:rPr>
              <a:t> едином стиле</a:t>
            </a:r>
            <a:endParaRPr lang="ru-RU" sz="800" b="1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182561" marR="0" lvl="0" indent="-182561" algn="l" defTabSz="779158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2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ru-RU" sz="800" b="1" dirty="0">
                <a:solidFill>
                  <a:schemeClr val="bg1"/>
                </a:solidFill>
              </a:rPr>
              <a:t>ИЗОБРАЖЕНИЯ</a:t>
            </a:r>
          </a:p>
          <a:p>
            <a:pPr marL="266698" lvl="1" indent="-84138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800" dirty="0">
                <a:solidFill>
                  <a:schemeClr val="bg1"/>
                </a:solidFill>
              </a:rPr>
              <a:t>Нельзя</a:t>
            </a:r>
            <a:r>
              <a:rPr lang="ru-RU" sz="800" baseline="0" dirty="0">
                <a:solidFill>
                  <a:schemeClr val="bg1"/>
                </a:solidFill>
              </a:rPr>
              <a:t> искажать пропорции</a:t>
            </a:r>
          </a:p>
          <a:p>
            <a:pPr marL="266698" lvl="1" indent="-84138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800" dirty="0">
                <a:solidFill>
                  <a:schemeClr val="bg1"/>
                </a:solidFill>
              </a:rPr>
              <a:t>Рекомендуемое разрешение</a:t>
            </a:r>
            <a:r>
              <a:rPr lang="ru-RU" sz="800" baseline="0" dirty="0">
                <a:solidFill>
                  <a:schemeClr val="bg1"/>
                </a:solidFill>
              </a:rPr>
              <a:t> – </a:t>
            </a:r>
            <a:br>
              <a:rPr lang="ru-RU" sz="800" baseline="0" dirty="0">
                <a:solidFill>
                  <a:schemeClr val="bg1"/>
                </a:solidFill>
              </a:rPr>
            </a:br>
            <a:r>
              <a:rPr lang="ru-RU" sz="800" baseline="0" dirty="0">
                <a:solidFill>
                  <a:schemeClr val="bg1"/>
                </a:solidFill>
              </a:rPr>
              <a:t>не более 150 пикселей на дюйм</a:t>
            </a:r>
            <a:endParaRPr lang="ru-RU" sz="800" b="1" dirty="0">
              <a:solidFill>
                <a:schemeClr val="bg1"/>
              </a:solidFill>
            </a:endParaRPr>
          </a:p>
          <a:p>
            <a:pPr marL="182561" marR="0" lvl="0" indent="-182561" algn="l" defTabSz="779158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2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ОБЩИЕ РЕКОМЕНДАЦИИ</a:t>
            </a:r>
          </a:p>
          <a:p>
            <a:pPr marL="266698" marR="0" lvl="1" indent="-92075" algn="l" defTabSz="779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Скажите «нет» презентациям </a:t>
            </a:r>
            <a:b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с большим количеством текста</a:t>
            </a:r>
          </a:p>
          <a:p>
            <a:pPr marL="266698" marR="0" lvl="1" indent="-92075" algn="l" defTabSz="779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Используйте простые схемы </a:t>
            </a:r>
            <a:b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и графику</a:t>
            </a:r>
          </a:p>
          <a:p>
            <a:pPr marL="266698" marR="0" lvl="1" indent="-92075" algn="l" defTabSz="779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Делайте слайды лаконичными</a:t>
            </a:r>
          </a:p>
          <a:p>
            <a:pPr marL="572142" marR="0" lvl="1" indent="-182561" algn="l" defTabSz="779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ru-RU" sz="800" b="1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9249089" y="68324"/>
            <a:ext cx="377590" cy="436959"/>
          </a:xfrm>
          <a:prstGeom prst="rect">
            <a:avLst/>
          </a:prstGeom>
          <a:solidFill>
            <a:srgbClr val="008C95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  <a:p>
            <a:pPr algn="ctr" eaLnBrk="1" hangingPunct="1">
              <a:defRPr/>
            </a:pPr>
            <a:r>
              <a:rPr lang="en-US" sz="700" dirty="0">
                <a:solidFill>
                  <a:srgbClr val="FFFFFF"/>
                </a:solidFill>
              </a:rPr>
              <a:t>140</a:t>
            </a:r>
            <a:endParaRPr lang="ru-RU" sz="700" dirty="0">
              <a:solidFill>
                <a:srgbClr val="FFFFFF"/>
              </a:solidFill>
            </a:endParaRP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</a:t>
            </a:r>
            <a:r>
              <a:rPr lang="en-US" sz="700" dirty="0">
                <a:solidFill>
                  <a:srgbClr val="FFFFFF"/>
                </a:solidFill>
              </a:rPr>
              <a:t>49</a:t>
            </a:r>
            <a:endParaRPr lang="ru-RU" sz="700" dirty="0">
              <a:solidFill>
                <a:srgbClr val="FFFFFF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9249089" y="942241"/>
            <a:ext cx="377590" cy="438150"/>
          </a:xfrm>
          <a:prstGeom prst="rect">
            <a:avLst/>
          </a:prstGeom>
          <a:solidFill>
            <a:srgbClr val="D0D0D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208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208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208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9249089" y="505284"/>
            <a:ext cx="377590" cy="436960"/>
          </a:xfrm>
          <a:prstGeom prst="rect">
            <a:avLst/>
          </a:prstGeom>
          <a:solidFill>
            <a:srgbClr val="99CC0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153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204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9249089" y="3367557"/>
            <a:ext cx="377590" cy="436960"/>
          </a:xfrm>
          <a:prstGeom prst="rect">
            <a:avLst/>
          </a:prstGeom>
          <a:solidFill>
            <a:srgbClr val="E5F2F2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229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9249089" y="1623279"/>
            <a:ext cx="377590" cy="438150"/>
          </a:xfrm>
          <a:prstGeom prst="rect">
            <a:avLst/>
          </a:prstGeom>
          <a:solidFill>
            <a:srgbClr val="F2F2F2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9249089" y="2056667"/>
            <a:ext cx="377590" cy="436959"/>
          </a:xfrm>
          <a:prstGeom prst="rect">
            <a:avLst/>
          </a:prstGeom>
          <a:solidFill>
            <a:srgbClr val="B2D2D8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178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210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216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9249089" y="2493630"/>
            <a:ext cx="377590" cy="436960"/>
          </a:xfrm>
          <a:prstGeom prst="rect">
            <a:avLst/>
          </a:prstGeom>
          <a:solidFill>
            <a:srgbClr val="FFC00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255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192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9249089" y="2930588"/>
            <a:ext cx="377590" cy="436959"/>
          </a:xfrm>
          <a:prstGeom prst="rect">
            <a:avLst/>
          </a:prstGeom>
          <a:solidFill>
            <a:srgbClr val="C0000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192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55" name="Прямоугольник 54"/>
          <p:cNvSpPr/>
          <p:nvPr/>
        </p:nvSpPr>
        <p:spPr>
          <a:xfrm>
            <a:off x="9249089" y="3804504"/>
            <a:ext cx="377590" cy="438150"/>
          </a:xfrm>
          <a:prstGeom prst="rect">
            <a:avLst/>
          </a:prstGeom>
          <a:solidFill>
            <a:srgbClr val="80808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9249089" y="4242654"/>
            <a:ext cx="377590" cy="438150"/>
          </a:xfrm>
          <a:prstGeom prst="rect">
            <a:avLst/>
          </a:prstGeom>
          <a:solidFill>
            <a:srgbClr val="F58A1F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245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138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31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9249091" y="942241"/>
            <a:ext cx="377590" cy="438150"/>
          </a:xfrm>
          <a:prstGeom prst="rect">
            <a:avLst/>
          </a:prstGeom>
          <a:solidFill>
            <a:srgbClr val="D0D0D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208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9249091" y="505284"/>
            <a:ext cx="377590" cy="436960"/>
          </a:xfrm>
          <a:prstGeom prst="rect">
            <a:avLst/>
          </a:prstGeom>
          <a:solidFill>
            <a:srgbClr val="99CC0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153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204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0</a:t>
            </a:r>
          </a:p>
        </p:txBody>
      </p:sp>
      <p:sp>
        <p:nvSpPr>
          <p:cNvPr id="59" name="Прямоугольник 58"/>
          <p:cNvSpPr/>
          <p:nvPr/>
        </p:nvSpPr>
        <p:spPr>
          <a:xfrm>
            <a:off x="9249091" y="3367560"/>
            <a:ext cx="377590" cy="436960"/>
          </a:xfrm>
          <a:prstGeom prst="rect">
            <a:avLst/>
          </a:prstGeom>
          <a:solidFill>
            <a:srgbClr val="E5F2F2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229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60" name="Прямоугольник 59"/>
          <p:cNvSpPr/>
          <p:nvPr/>
        </p:nvSpPr>
        <p:spPr>
          <a:xfrm>
            <a:off x="9249091" y="1623279"/>
            <a:ext cx="377590" cy="438150"/>
          </a:xfrm>
          <a:prstGeom prst="rect">
            <a:avLst/>
          </a:prstGeom>
          <a:solidFill>
            <a:srgbClr val="F2F2F2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61" name="Прямоугольник 60"/>
          <p:cNvSpPr/>
          <p:nvPr/>
        </p:nvSpPr>
        <p:spPr>
          <a:xfrm>
            <a:off x="9249091" y="2056667"/>
            <a:ext cx="377590" cy="436959"/>
          </a:xfrm>
          <a:prstGeom prst="rect">
            <a:avLst/>
          </a:prstGeom>
          <a:solidFill>
            <a:srgbClr val="B2D2D8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178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210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216</a:t>
            </a:r>
          </a:p>
        </p:txBody>
      </p:sp>
      <p:sp>
        <p:nvSpPr>
          <p:cNvPr id="62" name="Прямоугольник 61"/>
          <p:cNvSpPr/>
          <p:nvPr/>
        </p:nvSpPr>
        <p:spPr>
          <a:xfrm>
            <a:off x="9249091" y="2493630"/>
            <a:ext cx="377590" cy="436960"/>
          </a:xfrm>
          <a:prstGeom prst="rect">
            <a:avLst/>
          </a:prstGeom>
          <a:solidFill>
            <a:srgbClr val="FFC00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255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192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63" name="Прямоугольник 62"/>
          <p:cNvSpPr/>
          <p:nvPr/>
        </p:nvSpPr>
        <p:spPr>
          <a:xfrm>
            <a:off x="9249091" y="2930588"/>
            <a:ext cx="377590" cy="436959"/>
          </a:xfrm>
          <a:prstGeom prst="rect">
            <a:avLst/>
          </a:prstGeom>
          <a:solidFill>
            <a:srgbClr val="C0000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192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64" name="Прямоугольник 63"/>
          <p:cNvSpPr/>
          <p:nvPr/>
        </p:nvSpPr>
        <p:spPr>
          <a:xfrm>
            <a:off x="9249091" y="3804504"/>
            <a:ext cx="377590" cy="438150"/>
          </a:xfrm>
          <a:prstGeom prst="rect">
            <a:avLst/>
          </a:prstGeom>
          <a:solidFill>
            <a:srgbClr val="80808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</p:txBody>
      </p:sp>
      <p:sp>
        <p:nvSpPr>
          <p:cNvPr id="65" name="Прямоугольник 64"/>
          <p:cNvSpPr/>
          <p:nvPr/>
        </p:nvSpPr>
        <p:spPr>
          <a:xfrm>
            <a:off x="9249091" y="4242654"/>
            <a:ext cx="377590" cy="438150"/>
          </a:xfrm>
          <a:prstGeom prst="rect">
            <a:avLst/>
          </a:prstGeom>
          <a:solidFill>
            <a:srgbClr val="F58A1F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245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138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31</a:t>
            </a:r>
          </a:p>
        </p:txBody>
      </p:sp>
      <p:cxnSp>
        <p:nvCxnSpPr>
          <p:cNvPr id="66" name="Прямая соединительная линия 65"/>
          <p:cNvCxnSpPr/>
          <p:nvPr/>
        </p:nvCxnSpPr>
        <p:spPr bwMode="auto">
          <a:xfrm>
            <a:off x="9746099" y="444500"/>
            <a:ext cx="2051050" cy="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64485" y="2886137"/>
            <a:ext cx="4945680" cy="774322"/>
          </a:xfrm>
          <a:prstGeom prst="rect">
            <a:avLst/>
          </a:prstGeom>
        </p:spPr>
        <p:txBody>
          <a:bodyPr tIns="0" rIns="0" bIns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895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791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687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583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478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374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270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16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Имя Фамилия</a:t>
            </a:r>
            <a:br>
              <a:rPr lang="ru-RU" dirty="0"/>
            </a:br>
            <a:r>
              <a:rPr lang="ru-RU" dirty="0"/>
              <a:t>Должность</a:t>
            </a:r>
            <a:br>
              <a:rPr lang="ru-RU" dirty="0"/>
            </a:br>
            <a:r>
              <a:rPr lang="ru-RU" dirty="0"/>
              <a:t>Компания / функция / направление</a:t>
            </a:r>
          </a:p>
        </p:txBody>
      </p:sp>
      <p:sp>
        <p:nvSpPr>
          <p:cNvPr id="32" name="Текст 13"/>
          <p:cNvSpPr>
            <a:spLocks noGrp="1"/>
          </p:cNvSpPr>
          <p:nvPr>
            <p:ph type="body" sz="quarter" idx="19" hasCustomPrompt="1"/>
          </p:nvPr>
        </p:nvSpPr>
        <p:spPr>
          <a:xfrm>
            <a:off x="564487" y="3895792"/>
            <a:ext cx="4960594" cy="511261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0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r>
              <a:rPr lang="ru-RU" dirty="0"/>
              <a:t>Название мероприятия</a:t>
            </a:r>
            <a:br>
              <a:rPr lang="ru-RU" dirty="0"/>
            </a:br>
            <a:r>
              <a:rPr lang="ru-RU" dirty="0"/>
              <a:t>Дата проведения</a:t>
            </a:r>
          </a:p>
        </p:txBody>
      </p:sp>
      <p:sp>
        <p:nvSpPr>
          <p:cNvPr id="34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64485" y="1158013"/>
            <a:ext cx="4960596" cy="147094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0"/>
              </a:spcAft>
              <a:defRPr lang="ru-RU" sz="3200" b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Название презентации</a:t>
            </a: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51" y="357166"/>
            <a:ext cx="876123" cy="16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239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фото внизу (рамка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Рисунок 13"/>
          <p:cNvSpPr>
            <a:spLocks noGrp="1"/>
          </p:cNvSpPr>
          <p:nvPr>
            <p:ph type="pic" sz="quarter" idx="13" hasCustomPrompt="1"/>
          </p:nvPr>
        </p:nvSpPr>
        <p:spPr>
          <a:xfrm>
            <a:off x="393540" y="3094276"/>
            <a:ext cx="8414796" cy="1732369"/>
          </a:xfrm>
          <a:prstGeom prst="rect">
            <a:avLst/>
          </a:prstGeom>
          <a:ln w="19050">
            <a:noFill/>
          </a:ln>
        </p:spPr>
        <p:txBody>
          <a:bodyPr anchor="ctr"/>
          <a:lstStyle>
            <a:lvl1pPr algn="ctr">
              <a:defRPr sz="825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graphicFrame>
        <p:nvGraphicFramePr>
          <p:cNvPr id="10" name="Объект 9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90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3" imgW="270" imgH="270" progId="TCLayout.ActiveDocument.1">
                  <p:embed/>
                </p:oleObj>
              </mc:Choice>
              <mc:Fallback>
                <p:oleObj name="Слайд think-cell" r:id="rId3" imgW="270" imgH="270" progId="TCLayout.ActiveDocument.1">
                  <p:embed/>
                  <p:pic>
                    <p:nvPicPr>
                      <p:cNvPr id="10" name="Объект 9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90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" name="Прямоугольник 65"/>
          <p:cNvSpPr/>
          <p:nvPr/>
        </p:nvSpPr>
        <p:spPr>
          <a:xfrm>
            <a:off x="9174366" y="3"/>
            <a:ext cx="2781533" cy="5143499"/>
          </a:xfrm>
          <a:prstGeom prst="rect">
            <a:avLst/>
          </a:prstGeom>
          <a:solidFill>
            <a:srgbClr val="2D8797"/>
          </a:solidFill>
          <a:ln>
            <a:noFill/>
          </a:ln>
        </p:spPr>
        <p:txBody>
          <a:bodyPr wrap="square" lIns="576000">
            <a:noAutofit/>
          </a:bodyPr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>
                <a:solidFill>
                  <a:schemeClr val="bg1"/>
                </a:solidFill>
              </a:rPr>
              <a:t>Рекомендации </a:t>
            </a:r>
            <a:br>
              <a:rPr lang="ru-RU" sz="1200" b="1" dirty="0">
                <a:solidFill>
                  <a:schemeClr val="bg1"/>
                </a:solidFill>
              </a:rPr>
            </a:br>
            <a:r>
              <a:rPr lang="ru-RU" sz="12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по оформлению слайдов</a:t>
            </a:r>
          </a:p>
          <a:p>
            <a:pPr marL="0" algn="l" defTabSz="779158" rtl="0" eaLnBrk="1" latinLnBrk="0" hangingPunct="1"/>
            <a:endParaRPr lang="ru-RU" sz="800" b="1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182561" indent="-182561" algn="l" defTabSz="779158" rtl="0" eaLnBrk="1" latinLnBrk="0" hangingPunct="1">
              <a:spcAft>
                <a:spcPts val="200"/>
              </a:spcAft>
              <a:buFont typeface="+mj-lt"/>
              <a:buAutoNum type="arabicPeriod"/>
            </a:pPr>
            <a:r>
              <a: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ТЕКСТ</a:t>
            </a:r>
          </a:p>
          <a:p>
            <a:pPr marL="266698" lvl="4" indent="-88899" algn="l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800" b="0" dirty="0" err="1">
                <a:solidFill>
                  <a:schemeClr val="bg1"/>
                </a:solidFill>
              </a:rPr>
              <a:t>Корп.шрифт</a:t>
            </a:r>
            <a:r>
              <a:rPr lang="ru-RU" sz="800" b="0" dirty="0">
                <a:solidFill>
                  <a:schemeClr val="bg1"/>
                </a:solidFill>
              </a:rPr>
              <a:t> для презентаций</a:t>
            </a:r>
            <a:r>
              <a:rPr lang="ru-RU" sz="800" b="0" baseline="0" dirty="0">
                <a:solidFill>
                  <a:schemeClr val="bg1"/>
                </a:solidFill>
              </a:rPr>
              <a:t> </a:t>
            </a:r>
            <a:r>
              <a:rPr lang="ru-RU" sz="800" baseline="0" dirty="0">
                <a:solidFill>
                  <a:schemeClr val="bg1"/>
                </a:solidFill>
              </a:rPr>
              <a:t>– </a:t>
            </a:r>
            <a:br>
              <a:rPr lang="ru-RU" sz="800" baseline="0" dirty="0">
                <a:solidFill>
                  <a:schemeClr val="bg1"/>
                </a:solidFill>
              </a:rPr>
            </a:br>
            <a:r>
              <a:rPr lang="en-US" sz="800" b="1" dirty="0">
                <a:solidFill>
                  <a:schemeClr val="bg1"/>
                </a:solidFill>
              </a:rPr>
              <a:t>Arial</a:t>
            </a:r>
            <a:r>
              <a:rPr lang="ru-RU" sz="800" dirty="0">
                <a:solidFill>
                  <a:schemeClr val="bg1"/>
                </a:solidFill>
              </a:rPr>
              <a:t> (</a:t>
            </a:r>
            <a:r>
              <a:rPr lang="ru-RU" sz="800" i="1" dirty="0">
                <a:solidFill>
                  <a:schemeClr val="bg1"/>
                </a:solidFill>
              </a:rPr>
              <a:t>д</a:t>
            </a:r>
            <a:r>
              <a:rPr lang="ru-RU" sz="800" i="1" baseline="0" dirty="0">
                <a:solidFill>
                  <a:schemeClr val="bg1"/>
                </a:solidFill>
              </a:rPr>
              <a:t>опустимо:</a:t>
            </a:r>
            <a:r>
              <a:rPr lang="ru-RU" sz="800" baseline="0" dirty="0">
                <a:solidFill>
                  <a:schemeClr val="bg1"/>
                </a:solidFill>
              </a:rPr>
              <a:t> </a:t>
            </a:r>
            <a:r>
              <a:rPr lang="en-US" sz="800" baseline="0" dirty="0">
                <a:solidFill>
                  <a:schemeClr val="bg1"/>
                </a:solidFill>
              </a:rPr>
              <a:t>Arial Narrow</a:t>
            </a:r>
            <a:r>
              <a:rPr lang="ru-RU" sz="800" baseline="0" dirty="0">
                <a:solidFill>
                  <a:schemeClr val="bg1"/>
                </a:solidFill>
              </a:rPr>
              <a:t>)</a:t>
            </a:r>
          </a:p>
          <a:p>
            <a:pPr marL="266698" lvl="4" indent="-88899" algn="l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800" baseline="0" dirty="0">
                <a:solidFill>
                  <a:schemeClr val="bg1"/>
                </a:solidFill>
              </a:rPr>
              <a:t>Заголовок слайда – </a:t>
            </a:r>
            <a:r>
              <a:rPr lang="ru-RU" sz="800" b="1" baseline="0" dirty="0">
                <a:solidFill>
                  <a:schemeClr val="bg1"/>
                </a:solidFill>
              </a:rPr>
              <a:t>не ниже 16 </a:t>
            </a:r>
            <a:r>
              <a:rPr lang="ru-RU" sz="800" b="1" baseline="0" dirty="0" err="1">
                <a:solidFill>
                  <a:schemeClr val="bg1"/>
                </a:solidFill>
              </a:rPr>
              <a:t>пт</a:t>
            </a:r>
            <a:endParaRPr lang="ru-RU" sz="800" b="1" baseline="0" dirty="0">
              <a:solidFill>
                <a:schemeClr val="bg1"/>
              </a:solidFill>
            </a:endParaRPr>
          </a:p>
          <a:p>
            <a:pPr marL="266698" lvl="4" indent="-88899" algn="l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800" baseline="0" dirty="0">
                <a:solidFill>
                  <a:schemeClr val="bg1"/>
                </a:solidFill>
              </a:rPr>
              <a:t>Текст на слайде – </a:t>
            </a:r>
            <a:r>
              <a:rPr lang="ru-RU" sz="800" b="1" baseline="0" dirty="0">
                <a:solidFill>
                  <a:schemeClr val="bg1"/>
                </a:solidFill>
              </a:rPr>
              <a:t>не ниже </a:t>
            </a:r>
            <a:r>
              <a:rPr lang="en-US" sz="800" b="1" baseline="0" dirty="0">
                <a:solidFill>
                  <a:schemeClr val="bg1"/>
                </a:solidFill>
              </a:rPr>
              <a:t>1</a:t>
            </a:r>
            <a:r>
              <a:rPr lang="ru-RU" sz="800" b="1" baseline="0" dirty="0">
                <a:solidFill>
                  <a:schemeClr val="bg1"/>
                </a:solidFill>
              </a:rPr>
              <a:t>2 </a:t>
            </a:r>
            <a:r>
              <a:rPr lang="ru-RU" sz="800" b="1" baseline="0" dirty="0" err="1">
                <a:solidFill>
                  <a:schemeClr val="bg1"/>
                </a:solidFill>
              </a:rPr>
              <a:t>пт</a:t>
            </a:r>
            <a:endParaRPr lang="ru-RU" sz="800" b="1" baseline="0" dirty="0">
              <a:solidFill>
                <a:schemeClr val="bg1"/>
              </a:solidFill>
            </a:endParaRPr>
          </a:p>
          <a:p>
            <a:pPr marL="266698" lvl="4" indent="-88899" algn="l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800" baseline="0" dirty="0">
                <a:solidFill>
                  <a:schemeClr val="bg1"/>
                </a:solidFill>
              </a:rPr>
              <a:t>Примечания – </a:t>
            </a:r>
            <a:r>
              <a:rPr lang="ru-RU" sz="800" b="1" baseline="0" dirty="0">
                <a:solidFill>
                  <a:schemeClr val="bg1"/>
                </a:solidFill>
              </a:rPr>
              <a:t>не ниже </a:t>
            </a:r>
            <a:r>
              <a:rPr lang="en-US" sz="800" b="1" baseline="0" dirty="0">
                <a:solidFill>
                  <a:schemeClr val="bg1"/>
                </a:solidFill>
              </a:rPr>
              <a:t>8</a:t>
            </a:r>
            <a:r>
              <a:rPr lang="ru-RU" sz="800" b="1" baseline="0" dirty="0">
                <a:solidFill>
                  <a:schemeClr val="bg1"/>
                </a:solidFill>
              </a:rPr>
              <a:t> </a:t>
            </a:r>
            <a:r>
              <a:rPr lang="ru-RU" sz="800" b="1" baseline="0" dirty="0" err="1">
                <a:solidFill>
                  <a:schemeClr val="bg1"/>
                </a:solidFill>
              </a:rPr>
              <a:t>пт</a:t>
            </a:r>
            <a:endParaRPr lang="ru-RU" sz="800" b="1" baseline="0" dirty="0">
              <a:solidFill>
                <a:schemeClr val="bg1"/>
              </a:solidFill>
            </a:endParaRPr>
          </a:p>
          <a:p>
            <a:pPr marL="266698" lvl="4" indent="-88899" algn="l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800" baseline="0" dirty="0">
                <a:solidFill>
                  <a:schemeClr val="bg1"/>
                </a:solidFill>
              </a:rPr>
              <a:t>Используйте на слайде </a:t>
            </a:r>
            <a:br>
              <a:rPr lang="ru-RU" sz="800" baseline="0" dirty="0">
                <a:solidFill>
                  <a:schemeClr val="bg1"/>
                </a:solidFill>
              </a:rPr>
            </a:br>
            <a:r>
              <a:rPr lang="ru-RU" sz="800" b="1" baseline="0" dirty="0">
                <a:solidFill>
                  <a:schemeClr val="bg1"/>
                </a:solidFill>
              </a:rPr>
              <a:t>не более 3 размеров шрифтов</a:t>
            </a:r>
            <a:endParaRPr lang="en-US" sz="800" b="1" baseline="0" dirty="0">
              <a:solidFill>
                <a:schemeClr val="bg1"/>
              </a:solidFill>
            </a:endParaRPr>
          </a:p>
          <a:p>
            <a:pPr marL="182561" indent="-182561" algn="l" defTabSz="779158" rtl="0" eaLnBrk="1" latinLnBrk="0" hangingPunct="1">
              <a:spcBef>
                <a:spcPts val="300"/>
              </a:spcBef>
              <a:spcAft>
                <a:spcPts val="200"/>
              </a:spcAft>
              <a:buFont typeface="+mj-lt"/>
              <a:buAutoNum type="arabicPeriod"/>
            </a:pPr>
            <a:r>
              <a: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ДИАГРАММЫ</a:t>
            </a:r>
          </a:p>
          <a:p>
            <a:pPr marL="266698" lvl="1" indent="-79375" algn="l" defTabSz="779158" rtl="0" eaLnBrk="1" latinLnBrk="0" hangingPunct="1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Используйте единый стиль оформления диаграмм</a:t>
            </a:r>
          </a:p>
          <a:p>
            <a:pPr marL="266698" lvl="1" indent="-79375" algn="l" defTabSz="779158" rtl="0" eaLnBrk="1" latinLnBrk="0" hangingPunct="1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Используйте шрифты одинакового размера в</a:t>
            </a:r>
            <a:r>
              <a:rPr lang="ru-RU" sz="800" b="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диаграммах, располагающихся на одном слайде</a:t>
            </a:r>
          </a:p>
          <a:p>
            <a:pPr marL="266698" lvl="1" indent="-79375" algn="l" defTabSz="779158" rtl="0" eaLnBrk="1" latinLnBrk="0" hangingPunct="1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На одном слайде – не более 4 диаграмм</a:t>
            </a:r>
          </a:p>
          <a:p>
            <a:pPr marL="182561" marR="0" lvl="0" indent="-182561" algn="l" defTabSz="779158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2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ИКОНКИ</a:t>
            </a:r>
          </a:p>
          <a:p>
            <a:pPr marL="266698" marR="0" lvl="1" indent="-84138" algn="l" defTabSz="779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800" dirty="0">
                <a:solidFill>
                  <a:schemeClr val="bg1"/>
                </a:solidFill>
              </a:rPr>
              <a:t>Выбирайте оформление</a:t>
            </a:r>
            <a:r>
              <a:rPr lang="ru-RU" sz="800" baseline="0" dirty="0">
                <a:solidFill>
                  <a:schemeClr val="bg1"/>
                </a:solidFill>
              </a:rPr>
              <a:t> </a:t>
            </a:r>
            <a:br>
              <a:rPr lang="ru-RU" sz="800" baseline="0" dirty="0">
                <a:solidFill>
                  <a:schemeClr val="bg1"/>
                </a:solidFill>
              </a:rPr>
            </a:br>
            <a:r>
              <a:rPr lang="ru-RU" sz="800" baseline="0" dirty="0">
                <a:solidFill>
                  <a:schemeClr val="bg1"/>
                </a:solidFill>
              </a:rPr>
              <a:t>иконок </a:t>
            </a:r>
            <a:r>
              <a:rPr lang="ru-RU" sz="800" dirty="0">
                <a:solidFill>
                  <a:schemeClr val="bg1"/>
                </a:solidFill>
              </a:rPr>
              <a:t>в</a:t>
            </a:r>
            <a:r>
              <a:rPr lang="ru-RU" sz="800" baseline="0" dirty="0">
                <a:solidFill>
                  <a:schemeClr val="bg1"/>
                </a:solidFill>
              </a:rPr>
              <a:t> едином стиле</a:t>
            </a:r>
            <a:endParaRPr lang="ru-RU" sz="800" b="1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182561" marR="0" lvl="0" indent="-182561" algn="l" defTabSz="779158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2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ru-RU" sz="800" b="1" dirty="0">
                <a:solidFill>
                  <a:schemeClr val="bg1"/>
                </a:solidFill>
              </a:rPr>
              <a:t>ИЗОБРАЖЕНИЯ</a:t>
            </a:r>
          </a:p>
          <a:p>
            <a:pPr marL="266698" lvl="1" indent="-84138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800" dirty="0">
                <a:solidFill>
                  <a:schemeClr val="bg1"/>
                </a:solidFill>
              </a:rPr>
              <a:t>Нельзя</a:t>
            </a:r>
            <a:r>
              <a:rPr lang="ru-RU" sz="800" baseline="0" dirty="0">
                <a:solidFill>
                  <a:schemeClr val="bg1"/>
                </a:solidFill>
              </a:rPr>
              <a:t> искажать пропорции</a:t>
            </a:r>
          </a:p>
          <a:p>
            <a:pPr marL="266698" lvl="1" indent="-84138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800" dirty="0">
                <a:solidFill>
                  <a:schemeClr val="bg1"/>
                </a:solidFill>
              </a:rPr>
              <a:t>Рекомендуемое разрешение</a:t>
            </a:r>
            <a:r>
              <a:rPr lang="ru-RU" sz="800" baseline="0" dirty="0">
                <a:solidFill>
                  <a:schemeClr val="bg1"/>
                </a:solidFill>
              </a:rPr>
              <a:t> – </a:t>
            </a:r>
            <a:br>
              <a:rPr lang="ru-RU" sz="800" baseline="0" dirty="0">
                <a:solidFill>
                  <a:schemeClr val="bg1"/>
                </a:solidFill>
              </a:rPr>
            </a:br>
            <a:r>
              <a:rPr lang="ru-RU" sz="800" baseline="0" dirty="0">
                <a:solidFill>
                  <a:schemeClr val="bg1"/>
                </a:solidFill>
              </a:rPr>
              <a:t>не более 150 пикселей на дюйм</a:t>
            </a:r>
            <a:endParaRPr lang="ru-RU" sz="800" b="1" dirty="0">
              <a:solidFill>
                <a:schemeClr val="bg1"/>
              </a:solidFill>
            </a:endParaRPr>
          </a:p>
          <a:p>
            <a:pPr marL="182561" marR="0" lvl="0" indent="-182561" algn="l" defTabSz="779158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2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ОБЩИЕ РЕКОМЕНДАЦИИ</a:t>
            </a:r>
          </a:p>
          <a:p>
            <a:pPr marL="266698" marR="0" lvl="1" indent="-92075" algn="l" defTabSz="779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Скажите «нет» презентациям </a:t>
            </a:r>
            <a:b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с большим количеством текста</a:t>
            </a:r>
          </a:p>
          <a:p>
            <a:pPr marL="266698" marR="0" lvl="1" indent="-92075" algn="l" defTabSz="779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Используйте простые схемы </a:t>
            </a:r>
            <a:b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и графику</a:t>
            </a:r>
          </a:p>
          <a:p>
            <a:pPr marL="266698" marR="0" lvl="1" indent="-92075" algn="l" defTabSz="779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Делайте слайды лаконичными</a:t>
            </a:r>
          </a:p>
          <a:p>
            <a:pPr marL="572142" marR="0" lvl="1" indent="-182561" algn="l" defTabSz="779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ru-RU" sz="800" b="1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9249089" y="68324"/>
            <a:ext cx="377590" cy="436959"/>
          </a:xfrm>
          <a:prstGeom prst="rect">
            <a:avLst/>
          </a:prstGeom>
          <a:solidFill>
            <a:srgbClr val="008C95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  <a:p>
            <a:pPr algn="ctr" eaLnBrk="1" hangingPunct="1">
              <a:defRPr/>
            </a:pPr>
            <a:r>
              <a:rPr lang="en-US" sz="700" dirty="0">
                <a:solidFill>
                  <a:srgbClr val="FFFFFF"/>
                </a:solidFill>
              </a:rPr>
              <a:t>140</a:t>
            </a:r>
            <a:endParaRPr lang="ru-RU" sz="700" dirty="0">
              <a:solidFill>
                <a:srgbClr val="FFFFFF"/>
              </a:solidFill>
            </a:endParaRP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</a:t>
            </a:r>
            <a:r>
              <a:rPr lang="en-US" sz="700" dirty="0">
                <a:solidFill>
                  <a:srgbClr val="FFFFFF"/>
                </a:solidFill>
              </a:rPr>
              <a:t>49</a:t>
            </a:r>
            <a:endParaRPr lang="ru-RU" sz="700" dirty="0">
              <a:solidFill>
                <a:srgbClr val="FFFFFF"/>
              </a:solidFill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9249089" y="942241"/>
            <a:ext cx="377590" cy="438150"/>
          </a:xfrm>
          <a:prstGeom prst="rect">
            <a:avLst/>
          </a:prstGeom>
          <a:solidFill>
            <a:srgbClr val="D0D0D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208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208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208</a:t>
            </a:r>
          </a:p>
        </p:txBody>
      </p:sp>
      <p:sp>
        <p:nvSpPr>
          <p:cNvPr id="69" name="Прямоугольник 68"/>
          <p:cNvSpPr/>
          <p:nvPr/>
        </p:nvSpPr>
        <p:spPr>
          <a:xfrm>
            <a:off x="9249089" y="505284"/>
            <a:ext cx="377590" cy="436960"/>
          </a:xfrm>
          <a:prstGeom prst="rect">
            <a:avLst/>
          </a:prstGeom>
          <a:solidFill>
            <a:srgbClr val="99CC0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153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204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70" name="Прямоугольник 69"/>
          <p:cNvSpPr/>
          <p:nvPr/>
        </p:nvSpPr>
        <p:spPr>
          <a:xfrm>
            <a:off x="9249089" y="3367557"/>
            <a:ext cx="377590" cy="436960"/>
          </a:xfrm>
          <a:prstGeom prst="rect">
            <a:avLst/>
          </a:prstGeom>
          <a:solidFill>
            <a:srgbClr val="E5F2F2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229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71" name="Прямоугольник 70"/>
          <p:cNvSpPr/>
          <p:nvPr/>
        </p:nvSpPr>
        <p:spPr>
          <a:xfrm>
            <a:off x="9249089" y="1623279"/>
            <a:ext cx="377590" cy="438150"/>
          </a:xfrm>
          <a:prstGeom prst="rect">
            <a:avLst/>
          </a:prstGeom>
          <a:solidFill>
            <a:srgbClr val="F2F2F2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72" name="Прямоугольник 71"/>
          <p:cNvSpPr/>
          <p:nvPr/>
        </p:nvSpPr>
        <p:spPr>
          <a:xfrm>
            <a:off x="9249089" y="2056667"/>
            <a:ext cx="377590" cy="436959"/>
          </a:xfrm>
          <a:prstGeom prst="rect">
            <a:avLst/>
          </a:prstGeom>
          <a:solidFill>
            <a:srgbClr val="B2D2D8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178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210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216</a:t>
            </a:r>
          </a:p>
        </p:txBody>
      </p:sp>
      <p:sp>
        <p:nvSpPr>
          <p:cNvPr id="73" name="Прямоугольник 72"/>
          <p:cNvSpPr/>
          <p:nvPr/>
        </p:nvSpPr>
        <p:spPr>
          <a:xfrm>
            <a:off x="9249089" y="2493630"/>
            <a:ext cx="377590" cy="436960"/>
          </a:xfrm>
          <a:prstGeom prst="rect">
            <a:avLst/>
          </a:prstGeom>
          <a:solidFill>
            <a:srgbClr val="FFC00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255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192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74" name="Прямоугольник 73"/>
          <p:cNvSpPr/>
          <p:nvPr/>
        </p:nvSpPr>
        <p:spPr>
          <a:xfrm>
            <a:off x="9249089" y="2930588"/>
            <a:ext cx="377590" cy="436959"/>
          </a:xfrm>
          <a:prstGeom prst="rect">
            <a:avLst/>
          </a:prstGeom>
          <a:solidFill>
            <a:srgbClr val="C0000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192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75" name="Прямоугольник 74"/>
          <p:cNvSpPr/>
          <p:nvPr/>
        </p:nvSpPr>
        <p:spPr>
          <a:xfrm>
            <a:off x="9249089" y="3804504"/>
            <a:ext cx="377590" cy="438150"/>
          </a:xfrm>
          <a:prstGeom prst="rect">
            <a:avLst/>
          </a:prstGeom>
          <a:solidFill>
            <a:srgbClr val="80808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</p:txBody>
      </p:sp>
      <p:sp>
        <p:nvSpPr>
          <p:cNvPr id="76" name="Прямоугольник 75"/>
          <p:cNvSpPr/>
          <p:nvPr/>
        </p:nvSpPr>
        <p:spPr>
          <a:xfrm>
            <a:off x="9249089" y="4242654"/>
            <a:ext cx="377590" cy="438150"/>
          </a:xfrm>
          <a:prstGeom prst="rect">
            <a:avLst/>
          </a:prstGeom>
          <a:solidFill>
            <a:srgbClr val="F58A1F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245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138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31</a:t>
            </a:r>
          </a:p>
        </p:txBody>
      </p:sp>
      <p:sp>
        <p:nvSpPr>
          <p:cNvPr id="77" name="Прямоугольник 76"/>
          <p:cNvSpPr/>
          <p:nvPr/>
        </p:nvSpPr>
        <p:spPr>
          <a:xfrm>
            <a:off x="9249091" y="942241"/>
            <a:ext cx="377590" cy="438150"/>
          </a:xfrm>
          <a:prstGeom prst="rect">
            <a:avLst/>
          </a:prstGeom>
          <a:solidFill>
            <a:srgbClr val="D0D0D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208</a:t>
            </a:r>
          </a:p>
        </p:txBody>
      </p:sp>
      <p:sp>
        <p:nvSpPr>
          <p:cNvPr id="78" name="Прямоугольник 77"/>
          <p:cNvSpPr/>
          <p:nvPr/>
        </p:nvSpPr>
        <p:spPr>
          <a:xfrm>
            <a:off x="9249091" y="505284"/>
            <a:ext cx="377590" cy="436960"/>
          </a:xfrm>
          <a:prstGeom prst="rect">
            <a:avLst/>
          </a:prstGeom>
          <a:solidFill>
            <a:srgbClr val="99CC0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153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204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0</a:t>
            </a:r>
          </a:p>
        </p:txBody>
      </p:sp>
      <p:sp>
        <p:nvSpPr>
          <p:cNvPr id="79" name="Прямоугольник 78"/>
          <p:cNvSpPr/>
          <p:nvPr/>
        </p:nvSpPr>
        <p:spPr>
          <a:xfrm>
            <a:off x="9249091" y="3367560"/>
            <a:ext cx="377590" cy="436960"/>
          </a:xfrm>
          <a:prstGeom prst="rect">
            <a:avLst/>
          </a:prstGeom>
          <a:solidFill>
            <a:srgbClr val="E5F2F2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229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80" name="Прямоугольник 79"/>
          <p:cNvSpPr/>
          <p:nvPr/>
        </p:nvSpPr>
        <p:spPr>
          <a:xfrm>
            <a:off x="9249091" y="1623279"/>
            <a:ext cx="377590" cy="438150"/>
          </a:xfrm>
          <a:prstGeom prst="rect">
            <a:avLst/>
          </a:prstGeom>
          <a:solidFill>
            <a:srgbClr val="F2F2F2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81" name="Прямоугольник 80"/>
          <p:cNvSpPr/>
          <p:nvPr/>
        </p:nvSpPr>
        <p:spPr>
          <a:xfrm>
            <a:off x="9249091" y="2056667"/>
            <a:ext cx="377590" cy="436959"/>
          </a:xfrm>
          <a:prstGeom prst="rect">
            <a:avLst/>
          </a:prstGeom>
          <a:solidFill>
            <a:srgbClr val="B2D2D8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178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210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216</a:t>
            </a:r>
          </a:p>
        </p:txBody>
      </p:sp>
      <p:sp>
        <p:nvSpPr>
          <p:cNvPr id="82" name="Прямоугольник 81"/>
          <p:cNvSpPr/>
          <p:nvPr/>
        </p:nvSpPr>
        <p:spPr>
          <a:xfrm>
            <a:off x="9249091" y="2493630"/>
            <a:ext cx="377590" cy="436960"/>
          </a:xfrm>
          <a:prstGeom prst="rect">
            <a:avLst/>
          </a:prstGeom>
          <a:solidFill>
            <a:srgbClr val="FFC00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255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192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83" name="Прямоугольник 82"/>
          <p:cNvSpPr/>
          <p:nvPr/>
        </p:nvSpPr>
        <p:spPr>
          <a:xfrm>
            <a:off x="9249091" y="2930588"/>
            <a:ext cx="377590" cy="436959"/>
          </a:xfrm>
          <a:prstGeom prst="rect">
            <a:avLst/>
          </a:prstGeom>
          <a:solidFill>
            <a:srgbClr val="C0000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192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84" name="Прямоугольник 83"/>
          <p:cNvSpPr/>
          <p:nvPr/>
        </p:nvSpPr>
        <p:spPr>
          <a:xfrm>
            <a:off x="9249091" y="3804504"/>
            <a:ext cx="377590" cy="438150"/>
          </a:xfrm>
          <a:prstGeom prst="rect">
            <a:avLst/>
          </a:prstGeom>
          <a:solidFill>
            <a:srgbClr val="80808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</p:txBody>
      </p:sp>
      <p:sp>
        <p:nvSpPr>
          <p:cNvPr id="85" name="Прямоугольник 84"/>
          <p:cNvSpPr/>
          <p:nvPr/>
        </p:nvSpPr>
        <p:spPr>
          <a:xfrm>
            <a:off x="9249091" y="4242654"/>
            <a:ext cx="377590" cy="438150"/>
          </a:xfrm>
          <a:prstGeom prst="rect">
            <a:avLst/>
          </a:prstGeom>
          <a:solidFill>
            <a:srgbClr val="F58A1F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245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138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31</a:t>
            </a:r>
          </a:p>
        </p:txBody>
      </p:sp>
      <p:cxnSp>
        <p:nvCxnSpPr>
          <p:cNvPr id="86" name="Прямая соединительная линия 85"/>
          <p:cNvCxnSpPr/>
          <p:nvPr/>
        </p:nvCxnSpPr>
        <p:spPr bwMode="auto">
          <a:xfrm>
            <a:off x="9746099" y="444500"/>
            <a:ext cx="2051050" cy="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02217" y="898072"/>
            <a:ext cx="8506117" cy="1298132"/>
          </a:xfr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>
              <a:spcBef>
                <a:spcPts val="0"/>
              </a:spcBef>
              <a:defRPr kumimoji="0" lang="ru-RU" sz="3200" b="0" i="0" u="none" strike="noStrike" kern="1200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Arial" charset="0"/>
                <a:ea typeface="+mn-ea"/>
                <a:cs typeface="+mn-cs"/>
              </a:defRPr>
            </a:lvl1pPr>
          </a:lstStyle>
          <a:p>
            <a:pPr marL="0" marR="0" lvl="0" indent="0" defTabSz="914395" latinLnBrk="0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ru-RU" dirty="0"/>
              <a:t>Название презентации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 bwMode="auto">
          <a:xfrm>
            <a:off x="393539" y="2278556"/>
            <a:ext cx="0" cy="69696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" name="Прямая соединительная линия 38"/>
          <p:cNvCxnSpPr/>
          <p:nvPr/>
        </p:nvCxnSpPr>
        <p:spPr bwMode="auto">
          <a:xfrm>
            <a:off x="5203902" y="2278556"/>
            <a:ext cx="0" cy="69696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476184" y="2225922"/>
            <a:ext cx="4644059" cy="774322"/>
          </a:xfrm>
          <a:prstGeom prst="rect">
            <a:avLst/>
          </a:prstGeom>
        </p:spPr>
        <p:txBody>
          <a:bodyPr tIns="36000" rIns="0" bIns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895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791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687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583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478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374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270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16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Имя Фамилия</a:t>
            </a:r>
            <a:br>
              <a:rPr lang="ru-RU" dirty="0"/>
            </a:br>
            <a:r>
              <a:rPr lang="ru-RU" dirty="0"/>
              <a:t>Должность</a:t>
            </a:r>
            <a:br>
              <a:rPr lang="ru-RU" dirty="0"/>
            </a:br>
            <a:r>
              <a:rPr lang="ru-RU" dirty="0"/>
              <a:t>Компания / функция / направление</a:t>
            </a:r>
          </a:p>
        </p:txBody>
      </p:sp>
      <p:sp>
        <p:nvSpPr>
          <p:cNvPr id="34" name="Текст 13"/>
          <p:cNvSpPr>
            <a:spLocks noGrp="1"/>
          </p:cNvSpPr>
          <p:nvPr>
            <p:ph type="body" sz="quarter" idx="19" hasCustomPrompt="1"/>
          </p:nvPr>
        </p:nvSpPr>
        <p:spPr>
          <a:xfrm>
            <a:off x="5287562" y="2225922"/>
            <a:ext cx="3520772" cy="774322"/>
          </a:xfrm>
          <a:prstGeom prst="rect">
            <a:avLst/>
          </a:prstGeom>
        </p:spPr>
        <p:txBody>
          <a:bodyPr tIns="36000"/>
          <a:lstStyle>
            <a:lvl1pPr>
              <a:spcBef>
                <a:spcPts val="0"/>
              </a:spcBef>
              <a:spcAft>
                <a:spcPts val="0"/>
              </a:spcAft>
              <a:defRPr sz="12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r>
              <a:rPr lang="ru-RU" dirty="0"/>
              <a:t>Название мероприятия</a:t>
            </a:r>
            <a:br>
              <a:rPr lang="ru-RU" dirty="0"/>
            </a:br>
            <a:r>
              <a:rPr lang="ru-RU" dirty="0"/>
              <a:t>Дата проведения</a:t>
            </a: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98" y="366765"/>
            <a:ext cx="876123" cy="16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004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1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oleObject" Target="../embeddings/oleObject12.bin"/><Relationship Id="rId5" Type="http://schemas.openxmlformats.org/officeDocument/2006/relationships/slideLayout" Target="../slideLayouts/slideLayout19.xml"/><Relationship Id="rId10" Type="http://schemas.openxmlformats.org/officeDocument/2006/relationships/tags" Target="../tags/tag21.xml"/><Relationship Id="rId4" Type="http://schemas.openxmlformats.org/officeDocument/2006/relationships/slideLayout" Target="../slideLayouts/slideLayout18.xml"/><Relationship Id="rId9" Type="http://schemas.openxmlformats.org/officeDocument/2006/relationships/tags" Target="../tags/tag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oleObject" Target="../embeddings/oleObject18.bin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tags" Target="../tags/tag30.xml"/><Relationship Id="rId5" Type="http://schemas.openxmlformats.org/officeDocument/2006/relationships/slideLayout" Target="../slideLayouts/slideLayout26.xml"/><Relationship Id="rId10" Type="http://schemas.openxmlformats.org/officeDocument/2006/relationships/tags" Target="../tags/tag29.xml"/><Relationship Id="rId4" Type="http://schemas.openxmlformats.org/officeDocument/2006/relationships/slideLayout" Target="../slideLayouts/slideLayout25.xml"/><Relationship Id="rId9" Type="http://schemas.openxmlformats.org/officeDocument/2006/relationships/theme" Target="../theme/theme3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theme" Target="../theme/theme4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31.xml"/><Relationship Id="rId16" Type="http://schemas.openxmlformats.org/officeDocument/2006/relationships/oleObject" Target="../embeddings/oleObject19.bin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5" Type="http://schemas.openxmlformats.org/officeDocument/2006/relationships/tags" Target="../tags/tag32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tags" Target="../tags/tag3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tags" Target="../tags/tag40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tags" Target="../tags/tag39.xml"/><Relationship Id="rId2" Type="http://schemas.openxmlformats.org/officeDocument/2006/relationships/slideLayout" Target="../slideLayouts/slideLayout43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46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oleObject" Target="../embeddings/oleObject23.bin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tags" Target="../tags/tag49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tags" Target="../tags/tag48.xml"/><Relationship Id="rId2" Type="http://schemas.openxmlformats.org/officeDocument/2006/relationships/slideLayout" Target="../slideLayouts/slideLayout53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theme" Target="../theme/theme6.xml"/><Relationship Id="rId5" Type="http://schemas.openxmlformats.org/officeDocument/2006/relationships/slideLayout" Target="../slideLayouts/slideLayout56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oleObject" Target="../embeddings/oleObject28.bin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tags" Target="../tags/tag61.xml"/><Relationship Id="rId3" Type="http://schemas.openxmlformats.org/officeDocument/2006/relationships/slideLayout" Target="../slideLayouts/slideLayout64.xml"/><Relationship Id="rId7" Type="http://schemas.openxmlformats.org/officeDocument/2006/relationships/tags" Target="../tags/tag60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theme" Target="../theme/theme7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66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65.xml"/><Relationship Id="rId9" Type="http://schemas.openxmlformats.org/officeDocument/2006/relationships/oleObject" Target="../embeddings/oleObject34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/>
          <p:cNvGraphicFramePr>
            <a:graphicFrameLocks noChangeAspect="1"/>
          </p:cNvGraphicFramePr>
          <p:nvPr>
            <p:custDataLst>
              <p:tags r:id="rId16"/>
            </p:custDataLst>
            <p:extLst>
              <p:ext uri="{D42A27DB-BD31-4B8C-83A1-F6EECF244321}">
                <p14:modId xmlns:p14="http://schemas.microsoft.com/office/powerpoint/2010/main" val="2802433045"/>
              </p:ext>
            </p:extLst>
          </p:nvPr>
        </p:nvGraphicFramePr>
        <p:xfrm>
          <a:off x="1475" y="1201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18" imgW="270" imgH="270" progId="TCLayout.ActiveDocument.1">
                  <p:embed/>
                </p:oleObj>
              </mc:Choice>
              <mc:Fallback>
                <p:oleObj name="Слайд think-cell" r:id="rId18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475" y="1201"/>
                        <a:ext cx="1465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 hidden="1"/>
          <p:cNvSpPr/>
          <p:nvPr>
            <p:custDataLst>
              <p:tags r:id="rId17"/>
            </p:custDataLst>
          </p:nvPr>
        </p:nvSpPr>
        <p:spPr bwMode="auto">
          <a:xfrm>
            <a:off x="0" y="1"/>
            <a:ext cx="158750" cy="15875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3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5856" y="4881994"/>
            <a:ext cx="876289" cy="165600"/>
          </a:xfrm>
          <a:prstGeom prst="rect">
            <a:avLst/>
          </a:prstGeom>
          <a:effectLst/>
        </p:spPr>
      </p:pic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5600" y="853441"/>
            <a:ext cx="8636400" cy="3798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38952" rIns="77903" bIns="3895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dirty="0"/>
              <a:t>Образец текста</a:t>
            </a:r>
          </a:p>
          <a:p>
            <a:pPr lvl="1"/>
            <a:r>
              <a:rPr lang="ru-RU" altLang="en-US" dirty="0"/>
              <a:t>Второй уровень</a:t>
            </a:r>
          </a:p>
          <a:p>
            <a:pPr lvl="2"/>
            <a:r>
              <a:rPr lang="ru-RU" altLang="en-US" dirty="0"/>
              <a:t>Третий уровень</a:t>
            </a:r>
          </a:p>
          <a:p>
            <a:pPr lvl="3"/>
            <a:r>
              <a:rPr lang="ru-RU" altLang="en-US" dirty="0"/>
              <a:t>Четвертый уровень</a:t>
            </a:r>
          </a:p>
          <a:p>
            <a:pPr lvl="4"/>
            <a:r>
              <a:rPr lang="ru-RU" altLang="en-US" dirty="0"/>
              <a:t>Пятый уровень</a:t>
            </a:r>
          </a:p>
        </p:txBody>
      </p:sp>
      <p:sp>
        <p:nvSpPr>
          <p:cNvPr id="38" name="Заголовок 1"/>
          <p:cNvSpPr txBox="1">
            <a:spLocks/>
          </p:cNvSpPr>
          <p:nvPr/>
        </p:nvSpPr>
        <p:spPr>
          <a:xfrm>
            <a:off x="395536" y="154103"/>
            <a:ext cx="8497326" cy="527447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rgbClr val="008C95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5pPr>
            <a:lvl6pPr marL="389512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779025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168538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55805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395"/>
            <a:endParaRPr lang="ru-RU" sz="1800" kern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600" y="204540"/>
            <a:ext cx="8636400" cy="5292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lvl="0"/>
            <a:r>
              <a:rPr lang="ru-RU" dirty="0"/>
              <a:t>Образец заголовка (заголовок не более 2 строк)</a:t>
            </a:r>
          </a:p>
        </p:txBody>
      </p:sp>
      <p:sp>
        <p:nvSpPr>
          <p:cNvPr id="39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6636" y="4900931"/>
            <a:ext cx="289560" cy="177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8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1" name="Нижний колонтитул 8"/>
          <p:cNvSpPr>
            <a:spLocks noGrp="1"/>
          </p:cNvSpPr>
          <p:nvPr>
            <p:ph type="ftr" sz="quarter" idx="3"/>
          </p:nvPr>
        </p:nvSpPr>
        <p:spPr>
          <a:xfrm>
            <a:off x="255600" y="4755454"/>
            <a:ext cx="5986800" cy="332562"/>
          </a:xfrm>
          <a:prstGeom prst="rect">
            <a:avLst/>
          </a:prstGeom>
        </p:spPr>
        <p:txBody>
          <a:bodyPr vert="horz" lIns="0" tIns="45720" rIns="91440" bIns="45720" rtlCol="0" anchor="b"/>
          <a:lstStyle>
            <a:lvl1pPr algn="l">
              <a:defRPr sz="800">
                <a:solidFill>
                  <a:srgbClr val="008C95"/>
                </a:solidFill>
              </a:defRPr>
            </a:lvl1pPr>
          </a:lstStyle>
          <a:p>
            <a:r>
              <a:rPr lang="ru-RU"/>
              <a:t>Название презентации. Мероприятие</a:t>
            </a:r>
            <a:endParaRPr lang="ru-RU" dirty="0"/>
          </a:p>
        </p:txBody>
      </p:sp>
      <p:sp>
        <p:nvSpPr>
          <p:cNvPr id="42" name="Дата 4"/>
          <p:cNvSpPr>
            <a:spLocks noGrp="1"/>
          </p:cNvSpPr>
          <p:nvPr>
            <p:ph type="dt" sz="half" idx="2"/>
          </p:nvPr>
        </p:nvSpPr>
        <p:spPr>
          <a:xfrm>
            <a:off x="6245227" y="4917928"/>
            <a:ext cx="936625" cy="167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ru-RU" sz="800" i="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/>
            <a:r>
              <a:rPr lang="en-US"/>
              <a:t>23.06.2020</a:t>
            </a:r>
            <a:endParaRPr lang="ru-RU"/>
          </a:p>
        </p:txBody>
      </p:sp>
      <p:cxnSp>
        <p:nvCxnSpPr>
          <p:cNvPr id="45" name="Прямая соединительная линия 44"/>
          <p:cNvCxnSpPr/>
          <p:nvPr/>
        </p:nvCxnSpPr>
        <p:spPr bwMode="auto">
          <a:xfrm>
            <a:off x="6426202" y="4778314"/>
            <a:ext cx="2717800" cy="0"/>
          </a:xfrm>
          <a:prstGeom prst="line">
            <a:avLst/>
          </a:prstGeom>
          <a:solidFill>
            <a:schemeClr val="accent1"/>
          </a:solidFill>
          <a:ln w="9525" cap="flat" cmpd="sng" algn="ctr"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65000">
                  <a:schemeClr val="accent1">
                    <a:tint val="44500"/>
                    <a:satMod val="160000"/>
                  </a:schemeClr>
                </a:gs>
                <a:gs pos="100000">
                  <a:schemeClr val="bg1"/>
                </a:gs>
              </a:gsLst>
              <a:lin ang="108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" name="Прямоугольник 35"/>
          <p:cNvSpPr/>
          <p:nvPr/>
        </p:nvSpPr>
        <p:spPr>
          <a:xfrm>
            <a:off x="9249089" y="2"/>
            <a:ext cx="377590" cy="436959"/>
          </a:xfrm>
          <a:prstGeom prst="rect">
            <a:avLst/>
          </a:prstGeom>
          <a:solidFill>
            <a:srgbClr val="008C95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  <a:p>
            <a:pPr algn="ctr" eaLnBrk="1" hangingPunct="1">
              <a:defRPr/>
            </a:pPr>
            <a:r>
              <a:rPr lang="en-US" sz="700" dirty="0">
                <a:solidFill>
                  <a:srgbClr val="FFFFFF"/>
                </a:solidFill>
              </a:rPr>
              <a:t>140</a:t>
            </a:r>
            <a:endParaRPr lang="ru-RU" sz="700" dirty="0">
              <a:solidFill>
                <a:srgbClr val="FFFFFF"/>
              </a:solidFill>
            </a:endParaRP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</a:t>
            </a:r>
            <a:r>
              <a:rPr lang="en-US" sz="700" dirty="0">
                <a:solidFill>
                  <a:srgbClr val="FFFFFF"/>
                </a:solidFill>
              </a:rPr>
              <a:t>49</a:t>
            </a:r>
            <a:endParaRPr lang="ru-RU" sz="700" dirty="0">
              <a:solidFill>
                <a:srgbClr val="FFFFFF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9249089" y="873918"/>
            <a:ext cx="377590" cy="438150"/>
          </a:xfrm>
          <a:prstGeom prst="rect">
            <a:avLst/>
          </a:prstGeom>
          <a:solidFill>
            <a:srgbClr val="D0D0D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208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208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208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9249089" y="436962"/>
            <a:ext cx="377590" cy="436960"/>
          </a:xfrm>
          <a:prstGeom prst="rect">
            <a:avLst/>
          </a:prstGeom>
          <a:solidFill>
            <a:srgbClr val="99CC0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153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204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9249089" y="3299235"/>
            <a:ext cx="377590" cy="436960"/>
          </a:xfrm>
          <a:prstGeom prst="rect">
            <a:avLst/>
          </a:prstGeom>
          <a:solidFill>
            <a:srgbClr val="E5F2F2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229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9249089" y="1554956"/>
            <a:ext cx="377590" cy="438150"/>
          </a:xfrm>
          <a:prstGeom prst="rect">
            <a:avLst/>
          </a:prstGeom>
          <a:solidFill>
            <a:srgbClr val="F2F2F2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9249089" y="1988345"/>
            <a:ext cx="377590" cy="436959"/>
          </a:xfrm>
          <a:prstGeom prst="rect">
            <a:avLst/>
          </a:prstGeom>
          <a:solidFill>
            <a:srgbClr val="B2D2D8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178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210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216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9249089" y="2425308"/>
            <a:ext cx="377590" cy="436960"/>
          </a:xfrm>
          <a:prstGeom prst="rect">
            <a:avLst/>
          </a:prstGeom>
          <a:solidFill>
            <a:srgbClr val="FFC00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255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192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9249089" y="2862263"/>
            <a:ext cx="377590" cy="436959"/>
          </a:xfrm>
          <a:prstGeom prst="rect">
            <a:avLst/>
          </a:prstGeom>
          <a:solidFill>
            <a:srgbClr val="C0000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192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9249089" y="3736181"/>
            <a:ext cx="377590" cy="438150"/>
          </a:xfrm>
          <a:prstGeom prst="rect">
            <a:avLst/>
          </a:prstGeom>
          <a:solidFill>
            <a:srgbClr val="80808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9249089" y="4174331"/>
            <a:ext cx="377590" cy="438150"/>
          </a:xfrm>
          <a:prstGeom prst="rect">
            <a:avLst/>
          </a:prstGeom>
          <a:solidFill>
            <a:srgbClr val="F58A1F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245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138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31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9249091" y="873918"/>
            <a:ext cx="377590" cy="438150"/>
          </a:xfrm>
          <a:prstGeom prst="rect">
            <a:avLst/>
          </a:prstGeom>
          <a:solidFill>
            <a:srgbClr val="D0D0D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208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9249091" y="436962"/>
            <a:ext cx="377590" cy="436960"/>
          </a:xfrm>
          <a:prstGeom prst="rect">
            <a:avLst/>
          </a:prstGeom>
          <a:solidFill>
            <a:srgbClr val="99CC0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153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204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0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9249091" y="3299238"/>
            <a:ext cx="377590" cy="436960"/>
          </a:xfrm>
          <a:prstGeom prst="rect">
            <a:avLst/>
          </a:prstGeom>
          <a:solidFill>
            <a:srgbClr val="E5F2F2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229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9249091" y="1554956"/>
            <a:ext cx="377590" cy="438150"/>
          </a:xfrm>
          <a:prstGeom prst="rect">
            <a:avLst/>
          </a:prstGeom>
          <a:solidFill>
            <a:srgbClr val="F2F2F2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55" name="Прямоугольник 54"/>
          <p:cNvSpPr/>
          <p:nvPr/>
        </p:nvSpPr>
        <p:spPr>
          <a:xfrm>
            <a:off x="9249091" y="1988345"/>
            <a:ext cx="377590" cy="436959"/>
          </a:xfrm>
          <a:prstGeom prst="rect">
            <a:avLst/>
          </a:prstGeom>
          <a:solidFill>
            <a:srgbClr val="B2D2D8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178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210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216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9249091" y="2425308"/>
            <a:ext cx="377590" cy="436960"/>
          </a:xfrm>
          <a:prstGeom prst="rect">
            <a:avLst/>
          </a:prstGeom>
          <a:solidFill>
            <a:srgbClr val="FFC00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255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192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9249091" y="2862263"/>
            <a:ext cx="377590" cy="436959"/>
          </a:xfrm>
          <a:prstGeom prst="rect">
            <a:avLst/>
          </a:prstGeom>
          <a:solidFill>
            <a:srgbClr val="C0000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192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9249091" y="3736181"/>
            <a:ext cx="377590" cy="438150"/>
          </a:xfrm>
          <a:prstGeom prst="rect">
            <a:avLst/>
          </a:prstGeom>
          <a:solidFill>
            <a:srgbClr val="80808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</p:txBody>
      </p:sp>
      <p:sp>
        <p:nvSpPr>
          <p:cNvPr id="59" name="Прямоугольник 58"/>
          <p:cNvSpPr/>
          <p:nvPr/>
        </p:nvSpPr>
        <p:spPr>
          <a:xfrm>
            <a:off x="9249091" y="4174331"/>
            <a:ext cx="377590" cy="438150"/>
          </a:xfrm>
          <a:prstGeom prst="rect">
            <a:avLst/>
          </a:prstGeom>
          <a:solidFill>
            <a:srgbClr val="F58A1F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245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138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31</a:t>
            </a:r>
          </a:p>
        </p:txBody>
      </p:sp>
    </p:spTree>
    <p:extLst>
      <p:ext uri="{BB962C8B-B14F-4D97-AF65-F5344CB8AC3E}">
        <p14:creationId xmlns:p14="http://schemas.microsoft.com/office/powerpoint/2010/main" val="612720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4" r:id="rId1"/>
    <p:sldLayoutId id="2147484252" r:id="rId2"/>
    <p:sldLayoutId id="2147484225" r:id="rId3"/>
    <p:sldLayoutId id="2147484207" r:id="rId4"/>
    <p:sldLayoutId id="2147484290" r:id="rId5"/>
    <p:sldLayoutId id="2147484291" r:id="rId6"/>
    <p:sldLayoutId id="2147484205" r:id="rId7"/>
    <p:sldLayoutId id="2147484251" r:id="rId8"/>
    <p:sldLayoutId id="2147484206" r:id="rId9"/>
    <p:sldLayoutId id="2147484250" r:id="rId10"/>
    <p:sldLayoutId id="2147484228" r:id="rId11"/>
    <p:sldLayoutId id="2147484247" r:id="rId12"/>
    <p:sldLayoutId id="2147484245" r:id="rId13"/>
    <p:sldLayoutId id="2147484559" r:id="rId14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ru-RU" sz="1800" smtClean="0">
          <a:solidFill>
            <a:srgbClr val="008C95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5pPr>
      <a:lvl6pPr marL="389509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6pPr>
      <a:lvl7pPr marL="779021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7pPr>
      <a:lvl8pPr marL="1168531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8pPr>
      <a:lvl9pPr marL="1558042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9pPr>
    </p:titleStyle>
    <p:bodyStyle>
      <a:lvl1pPr marL="0" indent="0" algn="l" rtl="0" eaLnBrk="1" fontAlgn="base" hangingPunct="1">
        <a:spcBef>
          <a:spcPts val="0"/>
        </a:spcBef>
        <a:spcAft>
          <a:spcPts val="600"/>
        </a:spcAft>
        <a:buClr>
          <a:schemeClr val="tx2"/>
        </a:buClr>
        <a:buFont typeface="Wingdings" charset="2"/>
        <a:buNone/>
        <a:defRPr sz="1400">
          <a:solidFill>
            <a:schemeClr val="tx1"/>
          </a:solidFill>
          <a:latin typeface="+mn-lt"/>
          <a:ea typeface="+mn-ea"/>
          <a:cs typeface="+mn-cs"/>
        </a:defRPr>
      </a:lvl1pPr>
      <a:lvl2pPr marL="180000" indent="-180000" algn="l" rtl="0" eaLnBrk="1" fontAlgn="base" hangingPunct="1"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200">
          <a:solidFill>
            <a:schemeClr val="tx1"/>
          </a:solidFill>
          <a:latin typeface="+mn-lt"/>
        </a:defRPr>
      </a:lvl2pPr>
      <a:lvl3pPr marL="360000" indent="-180000" algn="l" rtl="0" eaLnBrk="1" fontAlgn="base" hangingPunct="1"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000">
          <a:solidFill>
            <a:schemeClr val="tx1"/>
          </a:solidFill>
          <a:latin typeface="+mn-lt"/>
        </a:defRPr>
      </a:lvl3pPr>
      <a:lvl4pPr marL="540000" indent="-180000" algn="l" rtl="0" eaLnBrk="1" fontAlgn="base" hangingPunct="1"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000">
          <a:solidFill>
            <a:schemeClr val="tx1"/>
          </a:solidFill>
          <a:latin typeface="+mn-lt"/>
        </a:defRPr>
      </a:lvl4pPr>
      <a:lvl5pPr marL="720000" indent="-180000" algn="l" rtl="0" eaLnBrk="1" fontAlgn="base" hangingPunct="1"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000">
          <a:solidFill>
            <a:schemeClr val="tx1"/>
          </a:solidFill>
          <a:latin typeface="+mn-lt"/>
        </a:defRPr>
      </a:lvl5pPr>
      <a:lvl6pPr marL="1751445" indent="-26914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6pPr>
      <a:lvl7pPr marL="2140956" indent="-26914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7pPr>
      <a:lvl8pPr marL="2530466" indent="-26914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8pPr>
      <a:lvl9pPr marL="2919976" indent="-26914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9509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9021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531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58042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47552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37065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26573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16084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23">
          <p15:clr>
            <a:srgbClr val="F26B43"/>
          </p15:clr>
        </p15:guide>
        <p15:guide id="2" pos="158">
          <p15:clr>
            <a:srgbClr val="F26B43"/>
          </p15:clr>
        </p15:guide>
        <p15:guide id="3" orient="horz" pos="2935">
          <p15:clr>
            <a:srgbClr val="F26B43"/>
          </p15:clr>
        </p15:guide>
        <p15:guide id="4" pos="5602">
          <p15:clr>
            <a:srgbClr val="F26B43"/>
          </p15:clr>
        </p15:guide>
        <p15:guide id="5" orient="horz" pos="463">
          <p15:clr>
            <a:srgbClr val="F26B43"/>
          </p15:clr>
        </p15:guide>
        <p15:guide id="6" orient="horz" pos="53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/>
          <p:cNvGraphicFramePr>
            <a:graphicFrameLocks noChangeAspect="1"/>
          </p:cNvGraphicFramePr>
          <p:nvPr>
            <p:custDataLst>
              <p:tags r:id="rId9"/>
            </p:custDataLst>
          </p:nvPr>
        </p:nvGraphicFramePr>
        <p:xfrm>
          <a:off x="1475" y="1201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11" imgW="270" imgH="270" progId="TCLayout.ActiveDocument.1">
                  <p:embed/>
                </p:oleObj>
              </mc:Choice>
              <mc:Fallback>
                <p:oleObj name="Слайд think-cell" r:id="rId11" imgW="270" imgH="270" progId="TCLayout.ActiveDocument.1">
                  <p:embed/>
                  <p:pic>
                    <p:nvPicPr>
                      <p:cNvPr id="3" name="Объект 2" hidden="1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475" y="1201"/>
                        <a:ext cx="1465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 hidden="1"/>
          <p:cNvSpPr/>
          <p:nvPr>
            <p:custDataLst>
              <p:tags r:id="rId10"/>
            </p:custDataLst>
          </p:nvPr>
        </p:nvSpPr>
        <p:spPr bwMode="auto">
          <a:xfrm>
            <a:off x="0" y="1"/>
            <a:ext cx="158750" cy="15875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3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5856" y="4881994"/>
            <a:ext cx="876289" cy="165600"/>
          </a:xfrm>
          <a:prstGeom prst="rect">
            <a:avLst/>
          </a:prstGeom>
          <a:effectLst/>
        </p:spPr>
      </p:pic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5600" y="853441"/>
            <a:ext cx="8636400" cy="3798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38952" rIns="77903" bIns="3895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dirty="0"/>
              <a:t>Образец текста</a:t>
            </a:r>
          </a:p>
          <a:p>
            <a:pPr lvl="1"/>
            <a:r>
              <a:rPr lang="ru-RU" altLang="en-US" dirty="0"/>
              <a:t>Второй уровень</a:t>
            </a:r>
          </a:p>
          <a:p>
            <a:pPr lvl="2"/>
            <a:r>
              <a:rPr lang="ru-RU" altLang="en-US" dirty="0"/>
              <a:t>Третий уровень</a:t>
            </a:r>
          </a:p>
          <a:p>
            <a:pPr lvl="3"/>
            <a:r>
              <a:rPr lang="ru-RU" altLang="en-US" dirty="0"/>
              <a:t>Четвертый уровень</a:t>
            </a:r>
          </a:p>
          <a:p>
            <a:pPr lvl="4"/>
            <a:r>
              <a:rPr lang="ru-RU" altLang="en-US" dirty="0"/>
              <a:t>Пятый уровень</a:t>
            </a:r>
          </a:p>
        </p:txBody>
      </p:sp>
      <p:sp>
        <p:nvSpPr>
          <p:cNvPr id="38" name="Заголовок 1"/>
          <p:cNvSpPr txBox="1">
            <a:spLocks/>
          </p:cNvSpPr>
          <p:nvPr/>
        </p:nvSpPr>
        <p:spPr>
          <a:xfrm>
            <a:off x="395536" y="154103"/>
            <a:ext cx="8497326" cy="527447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rgbClr val="008C95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5pPr>
            <a:lvl6pPr marL="389512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779025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168538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55805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395"/>
            <a:endParaRPr lang="ru-RU" sz="1800" kern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600" y="204540"/>
            <a:ext cx="8636400" cy="5292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lvl="0"/>
            <a:r>
              <a:rPr lang="ru-RU" dirty="0"/>
              <a:t>Образец заголовка (заголовок не более 2 строк)</a:t>
            </a:r>
          </a:p>
        </p:txBody>
      </p:sp>
      <p:sp>
        <p:nvSpPr>
          <p:cNvPr id="39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6636" y="4900931"/>
            <a:ext cx="289560" cy="177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8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1" name="Нижний колонтитул 8"/>
          <p:cNvSpPr>
            <a:spLocks noGrp="1"/>
          </p:cNvSpPr>
          <p:nvPr>
            <p:ph type="ftr" sz="quarter" idx="3"/>
          </p:nvPr>
        </p:nvSpPr>
        <p:spPr>
          <a:xfrm>
            <a:off x="255600" y="4755454"/>
            <a:ext cx="5986800" cy="332562"/>
          </a:xfrm>
          <a:prstGeom prst="rect">
            <a:avLst/>
          </a:prstGeom>
        </p:spPr>
        <p:txBody>
          <a:bodyPr vert="horz" lIns="0" tIns="45720" rIns="91440" bIns="45720" rtlCol="0" anchor="b"/>
          <a:lstStyle>
            <a:lvl1pPr algn="l">
              <a:defRPr sz="800">
                <a:solidFill>
                  <a:srgbClr val="008C95"/>
                </a:solidFill>
              </a:defRPr>
            </a:lvl1pPr>
          </a:lstStyle>
          <a:p>
            <a:r>
              <a:rPr lang="ru-RU"/>
              <a:t>Название презентации. Мероприятие</a:t>
            </a:r>
            <a:endParaRPr lang="ru-RU" dirty="0"/>
          </a:p>
        </p:txBody>
      </p:sp>
      <p:sp>
        <p:nvSpPr>
          <p:cNvPr id="42" name="Дата 4"/>
          <p:cNvSpPr>
            <a:spLocks noGrp="1"/>
          </p:cNvSpPr>
          <p:nvPr>
            <p:ph type="dt" sz="half" idx="2"/>
          </p:nvPr>
        </p:nvSpPr>
        <p:spPr>
          <a:xfrm>
            <a:off x="6245227" y="4917928"/>
            <a:ext cx="936625" cy="167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ru-RU" sz="800" i="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/>
            <a:r>
              <a:rPr lang="en-US"/>
              <a:t>23.06.2020</a:t>
            </a:r>
            <a:endParaRPr lang="ru-RU"/>
          </a:p>
        </p:txBody>
      </p:sp>
      <p:cxnSp>
        <p:nvCxnSpPr>
          <p:cNvPr id="45" name="Прямая соединительная линия 44"/>
          <p:cNvCxnSpPr/>
          <p:nvPr/>
        </p:nvCxnSpPr>
        <p:spPr bwMode="auto">
          <a:xfrm>
            <a:off x="6426202" y="4778314"/>
            <a:ext cx="2717800" cy="0"/>
          </a:xfrm>
          <a:prstGeom prst="line">
            <a:avLst/>
          </a:prstGeom>
          <a:solidFill>
            <a:schemeClr val="accent1"/>
          </a:solidFill>
          <a:ln w="9525" cap="flat" cmpd="sng" algn="ctr"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65000">
                  <a:schemeClr val="accent1">
                    <a:tint val="44500"/>
                    <a:satMod val="160000"/>
                  </a:schemeClr>
                </a:gs>
                <a:gs pos="100000">
                  <a:schemeClr val="bg1"/>
                </a:gs>
              </a:gsLst>
              <a:lin ang="108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" name="Прямоугольник 35"/>
          <p:cNvSpPr/>
          <p:nvPr/>
        </p:nvSpPr>
        <p:spPr>
          <a:xfrm>
            <a:off x="9249089" y="2"/>
            <a:ext cx="377590" cy="436959"/>
          </a:xfrm>
          <a:prstGeom prst="rect">
            <a:avLst/>
          </a:prstGeom>
          <a:solidFill>
            <a:srgbClr val="008C95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  <a:p>
            <a:pPr algn="ctr" eaLnBrk="1" hangingPunct="1">
              <a:defRPr/>
            </a:pPr>
            <a:r>
              <a:rPr lang="en-US" sz="700" dirty="0">
                <a:solidFill>
                  <a:srgbClr val="FFFFFF"/>
                </a:solidFill>
              </a:rPr>
              <a:t>140</a:t>
            </a:r>
            <a:endParaRPr lang="ru-RU" sz="700" dirty="0">
              <a:solidFill>
                <a:srgbClr val="FFFFFF"/>
              </a:solidFill>
            </a:endParaRP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</a:t>
            </a:r>
            <a:r>
              <a:rPr lang="en-US" sz="700" dirty="0">
                <a:solidFill>
                  <a:srgbClr val="FFFFFF"/>
                </a:solidFill>
              </a:rPr>
              <a:t>49</a:t>
            </a:r>
            <a:endParaRPr lang="ru-RU" sz="700" dirty="0">
              <a:solidFill>
                <a:srgbClr val="FFFFFF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9249089" y="873918"/>
            <a:ext cx="377590" cy="438150"/>
          </a:xfrm>
          <a:prstGeom prst="rect">
            <a:avLst/>
          </a:prstGeom>
          <a:solidFill>
            <a:srgbClr val="D0D0D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208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208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208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9249089" y="436962"/>
            <a:ext cx="377590" cy="436960"/>
          </a:xfrm>
          <a:prstGeom prst="rect">
            <a:avLst/>
          </a:prstGeom>
          <a:solidFill>
            <a:srgbClr val="99CC0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153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204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9249089" y="3299235"/>
            <a:ext cx="377590" cy="436960"/>
          </a:xfrm>
          <a:prstGeom prst="rect">
            <a:avLst/>
          </a:prstGeom>
          <a:solidFill>
            <a:srgbClr val="E5F2F2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229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9249089" y="1554956"/>
            <a:ext cx="377590" cy="438150"/>
          </a:xfrm>
          <a:prstGeom prst="rect">
            <a:avLst/>
          </a:prstGeom>
          <a:solidFill>
            <a:srgbClr val="F2F2F2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9249089" y="1988345"/>
            <a:ext cx="377590" cy="436959"/>
          </a:xfrm>
          <a:prstGeom prst="rect">
            <a:avLst/>
          </a:prstGeom>
          <a:solidFill>
            <a:srgbClr val="B2D2D8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178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210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216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9249089" y="2425308"/>
            <a:ext cx="377590" cy="436960"/>
          </a:xfrm>
          <a:prstGeom prst="rect">
            <a:avLst/>
          </a:prstGeom>
          <a:solidFill>
            <a:srgbClr val="FFC00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255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192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9249089" y="2862263"/>
            <a:ext cx="377590" cy="436959"/>
          </a:xfrm>
          <a:prstGeom prst="rect">
            <a:avLst/>
          </a:prstGeom>
          <a:solidFill>
            <a:srgbClr val="C0000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192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9249089" y="3736181"/>
            <a:ext cx="377590" cy="438150"/>
          </a:xfrm>
          <a:prstGeom prst="rect">
            <a:avLst/>
          </a:prstGeom>
          <a:solidFill>
            <a:srgbClr val="80808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9249089" y="4174331"/>
            <a:ext cx="377590" cy="438150"/>
          </a:xfrm>
          <a:prstGeom prst="rect">
            <a:avLst/>
          </a:prstGeom>
          <a:solidFill>
            <a:srgbClr val="F58A1F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245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138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31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9249091" y="873918"/>
            <a:ext cx="377590" cy="438150"/>
          </a:xfrm>
          <a:prstGeom prst="rect">
            <a:avLst/>
          </a:prstGeom>
          <a:solidFill>
            <a:srgbClr val="D0D0D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208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9249091" y="436962"/>
            <a:ext cx="377590" cy="436960"/>
          </a:xfrm>
          <a:prstGeom prst="rect">
            <a:avLst/>
          </a:prstGeom>
          <a:solidFill>
            <a:srgbClr val="99CC0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153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204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0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9249091" y="3299238"/>
            <a:ext cx="377590" cy="436960"/>
          </a:xfrm>
          <a:prstGeom prst="rect">
            <a:avLst/>
          </a:prstGeom>
          <a:solidFill>
            <a:srgbClr val="E5F2F2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229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9249091" y="1554956"/>
            <a:ext cx="377590" cy="438150"/>
          </a:xfrm>
          <a:prstGeom prst="rect">
            <a:avLst/>
          </a:prstGeom>
          <a:solidFill>
            <a:srgbClr val="F2F2F2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55" name="Прямоугольник 54"/>
          <p:cNvSpPr/>
          <p:nvPr/>
        </p:nvSpPr>
        <p:spPr>
          <a:xfrm>
            <a:off x="9249091" y="1988345"/>
            <a:ext cx="377590" cy="436959"/>
          </a:xfrm>
          <a:prstGeom prst="rect">
            <a:avLst/>
          </a:prstGeom>
          <a:solidFill>
            <a:srgbClr val="B2D2D8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178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210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216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9249091" y="2425308"/>
            <a:ext cx="377590" cy="436960"/>
          </a:xfrm>
          <a:prstGeom prst="rect">
            <a:avLst/>
          </a:prstGeom>
          <a:solidFill>
            <a:srgbClr val="FFC00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255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192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9249091" y="2862263"/>
            <a:ext cx="377590" cy="436959"/>
          </a:xfrm>
          <a:prstGeom prst="rect">
            <a:avLst/>
          </a:prstGeom>
          <a:solidFill>
            <a:srgbClr val="C0000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192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9249091" y="3736181"/>
            <a:ext cx="377590" cy="438150"/>
          </a:xfrm>
          <a:prstGeom prst="rect">
            <a:avLst/>
          </a:prstGeom>
          <a:solidFill>
            <a:srgbClr val="80808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</p:txBody>
      </p:sp>
      <p:sp>
        <p:nvSpPr>
          <p:cNvPr id="59" name="Прямоугольник 58"/>
          <p:cNvSpPr/>
          <p:nvPr/>
        </p:nvSpPr>
        <p:spPr>
          <a:xfrm>
            <a:off x="9249091" y="4174331"/>
            <a:ext cx="377590" cy="438150"/>
          </a:xfrm>
          <a:prstGeom prst="rect">
            <a:avLst/>
          </a:prstGeom>
          <a:solidFill>
            <a:srgbClr val="F58A1F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245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138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31</a:t>
            </a:r>
          </a:p>
        </p:txBody>
      </p:sp>
    </p:spTree>
    <p:extLst>
      <p:ext uri="{BB962C8B-B14F-4D97-AF65-F5344CB8AC3E}">
        <p14:creationId xmlns:p14="http://schemas.microsoft.com/office/powerpoint/2010/main" val="3167520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06" r:id="rId1"/>
    <p:sldLayoutId id="2147484307" r:id="rId2"/>
    <p:sldLayoutId id="2147484534" r:id="rId3"/>
    <p:sldLayoutId id="2147484535" r:id="rId4"/>
    <p:sldLayoutId id="2147484536" r:id="rId5"/>
    <p:sldLayoutId id="2147484545" r:id="rId6"/>
    <p:sldLayoutId id="2147484560" r:id="rId7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ru-RU" sz="1800" smtClean="0">
          <a:solidFill>
            <a:srgbClr val="008C95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5pPr>
      <a:lvl6pPr marL="389509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6pPr>
      <a:lvl7pPr marL="779021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7pPr>
      <a:lvl8pPr marL="1168531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8pPr>
      <a:lvl9pPr marL="1558042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9pPr>
    </p:titleStyle>
    <p:bodyStyle>
      <a:lvl1pPr marL="0" indent="0" algn="l" rtl="0" eaLnBrk="1" fontAlgn="base" hangingPunct="1">
        <a:spcBef>
          <a:spcPts val="0"/>
        </a:spcBef>
        <a:spcAft>
          <a:spcPts val="600"/>
        </a:spcAft>
        <a:buClr>
          <a:schemeClr val="tx2"/>
        </a:buClr>
        <a:buFont typeface="Wingdings" charset="2"/>
        <a:buNone/>
        <a:defRPr sz="1400">
          <a:solidFill>
            <a:schemeClr val="tx1"/>
          </a:solidFill>
          <a:latin typeface="+mn-lt"/>
          <a:ea typeface="+mn-ea"/>
          <a:cs typeface="+mn-cs"/>
        </a:defRPr>
      </a:lvl1pPr>
      <a:lvl2pPr marL="180000" indent="-180000" algn="l" rtl="0" eaLnBrk="1" fontAlgn="base" hangingPunct="1"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200">
          <a:solidFill>
            <a:schemeClr val="tx1"/>
          </a:solidFill>
          <a:latin typeface="+mn-lt"/>
        </a:defRPr>
      </a:lvl2pPr>
      <a:lvl3pPr marL="360000" indent="-180000" algn="l" rtl="0" eaLnBrk="1" fontAlgn="base" hangingPunct="1"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000">
          <a:solidFill>
            <a:schemeClr val="tx1"/>
          </a:solidFill>
          <a:latin typeface="+mn-lt"/>
        </a:defRPr>
      </a:lvl3pPr>
      <a:lvl4pPr marL="540000" indent="-180000" algn="l" rtl="0" eaLnBrk="1" fontAlgn="base" hangingPunct="1"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000">
          <a:solidFill>
            <a:schemeClr val="tx1"/>
          </a:solidFill>
          <a:latin typeface="+mn-lt"/>
        </a:defRPr>
      </a:lvl4pPr>
      <a:lvl5pPr marL="720000" indent="-180000" algn="l" rtl="0" eaLnBrk="1" fontAlgn="base" hangingPunct="1"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000">
          <a:solidFill>
            <a:schemeClr val="tx1"/>
          </a:solidFill>
          <a:latin typeface="+mn-lt"/>
        </a:defRPr>
      </a:lvl5pPr>
      <a:lvl6pPr marL="1751445" indent="-26914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6pPr>
      <a:lvl7pPr marL="2140956" indent="-26914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7pPr>
      <a:lvl8pPr marL="2530466" indent="-26914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8pPr>
      <a:lvl9pPr marL="2919976" indent="-26914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9509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9021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531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58042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47552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37065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26573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16084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23">
          <p15:clr>
            <a:srgbClr val="F26B43"/>
          </p15:clr>
        </p15:guide>
        <p15:guide id="2" pos="158">
          <p15:clr>
            <a:srgbClr val="F26B43"/>
          </p15:clr>
        </p15:guide>
        <p15:guide id="3" orient="horz" pos="2935">
          <p15:clr>
            <a:srgbClr val="F26B43"/>
          </p15:clr>
        </p15:guide>
        <p15:guide id="4" pos="5602">
          <p15:clr>
            <a:srgbClr val="F26B43"/>
          </p15:clr>
        </p15:guide>
        <p15:guide id="5" orient="horz" pos="463">
          <p15:clr>
            <a:srgbClr val="F26B43"/>
          </p15:clr>
        </p15:guide>
        <p15:guide id="6" orient="horz" pos="53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/>
          <p:cNvGraphicFramePr>
            <a:graphicFrameLocks noChangeAspect="1"/>
          </p:cNvGraphicFramePr>
          <p:nvPr>
            <p:custDataLst>
              <p:tags r:id="rId10"/>
            </p:custDataLst>
          </p:nvPr>
        </p:nvGraphicFramePr>
        <p:xfrm>
          <a:off x="1475" y="1201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12" imgW="270" imgH="270" progId="TCLayout.ActiveDocument.1">
                  <p:embed/>
                </p:oleObj>
              </mc:Choice>
              <mc:Fallback>
                <p:oleObj name="Слайд think-cell" r:id="rId12" imgW="270" imgH="270" progId="TCLayout.ActiveDocument.1">
                  <p:embed/>
                  <p:pic>
                    <p:nvPicPr>
                      <p:cNvPr id="3" name="Объект 2" hidden="1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475" y="1201"/>
                        <a:ext cx="1465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 hidden="1"/>
          <p:cNvSpPr/>
          <p:nvPr>
            <p:custDataLst>
              <p:tags r:id="rId11"/>
            </p:custDataLst>
          </p:nvPr>
        </p:nvSpPr>
        <p:spPr bwMode="auto">
          <a:xfrm>
            <a:off x="0" y="1"/>
            <a:ext cx="158750" cy="15875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3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5856" y="4881994"/>
            <a:ext cx="876289" cy="165600"/>
          </a:xfrm>
          <a:prstGeom prst="rect">
            <a:avLst/>
          </a:prstGeom>
          <a:effectLst/>
        </p:spPr>
      </p:pic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5600" y="853441"/>
            <a:ext cx="8636400" cy="3798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38952" rIns="77903" bIns="3895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dirty="0"/>
              <a:t>Образец текста</a:t>
            </a:r>
          </a:p>
          <a:p>
            <a:pPr lvl="1"/>
            <a:r>
              <a:rPr lang="ru-RU" altLang="en-US" dirty="0"/>
              <a:t>Второй уровень</a:t>
            </a:r>
          </a:p>
          <a:p>
            <a:pPr lvl="2"/>
            <a:r>
              <a:rPr lang="ru-RU" altLang="en-US" dirty="0"/>
              <a:t>Третий уровень</a:t>
            </a:r>
          </a:p>
          <a:p>
            <a:pPr lvl="3"/>
            <a:r>
              <a:rPr lang="ru-RU" altLang="en-US" dirty="0"/>
              <a:t>Четвертый уровень</a:t>
            </a:r>
          </a:p>
          <a:p>
            <a:pPr lvl="4"/>
            <a:r>
              <a:rPr lang="ru-RU" altLang="en-US" dirty="0"/>
              <a:t>Пятый уровень</a:t>
            </a:r>
          </a:p>
        </p:txBody>
      </p:sp>
      <p:sp>
        <p:nvSpPr>
          <p:cNvPr id="38" name="Заголовок 1"/>
          <p:cNvSpPr txBox="1">
            <a:spLocks/>
          </p:cNvSpPr>
          <p:nvPr/>
        </p:nvSpPr>
        <p:spPr>
          <a:xfrm>
            <a:off x="395536" y="154103"/>
            <a:ext cx="8497326" cy="527447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rgbClr val="008C95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5pPr>
            <a:lvl6pPr marL="389512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779025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168538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55805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395"/>
            <a:endParaRPr lang="ru-RU" sz="1800" kern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600" y="204540"/>
            <a:ext cx="8636400" cy="5292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lvl="0"/>
            <a:r>
              <a:rPr lang="ru-RU" dirty="0"/>
              <a:t>Образец заголовка (заголовок не более 2 строк)</a:t>
            </a:r>
          </a:p>
        </p:txBody>
      </p:sp>
      <p:sp>
        <p:nvSpPr>
          <p:cNvPr id="39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6636" y="4900931"/>
            <a:ext cx="289560" cy="177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8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1" name="Нижний колонтитул 8"/>
          <p:cNvSpPr>
            <a:spLocks noGrp="1"/>
          </p:cNvSpPr>
          <p:nvPr>
            <p:ph type="ftr" sz="quarter" idx="3"/>
          </p:nvPr>
        </p:nvSpPr>
        <p:spPr>
          <a:xfrm>
            <a:off x="255600" y="4755454"/>
            <a:ext cx="5986800" cy="332562"/>
          </a:xfrm>
          <a:prstGeom prst="rect">
            <a:avLst/>
          </a:prstGeom>
        </p:spPr>
        <p:txBody>
          <a:bodyPr vert="horz" lIns="0" tIns="45720" rIns="91440" bIns="45720" rtlCol="0" anchor="b"/>
          <a:lstStyle>
            <a:lvl1pPr algn="l">
              <a:defRPr sz="800">
                <a:solidFill>
                  <a:srgbClr val="008C95"/>
                </a:solidFill>
              </a:defRPr>
            </a:lvl1pPr>
          </a:lstStyle>
          <a:p>
            <a:r>
              <a:rPr lang="ru-RU"/>
              <a:t>Название презентации. Мероприятие</a:t>
            </a:r>
            <a:endParaRPr lang="ru-RU" dirty="0"/>
          </a:p>
        </p:txBody>
      </p:sp>
      <p:sp>
        <p:nvSpPr>
          <p:cNvPr id="42" name="Дата 4"/>
          <p:cNvSpPr>
            <a:spLocks noGrp="1"/>
          </p:cNvSpPr>
          <p:nvPr>
            <p:ph type="dt" sz="half" idx="2"/>
          </p:nvPr>
        </p:nvSpPr>
        <p:spPr>
          <a:xfrm>
            <a:off x="6245227" y="4917928"/>
            <a:ext cx="936625" cy="167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ru-RU" sz="800" i="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/>
            <a:r>
              <a:rPr lang="en-US"/>
              <a:t>23.06.2020</a:t>
            </a:r>
            <a:endParaRPr lang="ru-RU"/>
          </a:p>
        </p:txBody>
      </p:sp>
      <p:cxnSp>
        <p:nvCxnSpPr>
          <p:cNvPr id="45" name="Прямая соединительная линия 44"/>
          <p:cNvCxnSpPr/>
          <p:nvPr/>
        </p:nvCxnSpPr>
        <p:spPr bwMode="auto">
          <a:xfrm>
            <a:off x="6426202" y="4778314"/>
            <a:ext cx="2717800" cy="0"/>
          </a:xfrm>
          <a:prstGeom prst="line">
            <a:avLst/>
          </a:prstGeom>
          <a:solidFill>
            <a:schemeClr val="accent1"/>
          </a:solidFill>
          <a:ln w="9525" cap="flat" cmpd="sng" algn="ctr"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65000">
                  <a:schemeClr val="accent1">
                    <a:tint val="44500"/>
                    <a:satMod val="160000"/>
                  </a:schemeClr>
                </a:gs>
                <a:gs pos="100000">
                  <a:schemeClr val="bg1"/>
                </a:gs>
              </a:gsLst>
              <a:lin ang="108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" name="Прямоугольник 35"/>
          <p:cNvSpPr/>
          <p:nvPr/>
        </p:nvSpPr>
        <p:spPr>
          <a:xfrm>
            <a:off x="9249089" y="2"/>
            <a:ext cx="377590" cy="436959"/>
          </a:xfrm>
          <a:prstGeom prst="rect">
            <a:avLst/>
          </a:prstGeom>
          <a:solidFill>
            <a:srgbClr val="008C95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  <a:p>
            <a:pPr algn="ctr" eaLnBrk="1" hangingPunct="1">
              <a:defRPr/>
            </a:pPr>
            <a:r>
              <a:rPr lang="en-US" sz="700" dirty="0">
                <a:solidFill>
                  <a:srgbClr val="FFFFFF"/>
                </a:solidFill>
              </a:rPr>
              <a:t>140</a:t>
            </a:r>
            <a:endParaRPr lang="ru-RU" sz="700" dirty="0">
              <a:solidFill>
                <a:srgbClr val="FFFFFF"/>
              </a:solidFill>
            </a:endParaRP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</a:t>
            </a:r>
            <a:r>
              <a:rPr lang="en-US" sz="700" dirty="0">
                <a:solidFill>
                  <a:srgbClr val="FFFFFF"/>
                </a:solidFill>
              </a:rPr>
              <a:t>49</a:t>
            </a:r>
            <a:endParaRPr lang="ru-RU" sz="700" dirty="0">
              <a:solidFill>
                <a:srgbClr val="FFFFFF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9249089" y="873918"/>
            <a:ext cx="377590" cy="438150"/>
          </a:xfrm>
          <a:prstGeom prst="rect">
            <a:avLst/>
          </a:prstGeom>
          <a:solidFill>
            <a:srgbClr val="D0D0D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208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208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208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9249089" y="436962"/>
            <a:ext cx="377590" cy="436960"/>
          </a:xfrm>
          <a:prstGeom prst="rect">
            <a:avLst/>
          </a:prstGeom>
          <a:solidFill>
            <a:srgbClr val="99CC0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153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204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9249089" y="3299235"/>
            <a:ext cx="377590" cy="436960"/>
          </a:xfrm>
          <a:prstGeom prst="rect">
            <a:avLst/>
          </a:prstGeom>
          <a:solidFill>
            <a:srgbClr val="E5F2F2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229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9249089" y="1554956"/>
            <a:ext cx="377590" cy="438150"/>
          </a:xfrm>
          <a:prstGeom prst="rect">
            <a:avLst/>
          </a:prstGeom>
          <a:solidFill>
            <a:srgbClr val="F2F2F2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9249089" y="1988345"/>
            <a:ext cx="377590" cy="436959"/>
          </a:xfrm>
          <a:prstGeom prst="rect">
            <a:avLst/>
          </a:prstGeom>
          <a:solidFill>
            <a:srgbClr val="B2D2D8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178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210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216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9249089" y="2425308"/>
            <a:ext cx="377590" cy="436960"/>
          </a:xfrm>
          <a:prstGeom prst="rect">
            <a:avLst/>
          </a:prstGeom>
          <a:solidFill>
            <a:srgbClr val="FFC00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255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192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9249089" y="2862263"/>
            <a:ext cx="377590" cy="436959"/>
          </a:xfrm>
          <a:prstGeom prst="rect">
            <a:avLst/>
          </a:prstGeom>
          <a:solidFill>
            <a:srgbClr val="C0000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192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9249089" y="3736181"/>
            <a:ext cx="377590" cy="438150"/>
          </a:xfrm>
          <a:prstGeom prst="rect">
            <a:avLst/>
          </a:prstGeom>
          <a:solidFill>
            <a:srgbClr val="80808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9249089" y="4174331"/>
            <a:ext cx="377590" cy="438150"/>
          </a:xfrm>
          <a:prstGeom prst="rect">
            <a:avLst/>
          </a:prstGeom>
          <a:solidFill>
            <a:srgbClr val="F58A1F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245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138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31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9249091" y="873918"/>
            <a:ext cx="377590" cy="438150"/>
          </a:xfrm>
          <a:prstGeom prst="rect">
            <a:avLst/>
          </a:prstGeom>
          <a:solidFill>
            <a:srgbClr val="D0D0D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208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9249091" y="436962"/>
            <a:ext cx="377590" cy="436960"/>
          </a:xfrm>
          <a:prstGeom prst="rect">
            <a:avLst/>
          </a:prstGeom>
          <a:solidFill>
            <a:srgbClr val="99CC0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153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204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0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9249091" y="3299238"/>
            <a:ext cx="377590" cy="436960"/>
          </a:xfrm>
          <a:prstGeom prst="rect">
            <a:avLst/>
          </a:prstGeom>
          <a:solidFill>
            <a:srgbClr val="E5F2F2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229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9249091" y="1554956"/>
            <a:ext cx="377590" cy="438150"/>
          </a:xfrm>
          <a:prstGeom prst="rect">
            <a:avLst/>
          </a:prstGeom>
          <a:solidFill>
            <a:srgbClr val="F2F2F2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55" name="Прямоугольник 54"/>
          <p:cNvSpPr/>
          <p:nvPr/>
        </p:nvSpPr>
        <p:spPr>
          <a:xfrm>
            <a:off x="9249091" y="1988345"/>
            <a:ext cx="377590" cy="436959"/>
          </a:xfrm>
          <a:prstGeom prst="rect">
            <a:avLst/>
          </a:prstGeom>
          <a:solidFill>
            <a:srgbClr val="B2D2D8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178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210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216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9249091" y="2425308"/>
            <a:ext cx="377590" cy="436960"/>
          </a:xfrm>
          <a:prstGeom prst="rect">
            <a:avLst/>
          </a:prstGeom>
          <a:solidFill>
            <a:srgbClr val="FFC00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255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192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9249091" y="2862263"/>
            <a:ext cx="377590" cy="436959"/>
          </a:xfrm>
          <a:prstGeom prst="rect">
            <a:avLst/>
          </a:prstGeom>
          <a:solidFill>
            <a:srgbClr val="C0000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192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9249091" y="3736181"/>
            <a:ext cx="377590" cy="438150"/>
          </a:xfrm>
          <a:prstGeom prst="rect">
            <a:avLst/>
          </a:prstGeom>
          <a:solidFill>
            <a:srgbClr val="80808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</p:txBody>
      </p:sp>
      <p:sp>
        <p:nvSpPr>
          <p:cNvPr id="59" name="Прямоугольник 58"/>
          <p:cNvSpPr/>
          <p:nvPr/>
        </p:nvSpPr>
        <p:spPr>
          <a:xfrm>
            <a:off x="9249091" y="4174331"/>
            <a:ext cx="377590" cy="438150"/>
          </a:xfrm>
          <a:prstGeom prst="rect">
            <a:avLst/>
          </a:prstGeom>
          <a:solidFill>
            <a:srgbClr val="F58A1F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245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138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31</a:t>
            </a:r>
          </a:p>
        </p:txBody>
      </p:sp>
    </p:spTree>
    <p:extLst>
      <p:ext uri="{BB962C8B-B14F-4D97-AF65-F5344CB8AC3E}">
        <p14:creationId xmlns:p14="http://schemas.microsoft.com/office/powerpoint/2010/main" val="3866189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40" r:id="rId1"/>
    <p:sldLayoutId id="2147484541" r:id="rId2"/>
    <p:sldLayoutId id="2147484542" r:id="rId3"/>
    <p:sldLayoutId id="2147484543" r:id="rId4"/>
    <p:sldLayoutId id="2147484544" r:id="rId5"/>
    <p:sldLayoutId id="2147484546" r:id="rId6"/>
    <p:sldLayoutId id="2147484547" r:id="rId7"/>
    <p:sldLayoutId id="2147484561" r:id="rId8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ru-RU" sz="1800" smtClean="0">
          <a:solidFill>
            <a:srgbClr val="008C95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5pPr>
      <a:lvl6pPr marL="389509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6pPr>
      <a:lvl7pPr marL="779021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7pPr>
      <a:lvl8pPr marL="1168531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8pPr>
      <a:lvl9pPr marL="1558042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9pPr>
    </p:titleStyle>
    <p:bodyStyle>
      <a:lvl1pPr marL="0" indent="0" algn="l" rtl="0" eaLnBrk="1" fontAlgn="base" hangingPunct="1">
        <a:spcBef>
          <a:spcPts val="0"/>
        </a:spcBef>
        <a:spcAft>
          <a:spcPts val="600"/>
        </a:spcAft>
        <a:buClr>
          <a:schemeClr val="tx2"/>
        </a:buClr>
        <a:buFont typeface="Wingdings" charset="2"/>
        <a:buNone/>
        <a:defRPr sz="1400">
          <a:solidFill>
            <a:schemeClr val="tx1"/>
          </a:solidFill>
          <a:latin typeface="+mn-lt"/>
          <a:ea typeface="+mn-ea"/>
          <a:cs typeface="+mn-cs"/>
        </a:defRPr>
      </a:lvl1pPr>
      <a:lvl2pPr marL="180000" indent="-180000" algn="l" rtl="0" eaLnBrk="1" fontAlgn="base" hangingPunct="1"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200">
          <a:solidFill>
            <a:schemeClr val="tx1"/>
          </a:solidFill>
          <a:latin typeface="+mn-lt"/>
        </a:defRPr>
      </a:lvl2pPr>
      <a:lvl3pPr marL="360000" indent="-180000" algn="l" rtl="0" eaLnBrk="1" fontAlgn="base" hangingPunct="1"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000">
          <a:solidFill>
            <a:schemeClr val="tx1"/>
          </a:solidFill>
          <a:latin typeface="+mn-lt"/>
        </a:defRPr>
      </a:lvl3pPr>
      <a:lvl4pPr marL="540000" indent="-180000" algn="l" rtl="0" eaLnBrk="1" fontAlgn="base" hangingPunct="1"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000">
          <a:solidFill>
            <a:schemeClr val="tx1"/>
          </a:solidFill>
          <a:latin typeface="+mn-lt"/>
        </a:defRPr>
      </a:lvl4pPr>
      <a:lvl5pPr marL="720000" indent="-180000" algn="l" rtl="0" eaLnBrk="1" fontAlgn="base" hangingPunct="1"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000">
          <a:solidFill>
            <a:schemeClr val="tx1"/>
          </a:solidFill>
          <a:latin typeface="+mn-lt"/>
        </a:defRPr>
      </a:lvl5pPr>
      <a:lvl6pPr marL="1751445" indent="-26914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6pPr>
      <a:lvl7pPr marL="2140956" indent="-26914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7pPr>
      <a:lvl8pPr marL="2530466" indent="-26914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8pPr>
      <a:lvl9pPr marL="2919976" indent="-26914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9509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9021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531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58042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47552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37065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26573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16084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23">
          <p15:clr>
            <a:srgbClr val="F26B43"/>
          </p15:clr>
        </p15:guide>
        <p15:guide id="2" pos="158">
          <p15:clr>
            <a:srgbClr val="F26B43"/>
          </p15:clr>
        </p15:guide>
        <p15:guide id="3" orient="horz" pos="2935">
          <p15:clr>
            <a:srgbClr val="F26B43"/>
          </p15:clr>
        </p15:guide>
        <p15:guide id="4" pos="5602">
          <p15:clr>
            <a:srgbClr val="F26B43"/>
          </p15:clr>
        </p15:guide>
        <p15:guide id="5" orient="horz" pos="463">
          <p15:clr>
            <a:srgbClr val="F26B43"/>
          </p15:clr>
        </p15:guide>
        <p15:guide id="6" orient="horz" pos="53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/>
          <p:cNvGraphicFramePr>
            <a:graphicFrameLocks noChangeAspect="1"/>
          </p:cNvGraphicFramePr>
          <p:nvPr>
            <p:custDataLst>
              <p:tags r:id="rId14"/>
            </p:custDataLst>
          </p:nvPr>
        </p:nvGraphicFramePr>
        <p:xfrm>
          <a:off x="1475" y="1201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16" imgW="270" imgH="270" progId="TCLayout.ActiveDocument.1">
                  <p:embed/>
                </p:oleObj>
              </mc:Choice>
              <mc:Fallback>
                <p:oleObj name="Слайд think-cell" r:id="rId16" imgW="270" imgH="270" progId="TCLayout.ActiveDocument.1">
                  <p:embed/>
                  <p:pic>
                    <p:nvPicPr>
                      <p:cNvPr id="3" name="Объект 2" hidden="1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475" y="1201"/>
                        <a:ext cx="1465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 hidden="1"/>
          <p:cNvSpPr/>
          <p:nvPr>
            <p:custDataLst>
              <p:tags r:id="rId15"/>
            </p:custDataLst>
          </p:nvPr>
        </p:nvSpPr>
        <p:spPr bwMode="auto">
          <a:xfrm>
            <a:off x="0" y="1"/>
            <a:ext cx="158750" cy="15875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3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5856" y="4881994"/>
            <a:ext cx="876289" cy="165600"/>
          </a:xfrm>
          <a:prstGeom prst="rect">
            <a:avLst/>
          </a:prstGeom>
          <a:effectLst/>
        </p:spPr>
      </p:pic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5600" y="853441"/>
            <a:ext cx="8636400" cy="3798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38952" rIns="77903" bIns="3895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dirty="0"/>
              <a:t>Образец текста</a:t>
            </a:r>
          </a:p>
          <a:p>
            <a:pPr lvl="1"/>
            <a:r>
              <a:rPr lang="ru-RU" altLang="en-US" dirty="0"/>
              <a:t>Второй уровень</a:t>
            </a:r>
          </a:p>
          <a:p>
            <a:pPr lvl="2"/>
            <a:r>
              <a:rPr lang="ru-RU" altLang="en-US" dirty="0"/>
              <a:t>Третий уровень</a:t>
            </a:r>
          </a:p>
          <a:p>
            <a:pPr lvl="3"/>
            <a:r>
              <a:rPr lang="ru-RU" altLang="en-US" dirty="0"/>
              <a:t>Четвертый уровень</a:t>
            </a:r>
          </a:p>
          <a:p>
            <a:pPr lvl="4"/>
            <a:r>
              <a:rPr lang="ru-RU" altLang="en-US" dirty="0"/>
              <a:t>Пятый уровень</a:t>
            </a:r>
          </a:p>
        </p:txBody>
      </p:sp>
      <p:sp>
        <p:nvSpPr>
          <p:cNvPr id="38" name="Заголовок 1"/>
          <p:cNvSpPr txBox="1">
            <a:spLocks/>
          </p:cNvSpPr>
          <p:nvPr/>
        </p:nvSpPr>
        <p:spPr>
          <a:xfrm>
            <a:off x="395536" y="154103"/>
            <a:ext cx="8497326" cy="527447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rgbClr val="008C95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5pPr>
            <a:lvl6pPr marL="389512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779025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168538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55805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395"/>
            <a:endParaRPr lang="ru-RU" sz="1800" kern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600" y="204540"/>
            <a:ext cx="8636400" cy="5292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lvl="0"/>
            <a:r>
              <a:rPr lang="ru-RU" dirty="0"/>
              <a:t>Образец заголовка (заголовок не более 2 строк)</a:t>
            </a:r>
          </a:p>
        </p:txBody>
      </p:sp>
      <p:sp>
        <p:nvSpPr>
          <p:cNvPr id="39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6636" y="4900931"/>
            <a:ext cx="289560" cy="177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8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1" name="Нижний колонтитул 8"/>
          <p:cNvSpPr>
            <a:spLocks noGrp="1"/>
          </p:cNvSpPr>
          <p:nvPr>
            <p:ph type="ftr" sz="quarter" idx="3"/>
          </p:nvPr>
        </p:nvSpPr>
        <p:spPr>
          <a:xfrm>
            <a:off x="255600" y="4755454"/>
            <a:ext cx="5986800" cy="332562"/>
          </a:xfrm>
          <a:prstGeom prst="rect">
            <a:avLst/>
          </a:prstGeom>
        </p:spPr>
        <p:txBody>
          <a:bodyPr vert="horz" lIns="0" tIns="45720" rIns="91440" bIns="45720" rtlCol="0" anchor="b"/>
          <a:lstStyle>
            <a:lvl1pPr algn="l">
              <a:defRPr sz="800">
                <a:solidFill>
                  <a:srgbClr val="008C95"/>
                </a:solidFill>
              </a:defRPr>
            </a:lvl1pPr>
          </a:lstStyle>
          <a:p>
            <a:r>
              <a:rPr lang="ru-RU"/>
              <a:t>Название презентации. Мероприятие</a:t>
            </a:r>
            <a:endParaRPr lang="ru-RU" dirty="0"/>
          </a:p>
        </p:txBody>
      </p:sp>
      <p:sp>
        <p:nvSpPr>
          <p:cNvPr id="42" name="Дата 4"/>
          <p:cNvSpPr>
            <a:spLocks noGrp="1"/>
          </p:cNvSpPr>
          <p:nvPr>
            <p:ph type="dt" sz="half" idx="2"/>
          </p:nvPr>
        </p:nvSpPr>
        <p:spPr>
          <a:xfrm>
            <a:off x="6245227" y="4917928"/>
            <a:ext cx="936625" cy="167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ru-RU" sz="800" i="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/>
            <a:r>
              <a:rPr lang="en-US"/>
              <a:t>23.06.2020</a:t>
            </a:r>
            <a:endParaRPr lang="ru-RU"/>
          </a:p>
        </p:txBody>
      </p:sp>
      <p:cxnSp>
        <p:nvCxnSpPr>
          <p:cNvPr id="45" name="Прямая соединительная линия 44"/>
          <p:cNvCxnSpPr/>
          <p:nvPr/>
        </p:nvCxnSpPr>
        <p:spPr bwMode="auto">
          <a:xfrm>
            <a:off x="6426202" y="4778314"/>
            <a:ext cx="2717800" cy="0"/>
          </a:xfrm>
          <a:prstGeom prst="line">
            <a:avLst/>
          </a:prstGeom>
          <a:solidFill>
            <a:schemeClr val="accent1"/>
          </a:solidFill>
          <a:ln w="9525" cap="flat" cmpd="sng" algn="ctr"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65000">
                  <a:schemeClr val="accent1">
                    <a:tint val="44500"/>
                    <a:satMod val="160000"/>
                  </a:schemeClr>
                </a:gs>
                <a:gs pos="100000">
                  <a:schemeClr val="bg1"/>
                </a:gs>
              </a:gsLst>
              <a:lin ang="108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" name="Прямоугольник 35"/>
          <p:cNvSpPr/>
          <p:nvPr/>
        </p:nvSpPr>
        <p:spPr>
          <a:xfrm>
            <a:off x="9249089" y="2"/>
            <a:ext cx="377590" cy="436959"/>
          </a:xfrm>
          <a:prstGeom prst="rect">
            <a:avLst/>
          </a:prstGeom>
          <a:solidFill>
            <a:srgbClr val="008C95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  <a:p>
            <a:pPr algn="ctr" eaLnBrk="1" hangingPunct="1">
              <a:defRPr/>
            </a:pPr>
            <a:r>
              <a:rPr lang="en-US" sz="700" dirty="0">
                <a:solidFill>
                  <a:srgbClr val="FFFFFF"/>
                </a:solidFill>
              </a:rPr>
              <a:t>140</a:t>
            </a:r>
            <a:endParaRPr lang="ru-RU" sz="700" dirty="0">
              <a:solidFill>
                <a:srgbClr val="FFFFFF"/>
              </a:solidFill>
            </a:endParaRP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</a:t>
            </a:r>
            <a:r>
              <a:rPr lang="en-US" sz="700" dirty="0">
                <a:solidFill>
                  <a:srgbClr val="FFFFFF"/>
                </a:solidFill>
              </a:rPr>
              <a:t>49</a:t>
            </a:r>
            <a:endParaRPr lang="ru-RU" sz="700" dirty="0">
              <a:solidFill>
                <a:srgbClr val="FFFFFF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9249089" y="873918"/>
            <a:ext cx="377590" cy="438150"/>
          </a:xfrm>
          <a:prstGeom prst="rect">
            <a:avLst/>
          </a:prstGeom>
          <a:solidFill>
            <a:srgbClr val="D0D0D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208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208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208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9249089" y="436962"/>
            <a:ext cx="377590" cy="436960"/>
          </a:xfrm>
          <a:prstGeom prst="rect">
            <a:avLst/>
          </a:prstGeom>
          <a:solidFill>
            <a:srgbClr val="99CC0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153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204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9249089" y="3299235"/>
            <a:ext cx="377590" cy="436960"/>
          </a:xfrm>
          <a:prstGeom prst="rect">
            <a:avLst/>
          </a:prstGeom>
          <a:solidFill>
            <a:srgbClr val="E5F2F2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229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9249089" y="1554956"/>
            <a:ext cx="377590" cy="438150"/>
          </a:xfrm>
          <a:prstGeom prst="rect">
            <a:avLst/>
          </a:prstGeom>
          <a:solidFill>
            <a:srgbClr val="F2F2F2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9249089" y="1988345"/>
            <a:ext cx="377590" cy="436959"/>
          </a:xfrm>
          <a:prstGeom prst="rect">
            <a:avLst/>
          </a:prstGeom>
          <a:solidFill>
            <a:srgbClr val="B2D2D8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178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210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216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9249089" y="2425308"/>
            <a:ext cx="377590" cy="436960"/>
          </a:xfrm>
          <a:prstGeom prst="rect">
            <a:avLst/>
          </a:prstGeom>
          <a:solidFill>
            <a:srgbClr val="FFC00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255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192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9249089" y="2862263"/>
            <a:ext cx="377590" cy="436959"/>
          </a:xfrm>
          <a:prstGeom prst="rect">
            <a:avLst/>
          </a:prstGeom>
          <a:solidFill>
            <a:srgbClr val="C0000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192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9249089" y="3736181"/>
            <a:ext cx="377590" cy="438150"/>
          </a:xfrm>
          <a:prstGeom prst="rect">
            <a:avLst/>
          </a:prstGeom>
          <a:solidFill>
            <a:srgbClr val="80808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9249089" y="4174331"/>
            <a:ext cx="377590" cy="438150"/>
          </a:xfrm>
          <a:prstGeom prst="rect">
            <a:avLst/>
          </a:prstGeom>
          <a:solidFill>
            <a:srgbClr val="F58A1F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245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138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31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9249091" y="873918"/>
            <a:ext cx="377590" cy="438150"/>
          </a:xfrm>
          <a:prstGeom prst="rect">
            <a:avLst/>
          </a:prstGeom>
          <a:solidFill>
            <a:srgbClr val="D0D0D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208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9249091" y="436962"/>
            <a:ext cx="377590" cy="436960"/>
          </a:xfrm>
          <a:prstGeom prst="rect">
            <a:avLst/>
          </a:prstGeom>
          <a:solidFill>
            <a:srgbClr val="99CC0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153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204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0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9249091" y="3299238"/>
            <a:ext cx="377590" cy="436960"/>
          </a:xfrm>
          <a:prstGeom prst="rect">
            <a:avLst/>
          </a:prstGeom>
          <a:solidFill>
            <a:srgbClr val="E5F2F2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229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9249091" y="1554956"/>
            <a:ext cx="377590" cy="438150"/>
          </a:xfrm>
          <a:prstGeom prst="rect">
            <a:avLst/>
          </a:prstGeom>
          <a:solidFill>
            <a:srgbClr val="F2F2F2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55" name="Прямоугольник 54"/>
          <p:cNvSpPr/>
          <p:nvPr/>
        </p:nvSpPr>
        <p:spPr>
          <a:xfrm>
            <a:off x="9249091" y="1988345"/>
            <a:ext cx="377590" cy="436959"/>
          </a:xfrm>
          <a:prstGeom prst="rect">
            <a:avLst/>
          </a:prstGeom>
          <a:solidFill>
            <a:srgbClr val="B2D2D8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178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210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216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9249091" y="2425308"/>
            <a:ext cx="377590" cy="436960"/>
          </a:xfrm>
          <a:prstGeom prst="rect">
            <a:avLst/>
          </a:prstGeom>
          <a:solidFill>
            <a:srgbClr val="FFC00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255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192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9249091" y="2862263"/>
            <a:ext cx="377590" cy="436959"/>
          </a:xfrm>
          <a:prstGeom prst="rect">
            <a:avLst/>
          </a:prstGeom>
          <a:solidFill>
            <a:srgbClr val="C0000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192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9249091" y="3736181"/>
            <a:ext cx="377590" cy="438150"/>
          </a:xfrm>
          <a:prstGeom prst="rect">
            <a:avLst/>
          </a:prstGeom>
          <a:solidFill>
            <a:srgbClr val="80808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</p:txBody>
      </p:sp>
      <p:sp>
        <p:nvSpPr>
          <p:cNvPr id="59" name="Прямоугольник 58"/>
          <p:cNvSpPr/>
          <p:nvPr/>
        </p:nvSpPr>
        <p:spPr>
          <a:xfrm>
            <a:off x="9249091" y="4174331"/>
            <a:ext cx="377590" cy="438150"/>
          </a:xfrm>
          <a:prstGeom prst="rect">
            <a:avLst/>
          </a:prstGeom>
          <a:solidFill>
            <a:srgbClr val="F58A1F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245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138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31</a:t>
            </a:r>
          </a:p>
        </p:txBody>
      </p:sp>
    </p:spTree>
    <p:extLst>
      <p:ext uri="{BB962C8B-B14F-4D97-AF65-F5344CB8AC3E}">
        <p14:creationId xmlns:p14="http://schemas.microsoft.com/office/powerpoint/2010/main" val="587872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35" r:id="rId1"/>
    <p:sldLayoutId id="2147484336" r:id="rId2"/>
    <p:sldLayoutId id="2147484337" r:id="rId3"/>
    <p:sldLayoutId id="2147484338" r:id="rId4"/>
    <p:sldLayoutId id="2147484339" r:id="rId5"/>
    <p:sldLayoutId id="2147484340" r:id="rId6"/>
    <p:sldLayoutId id="2147484346" r:id="rId7"/>
    <p:sldLayoutId id="2147484352" r:id="rId8"/>
    <p:sldLayoutId id="2147484549" r:id="rId9"/>
    <p:sldLayoutId id="2147484550" r:id="rId10"/>
    <p:sldLayoutId id="2147484548" r:id="rId11"/>
    <p:sldLayoutId id="2147484562" r:id="rId12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ru-RU" sz="1800" smtClean="0">
          <a:solidFill>
            <a:srgbClr val="008C95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5pPr>
      <a:lvl6pPr marL="389509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6pPr>
      <a:lvl7pPr marL="779021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7pPr>
      <a:lvl8pPr marL="1168531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8pPr>
      <a:lvl9pPr marL="1558042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9pPr>
    </p:titleStyle>
    <p:bodyStyle>
      <a:lvl1pPr marL="0" indent="0" algn="l" rtl="0" eaLnBrk="1" fontAlgn="base" hangingPunct="1">
        <a:spcBef>
          <a:spcPts val="0"/>
        </a:spcBef>
        <a:spcAft>
          <a:spcPts val="600"/>
        </a:spcAft>
        <a:buClr>
          <a:schemeClr val="tx2"/>
        </a:buClr>
        <a:buFont typeface="Wingdings" charset="2"/>
        <a:buNone/>
        <a:defRPr sz="1400">
          <a:solidFill>
            <a:schemeClr val="tx1"/>
          </a:solidFill>
          <a:latin typeface="+mn-lt"/>
          <a:ea typeface="+mn-ea"/>
          <a:cs typeface="+mn-cs"/>
        </a:defRPr>
      </a:lvl1pPr>
      <a:lvl2pPr marL="180000" indent="-180000" algn="l" rtl="0" eaLnBrk="1" fontAlgn="base" hangingPunct="1"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200">
          <a:solidFill>
            <a:schemeClr val="tx1"/>
          </a:solidFill>
          <a:latin typeface="+mn-lt"/>
        </a:defRPr>
      </a:lvl2pPr>
      <a:lvl3pPr marL="360000" indent="-180000" algn="l" rtl="0" eaLnBrk="1" fontAlgn="base" hangingPunct="1"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000">
          <a:solidFill>
            <a:schemeClr val="tx1"/>
          </a:solidFill>
          <a:latin typeface="+mn-lt"/>
        </a:defRPr>
      </a:lvl3pPr>
      <a:lvl4pPr marL="540000" indent="-180000" algn="l" rtl="0" eaLnBrk="1" fontAlgn="base" hangingPunct="1"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000">
          <a:solidFill>
            <a:schemeClr val="tx1"/>
          </a:solidFill>
          <a:latin typeface="+mn-lt"/>
        </a:defRPr>
      </a:lvl4pPr>
      <a:lvl5pPr marL="720000" indent="-180000" algn="l" rtl="0" eaLnBrk="1" fontAlgn="base" hangingPunct="1"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000">
          <a:solidFill>
            <a:schemeClr val="tx1"/>
          </a:solidFill>
          <a:latin typeface="+mn-lt"/>
        </a:defRPr>
      </a:lvl5pPr>
      <a:lvl6pPr marL="1751445" indent="-26914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6pPr>
      <a:lvl7pPr marL="2140956" indent="-26914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7pPr>
      <a:lvl8pPr marL="2530466" indent="-26914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8pPr>
      <a:lvl9pPr marL="2919976" indent="-26914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9509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9021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531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58042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47552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37065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26573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16084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23">
          <p15:clr>
            <a:srgbClr val="F26B43"/>
          </p15:clr>
        </p15:guide>
        <p15:guide id="2" pos="158">
          <p15:clr>
            <a:srgbClr val="F26B43"/>
          </p15:clr>
        </p15:guide>
        <p15:guide id="3" orient="horz" pos="2935">
          <p15:clr>
            <a:srgbClr val="F26B43"/>
          </p15:clr>
        </p15:guide>
        <p15:guide id="4" pos="5602">
          <p15:clr>
            <a:srgbClr val="F26B43"/>
          </p15:clr>
        </p15:guide>
        <p15:guide id="5" orient="horz" pos="463">
          <p15:clr>
            <a:srgbClr val="F26B43"/>
          </p15:clr>
        </p15:guide>
        <p15:guide id="6" orient="horz" pos="53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/>
          <p:cNvGraphicFramePr>
            <a:graphicFrameLocks noChangeAspect="1"/>
          </p:cNvGraphicFramePr>
          <p:nvPr>
            <p:custDataLst>
              <p:tags r:id="rId12"/>
            </p:custDataLst>
          </p:nvPr>
        </p:nvGraphicFramePr>
        <p:xfrm>
          <a:off x="1475" y="1201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14" imgW="270" imgH="270" progId="TCLayout.ActiveDocument.1">
                  <p:embed/>
                </p:oleObj>
              </mc:Choice>
              <mc:Fallback>
                <p:oleObj name="Слайд think-cell" r:id="rId14" imgW="270" imgH="270" progId="TCLayout.ActiveDocument.1">
                  <p:embed/>
                  <p:pic>
                    <p:nvPicPr>
                      <p:cNvPr id="3" name="Объект 2" hidden="1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475" y="1201"/>
                        <a:ext cx="1465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 hidden="1"/>
          <p:cNvSpPr/>
          <p:nvPr>
            <p:custDataLst>
              <p:tags r:id="rId13"/>
            </p:custDataLst>
          </p:nvPr>
        </p:nvSpPr>
        <p:spPr bwMode="auto">
          <a:xfrm>
            <a:off x="0" y="1"/>
            <a:ext cx="158750" cy="15875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3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5856" y="4881994"/>
            <a:ext cx="876289" cy="165600"/>
          </a:xfrm>
          <a:prstGeom prst="rect">
            <a:avLst/>
          </a:prstGeom>
          <a:effectLst/>
        </p:spPr>
      </p:pic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5600" y="853441"/>
            <a:ext cx="8636400" cy="3798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38952" rIns="77903" bIns="3895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dirty="0"/>
              <a:t>Образец текста</a:t>
            </a:r>
          </a:p>
          <a:p>
            <a:pPr lvl="1"/>
            <a:r>
              <a:rPr lang="ru-RU" altLang="en-US" dirty="0"/>
              <a:t>Второй уровень</a:t>
            </a:r>
          </a:p>
          <a:p>
            <a:pPr lvl="2"/>
            <a:r>
              <a:rPr lang="ru-RU" altLang="en-US" dirty="0"/>
              <a:t>Третий уровень</a:t>
            </a:r>
          </a:p>
          <a:p>
            <a:pPr lvl="3"/>
            <a:r>
              <a:rPr lang="ru-RU" altLang="en-US" dirty="0"/>
              <a:t>Четвертый уровень</a:t>
            </a:r>
          </a:p>
          <a:p>
            <a:pPr lvl="4"/>
            <a:r>
              <a:rPr lang="ru-RU" altLang="en-US" dirty="0"/>
              <a:t>Пятый уровень</a:t>
            </a:r>
          </a:p>
        </p:txBody>
      </p:sp>
      <p:sp>
        <p:nvSpPr>
          <p:cNvPr id="38" name="Заголовок 1"/>
          <p:cNvSpPr txBox="1">
            <a:spLocks/>
          </p:cNvSpPr>
          <p:nvPr/>
        </p:nvSpPr>
        <p:spPr>
          <a:xfrm>
            <a:off x="395536" y="154103"/>
            <a:ext cx="8497326" cy="527447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rgbClr val="008C95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5pPr>
            <a:lvl6pPr marL="389512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779025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168538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55805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395"/>
            <a:endParaRPr lang="ru-RU" sz="1800" kern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600" y="204540"/>
            <a:ext cx="8636400" cy="5292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lvl="0"/>
            <a:r>
              <a:rPr lang="ru-RU" dirty="0"/>
              <a:t>Образец заголовка (заголовок не более 2 строк)</a:t>
            </a:r>
          </a:p>
        </p:txBody>
      </p:sp>
      <p:sp>
        <p:nvSpPr>
          <p:cNvPr id="39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6636" y="4900931"/>
            <a:ext cx="289560" cy="177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8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1" name="Нижний колонтитул 8"/>
          <p:cNvSpPr>
            <a:spLocks noGrp="1"/>
          </p:cNvSpPr>
          <p:nvPr>
            <p:ph type="ftr" sz="quarter" idx="3"/>
          </p:nvPr>
        </p:nvSpPr>
        <p:spPr>
          <a:xfrm>
            <a:off x="255600" y="4755454"/>
            <a:ext cx="5986800" cy="332562"/>
          </a:xfrm>
          <a:prstGeom prst="rect">
            <a:avLst/>
          </a:prstGeom>
        </p:spPr>
        <p:txBody>
          <a:bodyPr vert="horz" lIns="0" tIns="45720" rIns="91440" bIns="45720" rtlCol="0" anchor="b"/>
          <a:lstStyle>
            <a:lvl1pPr algn="l">
              <a:defRPr sz="800">
                <a:solidFill>
                  <a:srgbClr val="008C95"/>
                </a:solidFill>
              </a:defRPr>
            </a:lvl1pPr>
          </a:lstStyle>
          <a:p>
            <a:r>
              <a:rPr lang="ru-RU"/>
              <a:t>Название презентации. Мероприятие</a:t>
            </a:r>
            <a:endParaRPr lang="ru-RU" dirty="0"/>
          </a:p>
        </p:txBody>
      </p:sp>
      <p:sp>
        <p:nvSpPr>
          <p:cNvPr id="42" name="Дата 4"/>
          <p:cNvSpPr>
            <a:spLocks noGrp="1"/>
          </p:cNvSpPr>
          <p:nvPr>
            <p:ph type="dt" sz="half" idx="2"/>
          </p:nvPr>
        </p:nvSpPr>
        <p:spPr>
          <a:xfrm>
            <a:off x="6245227" y="4917928"/>
            <a:ext cx="936625" cy="167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ru-RU" sz="800" i="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/>
            <a:r>
              <a:rPr lang="en-US"/>
              <a:t>23.06.2020</a:t>
            </a:r>
            <a:endParaRPr lang="ru-RU"/>
          </a:p>
        </p:txBody>
      </p:sp>
      <p:cxnSp>
        <p:nvCxnSpPr>
          <p:cNvPr id="45" name="Прямая соединительная линия 44"/>
          <p:cNvCxnSpPr/>
          <p:nvPr/>
        </p:nvCxnSpPr>
        <p:spPr bwMode="auto">
          <a:xfrm>
            <a:off x="6426202" y="4778314"/>
            <a:ext cx="2717800" cy="0"/>
          </a:xfrm>
          <a:prstGeom prst="line">
            <a:avLst/>
          </a:prstGeom>
          <a:solidFill>
            <a:schemeClr val="accent1"/>
          </a:solidFill>
          <a:ln w="9525" cap="flat" cmpd="sng" algn="ctr"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65000">
                  <a:schemeClr val="accent1">
                    <a:tint val="44500"/>
                    <a:satMod val="160000"/>
                  </a:schemeClr>
                </a:gs>
                <a:gs pos="100000">
                  <a:schemeClr val="bg1"/>
                </a:gs>
              </a:gsLst>
              <a:lin ang="108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" name="Прямоугольник 35"/>
          <p:cNvSpPr/>
          <p:nvPr/>
        </p:nvSpPr>
        <p:spPr>
          <a:xfrm>
            <a:off x="9249089" y="2"/>
            <a:ext cx="377590" cy="436959"/>
          </a:xfrm>
          <a:prstGeom prst="rect">
            <a:avLst/>
          </a:prstGeom>
          <a:solidFill>
            <a:srgbClr val="008C95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  <a:p>
            <a:pPr algn="ctr" eaLnBrk="1" hangingPunct="1">
              <a:defRPr/>
            </a:pPr>
            <a:r>
              <a:rPr lang="en-US" sz="700" dirty="0">
                <a:solidFill>
                  <a:srgbClr val="FFFFFF"/>
                </a:solidFill>
              </a:rPr>
              <a:t>140</a:t>
            </a:r>
            <a:endParaRPr lang="ru-RU" sz="700" dirty="0">
              <a:solidFill>
                <a:srgbClr val="FFFFFF"/>
              </a:solidFill>
            </a:endParaRP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</a:t>
            </a:r>
            <a:r>
              <a:rPr lang="en-US" sz="700" dirty="0">
                <a:solidFill>
                  <a:srgbClr val="FFFFFF"/>
                </a:solidFill>
              </a:rPr>
              <a:t>49</a:t>
            </a:r>
            <a:endParaRPr lang="ru-RU" sz="700" dirty="0">
              <a:solidFill>
                <a:srgbClr val="FFFFFF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9249089" y="873918"/>
            <a:ext cx="377590" cy="438150"/>
          </a:xfrm>
          <a:prstGeom prst="rect">
            <a:avLst/>
          </a:prstGeom>
          <a:solidFill>
            <a:srgbClr val="D0D0D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208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208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208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9249089" y="436962"/>
            <a:ext cx="377590" cy="436960"/>
          </a:xfrm>
          <a:prstGeom prst="rect">
            <a:avLst/>
          </a:prstGeom>
          <a:solidFill>
            <a:srgbClr val="99CC0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153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204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9249089" y="3299235"/>
            <a:ext cx="377590" cy="436960"/>
          </a:xfrm>
          <a:prstGeom prst="rect">
            <a:avLst/>
          </a:prstGeom>
          <a:solidFill>
            <a:srgbClr val="E5F2F2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229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9249089" y="1554956"/>
            <a:ext cx="377590" cy="438150"/>
          </a:xfrm>
          <a:prstGeom prst="rect">
            <a:avLst/>
          </a:prstGeom>
          <a:solidFill>
            <a:srgbClr val="F2F2F2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9249089" y="1988345"/>
            <a:ext cx="377590" cy="436959"/>
          </a:xfrm>
          <a:prstGeom prst="rect">
            <a:avLst/>
          </a:prstGeom>
          <a:solidFill>
            <a:srgbClr val="B2D2D8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178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210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216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9249089" y="2425308"/>
            <a:ext cx="377590" cy="436960"/>
          </a:xfrm>
          <a:prstGeom prst="rect">
            <a:avLst/>
          </a:prstGeom>
          <a:solidFill>
            <a:srgbClr val="FFC00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255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192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9249089" y="2862263"/>
            <a:ext cx="377590" cy="436959"/>
          </a:xfrm>
          <a:prstGeom prst="rect">
            <a:avLst/>
          </a:prstGeom>
          <a:solidFill>
            <a:srgbClr val="C0000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192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9249089" y="3736181"/>
            <a:ext cx="377590" cy="438150"/>
          </a:xfrm>
          <a:prstGeom prst="rect">
            <a:avLst/>
          </a:prstGeom>
          <a:solidFill>
            <a:srgbClr val="80808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9249089" y="4174331"/>
            <a:ext cx="377590" cy="438150"/>
          </a:xfrm>
          <a:prstGeom prst="rect">
            <a:avLst/>
          </a:prstGeom>
          <a:solidFill>
            <a:srgbClr val="F58A1F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245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138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31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9249091" y="873918"/>
            <a:ext cx="377590" cy="438150"/>
          </a:xfrm>
          <a:prstGeom prst="rect">
            <a:avLst/>
          </a:prstGeom>
          <a:solidFill>
            <a:srgbClr val="D0D0D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208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9249091" y="436962"/>
            <a:ext cx="377590" cy="436960"/>
          </a:xfrm>
          <a:prstGeom prst="rect">
            <a:avLst/>
          </a:prstGeom>
          <a:solidFill>
            <a:srgbClr val="99CC0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153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204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0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9249091" y="3299238"/>
            <a:ext cx="377590" cy="436960"/>
          </a:xfrm>
          <a:prstGeom prst="rect">
            <a:avLst/>
          </a:prstGeom>
          <a:solidFill>
            <a:srgbClr val="E5F2F2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229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9249091" y="1554956"/>
            <a:ext cx="377590" cy="438150"/>
          </a:xfrm>
          <a:prstGeom prst="rect">
            <a:avLst/>
          </a:prstGeom>
          <a:solidFill>
            <a:srgbClr val="F2F2F2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55" name="Прямоугольник 54"/>
          <p:cNvSpPr/>
          <p:nvPr/>
        </p:nvSpPr>
        <p:spPr>
          <a:xfrm>
            <a:off x="9249091" y="1988345"/>
            <a:ext cx="377590" cy="436959"/>
          </a:xfrm>
          <a:prstGeom prst="rect">
            <a:avLst/>
          </a:prstGeom>
          <a:solidFill>
            <a:srgbClr val="B2D2D8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178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210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216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9249091" y="2425308"/>
            <a:ext cx="377590" cy="436960"/>
          </a:xfrm>
          <a:prstGeom prst="rect">
            <a:avLst/>
          </a:prstGeom>
          <a:solidFill>
            <a:srgbClr val="FFC00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255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192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9249091" y="2862263"/>
            <a:ext cx="377590" cy="436959"/>
          </a:xfrm>
          <a:prstGeom prst="rect">
            <a:avLst/>
          </a:prstGeom>
          <a:solidFill>
            <a:srgbClr val="C0000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192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9249091" y="3736181"/>
            <a:ext cx="377590" cy="438150"/>
          </a:xfrm>
          <a:prstGeom prst="rect">
            <a:avLst/>
          </a:prstGeom>
          <a:solidFill>
            <a:srgbClr val="80808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</p:txBody>
      </p:sp>
      <p:sp>
        <p:nvSpPr>
          <p:cNvPr id="59" name="Прямоугольник 58"/>
          <p:cNvSpPr/>
          <p:nvPr/>
        </p:nvSpPr>
        <p:spPr>
          <a:xfrm>
            <a:off x="9249091" y="4174331"/>
            <a:ext cx="377590" cy="438150"/>
          </a:xfrm>
          <a:prstGeom prst="rect">
            <a:avLst/>
          </a:prstGeom>
          <a:solidFill>
            <a:srgbClr val="F58A1F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245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138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31</a:t>
            </a:r>
          </a:p>
        </p:txBody>
      </p:sp>
    </p:spTree>
    <p:extLst>
      <p:ext uri="{BB962C8B-B14F-4D97-AF65-F5344CB8AC3E}">
        <p14:creationId xmlns:p14="http://schemas.microsoft.com/office/powerpoint/2010/main" val="2007367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87" r:id="rId1"/>
    <p:sldLayoutId id="2147484388" r:id="rId2"/>
    <p:sldLayoutId id="2147484389" r:id="rId3"/>
    <p:sldLayoutId id="2147484390" r:id="rId4"/>
    <p:sldLayoutId id="2147484391" r:id="rId5"/>
    <p:sldLayoutId id="2147484392" r:id="rId6"/>
    <p:sldLayoutId id="2147484551" r:id="rId7"/>
    <p:sldLayoutId id="2147484552" r:id="rId8"/>
    <p:sldLayoutId id="2147484553" r:id="rId9"/>
    <p:sldLayoutId id="2147484563" r:id="rId10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ru-RU" sz="1800" smtClean="0">
          <a:solidFill>
            <a:srgbClr val="008C95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5pPr>
      <a:lvl6pPr marL="389509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6pPr>
      <a:lvl7pPr marL="779021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7pPr>
      <a:lvl8pPr marL="1168531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8pPr>
      <a:lvl9pPr marL="1558042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9pPr>
    </p:titleStyle>
    <p:bodyStyle>
      <a:lvl1pPr marL="0" indent="0" algn="l" rtl="0" eaLnBrk="1" fontAlgn="base" hangingPunct="1">
        <a:spcBef>
          <a:spcPts val="0"/>
        </a:spcBef>
        <a:spcAft>
          <a:spcPts val="600"/>
        </a:spcAft>
        <a:buClr>
          <a:schemeClr val="tx2"/>
        </a:buClr>
        <a:buFont typeface="Wingdings" charset="2"/>
        <a:buNone/>
        <a:defRPr sz="1400">
          <a:solidFill>
            <a:schemeClr val="tx1"/>
          </a:solidFill>
          <a:latin typeface="+mn-lt"/>
          <a:ea typeface="+mn-ea"/>
          <a:cs typeface="+mn-cs"/>
        </a:defRPr>
      </a:lvl1pPr>
      <a:lvl2pPr marL="180000" indent="-180000" algn="l" rtl="0" eaLnBrk="1" fontAlgn="base" hangingPunct="1"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200">
          <a:solidFill>
            <a:schemeClr val="tx1"/>
          </a:solidFill>
          <a:latin typeface="+mn-lt"/>
        </a:defRPr>
      </a:lvl2pPr>
      <a:lvl3pPr marL="360000" indent="-180000" algn="l" rtl="0" eaLnBrk="1" fontAlgn="base" hangingPunct="1"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000">
          <a:solidFill>
            <a:schemeClr val="tx1"/>
          </a:solidFill>
          <a:latin typeface="+mn-lt"/>
        </a:defRPr>
      </a:lvl3pPr>
      <a:lvl4pPr marL="540000" indent="-180000" algn="l" rtl="0" eaLnBrk="1" fontAlgn="base" hangingPunct="1"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000">
          <a:solidFill>
            <a:schemeClr val="tx1"/>
          </a:solidFill>
          <a:latin typeface="+mn-lt"/>
        </a:defRPr>
      </a:lvl4pPr>
      <a:lvl5pPr marL="720000" indent="-180000" algn="l" rtl="0" eaLnBrk="1" fontAlgn="base" hangingPunct="1"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000">
          <a:solidFill>
            <a:schemeClr val="tx1"/>
          </a:solidFill>
          <a:latin typeface="+mn-lt"/>
        </a:defRPr>
      </a:lvl5pPr>
      <a:lvl6pPr marL="1751445" indent="-26914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6pPr>
      <a:lvl7pPr marL="2140956" indent="-26914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7pPr>
      <a:lvl8pPr marL="2530466" indent="-26914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8pPr>
      <a:lvl9pPr marL="2919976" indent="-26914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9509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9021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531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58042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47552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37065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26573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16084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23">
          <p15:clr>
            <a:srgbClr val="F26B43"/>
          </p15:clr>
        </p15:guide>
        <p15:guide id="2" pos="158">
          <p15:clr>
            <a:srgbClr val="F26B43"/>
          </p15:clr>
        </p15:guide>
        <p15:guide id="3" orient="horz" pos="2935">
          <p15:clr>
            <a:srgbClr val="F26B43"/>
          </p15:clr>
        </p15:guide>
        <p15:guide id="4" pos="5602">
          <p15:clr>
            <a:srgbClr val="F26B43"/>
          </p15:clr>
        </p15:guide>
        <p15:guide id="5" orient="horz" pos="463">
          <p15:clr>
            <a:srgbClr val="F26B43"/>
          </p15:clr>
        </p15:guide>
        <p15:guide id="6" orient="horz" pos="531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/>
          <p:cNvGraphicFramePr>
            <a:graphicFrameLocks noChangeAspect="1"/>
          </p:cNvGraphicFramePr>
          <p:nvPr>
            <p:custDataLst>
              <p:tags r:id="rId12"/>
            </p:custDataLst>
          </p:nvPr>
        </p:nvGraphicFramePr>
        <p:xfrm>
          <a:off x="1475" y="1201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14" imgW="270" imgH="270" progId="TCLayout.ActiveDocument.1">
                  <p:embed/>
                </p:oleObj>
              </mc:Choice>
              <mc:Fallback>
                <p:oleObj name="Слайд think-cell" r:id="rId14" imgW="270" imgH="270" progId="TCLayout.ActiveDocument.1">
                  <p:embed/>
                  <p:pic>
                    <p:nvPicPr>
                      <p:cNvPr id="3" name="Объект 2" hidden="1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475" y="1201"/>
                        <a:ext cx="1465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 hidden="1"/>
          <p:cNvSpPr/>
          <p:nvPr>
            <p:custDataLst>
              <p:tags r:id="rId13"/>
            </p:custDataLst>
          </p:nvPr>
        </p:nvSpPr>
        <p:spPr bwMode="auto">
          <a:xfrm>
            <a:off x="0" y="1"/>
            <a:ext cx="158750" cy="15875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3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5856" y="4881994"/>
            <a:ext cx="876289" cy="165600"/>
          </a:xfrm>
          <a:prstGeom prst="rect">
            <a:avLst/>
          </a:prstGeom>
          <a:effectLst/>
        </p:spPr>
      </p:pic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5600" y="853441"/>
            <a:ext cx="8636400" cy="3798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38952" rIns="77903" bIns="3895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dirty="0"/>
              <a:t>Образец текста</a:t>
            </a:r>
          </a:p>
          <a:p>
            <a:pPr lvl="1"/>
            <a:r>
              <a:rPr lang="ru-RU" altLang="en-US" dirty="0"/>
              <a:t>Второй уровень</a:t>
            </a:r>
          </a:p>
          <a:p>
            <a:pPr lvl="2"/>
            <a:r>
              <a:rPr lang="ru-RU" altLang="en-US" dirty="0"/>
              <a:t>Третий уровень</a:t>
            </a:r>
          </a:p>
          <a:p>
            <a:pPr lvl="3"/>
            <a:r>
              <a:rPr lang="ru-RU" altLang="en-US" dirty="0"/>
              <a:t>Четвертый уровень</a:t>
            </a:r>
          </a:p>
          <a:p>
            <a:pPr lvl="4"/>
            <a:r>
              <a:rPr lang="ru-RU" altLang="en-US" dirty="0"/>
              <a:t>Пятый уровень</a:t>
            </a:r>
          </a:p>
        </p:txBody>
      </p:sp>
      <p:sp>
        <p:nvSpPr>
          <p:cNvPr id="38" name="Заголовок 1"/>
          <p:cNvSpPr txBox="1">
            <a:spLocks/>
          </p:cNvSpPr>
          <p:nvPr/>
        </p:nvSpPr>
        <p:spPr>
          <a:xfrm>
            <a:off x="395536" y="154103"/>
            <a:ext cx="8497326" cy="527447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rgbClr val="008C95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5pPr>
            <a:lvl6pPr marL="389512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779025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168538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55805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395"/>
            <a:endParaRPr lang="ru-RU" sz="1800" kern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600" y="204540"/>
            <a:ext cx="8636400" cy="5292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lvl="0"/>
            <a:r>
              <a:rPr lang="ru-RU" dirty="0"/>
              <a:t>Образец заголовка (заголовок не более 2 строк)</a:t>
            </a:r>
          </a:p>
        </p:txBody>
      </p:sp>
      <p:sp>
        <p:nvSpPr>
          <p:cNvPr id="39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6636" y="4900931"/>
            <a:ext cx="289560" cy="177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8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1" name="Нижний колонтитул 8"/>
          <p:cNvSpPr>
            <a:spLocks noGrp="1"/>
          </p:cNvSpPr>
          <p:nvPr>
            <p:ph type="ftr" sz="quarter" idx="3"/>
          </p:nvPr>
        </p:nvSpPr>
        <p:spPr>
          <a:xfrm>
            <a:off x="255600" y="4755454"/>
            <a:ext cx="5986800" cy="332562"/>
          </a:xfrm>
          <a:prstGeom prst="rect">
            <a:avLst/>
          </a:prstGeom>
        </p:spPr>
        <p:txBody>
          <a:bodyPr vert="horz" lIns="0" tIns="45720" rIns="91440" bIns="45720" rtlCol="0" anchor="b"/>
          <a:lstStyle>
            <a:lvl1pPr algn="l">
              <a:defRPr sz="800">
                <a:solidFill>
                  <a:srgbClr val="008C95"/>
                </a:solidFill>
              </a:defRPr>
            </a:lvl1pPr>
          </a:lstStyle>
          <a:p>
            <a:r>
              <a:rPr lang="ru-RU"/>
              <a:t>Название презентации. Мероприятие</a:t>
            </a:r>
            <a:endParaRPr lang="ru-RU" dirty="0"/>
          </a:p>
        </p:txBody>
      </p:sp>
      <p:sp>
        <p:nvSpPr>
          <p:cNvPr id="42" name="Дата 4"/>
          <p:cNvSpPr>
            <a:spLocks noGrp="1"/>
          </p:cNvSpPr>
          <p:nvPr>
            <p:ph type="dt" sz="half" idx="2"/>
          </p:nvPr>
        </p:nvSpPr>
        <p:spPr>
          <a:xfrm>
            <a:off x="6245227" y="4917928"/>
            <a:ext cx="936625" cy="167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ru-RU" sz="800" i="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/>
            <a:r>
              <a:rPr lang="en-US"/>
              <a:t>23.06.2020</a:t>
            </a:r>
            <a:endParaRPr lang="ru-RU"/>
          </a:p>
        </p:txBody>
      </p:sp>
      <p:cxnSp>
        <p:nvCxnSpPr>
          <p:cNvPr id="45" name="Прямая соединительная линия 44"/>
          <p:cNvCxnSpPr/>
          <p:nvPr/>
        </p:nvCxnSpPr>
        <p:spPr bwMode="auto">
          <a:xfrm>
            <a:off x="6426202" y="4778314"/>
            <a:ext cx="2717800" cy="0"/>
          </a:xfrm>
          <a:prstGeom prst="line">
            <a:avLst/>
          </a:prstGeom>
          <a:solidFill>
            <a:schemeClr val="accent1"/>
          </a:solidFill>
          <a:ln w="9525" cap="flat" cmpd="sng" algn="ctr"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65000">
                  <a:schemeClr val="accent1">
                    <a:tint val="44500"/>
                    <a:satMod val="160000"/>
                  </a:schemeClr>
                </a:gs>
                <a:gs pos="100000">
                  <a:schemeClr val="bg1"/>
                </a:gs>
              </a:gsLst>
              <a:lin ang="108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" name="Прямоугольник 35"/>
          <p:cNvSpPr/>
          <p:nvPr/>
        </p:nvSpPr>
        <p:spPr>
          <a:xfrm>
            <a:off x="9249089" y="2"/>
            <a:ext cx="377590" cy="436959"/>
          </a:xfrm>
          <a:prstGeom prst="rect">
            <a:avLst/>
          </a:prstGeom>
          <a:solidFill>
            <a:srgbClr val="008C95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  <a:p>
            <a:pPr algn="ctr" eaLnBrk="1" hangingPunct="1">
              <a:defRPr/>
            </a:pPr>
            <a:r>
              <a:rPr lang="en-US" sz="700" dirty="0">
                <a:solidFill>
                  <a:srgbClr val="FFFFFF"/>
                </a:solidFill>
              </a:rPr>
              <a:t>140</a:t>
            </a:r>
            <a:endParaRPr lang="ru-RU" sz="700" dirty="0">
              <a:solidFill>
                <a:srgbClr val="FFFFFF"/>
              </a:solidFill>
            </a:endParaRP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</a:t>
            </a:r>
            <a:r>
              <a:rPr lang="en-US" sz="700" dirty="0">
                <a:solidFill>
                  <a:srgbClr val="FFFFFF"/>
                </a:solidFill>
              </a:rPr>
              <a:t>49</a:t>
            </a:r>
            <a:endParaRPr lang="ru-RU" sz="700" dirty="0">
              <a:solidFill>
                <a:srgbClr val="FFFFFF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9249089" y="873918"/>
            <a:ext cx="377590" cy="438150"/>
          </a:xfrm>
          <a:prstGeom prst="rect">
            <a:avLst/>
          </a:prstGeom>
          <a:solidFill>
            <a:srgbClr val="D0D0D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208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208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208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9249089" y="436962"/>
            <a:ext cx="377590" cy="436960"/>
          </a:xfrm>
          <a:prstGeom prst="rect">
            <a:avLst/>
          </a:prstGeom>
          <a:solidFill>
            <a:srgbClr val="99CC0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153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204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9249089" y="3299235"/>
            <a:ext cx="377590" cy="436960"/>
          </a:xfrm>
          <a:prstGeom prst="rect">
            <a:avLst/>
          </a:prstGeom>
          <a:solidFill>
            <a:srgbClr val="E5F2F2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229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9249089" y="1554956"/>
            <a:ext cx="377590" cy="438150"/>
          </a:xfrm>
          <a:prstGeom prst="rect">
            <a:avLst/>
          </a:prstGeom>
          <a:solidFill>
            <a:srgbClr val="F2F2F2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9249089" y="1988345"/>
            <a:ext cx="377590" cy="436959"/>
          </a:xfrm>
          <a:prstGeom prst="rect">
            <a:avLst/>
          </a:prstGeom>
          <a:solidFill>
            <a:srgbClr val="B2D2D8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178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210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216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9249089" y="2425308"/>
            <a:ext cx="377590" cy="436960"/>
          </a:xfrm>
          <a:prstGeom prst="rect">
            <a:avLst/>
          </a:prstGeom>
          <a:solidFill>
            <a:srgbClr val="FFC00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255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192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9249089" y="2862263"/>
            <a:ext cx="377590" cy="436959"/>
          </a:xfrm>
          <a:prstGeom prst="rect">
            <a:avLst/>
          </a:prstGeom>
          <a:solidFill>
            <a:srgbClr val="C0000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192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9249089" y="3736181"/>
            <a:ext cx="377590" cy="438150"/>
          </a:xfrm>
          <a:prstGeom prst="rect">
            <a:avLst/>
          </a:prstGeom>
          <a:solidFill>
            <a:srgbClr val="80808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9249089" y="4174331"/>
            <a:ext cx="377590" cy="438150"/>
          </a:xfrm>
          <a:prstGeom prst="rect">
            <a:avLst/>
          </a:prstGeom>
          <a:solidFill>
            <a:srgbClr val="F58A1F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245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138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31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9249091" y="873918"/>
            <a:ext cx="377590" cy="438150"/>
          </a:xfrm>
          <a:prstGeom prst="rect">
            <a:avLst/>
          </a:prstGeom>
          <a:solidFill>
            <a:srgbClr val="D0D0D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208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9249091" y="436962"/>
            <a:ext cx="377590" cy="436960"/>
          </a:xfrm>
          <a:prstGeom prst="rect">
            <a:avLst/>
          </a:prstGeom>
          <a:solidFill>
            <a:srgbClr val="99CC0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153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204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0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9249091" y="3299238"/>
            <a:ext cx="377590" cy="436960"/>
          </a:xfrm>
          <a:prstGeom prst="rect">
            <a:avLst/>
          </a:prstGeom>
          <a:solidFill>
            <a:srgbClr val="E5F2F2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229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9249091" y="1554956"/>
            <a:ext cx="377590" cy="438150"/>
          </a:xfrm>
          <a:prstGeom prst="rect">
            <a:avLst/>
          </a:prstGeom>
          <a:solidFill>
            <a:srgbClr val="F2F2F2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55" name="Прямоугольник 54"/>
          <p:cNvSpPr/>
          <p:nvPr/>
        </p:nvSpPr>
        <p:spPr>
          <a:xfrm>
            <a:off x="9249091" y="1988345"/>
            <a:ext cx="377590" cy="436959"/>
          </a:xfrm>
          <a:prstGeom prst="rect">
            <a:avLst/>
          </a:prstGeom>
          <a:solidFill>
            <a:srgbClr val="B2D2D8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178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210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216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9249091" y="2425308"/>
            <a:ext cx="377590" cy="436960"/>
          </a:xfrm>
          <a:prstGeom prst="rect">
            <a:avLst/>
          </a:prstGeom>
          <a:solidFill>
            <a:srgbClr val="FFC00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255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192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9249091" y="2862263"/>
            <a:ext cx="377590" cy="436959"/>
          </a:xfrm>
          <a:prstGeom prst="rect">
            <a:avLst/>
          </a:prstGeom>
          <a:solidFill>
            <a:srgbClr val="C0000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192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9249091" y="3736181"/>
            <a:ext cx="377590" cy="438150"/>
          </a:xfrm>
          <a:prstGeom prst="rect">
            <a:avLst/>
          </a:prstGeom>
          <a:solidFill>
            <a:srgbClr val="80808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</p:txBody>
      </p:sp>
      <p:sp>
        <p:nvSpPr>
          <p:cNvPr id="59" name="Прямоугольник 58"/>
          <p:cNvSpPr/>
          <p:nvPr/>
        </p:nvSpPr>
        <p:spPr>
          <a:xfrm>
            <a:off x="9249091" y="4174331"/>
            <a:ext cx="377590" cy="438150"/>
          </a:xfrm>
          <a:prstGeom prst="rect">
            <a:avLst/>
          </a:prstGeom>
          <a:solidFill>
            <a:srgbClr val="F58A1F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245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138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31</a:t>
            </a:r>
          </a:p>
        </p:txBody>
      </p:sp>
    </p:spTree>
    <p:extLst>
      <p:ext uri="{BB962C8B-B14F-4D97-AF65-F5344CB8AC3E}">
        <p14:creationId xmlns:p14="http://schemas.microsoft.com/office/powerpoint/2010/main" val="3306680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33" r:id="rId1"/>
    <p:sldLayoutId id="2147484434" r:id="rId2"/>
    <p:sldLayoutId id="2147484435" r:id="rId3"/>
    <p:sldLayoutId id="2147484436" r:id="rId4"/>
    <p:sldLayoutId id="2147484556" r:id="rId5"/>
    <p:sldLayoutId id="2147484555" r:id="rId6"/>
    <p:sldLayoutId id="2147484554" r:id="rId7"/>
    <p:sldLayoutId id="2147484557" r:id="rId8"/>
    <p:sldLayoutId id="2147484558" r:id="rId9"/>
    <p:sldLayoutId id="2147484564" r:id="rId10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ru-RU" sz="1800" smtClean="0">
          <a:solidFill>
            <a:srgbClr val="008C95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5pPr>
      <a:lvl6pPr marL="389509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6pPr>
      <a:lvl7pPr marL="779021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7pPr>
      <a:lvl8pPr marL="1168531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8pPr>
      <a:lvl9pPr marL="1558042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9pPr>
    </p:titleStyle>
    <p:bodyStyle>
      <a:lvl1pPr marL="0" indent="0" algn="l" rtl="0" eaLnBrk="1" fontAlgn="base" hangingPunct="1">
        <a:spcBef>
          <a:spcPts val="0"/>
        </a:spcBef>
        <a:spcAft>
          <a:spcPts val="600"/>
        </a:spcAft>
        <a:buClr>
          <a:schemeClr val="tx2"/>
        </a:buClr>
        <a:buFont typeface="Wingdings" charset="2"/>
        <a:buNone/>
        <a:defRPr sz="1400">
          <a:solidFill>
            <a:schemeClr val="tx1"/>
          </a:solidFill>
          <a:latin typeface="+mn-lt"/>
          <a:ea typeface="+mn-ea"/>
          <a:cs typeface="+mn-cs"/>
        </a:defRPr>
      </a:lvl1pPr>
      <a:lvl2pPr marL="180000" indent="-180000" algn="l" rtl="0" eaLnBrk="1" fontAlgn="base" hangingPunct="1"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200">
          <a:solidFill>
            <a:schemeClr val="tx1"/>
          </a:solidFill>
          <a:latin typeface="+mn-lt"/>
        </a:defRPr>
      </a:lvl2pPr>
      <a:lvl3pPr marL="360000" indent="-180000" algn="l" rtl="0" eaLnBrk="1" fontAlgn="base" hangingPunct="1"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000">
          <a:solidFill>
            <a:schemeClr val="tx1"/>
          </a:solidFill>
          <a:latin typeface="+mn-lt"/>
        </a:defRPr>
      </a:lvl3pPr>
      <a:lvl4pPr marL="540000" indent="-180000" algn="l" rtl="0" eaLnBrk="1" fontAlgn="base" hangingPunct="1"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000">
          <a:solidFill>
            <a:schemeClr val="tx1"/>
          </a:solidFill>
          <a:latin typeface="+mn-lt"/>
        </a:defRPr>
      </a:lvl4pPr>
      <a:lvl5pPr marL="720000" indent="-180000" algn="l" rtl="0" eaLnBrk="1" fontAlgn="base" hangingPunct="1"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000">
          <a:solidFill>
            <a:schemeClr val="tx1"/>
          </a:solidFill>
          <a:latin typeface="+mn-lt"/>
        </a:defRPr>
      </a:lvl5pPr>
      <a:lvl6pPr marL="1751445" indent="-26914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6pPr>
      <a:lvl7pPr marL="2140956" indent="-26914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7pPr>
      <a:lvl8pPr marL="2530466" indent="-26914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8pPr>
      <a:lvl9pPr marL="2919976" indent="-26914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9509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9021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531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58042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47552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37065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26573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16084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23">
          <p15:clr>
            <a:srgbClr val="F26B43"/>
          </p15:clr>
        </p15:guide>
        <p15:guide id="2" pos="158">
          <p15:clr>
            <a:srgbClr val="F26B43"/>
          </p15:clr>
        </p15:guide>
        <p15:guide id="3" orient="horz" pos="2935">
          <p15:clr>
            <a:srgbClr val="F26B43"/>
          </p15:clr>
        </p15:guide>
        <p15:guide id="4" pos="5602">
          <p15:clr>
            <a:srgbClr val="F26B43"/>
          </p15:clr>
        </p15:guide>
        <p15:guide id="5" orient="horz" pos="463">
          <p15:clr>
            <a:srgbClr val="F26B43"/>
          </p15:clr>
        </p15:guide>
        <p15:guide id="6" orient="horz" pos="531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/>
          <p:cNvGraphicFramePr>
            <a:graphicFrameLocks noChangeAspect="1"/>
          </p:cNvGraphicFramePr>
          <p:nvPr>
            <p:custDataLst>
              <p:tags r:id="rId7"/>
            </p:custDataLst>
          </p:nvPr>
        </p:nvGraphicFramePr>
        <p:xfrm>
          <a:off x="1475" y="1201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9" imgW="270" imgH="270" progId="TCLayout.ActiveDocument.1">
                  <p:embed/>
                </p:oleObj>
              </mc:Choice>
              <mc:Fallback>
                <p:oleObj name="Слайд think-cell" r:id="rId9" imgW="270" imgH="270" progId="TCLayout.ActiveDocument.1">
                  <p:embed/>
                  <p:pic>
                    <p:nvPicPr>
                      <p:cNvPr id="3" name="Объект 2" hidden="1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475" y="1201"/>
                        <a:ext cx="1465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 hidden="1"/>
          <p:cNvSpPr/>
          <p:nvPr>
            <p:custDataLst>
              <p:tags r:id="rId8"/>
            </p:custDataLst>
          </p:nvPr>
        </p:nvSpPr>
        <p:spPr bwMode="auto">
          <a:xfrm>
            <a:off x="0" y="1"/>
            <a:ext cx="158750" cy="15875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3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5856" y="4881994"/>
            <a:ext cx="876289" cy="165600"/>
          </a:xfrm>
          <a:prstGeom prst="rect">
            <a:avLst/>
          </a:prstGeom>
          <a:effectLst/>
        </p:spPr>
      </p:pic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5600" y="853441"/>
            <a:ext cx="8636400" cy="3798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38952" rIns="77903" bIns="3895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dirty="0"/>
              <a:t>Образец текста</a:t>
            </a:r>
          </a:p>
          <a:p>
            <a:pPr lvl="1"/>
            <a:r>
              <a:rPr lang="ru-RU" altLang="en-US" dirty="0"/>
              <a:t>Второй уровень</a:t>
            </a:r>
          </a:p>
          <a:p>
            <a:pPr lvl="2"/>
            <a:r>
              <a:rPr lang="ru-RU" altLang="en-US" dirty="0"/>
              <a:t>Третий уровень</a:t>
            </a:r>
          </a:p>
          <a:p>
            <a:pPr lvl="3"/>
            <a:r>
              <a:rPr lang="ru-RU" altLang="en-US" dirty="0"/>
              <a:t>Четвертый уровень</a:t>
            </a:r>
          </a:p>
          <a:p>
            <a:pPr lvl="4"/>
            <a:r>
              <a:rPr lang="ru-RU" altLang="en-US" dirty="0"/>
              <a:t>Пятый уровень</a:t>
            </a:r>
          </a:p>
        </p:txBody>
      </p:sp>
      <p:sp>
        <p:nvSpPr>
          <p:cNvPr id="38" name="Заголовок 1"/>
          <p:cNvSpPr txBox="1">
            <a:spLocks/>
          </p:cNvSpPr>
          <p:nvPr/>
        </p:nvSpPr>
        <p:spPr>
          <a:xfrm>
            <a:off x="395536" y="154103"/>
            <a:ext cx="8497326" cy="527447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rgbClr val="008C95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5pPr>
            <a:lvl6pPr marL="389512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779025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168538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55805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395"/>
            <a:endParaRPr lang="ru-RU" sz="1800" kern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600" y="204540"/>
            <a:ext cx="8636400" cy="5292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lvl="0"/>
            <a:r>
              <a:rPr lang="ru-RU" dirty="0"/>
              <a:t>Образец заголовка (заголовок не более 2 строк)</a:t>
            </a:r>
          </a:p>
        </p:txBody>
      </p:sp>
      <p:sp>
        <p:nvSpPr>
          <p:cNvPr id="39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6636" y="4900931"/>
            <a:ext cx="289560" cy="177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8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1" name="Нижний колонтитул 8"/>
          <p:cNvSpPr>
            <a:spLocks noGrp="1"/>
          </p:cNvSpPr>
          <p:nvPr>
            <p:ph type="ftr" sz="quarter" idx="3"/>
          </p:nvPr>
        </p:nvSpPr>
        <p:spPr>
          <a:xfrm>
            <a:off x="255600" y="4755454"/>
            <a:ext cx="5986800" cy="332562"/>
          </a:xfrm>
          <a:prstGeom prst="rect">
            <a:avLst/>
          </a:prstGeom>
        </p:spPr>
        <p:txBody>
          <a:bodyPr vert="horz" lIns="0" tIns="45720" rIns="91440" bIns="45720" rtlCol="0" anchor="b"/>
          <a:lstStyle>
            <a:lvl1pPr algn="l">
              <a:defRPr sz="800">
                <a:solidFill>
                  <a:srgbClr val="008C95"/>
                </a:solidFill>
              </a:defRPr>
            </a:lvl1pPr>
          </a:lstStyle>
          <a:p>
            <a:r>
              <a:rPr lang="ru-RU"/>
              <a:t>Название презентации. Мероприятие</a:t>
            </a:r>
            <a:endParaRPr lang="ru-RU" dirty="0"/>
          </a:p>
        </p:txBody>
      </p:sp>
      <p:sp>
        <p:nvSpPr>
          <p:cNvPr id="42" name="Дата 4"/>
          <p:cNvSpPr>
            <a:spLocks noGrp="1"/>
          </p:cNvSpPr>
          <p:nvPr>
            <p:ph type="dt" sz="half" idx="2"/>
          </p:nvPr>
        </p:nvSpPr>
        <p:spPr>
          <a:xfrm>
            <a:off x="6245227" y="4917928"/>
            <a:ext cx="936625" cy="167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ru-RU" sz="800" i="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/>
            <a:r>
              <a:rPr lang="en-US"/>
              <a:t>23.06.2020</a:t>
            </a:r>
            <a:endParaRPr lang="ru-RU"/>
          </a:p>
        </p:txBody>
      </p:sp>
      <p:cxnSp>
        <p:nvCxnSpPr>
          <p:cNvPr id="45" name="Прямая соединительная линия 44"/>
          <p:cNvCxnSpPr/>
          <p:nvPr/>
        </p:nvCxnSpPr>
        <p:spPr bwMode="auto">
          <a:xfrm>
            <a:off x="6426202" y="4778314"/>
            <a:ext cx="2717800" cy="0"/>
          </a:xfrm>
          <a:prstGeom prst="line">
            <a:avLst/>
          </a:prstGeom>
          <a:solidFill>
            <a:schemeClr val="accent1"/>
          </a:solidFill>
          <a:ln w="9525" cap="flat" cmpd="sng" algn="ctr"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65000">
                  <a:schemeClr val="accent1">
                    <a:tint val="44500"/>
                    <a:satMod val="160000"/>
                  </a:schemeClr>
                </a:gs>
                <a:gs pos="100000">
                  <a:schemeClr val="bg1"/>
                </a:gs>
              </a:gsLst>
              <a:lin ang="108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" name="Прямоугольник 35"/>
          <p:cNvSpPr/>
          <p:nvPr/>
        </p:nvSpPr>
        <p:spPr>
          <a:xfrm>
            <a:off x="9249089" y="2"/>
            <a:ext cx="377590" cy="436959"/>
          </a:xfrm>
          <a:prstGeom prst="rect">
            <a:avLst/>
          </a:prstGeom>
          <a:solidFill>
            <a:srgbClr val="008C95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  <a:p>
            <a:pPr algn="ctr" eaLnBrk="1" hangingPunct="1">
              <a:defRPr/>
            </a:pPr>
            <a:r>
              <a:rPr lang="en-US" sz="700" dirty="0">
                <a:solidFill>
                  <a:srgbClr val="FFFFFF"/>
                </a:solidFill>
              </a:rPr>
              <a:t>140</a:t>
            </a:r>
            <a:endParaRPr lang="ru-RU" sz="700" dirty="0">
              <a:solidFill>
                <a:srgbClr val="FFFFFF"/>
              </a:solidFill>
            </a:endParaRP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</a:t>
            </a:r>
            <a:r>
              <a:rPr lang="en-US" sz="700" dirty="0">
                <a:solidFill>
                  <a:srgbClr val="FFFFFF"/>
                </a:solidFill>
              </a:rPr>
              <a:t>49</a:t>
            </a:r>
            <a:endParaRPr lang="ru-RU" sz="700" dirty="0">
              <a:solidFill>
                <a:srgbClr val="FFFFFF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9249089" y="873918"/>
            <a:ext cx="377590" cy="438150"/>
          </a:xfrm>
          <a:prstGeom prst="rect">
            <a:avLst/>
          </a:prstGeom>
          <a:solidFill>
            <a:srgbClr val="D0D0D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208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208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208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9249089" y="436962"/>
            <a:ext cx="377590" cy="436960"/>
          </a:xfrm>
          <a:prstGeom prst="rect">
            <a:avLst/>
          </a:prstGeom>
          <a:solidFill>
            <a:srgbClr val="99CC0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153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204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9249089" y="3299235"/>
            <a:ext cx="377590" cy="436960"/>
          </a:xfrm>
          <a:prstGeom prst="rect">
            <a:avLst/>
          </a:prstGeom>
          <a:solidFill>
            <a:srgbClr val="E5F2F2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229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9249089" y="1554956"/>
            <a:ext cx="377590" cy="438150"/>
          </a:xfrm>
          <a:prstGeom prst="rect">
            <a:avLst/>
          </a:prstGeom>
          <a:solidFill>
            <a:srgbClr val="F2F2F2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9249089" y="1988345"/>
            <a:ext cx="377590" cy="436959"/>
          </a:xfrm>
          <a:prstGeom prst="rect">
            <a:avLst/>
          </a:prstGeom>
          <a:solidFill>
            <a:srgbClr val="B2D2D8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178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210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216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9249089" y="2425308"/>
            <a:ext cx="377590" cy="436960"/>
          </a:xfrm>
          <a:prstGeom prst="rect">
            <a:avLst/>
          </a:prstGeom>
          <a:solidFill>
            <a:srgbClr val="FFC00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255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192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9249089" y="2862263"/>
            <a:ext cx="377590" cy="436959"/>
          </a:xfrm>
          <a:prstGeom prst="rect">
            <a:avLst/>
          </a:prstGeom>
          <a:solidFill>
            <a:srgbClr val="C0000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192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9249089" y="3736181"/>
            <a:ext cx="377590" cy="438150"/>
          </a:xfrm>
          <a:prstGeom prst="rect">
            <a:avLst/>
          </a:prstGeom>
          <a:solidFill>
            <a:srgbClr val="80808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9249089" y="4174331"/>
            <a:ext cx="377590" cy="438150"/>
          </a:xfrm>
          <a:prstGeom prst="rect">
            <a:avLst/>
          </a:prstGeom>
          <a:solidFill>
            <a:srgbClr val="F58A1F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245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138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31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9249091" y="873918"/>
            <a:ext cx="377590" cy="438150"/>
          </a:xfrm>
          <a:prstGeom prst="rect">
            <a:avLst/>
          </a:prstGeom>
          <a:solidFill>
            <a:srgbClr val="D0D0D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208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9249091" y="436962"/>
            <a:ext cx="377590" cy="436960"/>
          </a:xfrm>
          <a:prstGeom prst="rect">
            <a:avLst/>
          </a:prstGeom>
          <a:solidFill>
            <a:srgbClr val="99CC0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153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204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0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9249091" y="3299238"/>
            <a:ext cx="377590" cy="436960"/>
          </a:xfrm>
          <a:prstGeom prst="rect">
            <a:avLst/>
          </a:prstGeom>
          <a:solidFill>
            <a:srgbClr val="E5F2F2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229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9249091" y="1554956"/>
            <a:ext cx="377590" cy="438150"/>
          </a:xfrm>
          <a:prstGeom prst="rect">
            <a:avLst/>
          </a:prstGeom>
          <a:solidFill>
            <a:srgbClr val="F2F2F2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55" name="Прямоугольник 54"/>
          <p:cNvSpPr/>
          <p:nvPr/>
        </p:nvSpPr>
        <p:spPr>
          <a:xfrm>
            <a:off x="9249091" y="1988345"/>
            <a:ext cx="377590" cy="436959"/>
          </a:xfrm>
          <a:prstGeom prst="rect">
            <a:avLst/>
          </a:prstGeom>
          <a:solidFill>
            <a:srgbClr val="B2D2D8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178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210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216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9249091" y="2425308"/>
            <a:ext cx="377590" cy="436960"/>
          </a:xfrm>
          <a:prstGeom prst="rect">
            <a:avLst/>
          </a:prstGeom>
          <a:solidFill>
            <a:srgbClr val="FFC00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255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192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9249091" y="2862263"/>
            <a:ext cx="377590" cy="436959"/>
          </a:xfrm>
          <a:prstGeom prst="rect">
            <a:avLst/>
          </a:prstGeom>
          <a:solidFill>
            <a:srgbClr val="C0000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192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9249091" y="3736181"/>
            <a:ext cx="377590" cy="438150"/>
          </a:xfrm>
          <a:prstGeom prst="rect">
            <a:avLst/>
          </a:prstGeom>
          <a:solidFill>
            <a:srgbClr val="80808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</p:txBody>
      </p:sp>
      <p:sp>
        <p:nvSpPr>
          <p:cNvPr id="59" name="Прямоугольник 58"/>
          <p:cNvSpPr/>
          <p:nvPr/>
        </p:nvSpPr>
        <p:spPr>
          <a:xfrm>
            <a:off x="9249091" y="4174331"/>
            <a:ext cx="377590" cy="438150"/>
          </a:xfrm>
          <a:prstGeom prst="rect">
            <a:avLst/>
          </a:prstGeom>
          <a:solidFill>
            <a:srgbClr val="F58A1F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245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138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31</a:t>
            </a:r>
          </a:p>
        </p:txBody>
      </p:sp>
    </p:spTree>
    <p:extLst>
      <p:ext uri="{BB962C8B-B14F-4D97-AF65-F5344CB8AC3E}">
        <p14:creationId xmlns:p14="http://schemas.microsoft.com/office/powerpoint/2010/main" val="3193761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81" r:id="rId1"/>
    <p:sldLayoutId id="2147484482" r:id="rId2"/>
    <p:sldLayoutId id="2147484483" r:id="rId3"/>
    <p:sldLayoutId id="2147484484" r:id="rId4"/>
    <p:sldLayoutId id="2147484565" r:id="rId5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ru-RU" sz="1800" smtClean="0">
          <a:solidFill>
            <a:srgbClr val="008C95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5pPr>
      <a:lvl6pPr marL="389509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6pPr>
      <a:lvl7pPr marL="779021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7pPr>
      <a:lvl8pPr marL="1168531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8pPr>
      <a:lvl9pPr marL="1558042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9pPr>
    </p:titleStyle>
    <p:bodyStyle>
      <a:lvl1pPr marL="0" indent="0" algn="l" rtl="0" eaLnBrk="1" fontAlgn="base" hangingPunct="1">
        <a:spcBef>
          <a:spcPts val="0"/>
        </a:spcBef>
        <a:spcAft>
          <a:spcPts val="600"/>
        </a:spcAft>
        <a:buClr>
          <a:schemeClr val="tx2"/>
        </a:buClr>
        <a:buFont typeface="Wingdings" charset="2"/>
        <a:buNone/>
        <a:defRPr sz="1400">
          <a:solidFill>
            <a:schemeClr val="tx1"/>
          </a:solidFill>
          <a:latin typeface="+mn-lt"/>
          <a:ea typeface="+mn-ea"/>
          <a:cs typeface="+mn-cs"/>
        </a:defRPr>
      </a:lvl1pPr>
      <a:lvl2pPr marL="179388" indent="-179388" algn="l" rtl="0" eaLnBrk="1" fontAlgn="base" hangingPunct="1"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200">
          <a:solidFill>
            <a:schemeClr val="tx1"/>
          </a:solidFill>
          <a:latin typeface="+mn-lt"/>
        </a:defRPr>
      </a:lvl2pPr>
      <a:lvl3pPr marL="360000" indent="-180000" algn="l" rtl="0" eaLnBrk="1" fontAlgn="base" hangingPunct="1"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000">
          <a:solidFill>
            <a:schemeClr val="tx1"/>
          </a:solidFill>
          <a:latin typeface="+mn-lt"/>
        </a:defRPr>
      </a:lvl3pPr>
      <a:lvl4pPr marL="540000" indent="-180000" algn="l" rtl="0" eaLnBrk="1" fontAlgn="base" hangingPunct="1"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000">
          <a:solidFill>
            <a:schemeClr val="tx1"/>
          </a:solidFill>
          <a:latin typeface="+mn-lt"/>
        </a:defRPr>
      </a:lvl4pPr>
      <a:lvl5pPr marL="720000" indent="-180000" algn="l" rtl="0" eaLnBrk="1" fontAlgn="base" hangingPunct="1"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000">
          <a:solidFill>
            <a:schemeClr val="tx1"/>
          </a:solidFill>
          <a:latin typeface="+mn-lt"/>
        </a:defRPr>
      </a:lvl5pPr>
      <a:lvl6pPr marL="1751445" indent="-26914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6pPr>
      <a:lvl7pPr marL="2140956" indent="-26914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7pPr>
      <a:lvl8pPr marL="2530466" indent="-26914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8pPr>
      <a:lvl9pPr marL="2919976" indent="-26914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9509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9021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531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58042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47552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37065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26573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16084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23">
          <p15:clr>
            <a:srgbClr val="F26B43"/>
          </p15:clr>
        </p15:guide>
        <p15:guide id="2" pos="158">
          <p15:clr>
            <a:srgbClr val="F26B43"/>
          </p15:clr>
        </p15:guide>
        <p15:guide id="3" orient="horz" pos="2935">
          <p15:clr>
            <a:srgbClr val="F26B43"/>
          </p15:clr>
        </p15:guide>
        <p15:guide id="4" pos="5602">
          <p15:clr>
            <a:srgbClr val="F26B43"/>
          </p15:clr>
        </p15:guide>
        <p15:guide id="5" orient="horz" pos="463">
          <p15:clr>
            <a:srgbClr val="F26B43"/>
          </p15:clr>
        </p15:guide>
        <p15:guide id="6" orient="horz" pos="53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49.svg"/><Relationship Id="rId4" Type="http://schemas.openxmlformats.org/officeDocument/2006/relationships/image" Target="../media/image4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52.jpeg"/><Relationship Id="rId4" Type="http://schemas.openxmlformats.org/officeDocument/2006/relationships/image" Target="../media/image51.sv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18.svg"/><Relationship Id="rId7" Type="http://schemas.openxmlformats.org/officeDocument/2006/relationships/image" Target="../media/image13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2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Relationship Id="rId9" Type="http://schemas.openxmlformats.org/officeDocument/2006/relationships/image" Target="../media/image43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57.sv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56.png"/><Relationship Id="rId5" Type="http://schemas.openxmlformats.org/officeDocument/2006/relationships/image" Target="../media/image33.png"/><Relationship Id="rId4" Type="http://schemas.openxmlformats.org/officeDocument/2006/relationships/image" Target="../media/image51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58.gif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59.png"/><Relationship Id="rId4" Type="http://schemas.openxmlformats.org/officeDocument/2006/relationships/image" Target="../media/image51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svg"/><Relationship Id="rId7" Type="http://schemas.openxmlformats.org/officeDocument/2006/relationships/image" Target="../media/image62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61.sv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6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59.png"/><Relationship Id="rId4" Type="http://schemas.openxmlformats.org/officeDocument/2006/relationships/image" Target="../media/image51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13" Type="http://schemas.openxmlformats.org/officeDocument/2006/relationships/image" Target="../media/image25.jpeg"/><Relationship Id="rId3" Type="http://schemas.openxmlformats.org/officeDocument/2006/relationships/image" Target="../media/image17.png"/><Relationship Id="rId7" Type="http://schemas.openxmlformats.org/officeDocument/2006/relationships/image" Target="../media/image14.png"/><Relationship Id="rId12" Type="http://schemas.openxmlformats.org/officeDocument/2006/relationships/image" Target="../media/image24.svg"/><Relationship Id="rId2" Type="http://schemas.openxmlformats.org/officeDocument/2006/relationships/image" Target="../media/image16.jpeg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0.svg"/><Relationship Id="rId11" Type="http://schemas.openxmlformats.org/officeDocument/2006/relationships/image" Target="../media/image23.png"/><Relationship Id="rId5" Type="http://schemas.openxmlformats.org/officeDocument/2006/relationships/image" Target="../media/image19.png"/><Relationship Id="rId15" Type="http://schemas.openxmlformats.org/officeDocument/2006/relationships/image" Target="../media/image27.png"/><Relationship Id="rId10" Type="http://schemas.openxmlformats.org/officeDocument/2006/relationships/image" Target="../media/image22.svg"/><Relationship Id="rId4" Type="http://schemas.openxmlformats.org/officeDocument/2006/relationships/image" Target="../media/image18.sv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sv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66.png"/><Relationship Id="rId4" Type="http://schemas.openxmlformats.org/officeDocument/2006/relationships/image" Target="../media/image5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59.png"/><Relationship Id="rId4" Type="http://schemas.openxmlformats.org/officeDocument/2006/relationships/image" Target="../media/image51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svg"/><Relationship Id="rId7" Type="http://schemas.openxmlformats.org/officeDocument/2006/relationships/image" Target="../media/image7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70.svg"/><Relationship Id="rId5" Type="http://schemas.openxmlformats.org/officeDocument/2006/relationships/image" Target="../media/image69.png"/><Relationship Id="rId4" Type="http://schemas.openxmlformats.org/officeDocument/2006/relationships/image" Target="../media/image5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59.png"/><Relationship Id="rId4" Type="http://schemas.openxmlformats.org/officeDocument/2006/relationships/image" Target="../media/image51.sv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51.svg"/><Relationship Id="rId7" Type="http://schemas.openxmlformats.org/officeDocument/2006/relationships/image" Target="../media/image76.sv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75.png"/><Relationship Id="rId5" Type="http://schemas.openxmlformats.org/officeDocument/2006/relationships/image" Target="../media/image71.png"/><Relationship Id="rId4" Type="http://schemas.openxmlformats.org/officeDocument/2006/relationships/image" Target="../media/image59.png"/><Relationship Id="rId9" Type="http://schemas.openxmlformats.org/officeDocument/2006/relationships/image" Target="../media/image78.sv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59.png"/><Relationship Id="rId4" Type="http://schemas.openxmlformats.org/officeDocument/2006/relationships/image" Target="../media/image51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3.png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svg"/><Relationship Id="rId7" Type="http://schemas.openxmlformats.org/officeDocument/2006/relationships/image" Target="../media/image83.sv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image" Target="../media/image5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59.png"/><Relationship Id="rId4" Type="http://schemas.openxmlformats.org/officeDocument/2006/relationships/image" Target="../media/image51.sv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svg"/><Relationship Id="rId7" Type="http://schemas.openxmlformats.org/officeDocument/2006/relationships/image" Target="../media/image88.sv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4" Type="http://schemas.openxmlformats.org/officeDocument/2006/relationships/image" Target="../media/image5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0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15.sv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4.pn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18.svg"/><Relationship Id="rId7" Type="http://schemas.openxmlformats.org/officeDocument/2006/relationships/image" Target="../media/image1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1.png"/><Relationship Id="rId5" Type="http://schemas.openxmlformats.org/officeDocument/2006/relationships/image" Target="../media/image15.svg"/><Relationship Id="rId10" Type="http://schemas.openxmlformats.org/officeDocument/2006/relationships/image" Target="../media/image43.svg"/><Relationship Id="rId4" Type="http://schemas.openxmlformats.org/officeDocument/2006/relationships/image" Target="../media/image14.png"/><Relationship Id="rId9" Type="http://schemas.openxmlformats.org/officeDocument/2006/relationships/image" Target="../media/image4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3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2024230-04E1-4030-8247-06C302F33DE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265" y="0"/>
            <a:ext cx="9144000" cy="5337384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B95FF99-2FE0-E6FE-9283-DCE55D62027A}"/>
              </a:ext>
            </a:extLst>
          </p:cNvPr>
          <p:cNvSpPr/>
          <p:nvPr/>
        </p:nvSpPr>
        <p:spPr bwMode="auto">
          <a:xfrm>
            <a:off x="0" y="0"/>
            <a:ext cx="9144000" cy="5351386"/>
          </a:xfrm>
          <a:prstGeom prst="rect">
            <a:avLst/>
          </a:prstGeom>
          <a:gradFill flip="none" rotWithShape="1">
            <a:gsLst>
              <a:gs pos="17000">
                <a:srgbClr val="00313C"/>
              </a:gs>
              <a:gs pos="80000">
                <a:srgbClr val="00313C">
                  <a:alpha val="0"/>
                </a:srgb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9E4BC831-533C-46F3-B8FC-EF77C46C95D4}"/>
              </a:ext>
            </a:extLst>
          </p:cNvPr>
          <p:cNvSpPr/>
          <p:nvPr/>
        </p:nvSpPr>
        <p:spPr bwMode="auto">
          <a:xfrm>
            <a:off x="-1" y="2119215"/>
            <a:ext cx="3972259" cy="753269"/>
          </a:xfrm>
          <a:prstGeom prst="roundRect">
            <a:avLst>
              <a:gd name="adj" fmla="val 0"/>
            </a:avLst>
          </a:prstGeom>
          <a:gradFill>
            <a:gsLst>
              <a:gs pos="0">
                <a:srgbClr val="80F5D9"/>
              </a:gs>
              <a:gs pos="85000">
                <a:srgbClr val="008C95"/>
              </a:gs>
            </a:gsLst>
            <a:lin ang="27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08475" y="735013"/>
            <a:ext cx="5158651" cy="1231106"/>
          </a:xfrm>
        </p:spPr>
        <p:txBody>
          <a:bodyPr>
            <a:spAutoFit/>
          </a:bodyPr>
          <a:lstStyle/>
          <a:p>
            <a:r>
              <a:rPr lang="ru-RU" sz="4000" b="1" dirty="0">
                <a:solidFill>
                  <a:schemeClr val="bg1"/>
                </a:solidFill>
              </a:rPr>
              <a:t>Как не попасть </a:t>
            </a:r>
            <a:br>
              <a:rPr lang="ru-RU" sz="4000" b="1" dirty="0">
                <a:solidFill>
                  <a:schemeClr val="bg1"/>
                </a:solidFill>
              </a:rPr>
            </a:br>
            <a:r>
              <a:rPr lang="ru-RU" sz="4000" b="1" dirty="0">
                <a:solidFill>
                  <a:schemeClr val="bg1"/>
                </a:solidFill>
              </a:rPr>
              <a:t>в капканы</a:t>
            </a: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61C6E971-625F-4B15-8916-C0780F662C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2071" y="3917704"/>
            <a:ext cx="3041884" cy="1017130"/>
          </a:xfrm>
          <a:prstGeom prst="rect">
            <a:avLst/>
          </a:prstGeom>
          <a:ln w="0">
            <a:noFill/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96F5D2D-065E-6A4E-33BC-DBC861ED2F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69002" y="-108265"/>
            <a:ext cx="6192811" cy="5143500"/>
          </a:xfrm>
          <a:prstGeom prst="rect">
            <a:avLst/>
          </a:prstGeom>
        </p:spPr>
      </p:pic>
      <p:sp>
        <p:nvSpPr>
          <p:cNvPr id="10" name="Заголовок 3">
            <a:extLst>
              <a:ext uri="{FF2B5EF4-FFF2-40B4-BE49-F238E27FC236}">
                <a16:creationId xmlns:a16="http://schemas.microsoft.com/office/drawing/2014/main" id="{F5DACE2F-149A-DFF3-DA25-D84F2854B670}"/>
              </a:ext>
            </a:extLst>
          </p:cNvPr>
          <p:cNvSpPr txBox="1">
            <a:spLocks/>
          </p:cNvSpPr>
          <p:nvPr/>
        </p:nvSpPr>
        <p:spPr>
          <a:xfrm>
            <a:off x="408475" y="2189551"/>
            <a:ext cx="5158651" cy="615553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ru-RU" sz="3200" b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5pPr>
            <a:lvl6pPr marL="389509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77902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16853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558042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/>
            <a:r>
              <a:rPr lang="ru-RU" sz="4000" b="1" kern="0" dirty="0">
                <a:solidFill>
                  <a:schemeClr val="bg1"/>
                </a:solidFill>
              </a:rPr>
              <a:t>ВЫГОРАНИЯ</a:t>
            </a:r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6C2A3F3F-CEA0-1103-A324-571D836734C9}"/>
              </a:ext>
            </a:extLst>
          </p:cNvPr>
          <p:cNvSpPr/>
          <p:nvPr/>
        </p:nvSpPr>
        <p:spPr bwMode="auto">
          <a:xfrm>
            <a:off x="431800" y="-342729"/>
            <a:ext cx="176648" cy="176648"/>
          </a:xfrm>
          <a:prstGeom prst="ellipse">
            <a:avLst/>
          </a:prstGeom>
          <a:solidFill>
            <a:srgbClr val="E04D3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67C14A19-EF40-2D8C-2D52-6D6C623AB47E}"/>
              </a:ext>
            </a:extLst>
          </p:cNvPr>
          <p:cNvSpPr/>
          <p:nvPr/>
        </p:nvSpPr>
        <p:spPr bwMode="auto">
          <a:xfrm>
            <a:off x="707103" y="-342729"/>
            <a:ext cx="176648" cy="176648"/>
          </a:xfrm>
          <a:prstGeom prst="ellipse">
            <a:avLst/>
          </a:prstGeom>
          <a:solidFill>
            <a:srgbClr val="E04D3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203F2EF9-B46B-B7F6-4162-6E45CD11A844}"/>
              </a:ext>
            </a:extLst>
          </p:cNvPr>
          <p:cNvSpPr/>
          <p:nvPr/>
        </p:nvSpPr>
        <p:spPr bwMode="auto">
          <a:xfrm>
            <a:off x="1002071" y="-342729"/>
            <a:ext cx="176648" cy="176648"/>
          </a:xfrm>
          <a:prstGeom prst="ellipse">
            <a:avLst/>
          </a:prstGeom>
          <a:solidFill>
            <a:srgbClr val="E04D3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F92DFC3-B95F-006C-8B98-AB87EB23475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-1087263" y="4064814"/>
            <a:ext cx="458505" cy="458505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1D85D1E-B2B3-0E72-8ECD-22B6C4D90D91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41540" y="4202113"/>
            <a:ext cx="457200" cy="457200"/>
          </a:xfrm>
          <a:prstGeom prst="rect">
            <a:avLst/>
          </a:prstGeom>
        </p:spPr>
      </p:pic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7B01D37A-92AC-8F75-81F6-1075BA7BEF57}"/>
              </a:ext>
            </a:extLst>
          </p:cNvPr>
          <p:cNvCxnSpPr>
            <a:cxnSpLocks/>
          </p:cNvCxnSpPr>
          <p:nvPr/>
        </p:nvCxnSpPr>
        <p:spPr bwMode="auto">
          <a:xfrm flipV="1">
            <a:off x="1090395" y="4202113"/>
            <a:ext cx="0" cy="457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77E2C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6860521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: скругленные углы 2">
            <a:extLst>
              <a:ext uri="{FF2B5EF4-FFF2-40B4-BE49-F238E27FC236}">
                <a16:creationId xmlns:a16="http://schemas.microsoft.com/office/drawing/2014/main" id="{A4DAC845-4D2A-CE0B-769C-7E069E8E8870}"/>
              </a:ext>
            </a:extLst>
          </p:cNvPr>
          <p:cNvSpPr/>
          <p:nvPr/>
        </p:nvSpPr>
        <p:spPr bwMode="auto">
          <a:xfrm>
            <a:off x="-242594" y="-4935"/>
            <a:ext cx="6246352" cy="898328"/>
          </a:xfrm>
          <a:prstGeom prst="roundRect">
            <a:avLst>
              <a:gd name="adj" fmla="val 0"/>
            </a:avLst>
          </a:prstGeom>
          <a:gradFill flip="none" rotWithShape="1">
            <a:gsLst>
              <a:gs pos="100000">
                <a:srgbClr val="80F5D9"/>
              </a:gs>
              <a:gs pos="40000">
                <a:srgbClr val="008C95"/>
              </a:gs>
            </a:gsLst>
            <a:path path="circle">
              <a:fillToRect r="100000" b="100000"/>
            </a:path>
            <a:tileRect l="-100000" t="-10000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B826ED-D15D-4F15-96E4-FEE28EC0F550}"/>
              </a:ext>
            </a:extLst>
          </p:cNvPr>
          <p:cNvSpPr txBox="1"/>
          <p:nvPr/>
        </p:nvSpPr>
        <p:spPr>
          <a:xfrm>
            <a:off x="431800" y="317348"/>
            <a:ext cx="1575249" cy="3077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</a:rPr>
              <a:t>Пример 2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937973C-C9E6-4A21-8A76-9EC36EBF7C73}"/>
              </a:ext>
            </a:extLst>
          </p:cNvPr>
          <p:cNvSpPr txBox="1"/>
          <p:nvPr/>
        </p:nvSpPr>
        <p:spPr>
          <a:xfrm>
            <a:off x="431800" y="1478606"/>
            <a:ext cx="3347184" cy="61555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ru-RU" sz="2000" b="1" dirty="0">
                <a:solidFill>
                  <a:srgbClr val="008C95"/>
                </a:solidFill>
              </a:rPr>
              <a:t>Психологический </a:t>
            </a:r>
            <a:br>
              <a:rPr lang="ru-RU" sz="2000" b="1" dirty="0">
                <a:solidFill>
                  <a:srgbClr val="008C95"/>
                </a:solidFill>
              </a:rPr>
            </a:br>
            <a:r>
              <a:rPr lang="ru-RU" sz="2000" b="1" dirty="0">
                <a:solidFill>
                  <a:srgbClr val="008C95"/>
                </a:solidFill>
              </a:rPr>
              <a:t>типаж:</a:t>
            </a:r>
            <a:endParaRPr lang="ru-RU" sz="2000" dirty="0">
              <a:solidFill>
                <a:srgbClr val="008C95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B9BBEA8-5F44-49BF-A2E5-18CDD205ADA9}"/>
              </a:ext>
            </a:extLst>
          </p:cNvPr>
          <p:cNvSpPr txBox="1"/>
          <p:nvPr/>
        </p:nvSpPr>
        <p:spPr>
          <a:xfrm>
            <a:off x="431800" y="3651919"/>
            <a:ext cx="1887655" cy="3077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ru-RU" sz="2000" b="1" dirty="0">
                <a:solidFill>
                  <a:srgbClr val="008C95"/>
                </a:solidFill>
              </a:rPr>
              <a:t>Качества:</a:t>
            </a:r>
            <a:endParaRPr lang="ru-RU" sz="2000" dirty="0">
              <a:solidFill>
                <a:srgbClr val="008C95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4B3CDAA-5719-40B7-99DC-923CA1C148A0}"/>
              </a:ext>
            </a:extLst>
          </p:cNvPr>
          <p:cNvSpPr txBox="1"/>
          <p:nvPr/>
        </p:nvSpPr>
        <p:spPr>
          <a:xfrm>
            <a:off x="3293731" y="1471452"/>
            <a:ext cx="2219674" cy="61555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ru-RU" sz="2000" b="1" dirty="0">
                <a:solidFill>
                  <a:srgbClr val="008C95"/>
                </a:solidFill>
              </a:rPr>
              <a:t>Симптомы выгорания:</a:t>
            </a:r>
            <a:endParaRPr lang="ru-RU" sz="2000" dirty="0">
              <a:solidFill>
                <a:srgbClr val="008C95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F34BDDA-E204-4898-99D3-45FCB9FF5DF1}"/>
              </a:ext>
            </a:extLst>
          </p:cNvPr>
          <p:cNvSpPr txBox="1"/>
          <p:nvPr/>
        </p:nvSpPr>
        <p:spPr>
          <a:xfrm>
            <a:off x="431801" y="2228353"/>
            <a:ext cx="2534684" cy="101566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285750" indent="-285750">
              <a:spcAft>
                <a:spcPts val="600"/>
              </a:spcAft>
              <a:buClr>
                <a:srgbClr val="008C95"/>
              </a:buClr>
              <a:buFont typeface="Arial" panose="020B0604020202020204" pitchFamily="34" charset="0"/>
              <a:buChar char="•"/>
              <a:defRPr sz="1400"/>
            </a:lvl1pPr>
          </a:lstStyle>
          <a:p>
            <a:r>
              <a:rPr lang="ru-RU" dirty="0">
                <a:solidFill>
                  <a:srgbClr val="00313C"/>
                </a:solidFill>
              </a:rPr>
              <a:t>Мыслитель</a:t>
            </a:r>
          </a:p>
          <a:p>
            <a:r>
              <a:rPr lang="ru-RU" dirty="0">
                <a:solidFill>
                  <a:srgbClr val="00313C"/>
                </a:solidFill>
              </a:rPr>
              <a:t>Аналитик и теоретик </a:t>
            </a:r>
          </a:p>
          <a:p>
            <a:r>
              <a:rPr lang="ru-RU" dirty="0" err="1">
                <a:solidFill>
                  <a:srgbClr val="00313C"/>
                </a:solidFill>
              </a:rPr>
              <a:t>Интравертированный</a:t>
            </a:r>
            <a:r>
              <a:rPr lang="ru-RU" dirty="0">
                <a:solidFill>
                  <a:srgbClr val="00313C"/>
                </a:solidFill>
              </a:rPr>
              <a:t> лидер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F259105-9317-481A-82A9-2F777EC6966F}"/>
              </a:ext>
            </a:extLst>
          </p:cNvPr>
          <p:cNvSpPr txBox="1"/>
          <p:nvPr/>
        </p:nvSpPr>
        <p:spPr>
          <a:xfrm>
            <a:off x="431799" y="4075212"/>
            <a:ext cx="2258237" cy="50783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285750" indent="-285750">
              <a:spcAft>
                <a:spcPts val="600"/>
              </a:spcAft>
              <a:buClr>
                <a:srgbClr val="008C95"/>
              </a:buClr>
              <a:buFont typeface="Arial" panose="020B0604020202020204" pitchFamily="34" charset="0"/>
              <a:buChar char="•"/>
              <a:defRPr sz="1400"/>
            </a:lvl1pPr>
          </a:lstStyle>
          <a:p>
            <a:r>
              <a:rPr lang="ru-RU" dirty="0">
                <a:solidFill>
                  <a:srgbClr val="00313C"/>
                </a:solidFill>
              </a:rPr>
              <a:t>Эксперт в своём деле </a:t>
            </a:r>
          </a:p>
          <a:p>
            <a:r>
              <a:rPr lang="ru-RU" dirty="0">
                <a:solidFill>
                  <a:srgbClr val="00313C"/>
                </a:solidFill>
              </a:rPr>
              <a:t>Не общителен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AEA3FED-7AC4-3D17-A880-8D42C84E94DB}"/>
              </a:ext>
            </a:extLst>
          </p:cNvPr>
          <p:cNvSpPr txBox="1"/>
          <p:nvPr/>
        </p:nvSpPr>
        <p:spPr>
          <a:xfrm>
            <a:off x="3321852" y="2225432"/>
            <a:ext cx="2463065" cy="180049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285750" indent="-285750">
              <a:spcAft>
                <a:spcPts val="600"/>
              </a:spcAft>
              <a:buClr>
                <a:srgbClr val="008C95"/>
              </a:buClr>
              <a:buFont typeface="Arial" panose="020B0604020202020204" pitchFamily="34" charset="0"/>
              <a:buChar char="•"/>
              <a:defRPr sz="1400"/>
            </a:lvl1pPr>
          </a:lstStyle>
          <a:p>
            <a:pPr marL="0" indent="0">
              <a:buNone/>
            </a:pPr>
            <a:r>
              <a:rPr lang="ru-RU" dirty="0">
                <a:solidFill>
                  <a:srgbClr val="00313C"/>
                </a:solidFill>
              </a:rPr>
              <a:t>«Прячется» от внешних </a:t>
            </a:r>
            <a:br>
              <a:rPr lang="ru-RU" dirty="0">
                <a:solidFill>
                  <a:srgbClr val="00313C"/>
                </a:solidFill>
              </a:rPr>
            </a:br>
            <a:r>
              <a:rPr lang="ru-RU" dirty="0">
                <a:solidFill>
                  <a:srgbClr val="00313C"/>
                </a:solidFill>
              </a:rPr>
              <a:t>и внутренних «приставал» </a:t>
            </a:r>
            <a:br>
              <a:rPr lang="ru-RU" dirty="0">
                <a:solidFill>
                  <a:srgbClr val="00313C"/>
                </a:solidFill>
              </a:rPr>
            </a:br>
            <a:r>
              <a:rPr lang="ru-RU" dirty="0">
                <a:solidFill>
                  <a:srgbClr val="00313C"/>
                </a:solidFill>
              </a:rPr>
              <a:t>в своём кабинете</a:t>
            </a:r>
            <a:br>
              <a:rPr lang="ru-RU" dirty="0">
                <a:solidFill>
                  <a:srgbClr val="00313C"/>
                </a:solidFill>
              </a:rPr>
            </a:br>
            <a:endParaRPr lang="ru-RU" dirty="0">
              <a:solidFill>
                <a:srgbClr val="00313C"/>
              </a:solidFill>
            </a:endParaRPr>
          </a:p>
          <a:p>
            <a:pPr marL="0" indent="0">
              <a:buNone/>
            </a:pPr>
            <a:br>
              <a:rPr lang="ru-RU" dirty="0">
                <a:solidFill>
                  <a:srgbClr val="00313C"/>
                </a:solidFill>
              </a:rPr>
            </a:br>
            <a:r>
              <a:rPr lang="ru-RU" dirty="0">
                <a:solidFill>
                  <a:srgbClr val="00313C"/>
                </a:solidFill>
              </a:rPr>
              <a:t>Придумывает сложные схемы и планы, </a:t>
            </a:r>
            <a:br>
              <a:rPr lang="ru-RU" dirty="0">
                <a:solidFill>
                  <a:srgbClr val="00313C"/>
                </a:solidFill>
              </a:rPr>
            </a:br>
            <a:r>
              <a:rPr lang="ru-RU" dirty="0">
                <a:solidFill>
                  <a:srgbClr val="00313C"/>
                </a:solidFill>
              </a:rPr>
              <a:t>оторванные от реальности</a:t>
            </a:r>
          </a:p>
        </p:txBody>
      </p:sp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9D7CE173-DC71-2F20-772C-7B3640D9FB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473" y="-608354"/>
            <a:ext cx="8636400" cy="5292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0" name="Скругленный прямоугольник 29">
            <a:extLst>
              <a:ext uri="{FF2B5EF4-FFF2-40B4-BE49-F238E27FC236}">
                <a16:creationId xmlns:a16="http://schemas.microsoft.com/office/drawing/2014/main" id="{0600BAAE-56C5-652D-A3DC-BD70DBA40847}"/>
              </a:ext>
            </a:extLst>
          </p:cNvPr>
          <p:cNvSpPr/>
          <p:nvPr/>
        </p:nvSpPr>
        <p:spPr bwMode="auto">
          <a:xfrm>
            <a:off x="5701011" y="3435751"/>
            <a:ext cx="1728000" cy="1728000"/>
          </a:xfrm>
          <a:prstGeom prst="roundRect">
            <a:avLst>
              <a:gd name="adj" fmla="val 0"/>
            </a:avLst>
          </a:prstGeom>
          <a:solidFill>
            <a:srgbClr val="77E2C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2" name="Прямая соединительная линия 31">
            <a:extLst>
              <a:ext uri="{FF2B5EF4-FFF2-40B4-BE49-F238E27FC236}">
                <a16:creationId xmlns:a16="http://schemas.microsoft.com/office/drawing/2014/main" id="{EE801A64-91D6-FC4F-E19B-31AC2F8D8B53}"/>
              </a:ext>
            </a:extLst>
          </p:cNvPr>
          <p:cNvCxnSpPr>
            <a:cxnSpLocks/>
          </p:cNvCxnSpPr>
          <p:nvPr/>
        </p:nvCxnSpPr>
        <p:spPr bwMode="auto">
          <a:xfrm flipV="1">
            <a:off x="3066405" y="1556458"/>
            <a:ext cx="0" cy="240323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77E2C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BDC1EA5F-AA5A-347E-A9EC-A80C9006A58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392801" y="3018096"/>
            <a:ext cx="216000" cy="208829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DC1BA411-A670-FC8D-B8B3-4085F0CD85B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01011" y="-9130"/>
            <a:ext cx="3444881" cy="344488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4EF56C3-A2C8-A74B-ADBC-5ECD230C278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5400000" flipH="1">
            <a:off x="7416000" y="3435751"/>
            <a:ext cx="1728000" cy="1728000"/>
          </a:xfrm>
          <a:prstGeom prst="rect">
            <a:avLst/>
          </a:prstGeom>
        </p:spPr>
      </p:pic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D4C1F8AF-8C1D-45DA-6B08-67DC77FF408E}"/>
              </a:ext>
            </a:extLst>
          </p:cNvPr>
          <p:cNvCxnSpPr>
            <a:cxnSpLocks/>
          </p:cNvCxnSpPr>
          <p:nvPr/>
        </p:nvCxnSpPr>
        <p:spPr bwMode="auto">
          <a:xfrm flipV="1">
            <a:off x="3067414" y="1556458"/>
            <a:ext cx="0" cy="221449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77E2C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5365789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: скругленные углы 2">
            <a:extLst>
              <a:ext uri="{FF2B5EF4-FFF2-40B4-BE49-F238E27FC236}">
                <a16:creationId xmlns:a16="http://schemas.microsoft.com/office/drawing/2014/main" id="{0032A277-1342-0505-20C0-561ED7C31FFF}"/>
              </a:ext>
            </a:extLst>
          </p:cNvPr>
          <p:cNvSpPr/>
          <p:nvPr/>
        </p:nvSpPr>
        <p:spPr bwMode="auto">
          <a:xfrm>
            <a:off x="-242594" y="-4935"/>
            <a:ext cx="6246352" cy="898328"/>
          </a:xfrm>
          <a:prstGeom prst="roundRect">
            <a:avLst>
              <a:gd name="adj" fmla="val 0"/>
            </a:avLst>
          </a:prstGeom>
          <a:gradFill flip="none" rotWithShape="1">
            <a:gsLst>
              <a:gs pos="100000">
                <a:srgbClr val="80F5D9"/>
              </a:gs>
              <a:gs pos="40000">
                <a:srgbClr val="008C95"/>
              </a:gs>
            </a:gsLst>
            <a:path path="circle">
              <a:fillToRect r="100000" b="100000"/>
            </a:path>
            <a:tileRect l="-100000" t="-10000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ru-RU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AEA3FED-7AC4-3D17-A880-8D42C84E94DB}"/>
              </a:ext>
            </a:extLst>
          </p:cNvPr>
          <p:cNvSpPr txBox="1"/>
          <p:nvPr/>
        </p:nvSpPr>
        <p:spPr>
          <a:xfrm>
            <a:off x="3830149" y="2053798"/>
            <a:ext cx="2463065" cy="29700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285750" indent="-285750">
              <a:spcAft>
                <a:spcPts val="600"/>
              </a:spcAft>
              <a:buClr>
                <a:srgbClr val="008C95"/>
              </a:buClr>
              <a:buFont typeface="Arial" panose="020B0604020202020204" pitchFamily="34" charset="0"/>
              <a:buChar char="•"/>
              <a:defRPr sz="1400"/>
            </a:lvl1pPr>
          </a:lstStyle>
          <a:p>
            <a:pPr marL="0" indent="0">
              <a:buNone/>
            </a:pPr>
            <a:r>
              <a:rPr lang="ru-RU" dirty="0">
                <a:solidFill>
                  <a:srgbClr val="00313C"/>
                </a:solidFill>
              </a:rPr>
              <a:t>Пытается всем </a:t>
            </a:r>
            <a:br>
              <a:rPr lang="ru-RU" dirty="0">
                <a:solidFill>
                  <a:srgbClr val="00313C"/>
                </a:solidFill>
              </a:rPr>
            </a:br>
            <a:r>
              <a:rPr lang="ru-RU" dirty="0">
                <a:solidFill>
                  <a:srgbClr val="00313C"/>
                </a:solidFill>
              </a:rPr>
              <a:t>угодить </a:t>
            </a:r>
            <a:br>
              <a:rPr lang="ru-RU" dirty="0">
                <a:solidFill>
                  <a:srgbClr val="00313C"/>
                </a:solidFill>
              </a:rPr>
            </a:br>
            <a:r>
              <a:rPr lang="ru-RU" dirty="0">
                <a:solidFill>
                  <a:srgbClr val="00313C"/>
                </a:solidFill>
              </a:rPr>
              <a:t>и чувствует вину</a:t>
            </a:r>
          </a:p>
          <a:p>
            <a:pPr marL="0" indent="0">
              <a:buNone/>
            </a:pPr>
            <a:endParaRPr lang="ru-RU" dirty="0">
              <a:solidFill>
                <a:srgbClr val="00313C"/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rgbClr val="00313C"/>
                </a:solidFill>
              </a:rPr>
              <a:t>Грызёт себя</a:t>
            </a:r>
          </a:p>
          <a:p>
            <a:pPr marL="0" indent="0">
              <a:buNone/>
            </a:pPr>
            <a:endParaRPr lang="ru-RU" dirty="0">
              <a:solidFill>
                <a:srgbClr val="00313C"/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rgbClr val="00313C"/>
                </a:solidFill>
              </a:rPr>
              <a:t>Приобретает «букет» психосоматических симптомов </a:t>
            </a:r>
            <a:br>
              <a:rPr lang="ru-RU" dirty="0">
                <a:solidFill>
                  <a:srgbClr val="00313C"/>
                </a:solidFill>
              </a:rPr>
            </a:br>
            <a:r>
              <a:rPr lang="ru-RU" dirty="0">
                <a:solidFill>
                  <a:srgbClr val="00313C"/>
                </a:solidFill>
              </a:rPr>
              <a:t>и «отдыхает» </a:t>
            </a:r>
            <a:br>
              <a:rPr lang="ru-RU" dirty="0">
                <a:solidFill>
                  <a:srgbClr val="00313C"/>
                </a:solidFill>
              </a:rPr>
            </a:br>
            <a:r>
              <a:rPr lang="ru-RU" dirty="0">
                <a:solidFill>
                  <a:srgbClr val="00313C"/>
                </a:solidFill>
              </a:rPr>
              <a:t>на больничном</a:t>
            </a:r>
          </a:p>
          <a:p>
            <a:pPr marL="0" indent="0">
              <a:buNone/>
            </a:pPr>
            <a:endParaRPr lang="ru-RU" dirty="0">
              <a:solidFill>
                <a:srgbClr val="00313C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B826ED-D15D-4F15-96E4-FEE28EC0F550}"/>
              </a:ext>
            </a:extLst>
          </p:cNvPr>
          <p:cNvSpPr txBox="1"/>
          <p:nvPr/>
        </p:nvSpPr>
        <p:spPr>
          <a:xfrm>
            <a:off x="431800" y="317348"/>
            <a:ext cx="1575249" cy="3077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</a:rPr>
              <a:t>Пример 3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937973C-C9E6-4A21-8A76-9EC36EBF7C73}"/>
              </a:ext>
            </a:extLst>
          </p:cNvPr>
          <p:cNvSpPr txBox="1"/>
          <p:nvPr/>
        </p:nvSpPr>
        <p:spPr>
          <a:xfrm>
            <a:off x="431800" y="1306972"/>
            <a:ext cx="3347184" cy="61555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ru-RU" sz="2000" b="1" dirty="0">
                <a:solidFill>
                  <a:srgbClr val="008C95"/>
                </a:solidFill>
              </a:rPr>
              <a:t>Психологический </a:t>
            </a:r>
            <a:br>
              <a:rPr lang="ru-RU" sz="2000" b="1" dirty="0">
                <a:solidFill>
                  <a:srgbClr val="008C95"/>
                </a:solidFill>
              </a:rPr>
            </a:br>
            <a:r>
              <a:rPr lang="ru-RU" sz="2000" b="1" dirty="0">
                <a:solidFill>
                  <a:srgbClr val="008C95"/>
                </a:solidFill>
              </a:rPr>
              <a:t>типаж:</a:t>
            </a:r>
            <a:endParaRPr lang="ru-RU" sz="2000" dirty="0">
              <a:solidFill>
                <a:srgbClr val="008C95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B9BBEA8-5F44-49BF-A2E5-18CDD205ADA9}"/>
              </a:ext>
            </a:extLst>
          </p:cNvPr>
          <p:cNvSpPr txBox="1"/>
          <p:nvPr/>
        </p:nvSpPr>
        <p:spPr>
          <a:xfrm>
            <a:off x="431800" y="3296392"/>
            <a:ext cx="1887655" cy="3077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ru-RU" sz="2000" b="1" dirty="0">
                <a:solidFill>
                  <a:srgbClr val="008C95"/>
                </a:solidFill>
              </a:rPr>
              <a:t>Качества:</a:t>
            </a:r>
            <a:endParaRPr lang="ru-RU" sz="2000" dirty="0">
              <a:solidFill>
                <a:srgbClr val="008C95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4B3CDAA-5719-40B7-99DC-923CA1C148A0}"/>
              </a:ext>
            </a:extLst>
          </p:cNvPr>
          <p:cNvSpPr txBox="1"/>
          <p:nvPr/>
        </p:nvSpPr>
        <p:spPr>
          <a:xfrm>
            <a:off x="3802028" y="1299818"/>
            <a:ext cx="2219674" cy="61555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ru-RU" sz="2000" b="1" dirty="0">
                <a:solidFill>
                  <a:srgbClr val="008C95"/>
                </a:solidFill>
              </a:rPr>
              <a:t>Симптомы выгорания:</a:t>
            </a:r>
            <a:endParaRPr lang="ru-RU" sz="2000" dirty="0">
              <a:solidFill>
                <a:srgbClr val="008C95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F34BDDA-E204-4898-99D3-45FCB9FF5DF1}"/>
              </a:ext>
            </a:extLst>
          </p:cNvPr>
          <p:cNvSpPr txBox="1"/>
          <p:nvPr/>
        </p:nvSpPr>
        <p:spPr>
          <a:xfrm>
            <a:off x="431801" y="1968885"/>
            <a:ext cx="2534684" cy="101566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285750" indent="-285750">
              <a:spcAft>
                <a:spcPts val="600"/>
              </a:spcAft>
              <a:buClr>
                <a:srgbClr val="008C95"/>
              </a:buClr>
              <a:buFont typeface="Arial" panose="020B0604020202020204" pitchFamily="34" charset="0"/>
              <a:buChar char="•"/>
              <a:defRPr sz="1400"/>
            </a:lvl1pPr>
          </a:lstStyle>
          <a:p>
            <a:r>
              <a:rPr lang="ru-RU" dirty="0">
                <a:solidFill>
                  <a:srgbClr val="00313C"/>
                </a:solidFill>
              </a:rPr>
              <a:t>Способная и очень требовательная к себе </a:t>
            </a:r>
          </a:p>
          <a:p>
            <a:r>
              <a:rPr lang="ru-RU" dirty="0">
                <a:solidFill>
                  <a:srgbClr val="00313C"/>
                </a:solidFill>
              </a:rPr>
              <a:t>Ответственная </a:t>
            </a:r>
          </a:p>
          <a:p>
            <a:r>
              <a:rPr lang="ru-RU" dirty="0">
                <a:solidFill>
                  <a:srgbClr val="00313C"/>
                </a:solidFill>
              </a:rPr>
              <a:t>Совестливая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F259105-9317-481A-82A9-2F777EC6966F}"/>
              </a:ext>
            </a:extLst>
          </p:cNvPr>
          <p:cNvSpPr txBox="1"/>
          <p:nvPr/>
        </p:nvSpPr>
        <p:spPr>
          <a:xfrm>
            <a:off x="431799" y="3650529"/>
            <a:ext cx="3225801" cy="93871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285750" indent="-285750">
              <a:spcAft>
                <a:spcPts val="600"/>
              </a:spcAft>
              <a:buClr>
                <a:srgbClr val="008C95"/>
              </a:buClr>
              <a:buFont typeface="Arial" panose="020B0604020202020204" pitchFamily="34" charset="0"/>
              <a:buChar char="•"/>
              <a:defRPr sz="1400"/>
            </a:lvl1pPr>
          </a:lstStyle>
          <a:p>
            <a:r>
              <a:rPr lang="ru-RU" dirty="0">
                <a:solidFill>
                  <a:srgbClr val="00313C"/>
                </a:solidFill>
              </a:rPr>
              <a:t>Ответственный руководитель </a:t>
            </a:r>
            <a:br>
              <a:rPr lang="ru-RU" dirty="0">
                <a:solidFill>
                  <a:srgbClr val="00313C"/>
                </a:solidFill>
              </a:rPr>
            </a:br>
            <a:r>
              <a:rPr lang="ru-RU" dirty="0">
                <a:solidFill>
                  <a:srgbClr val="00313C"/>
                </a:solidFill>
              </a:rPr>
              <a:t>и идеальный исполнитель </a:t>
            </a:r>
          </a:p>
          <a:p>
            <a:r>
              <a:rPr lang="ru-RU" dirty="0">
                <a:solidFill>
                  <a:srgbClr val="00313C"/>
                </a:solidFill>
              </a:rPr>
              <a:t>Сочетает интересы бизнеса </a:t>
            </a:r>
            <a:br>
              <a:rPr lang="ru-RU" dirty="0">
                <a:solidFill>
                  <a:srgbClr val="00313C"/>
                </a:solidFill>
              </a:rPr>
            </a:br>
            <a:r>
              <a:rPr lang="ru-RU" dirty="0">
                <a:solidFill>
                  <a:srgbClr val="00313C"/>
                </a:solidFill>
              </a:rPr>
              <a:t>с потребностями «простых» людей</a:t>
            </a:r>
          </a:p>
        </p:txBody>
      </p:sp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9D7CE173-DC71-2F20-772C-7B3640D9FB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473" y="-608354"/>
            <a:ext cx="8636400" cy="5292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0" name="Скругленный прямоугольник 29">
            <a:extLst>
              <a:ext uri="{FF2B5EF4-FFF2-40B4-BE49-F238E27FC236}">
                <a16:creationId xmlns:a16="http://schemas.microsoft.com/office/drawing/2014/main" id="{0600BAAE-56C5-652D-A3DC-BD70DBA40847}"/>
              </a:ext>
            </a:extLst>
          </p:cNvPr>
          <p:cNvSpPr/>
          <p:nvPr/>
        </p:nvSpPr>
        <p:spPr bwMode="auto">
          <a:xfrm>
            <a:off x="5686330" y="3386551"/>
            <a:ext cx="1792516" cy="1792516"/>
          </a:xfrm>
          <a:prstGeom prst="roundRect">
            <a:avLst>
              <a:gd name="adj" fmla="val 0"/>
            </a:avLst>
          </a:prstGeom>
          <a:solidFill>
            <a:srgbClr val="77E2C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2" name="Прямая соединительная линия 31">
            <a:extLst>
              <a:ext uri="{FF2B5EF4-FFF2-40B4-BE49-F238E27FC236}">
                <a16:creationId xmlns:a16="http://schemas.microsoft.com/office/drawing/2014/main" id="{EE801A64-91D6-FC4F-E19B-31AC2F8D8B53}"/>
              </a:ext>
            </a:extLst>
          </p:cNvPr>
          <p:cNvCxnSpPr>
            <a:cxnSpLocks/>
          </p:cNvCxnSpPr>
          <p:nvPr/>
        </p:nvCxnSpPr>
        <p:spPr bwMode="auto">
          <a:xfrm flipV="1">
            <a:off x="3574702" y="1384824"/>
            <a:ext cx="0" cy="285420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77E2C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BDC1EA5F-AA5A-347E-A9EC-A80C9006A58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17882" y="3345152"/>
            <a:ext cx="216000" cy="20882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24ECF09-2465-7235-6C51-B62894F06C8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416000" y="3421129"/>
            <a:ext cx="1728000" cy="172800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238FF97A-2340-B463-4B7C-BDCA3654335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17882" y="2784380"/>
            <a:ext cx="216000" cy="208828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DED8F3ED-9FB9-0526-4CFF-70E3003234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84660" y="-15911"/>
            <a:ext cx="3459340" cy="3459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6304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4602" y="69653"/>
            <a:ext cx="6462320" cy="4627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1043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0560DD-58D5-8534-8418-77C3545EB3E1}"/>
              </a:ext>
            </a:extLst>
          </p:cNvPr>
          <p:cNvSpPr txBox="1">
            <a:spLocks/>
          </p:cNvSpPr>
          <p:nvPr/>
        </p:nvSpPr>
        <p:spPr>
          <a:xfrm>
            <a:off x="4572000" y="1588957"/>
            <a:ext cx="5162986" cy="923330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defPPr>
              <a:defRPr lang="ru-RU"/>
            </a:defPPr>
            <a:lvl1pPr defTabSz="914400" fontAlgn="base">
              <a:spcBef>
                <a:spcPct val="0"/>
              </a:spcBef>
              <a:spcAft>
                <a:spcPct val="0"/>
              </a:spcAft>
              <a:defRPr sz="2000" kern="0">
                <a:solidFill>
                  <a:srgbClr val="00313C"/>
                </a:solidFill>
                <a:latin typeface="+mj-lt"/>
                <a:ea typeface="+mj-ea"/>
                <a:cs typeface="+mj-cs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5pPr>
            <a:lvl6pPr marL="389509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6pPr>
            <a:lvl7pPr marL="779021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7pPr>
            <a:lvl8pPr marL="1168531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8pPr>
            <a:lvl9pPr marL="1558042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9pPr>
          </a:lstStyle>
          <a:p>
            <a:r>
              <a:rPr lang="ru-RU" dirty="0"/>
              <a:t>Как вы думаете, какие капканы, </a:t>
            </a:r>
            <a:br>
              <a:rPr lang="ru-RU" dirty="0"/>
            </a:br>
            <a:r>
              <a:rPr lang="ru-RU" dirty="0"/>
              <a:t>западни, ловушки </a:t>
            </a:r>
            <a:r>
              <a:rPr lang="ru-RU"/>
              <a:t>могут приводить</a:t>
            </a:r>
            <a:endParaRPr lang="ru-RU" dirty="0"/>
          </a:p>
          <a:p>
            <a:r>
              <a:rPr lang="ru-RU" dirty="0"/>
              <a:t>к профессиональному выгоранию?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58BABB9-754E-CB74-85E8-DBF7A0DE2AF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39100" y="3696642"/>
            <a:ext cx="1104900" cy="11049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BB06AC4-A3E7-FA13-8907-925350D90E1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934200" y="3696642"/>
            <a:ext cx="1104900" cy="11049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8C8644C-C1E3-84BA-26E0-AA428362621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29300" y="3701926"/>
            <a:ext cx="1105200" cy="1105200"/>
          </a:xfrm>
          <a:prstGeom prst="rect">
            <a:avLst/>
          </a:prstGeom>
        </p:spPr>
      </p:pic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6C8ADF91-2B61-95A3-B272-51D7017B3FD0}"/>
              </a:ext>
            </a:extLst>
          </p:cNvPr>
          <p:cNvSpPr/>
          <p:nvPr/>
        </p:nvSpPr>
        <p:spPr bwMode="auto">
          <a:xfrm rot="10800000">
            <a:off x="0" y="1"/>
            <a:ext cx="4071938" cy="5164834"/>
          </a:xfrm>
          <a:prstGeom prst="roundRect">
            <a:avLst>
              <a:gd name="adj" fmla="val 0"/>
            </a:avLst>
          </a:prstGeom>
          <a:gradFill flip="none" rotWithShape="1">
            <a:gsLst>
              <a:gs pos="100000">
                <a:srgbClr val="80F5D9"/>
              </a:gs>
              <a:gs pos="40000">
                <a:srgbClr val="008C95"/>
              </a:gs>
            </a:gsLst>
            <a:path path="circle">
              <a:fillToRect l="100000" t="100000"/>
            </a:path>
            <a:tileRect r="-100000" b="-10000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ru-RU"/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B50D7C57-1268-4420-5353-7777843CD073}"/>
              </a:ext>
            </a:extLst>
          </p:cNvPr>
          <p:cNvSpPr txBox="1">
            <a:spLocks/>
          </p:cNvSpPr>
          <p:nvPr/>
        </p:nvSpPr>
        <p:spPr>
          <a:xfrm>
            <a:off x="814832" y="1524859"/>
            <a:ext cx="3257106" cy="501699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ru-RU" sz="1800" smtClean="0">
                <a:solidFill>
                  <a:srgbClr val="008C95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5pPr>
            <a:lvl6pPr marL="389509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77902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16853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558042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/>
            <a:r>
              <a:rPr lang="ru-RU" sz="4000" b="1" kern="0" dirty="0">
                <a:solidFill>
                  <a:schemeClr val="bg1"/>
                </a:solidFill>
              </a:rPr>
              <a:t>ВОПРОС:</a:t>
            </a:r>
            <a:br>
              <a:rPr lang="ru-RU" sz="4000" b="1" kern="0" dirty="0">
                <a:solidFill>
                  <a:schemeClr val="bg1"/>
                </a:solidFill>
              </a:rPr>
            </a:br>
            <a:endParaRPr lang="ru-RU" sz="4000" b="1" kern="0" dirty="0">
              <a:solidFill>
                <a:schemeClr val="bg1"/>
              </a:solidFill>
            </a:endParaRPr>
          </a:p>
        </p:txBody>
      </p:sp>
      <p:pic>
        <p:nvPicPr>
          <p:cNvPr id="11" name="Рисунок 10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F3D33B95-21E3-0C21-0AAA-6E0DE6E5D8D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410986" y="2541844"/>
            <a:ext cx="1203626" cy="1203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5643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5EA6450-5A29-B7F7-FAB8-3BEF23EEDB1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32" r="1"/>
          <a:stretch/>
        </p:blipFill>
        <p:spPr>
          <a:xfrm flipH="1">
            <a:off x="328890" y="1326044"/>
            <a:ext cx="4572004" cy="3817456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CEEFE989-DA5A-D711-F622-A18C5B7A4A06}"/>
              </a:ext>
            </a:extLst>
          </p:cNvPr>
          <p:cNvSpPr/>
          <p:nvPr/>
        </p:nvSpPr>
        <p:spPr bwMode="auto">
          <a:xfrm>
            <a:off x="0" y="869624"/>
            <a:ext cx="4572001" cy="4273876"/>
          </a:xfrm>
          <a:prstGeom prst="rect">
            <a:avLst/>
          </a:prstGeom>
          <a:gradFill flip="none" rotWithShape="1">
            <a:gsLst>
              <a:gs pos="17000">
                <a:srgbClr val="00313C"/>
              </a:gs>
              <a:gs pos="80000">
                <a:srgbClr val="00313C">
                  <a:alpha val="0"/>
                </a:srgb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E235D7-0EF5-B927-E7EC-79A9120CE2D4}"/>
              </a:ext>
            </a:extLst>
          </p:cNvPr>
          <p:cNvSpPr txBox="1">
            <a:spLocks/>
          </p:cNvSpPr>
          <p:nvPr/>
        </p:nvSpPr>
        <p:spPr>
          <a:xfrm>
            <a:off x="5966542" y="1292423"/>
            <a:ext cx="3177458" cy="30777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ru-RU" sz="1800" smtClean="0">
                <a:solidFill>
                  <a:srgbClr val="008C95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5pPr>
            <a:lvl6pPr marL="389509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77902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16853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558042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>
                <a:srgbClr val="99CC00"/>
              </a:buClr>
              <a:buSzTx/>
              <a:buFontTx/>
              <a:buNone/>
              <a:tabLst/>
              <a:defRPr/>
            </a:pPr>
            <a:r>
              <a:rPr lang="ru-RU" sz="2000" kern="0" dirty="0">
                <a:solidFill>
                  <a:srgbClr val="00313C"/>
                </a:solidFill>
              </a:rPr>
              <a:t>Отрицание</a:t>
            </a: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FF72C5D1-8074-10E4-0208-E2BCE438B0B9}"/>
              </a:ext>
            </a:extLst>
          </p:cNvPr>
          <p:cNvSpPr txBox="1">
            <a:spLocks/>
          </p:cNvSpPr>
          <p:nvPr/>
        </p:nvSpPr>
        <p:spPr>
          <a:xfrm>
            <a:off x="5637649" y="4263826"/>
            <a:ext cx="2481012" cy="43088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ru-RU" sz="1800" smtClean="0">
                <a:solidFill>
                  <a:srgbClr val="008C95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5pPr>
            <a:lvl6pPr marL="389509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77902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16853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558042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>
              <a:spcBef>
                <a:spcPts val="0"/>
              </a:spcBef>
            </a:pPr>
            <a:r>
              <a:rPr lang="ru-RU" sz="1400" kern="0" dirty="0">
                <a:solidFill>
                  <a:srgbClr val="00313C"/>
                </a:solidFill>
              </a:rPr>
              <a:t>А теперь давайте поговорим про каждый из них:</a:t>
            </a: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F9F719A0-A13A-E35A-1AA8-BC68882C680F}"/>
              </a:ext>
            </a:extLst>
          </p:cNvPr>
          <p:cNvSpPr txBox="1">
            <a:spLocks/>
          </p:cNvSpPr>
          <p:nvPr/>
        </p:nvSpPr>
        <p:spPr>
          <a:xfrm>
            <a:off x="5966542" y="1754230"/>
            <a:ext cx="4216617" cy="30777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ru-RU" sz="1800" smtClean="0">
                <a:solidFill>
                  <a:srgbClr val="008C95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5pPr>
            <a:lvl6pPr marL="389509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77902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16853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558042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>
                <a:srgbClr val="99CC00"/>
              </a:buClr>
              <a:buSzTx/>
              <a:buFontTx/>
              <a:buNone/>
              <a:tabLst/>
              <a:defRPr/>
            </a:pPr>
            <a:r>
              <a:rPr lang="ru-RU" sz="2000" kern="0" dirty="0">
                <a:solidFill>
                  <a:srgbClr val="00313C"/>
                </a:solidFill>
              </a:rPr>
              <a:t>Текучка</a:t>
            </a: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EAF4BD50-17CF-229A-8BE7-EF97FCB3FEE8}"/>
              </a:ext>
            </a:extLst>
          </p:cNvPr>
          <p:cNvSpPr txBox="1">
            <a:spLocks/>
          </p:cNvSpPr>
          <p:nvPr/>
        </p:nvSpPr>
        <p:spPr>
          <a:xfrm>
            <a:off x="5966542" y="2216037"/>
            <a:ext cx="4216619" cy="30777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ru-RU" sz="1800" smtClean="0">
                <a:solidFill>
                  <a:srgbClr val="008C95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5pPr>
            <a:lvl6pPr marL="389509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77902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16853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558042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>
                <a:srgbClr val="99CC00"/>
              </a:buClr>
              <a:buSzTx/>
              <a:buFontTx/>
              <a:buNone/>
              <a:tabLst/>
              <a:defRPr/>
            </a:pPr>
            <a:r>
              <a:rPr lang="ru-RU" sz="2000" kern="0" dirty="0">
                <a:solidFill>
                  <a:srgbClr val="00313C"/>
                </a:solidFill>
              </a:rPr>
              <a:t>Запрет на отдых</a:t>
            </a: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46FF2727-3C86-E572-DB59-128CC333B1A4}"/>
              </a:ext>
            </a:extLst>
          </p:cNvPr>
          <p:cNvSpPr txBox="1">
            <a:spLocks/>
          </p:cNvSpPr>
          <p:nvPr/>
        </p:nvSpPr>
        <p:spPr>
          <a:xfrm>
            <a:off x="5966542" y="2677844"/>
            <a:ext cx="3177460" cy="30777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ru-RU" sz="1800" smtClean="0">
                <a:solidFill>
                  <a:srgbClr val="008C95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5pPr>
            <a:lvl6pPr marL="389509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77902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16853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558042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>
                <a:srgbClr val="99CC00"/>
              </a:buClr>
              <a:buSzTx/>
              <a:buFontTx/>
              <a:buNone/>
              <a:tabLst/>
              <a:defRPr/>
            </a:pPr>
            <a:r>
              <a:rPr lang="ru-RU" sz="2000" kern="0" dirty="0">
                <a:solidFill>
                  <a:srgbClr val="00313C"/>
                </a:solidFill>
              </a:rPr>
              <a:t>Конфликты</a:t>
            </a: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1EB55A7F-577B-4E5C-CF40-A6CE3F7E32A8}"/>
              </a:ext>
            </a:extLst>
          </p:cNvPr>
          <p:cNvSpPr txBox="1">
            <a:spLocks/>
          </p:cNvSpPr>
          <p:nvPr/>
        </p:nvSpPr>
        <p:spPr>
          <a:xfrm>
            <a:off x="5966542" y="3139651"/>
            <a:ext cx="3374719" cy="30777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ru-RU" sz="1800" smtClean="0">
                <a:solidFill>
                  <a:srgbClr val="008C95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5pPr>
            <a:lvl6pPr marL="389509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77902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16853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558042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>
                <a:srgbClr val="99CC00"/>
              </a:buClr>
              <a:buSzTx/>
              <a:buFontTx/>
              <a:buNone/>
              <a:tabLst/>
              <a:defRPr/>
            </a:pPr>
            <a:r>
              <a:rPr lang="ru-RU" sz="2000" kern="0" dirty="0">
                <a:solidFill>
                  <a:srgbClr val="00313C"/>
                </a:solidFill>
              </a:rPr>
              <a:t>Одиночество </a:t>
            </a: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D7FC843F-87E6-CA65-D519-F188398A4577}"/>
              </a:ext>
            </a:extLst>
          </p:cNvPr>
          <p:cNvCxnSpPr>
            <a:cxnSpLocks/>
          </p:cNvCxnSpPr>
          <p:nvPr/>
        </p:nvCxnSpPr>
        <p:spPr bwMode="auto">
          <a:xfrm>
            <a:off x="5056862" y="-234854"/>
            <a:ext cx="2370873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77E2C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Прямоугольник: скругленные углы 2">
            <a:extLst>
              <a:ext uri="{FF2B5EF4-FFF2-40B4-BE49-F238E27FC236}">
                <a16:creationId xmlns:a16="http://schemas.microsoft.com/office/drawing/2014/main" id="{FF07176F-E389-83D8-6788-DD4D61C06E0C}"/>
              </a:ext>
            </a:extLst>
          </p:cNvPr>
          <p:cNvSpPr/>
          <p:nvPr/>
        </p:nvSpPr>
        <p:spPr bwMode="auto">
          <a:xfrm>
            <a:off x="-2" y="0"/>
            <a:ext cx="4900896" cy="1335500"/>
          </a:xfrm>
          <a:prstGeom prst="roundRect">
            <a:avLst>
              <a:gd name="adj" fmla="val 0"/>
            </a:avLst>
          </a:prstGeom>
          <a:gradFill flip="none" rotWithShape="1">
            <a:gsLst>
              <a:gs pos="100000">
                <a:srgbClr val="80F5D9"/>
              </a:gs>
              <a:gs pos="40000">
                <a:srgbClr val="008C95"/>
              </a:gs>
            </a:gsLst>
            <a:path path="circle">
              <a:fillToRect l="100000" t="100000"/>
            </a:path>
            <a:tileRect r="-100000" b="-10000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ru-RU" dirty="0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422247D0-4992-2728-04D5-7F304E9C65FA}"/>
              </a:ext>
            </a:extLst>
          </p:cNvPr>
          <p:cNvSpPr txBox="1">
            <a:spLocks/>
          </p:cNvSpPr>
          <p:nvPr/>
        </p:nvSpPr>
        <p:spPr>
          <a:xfrm>
            <a:off x="440719" y="328819"/>
            <a:ext cx="4216617" cy="61555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ru-RU" sz="1800" smtClean="0">
                <a:solidFill>
                  <a:srgbClr val="008C95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5pPr>
            <a:lvl6pPr marL="389509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77902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16853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558042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>
              <a:spcBef>
                <a:spcPts val="0"/>
              </a:spcBef>
            </a:pPr>
            <a:r>
              <a:rPr lang="ru-RU" sz="2000" b="1" kern="0" dirty="0">
                <a:solidFill>
                  <a:schemeClr val="bg1"/>
                </a:solidFill>
              </a:rPr>
              <a:t>Капканы, </a:t>
            </a:r>
            <a:br>
              <a:rPr lang="ru-RU" sz="2000" b="1" kern="0" dirty="0">
                <a:solidFill>
                  <a:schemeClr val="bg1"/>
                </a:solidFill>
              </a:rPr>
            </a:br>
            <a:r>
              <a:rPr lang="ru-RU" sz="2000" b="1" kern="0" dirty="0">
                <a:solidFill>
                  <a:schemeClr val="bg1"/>
                </a:solidFill>
              </a:rPr>
              <a:t>ПРИВОДЯЩИЕ К ВЫГОРАНИЮ</a:t>
            </a:r>
          </a:p>
        </p:txBody>
      </p:sp>
      <p:sp>
        <p:nvSpPr>
          <p:cNvPr id="25" name="Заголовок 1">
            <a:extLst>
              <a:ext uri="{FF2B5EF4-FFF2-40B4-BE49-F238E27FC236}">
                <a16:creationId xmlns:a16="http://schemas.microsoft.com/office/drawing/2014/main" id="{FBE235D7-0EF5-B927-E7EC-79A9120CE2D4}"/>
              </a:ext>
            </a:extLst>
          </p:cNvPr>
          <p:cNvSpPr txBox="1">
            <a:spLocks/>
          </p:cNvSpPr>
          <p:nvPr/>
        </p:nvSpPr>
        <p:spPr>
          <a:xfrm>
            <a:off x="5966542" y="3601460"/>
            <a:ext cx="3177458" cy="30777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ru-RU" sz="1800" smtClean="0">
                <a:solidFill>
                  <a:srgbClr val="008C95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5pPr>
            <a:lvl6pPr marL="389509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77902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16853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558042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>
                <a:srgbClr val="99CC00"/>
              </a:buClr>
              <a:buSzTx/>
              <a:buFontTx/>
              <a:buNone/>
              <a:tabLst/>
              <a:defRPr/>
            </a:pPr>
            <a:r>
              <a:rPr lang="ru-RU" sz="2000" kern="0" dirty="0">
                <a:solidFill>
                  <a:srgbClr val="00313C"/>
                </a:solidFill>
              </a:rPr>
              <a:t>Реакция на критику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C5BA2EE5-102C-DADE-8DFE-6F02D7E83923}"/>
              </a:ext>
            </a:extLst>
          </p:cNvPr>
          <p:cNvSpPr txBox="1">
            <a:spLocks/>
          </p:cNvSpPr>
          <p:nvPr/>
        </p:nvSpPr>
        <p:spPr>
          <a:xfrm>
            <a:off x="440719" y="4384440"/>
            <a:ext cx="4216617" cy="30777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ru-RU" sz="1800" smtClean="0">
                <a:solidFill>
                  <a:srgbClr val="008C95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5pPr>
            <a:lvl6pPr marL="389509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77902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16853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558042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>
              <a:spcBef>
                <a:spcPts val="0"/>
              </a:spcBef>
            </a:pPr>
            <a:r>
              <a:rPr lang="ru-RU" sz="2000" b="1" kern="0" dirty="0">
                <a:solidFill>
                  <a:schemeClr val="bg1"/>
                </a:solidFill>
              </a:rPr>
              <a:t>Практическая часть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5B5BB90-5579-82BB-756A-BA630B97247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7649" y="1345133"/>
            <a:ext cx="209304" cy="202355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5D6EC53-8219-AE34-99BF-1D3F0820A0D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7649" y="1800899"/>
            <a:ext cx="209304" cy="202355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C58A89BE-7057-6D55-9E0D-CE047F21A45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7649" y="2279130"/>
            <a:ext cx="209304" cy="202355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19EE52B-D714-026B-FEE9-17C3F062ED4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7649" y="2734896"/>
            <a:ext cx="209304" cy="202355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E135C16C-9E9B-48BB-2717-A390CFF03A5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7649" y="3200510"/>
            <a:ext cx="209304" cy="202355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00020438-47B2-E6D6-917D-D6B7CFE3E5E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7649" y="3656276"/>
            <a:ext cx="209304" cy="202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2240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: скругленные углы 8">
            <a:extLst>
              <a:ext uri="{FF2B5EF4-FFF2-40B4-BE49-F238E27FC236}">
                <a16:creationId xmlns:a16="http://schemas.microsoft.com/office/drawing/2014/main" id="{F4886E82-FEEC-846C-03FD-9C29541D1895}"/>
              </a:ext>
            </a:extLst>
          </p:cNvPr>
          <p:cNvSpPr/>
          <p:nvPr/>
        </p:nvSpPr>
        <p:spPr bwMode="auto">
          <a:xfrm flipH="1">
            <a:off x="-2" y="-9453"/>
            <a:ext cx="9144001" cy="1237833"/>
          </a:xfrm>
          <a:prstGeom prst="roundRect">
            <a:avLst>
              <a:gd name="adj" fmla="val 0"/>
            </a:avLst>
          </a:prstGeom>
          <a:gradFill flip="none" rotWithShape="1">
            <a:gsLst>
              <a:gs pos="100000">
                <a:srgbClr val="80F5D9"/>
              </a:gs>
              <a:gs pos="40000">
                <a:srgbClr val="008C95"/>
              </a:gs>
            </a:gsLst>
            <a:path path="circle">
              <a:fillToRect l="100000" t="100000"/>
            </a:path>
            <a:tileRect r="-100000" b="-10000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ru-RU" dirty="0"/>
          </a:p>
        </p:txBody>
      </p:sp>
      <p:pic>
        <p:nvPicPr>
          <p:cNvPr id="1028" name="Picture 4" descr="Горит лампа &quot;низкий уровень топлива&quot;: опасно ли ездить на автомобиле, когда  мало бензина">
            <a:extLst>
              <a:ext uri="{FF2B5EF4-FFF2-40B4-BE49-F238E27FC236}">
                <a16:creationId xmlns:a16="http://schemas.microsoft.com/office/drawing/2014/main" id="{556B34B6-EB21-A694-FA10-CED8FECEFD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36119" y="3161113"/>
            <a:ext cx="1485250" cy="1502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F57EF316-E6F1-4956-830F-3B78652A55AD}"/>
              </a:ext>
            </a:extLst>
          </p:cNvPr>
          <p:cNvSpPr txBox="1">
            <a:spLocks/>
          </p:cNvSpPr>
          <p:nvPr/>
        </p:nvSpPr>
        <p:spPr>
          <a:xfrm>
            <a:off x="431799" y="208986"/>
            <a:ext cx="4728029" cy="49244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ru-RU" sz="1800" smtClean="0">
                <a:solidFill>
                  <a:srgbClr val="008C95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5pPr>
            <a:lvl6pPr marL="389509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77902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16853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558042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/>
            <a:r>
              <a:rPr lang="ru-RU" sz="2000" b="1" kern="0" dirty="0">
                <a:solidFill>
                  <a:schemeClr val="bg1"/>
                </a:solidFill>
              </a:rPr>
              <a:t>Капкан </a:t>
            </a:r>
            <a:r>
              <a:rPr lang="ru-RU" sz="3200" b="1" kern="0" dirty="0">
                <a:solidFill>
                  <a:schemeClr val="bg1"/>
                </a:solidFill>
              </a:rPr>
              <a:t>«ОТРИЦАНИЯ» </a:t>
            </a: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682E89CB-5C42-4CF7-8A92-D72F68A89020}"/>
              </a:ext>
            </a:extLst>
          </p:cNvPr>
          <p:cNvSpPr txBox="1">
            <a:spLocks/>
          </p:cNvSpPr>
          <p:nvPr/>
        </p:nvSpPr>
        <p:spPr>
          <a:xfrm>
            <a:off x="5625227" y="3604774"/>
            <a:ext cx="2990139" cy="107721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defPPr>
              <a:defRPr lang="ru-RU"/>
            </a:defPPr>
            <a:lvl1pPr defTabSz="914400" fontAlgn="base">
              <a:spcBef>
                <a:spcPct val="0"/>
              </a:spcBef>
              <a:spcAft>
                <a:spcPct val="0"/>
              </a:spcAft>
              <a:defRPr sz="1400" kern="0">
                <a:solidFill>
                  <a:srgbClr val="00313C"/>
                </a:solidFill>
                <a:latin typeface="+mj-lt"/>
                <a:ea typeface="+mj-ea"/>
                <a:cs typeface="+mj-cs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5pPr>
            <a:lvl6pPr marL="389509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6pPr>
            <a:lvl7pPr marL="779021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7pPr>
            <a:lvl8pPr marL="1168531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8pPr>
            <a:lvl9pPr marL="1558042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9pPr>
          </a:lstStyle>
          <a:p>
            <a:pPr>
              <a:spcAft>
                <a:spcPts val="1000"/>
              </a:spcAft>
            </a:pPr>
            <a:r>
              <a:rPr lang="ru-RU" dirty="0"/>
              <a:t>Не замечаю собственную усталость, отгоняю от себя мысли, что это для меня проблема. Коллеги это замечают, но я отрицаю их замечания и помощь</a:t>
            </a: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F4E9D7BA-7B7D-443A-9C80-68F4F3E76B31}"/>
              </a:ext>
            </a:extLst>
          </p:cNvPr>
          <p:cNvSpPr txBox="1">
            <a:spLocks/>
          </p:cNvSpPr>
          <p:nvPr/>
        </p:nvSpPr>
        <p:spPr>
          <a:xfrm>
            <a:off x="429910" y="2166443"/>
            <a:ext cx="2215839" cy="861774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ru-RU" sz="1800" smtClean="0">
                <a:solidFill>
                  <a:srgbClr val="008C95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5pPr>
            <a:lvl6pPr marL="389509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77902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16853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558042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/>
            <a:r>
              <a:rPr lang="ru-RU" sz="1400" kern="0" dirty="0">
                <a:solidFill>
                  <a:srgbClr val="00313C"/>
                </a:solidFill>
              </a:rPr>
              <a:t>Загорелась лампочка, </a:t>
            </a:r>
            <a:br>
              <a:rPr lang="ru-RU" sz="1400" kern="0" dirty="0">
                <a:solidFill>
                  <a:srgbClr val="00313C"/>
                </a:solidFill>
              </a:rPr>
            </a:br>
            <a:r>
              <a:rPr lang="ru-RU" sz="1400" kern="0" dirty="0">
                <a:solidFill>
                  <a:srgbClr val="00313C"/>
                </a:solidFill>
              </a:rPr>
              <a:t>но я не замечаю </a:t>
            </a:r>
            <a:br>
              <a:rPr lang="ru-RU" sz="1400" kern="0" dirty="0">
                <a:solidFill>
                  <a:srgbClr val="00313C"/>
                </a:solidFill>
              </a:rPr>
            </a:br>
            <a:r>
              <a:rPr lang="ru-RU" sz="1400" kern="0" dirty="0">
                <a:solidFill>
                  <a:srgbClr val="00313C"/>
                </a:solidFill>
              </a:rPr>
              <a:t>и продолжаю движение вперед </a:t>
            </a: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225CEADB-03D3-4264-B445-812A0B3E65CD}"/>
              </a:ext>
            </a:extLst>
          </p:cNvPr>
          <p:cNvSpPr txBox="1">
            <a:spLocks/>
          </p:cNvSpPr>
          <p:nvPr/>
        </p:nvSpPr>
        <p:spPr>
          <a:xfrm>
            <a:off x="2986967" y="2163087"/>
            <a:ext cx="1900769" cy="43088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ru-RU" sz="1800" smtClean="0">
                <a:solidFill>
                  <a:srgbClr val="008C95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5pPr>
            <a:lvl6pPr marL="389509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77902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16853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558042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/>
            <a:r>
              <a:rPr lang="ru-RU" sz="1400" kern="0" dirty="0">
                <a:solidFill>
                  <a:srgbClr val="00313C"/>
                </a:solidFill>
              </a:rPr>
              <a:t>Ресурс на исходе, </a:t>
            </a:r>
            <a:br>
              <a:rPr lang="ru-RU" sz="1400" kern="0" dirty="0">
                <a:solidFill>
                  <a:srgbClr val="00313C"/>
                </a:solidFill>
              </a:rPr>
            </a:br>
            <a:r>
              <a:rPr lang="ru-RU" sz="1400" kern="0" dirty="0">
                <a:solidFill>
                  <a:srgbClr val="00313C"/>
                </a:solidFill>
              </a:rPr>
              <a:t>но я продолжаю ехать</a:t>
            </a:r>
          </a:p>
        </p:txBody>
      </p:sp>
      <p:sp>
        <p:nvSpPr>
          <p:cNvPr id="17" name="Заголовок 1">
            <a:extLst>
              <a:ext uri="{FF2B5EF4-FFF2-40B4-BE49-F238E27FC236}">
                <a16:creationId xmlns:a16="http://schemas.microsoft.com/office/drawing/2014/main" id="{06BA79B7-1F84-4C26-9028-496C91A27EDE}"/>
              </a:ext>
            </a:extLst>
          </p:cNvPr>
          <p:cNvSpPr txBox="1">
            <a:spLocks/>
          </p:cNvSpPr>
          <p:nvPr/>
        </p:nvSpPr>
        <p:spPr>
          <a:xfrm>
            <a:off x="3004164" y="2719076"/>
            <a:ext cx="2380191" cy="129266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ru-RU" sz="1800" smtClean="0">
                <a:solidFill>
                  <a:srgbClr val="008C95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5pPr>
            <a:lvl6pPr marL="389509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77902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16853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558042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/>
            <a:r>
              <a:rPr lang="ru-RU" sz="1400" kern="0" dirty="0">
                <a:solidFill>
                  <a:srgbClr val="00313C"/>
                </a:solidFill>
              </a:rPr>
              <a:t>Работаю больше, пока </a:t>
            </a:r>
            <a:br>
              <a:rPr lang="ru-RU" sz="1400" kern="0" dirty="0">
                <a:solidFill>
                  <a:srgbClr val="00313C"/>
                </a:solidFill>
              </a:rPr>
            </a:br>
            <a:r>
              <a:rPr lang="ru-RU" sz="1400" kern="0" dirty="0">
                <a:solidFill>
                  <a:srgbClr val="00313C"/>
                </a:solidFill>
              </a:rPr>
              <a:t>не наступает опустошение. Давлю на газ, выжимаю максимальную скорость, пока топливо совсем </a:t>
            </a:r>
            <a:br>
              <a:rPr lang="ru-RU" sz="1400" kern="0" dirty="0">
                <a:solidFill>
                  <a:srgbClr val="00313C"/>
                </a:solidFill>
              </a:rPr>
            </a:br>
            <a:r>
              <a:rPr lang="ru-RU" sz="1400" kern="0" dirty="0">
                <a:solidFill>
                  <a:srgbClr val="00313C"/>
                </a:solidFill>
              </a:rPr>
              <a:t>не закончится</a:t>
            </a:r>
          </a:p>
        </p:txBody>
      </p:sp>
      <p:sp>
        <p:nvSpPr>
          <p:cNvPr id="18" name="Заголовок 1">
            <a:extLst>
              <a:ext uri="{FF2B5EF4-FFF2-40B4-BE49-F238E27FC236}">
                <a16:creationId xmlns:a16="http://schemas.microsoft.com/office/drawing/2014/main" id="{351F2CBB-E41D-4B0C-923D-9C3035FEF30E}"/>
              </a:ext>
            </a:extLst>
          </p:cNvPr>
          <p:cNvSpPr txBox="1">
            <a:spLocks/>
          </p:cNvSpPr>
          <p:nvPr/>
        </p:nvSpPr>
        <p:spPr>
          <a:xfrm>
            <a:off x="431800" y="1361277"/>
            <a:ext cx="1521196" cy="307777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ru-RU" sz="1800" smtClean="0">
                <a:solidFill>
                  <a:srgbClr val="008C95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5pPr>
            <a:lvl6pPr marL="389509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77902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16853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558042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/>
            <a:r>
              <a:rPr lang="ru-RU" sz="2000" b="1" kern="0" dirty="0"/>
              <a:t>Признаки:</a:t>
            </a:r>
          </a:p>
        </p:txBody>
      </p:sp>
      <p:sp>
        <p:nvSpPr>
          <p:cNvPr id="20" name="Заголовок 1">
            <a:extLst>
              <a:ext uri="{FF2B5EF4-FFF2-40B4-BE49-F238E27FC236}">
                <a16:creationId xmlns:a16="http://schemas.microsoft.com/office/drawing/2014/main" id="{02A1C064-3BA7-91D0-D306-9A18E0A0D3E6}"/>
              </a:ext>
            </a:extLst>
          </p:cNvPr>
          <p:cNvSpPr txBox="1">
            <a:spLocks/>
          </p:cNvSpPr>
          <p:nvPr/>
        </p:nvSpPr>
        <p:spPr>
          <a:xfrm>
            <a:off x="431800" y="764745"/>
            <a:ext cx="5217886" cy="30777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ru-RU" sz="1800" smtClean="0">
                <a:solidFill>
                  <a:srgbClr val="008C95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5pPr>
            <a:lvl6pPr marL="389509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77902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16853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558042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/>
            <a:r>
              <a:rPr lang="ru-RU" sz="2000" b="1" dirty="0">
                <a:solidFill>
                  <a:schemeClr val="bg1"/>
                </a:solidFill>
              </a:rPr>
              <a:t>Работаю «на автомате» </a:t>
            </a:r>
            <a:endParaRPr lang="ru-RU" sz="2000" b="1" kern="0" dirty="0">
              <a:solidFill>
                <a:schemeClr val="bg1"/>
              </a:solidFill>
            </a:endParaRPr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CC5C8E88-C345-3558-3115-BCD6047067F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592733" y="4391974"/>
            <a:ext cx="1728000" cy="1728000"/>
          </a:xfrm>
          <a:prstGeom prst="rect">
            <a:avLst/>
          </a:prstGeom>
        </p:spPr>
      </p:pic>
      <p:cxnSp>
        <p:nvCxnSpPr>
          <p:cNvPr id="37" name="Прямая соединительная линия 36">
            <a:extLst>
              <a:ext uri="{FF2B5EF4-FFF2-40B4-BE49-F238E27FC236}">
                <a16:creationId xmlns:a16="http://schemas.microsoft.com/office/drawing/2014/main" id="{A9505A70-8073-11E1-E5AB-3D3076CA86F4}"/>
              </a:ext>
            </a:extLst>
          </p:cNvPr>
          <p:cNvCxnSpPr>
            <a:cxnSpLocks/>
          </p:cNvCxnSpPr>
          <p:nvPr/>
        </p:nvCxnSpPr>
        <p:spPr bwMode="auto">
          <a:xfrm>
            <a:off x="431800" y="2101817"/>
            <a:ext cx="2015309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77E2C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Прямая соединительная линия 37">
            <a:extLst>
              <a:ext uri="{FF2B5EF4-FFF2-40B4-BE49-F238E27FC236}">
                <a16:creationId xmlns:a16="http://schemas.microsoft.com/office/drawing/2014/main" id="{C754DE5A-4D54-788A-8437-92D4AA94C752}"/>
              </a:ext>
            </a:extLst>
          </p:cNvPr>
          <p:cNvCxnSpPr>
            <a:cxnSpLocks/>
          </p:cNvCxnSpPr>
          <p:nvPr/>
        </p:nvCxnSpPr>
        <p:spPr bwMode="auto">
          <a:xfrm>
            <a:off x="3004164" y="2101817"/>
            <a:ext cx="168460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77E2C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7E392DDB-D668-D65D-698D-BB42C52B246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00" y="1832380"/>
            <a:ext cx="208076" cy="201167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71CB4C20-F893-FE94-775D-0A4A64D75D1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6967" y="1832380"/>
            <a:ext cx="208076" cy="201167"/>
          </a:xfrm>
          <a:prstGeom prst="rect">
            <a:avLst/>
          </a:prstGeom>
        </p:spPr>
      </p:pic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12B15461-CCB5-FA6A-D140-84D7FA2D7A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775" y="-598092"/>
            <a:ext cx="8636400" cy="5292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" name="Рисунок 9" descr="Топливо со сплошной заливкой">
            <a:extLst>
              <a:ext uri="{FF2B5EF4-FFF2-40B4-BE49-F238E27FC236}">
                <a16:creationId xmlns:a16="http://schemas.microsoft.com/office/drawing/2014/main" id="{C4531B3E-B6A8-4908-237B-2BF676F514B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249476" y="2140401"/>
            <a:ext cx="267336" cy="267336"/>
          </a:xfrm>
          <a:prstGeom prst="rect">
            <a:avLst/>
          </a:prstGeom>
        </p:spPr>
      </p:pic>
      <p:sp>
        <p:nvSpPr>
          <p:cNvPr id="26" name="Заголовок 1">
            <a:extLst>
              <a:ext uri="{FF2B5EF4-FFF2-40B4-BE49-F238E27FC236}">
                <a16:creationId xmlns:a16="http://schemas.microsoft.com/office/drawing/2014/main" id="{E9B3BFCC-A363-6243-F79E-4C3DCBF50BB8}"/>
              </a:ext>
            </a:extLst>
          </p:cNvPr>
          <p:cNvSpPr txBox="1">
            <a:spLocks/>
          </p:cNvSpPr>
          <p:nvPr/>
        </p:nvSpPr>
        <p:spPr>
          <a:xfrm>
            <a:off x="5625227" y="2163087"/>
            <a:ext cx="2215839" cy="129266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ru-RU" sz="1800" smtClean="0">
                <a:solidFill>
                  <a:srgbClr val="008C95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5pPr>
            <a:lvl6pPr marL="389509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77902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16853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558042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/>
            <a:r>
              <a:rPr lang="ru-RU" sz="1400" kern="0" dirty="0">
                <a:solidFill>
                  <a:srgbClr val="00313C"/>
                </a:solidFill>
              </a:rPr>
              <a:t>Работаю меньше. </a:t>
            </a:r>
            <a:br>
              <a:rPr lang="ru-RU" sz="1400" kern="0" dirty="0">
                <a:solidFill>
                  <a:srgbClr val="00313C"/>
                </a:solidFill>
              </a:rPr>
            </a:br>
            <a:r>
              <a:rPr lang="ru-RU" sz="1400" kern="0" dirty="0">
                <a:solidFill>
                  <a:srgbClr val="00313C"/>
                </a:solidFill>
              </a:rPr>
              <a:t>Делаю вид, что все </a:t>
            </a:r>
            <a:br>
              <a:rPr lang="ru-RU" sz="1400" kern="0" dirty="0">
                <a:solidFill>
                  <a:srgbClr val="00313C"/>
                </a:solidFill>
              </a:rPr>
            </a:br>
            <a:r>
              <a:rPr lang="ru-RU" sz="1400" kern="0" dirty="0">
                <a:solidFill>
                  <a:srgbClr val="00313C"/>
                </a:solidFill>
              </a:rPr>
              <a:t>в порядке. Снижаю скорость. Но продолжаю не замечать, что топливо на исходе</a:t>
            </a:r>
          </a:p>
        </p:txBody>
      </p: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62C5C9D3-E5A3-C6B5-E331-A08248B1ADD1}"/>
              </a:ext>
            </a:extLst>
          </p:cNvPr>
          <p:cNvCxnSpPr>
            <a:cxnSpLocks/>
          </p:cNvCxnSpPr>
          <p:nvPr/>
        </p:nvCxnSpPr>
        <p:spPr bwMode="auto">
          <a:xfrm>
            <a:off x="5642424" y="2101817"/>
            <a:ext cx="207685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77E2C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0A2C0795-079C-6A6C-86F2-F4BAE86E481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5227" y="1832380"/>
            <a:ext cx="208076" cy="201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4441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Ответы Mail.ru: как называется такая штука на веревке шарики бьются друг о  друга и друг друга толкают?">
            <a:extLst>
              <a:ext uri="{FF2B5EF4-FFF2-40B4-BE49-F238E27FC236}">
                <a16:creationId xmlns:a16="http://schemas.microsoft.com/office/drawing/2014/main" id="{45593FEB-98AA-7C3E-6CE0-85769B7E19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3096" y="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Прямоугольник: скругленные углы 8">
            <a:extLst>
              <a:ext uri="{FF2B5EF4-FFF2-40B4-BE49-F238E27FC236}">
                <a16:creationId xmlns:a16="http://schemas.microsoft.com/office/drawing/2014/main" id="{F4886E82-FEEC-846C-03FD-9C29541D1895}"/>
              </a:ext>
            </a:extLst>
          </p:cNvPr>
          <p:cNvSpPr/>
          <p:nvPr/>
        </p:nvSpPr>
        <p:spPr bwMode="auto">
          <a:xfrm flipH="1">
            <a:off x="-4" y="0"/>
            <a:ext cx="4572004" cy="5161346"/>
          </a:xfrm>
          <a:prstGeom prst="roundRect">
            <a:avLst>
              <a:gd name="adj" fmla="val 0"/>
            </a:avLst>
          </a:prstGeom>
          <a:gradFill flip="none" rotWithShape="1">
            <a:gsLst>
              <a:gs pos="100000">
                <a:srgbClr val="80F5D9"/>
              </a:gs>
              <a:gs pos="40000">
                <a:srgbClr val="008C95"/>
              </a:gs>
            </a:gsLst>
            <a:path path="circle">
              <a:fillToRect l="100000" t="100000"/>
            </a:path>
            <a:tileRect r="-100000" b="-10000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ru-RU" dirty="0"/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CC5C8E88-C345-3558-3115-BCD6047067F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2609916" y="3767321"/>
            <a:ext cx="891992" cy="891992"/>
          </a:xfrm>
          <a:prstGeom prst="rect">
            <a:avLst/>
          </a:prstGeom>
        </p:spPr>
      </p:pic>
      <p:sp>
        <p:nvSpPr>
          <p:cNvPr id="28" name="Скругленный прямоугольник 27">
            <a:extLst>
              <a:ext uri="{FF2B5EF4-FFF2-40B4-BE49-F238E27FC236}">
                <a16:creationId xmlns:a16="http://schemas.microsoft.com/office/drawing/2014/main" id="{A993506E-AC09-A871-6F3B-76D512076634}"/>
              </a:ext>
            </a:extLst>
          </p:cNvPr>
          <p:cNvSpPr/>
          <p:nvPr/>
        </p:nvSpPr>
        <p:spPr bwMode="auto">
          <a:xfrm>
            <a:off x="328398" y="5922214"/>
            <a:ext cx="1728000" cy="17280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023FA83B-E0FE-43EC-828B-162B6FADFB8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63920" y="5255974"/>
            <a:ext cx="1636414" cy="1183692"/>
          </a:xfrm>
          <a:prstGeom prst="rect">
            <a:avLst/>
          </a:prstGeom>
        </p:spPr>
      </p:pic>
      <p:sp>
        <p:nvSpPr>
          <p:cNvPr id="24" name="Заголовок 1">
            <a:extLst>
              <a:ext uri="{FF2B5EF4-FFF2-40B4-BE49-F238E27FC236}">
                <a16:creationId xmlns:a16="http://schemas.microsoft.com/office/drawing/2014/main" id="{40BF5D06-0B0F-4A21-953F-3C24ED942A44}"/>
              </a:ext>
            </a:extLst>
          </p:cNvPr>
          <p:cNvSpPr txBox="1">
            <a:spLocks/>
          </p:cNvSpPr>
          <p:nvPr/>
        </p:nvSpPr>
        <p:spPr>
          <a:xfrm>
            <a:off x="431800" y="242570"/>
            <a:ext cx="3882142" cy="49244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ru-RU" sz="1800" smtClean="0">
                <a:solidFill>
                  <a:srgbClr val="008C95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5pPr>
            <a:lvl6pPr marL="389509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77902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16853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558042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sz="3200" b="1" dirty="0">
                <a:solidFill>
                  <a:schemeClr val="bg1"/>
                </a:solidFill>
              </a:rPr>
              <a:t>Что делать? 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12B15461-CCB5-FA6A-D140-84D7FA2D7A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775" y="-598092"/>
            <a:ext cx="8636400" cy="5292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F28EFE-FC3F-97A4-2C6F-DFA305E3FB2B}"/>
              </a:ext>
            </a:extLst>
          </p:cNvPr>
          <p:cNvSpPr txBox="1">
            <a:spLocks/>
          </p:cNvSpPr>
          <p:nvPr/>
        </p:nvSpPr>
        <p:spPr>
          <a:xfrm>
            <a:off x="431800" y="1123139"/>
            <a:ext cx="2947504" cy="92333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ru-RU" sz="1800" smtClean="0">
                <a:solidFill>
                  <a:srgbClr val="008C95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5pPr>
            <a:lvl6pPr marL="389509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77902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16853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558042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sz="2000" dirty="0">
                <a:solidFill>
                  <a:schemeClr val="bg1"/>
                </a:solidFill>
              </a:rPr>
              <a:t>Как не попасть </a:t>
            </a:r>
            <a:br>
              <a:rPr lang="ru-RU" sz="2000" dirty="0">
                <a:solidFill>
                  <a:schemeClr val="bg1"/>
                </a:solidFill>
              </a:rPr>
            </a:br>
            <a:r>
              <a:rPr lang="ru-RU" sz="2000" dirty="0">
                <a:solidFill>
                  <a:schemeClr val="bg1"/>
                </a:solidFill>
              </a:rPr>
              <a:t>в капкан </a:t>
            </a:r>
            <a:r>
              <a:rPr lang="ru-RU" sz="2000" b="1" dirty="0">
                <a:solidFill>
                  <a:schemeClr val="bg1"/>
                </a:solidFill>
              </a:rPr>
              <a:t>«Отрицания» </a:t>
            </a:r>
            <a:r>
              <a:rPr lang="ru-RU" sz="2000" dirty="0">
                <a:solidFill>
                  <a:schemeClr val="bg1"/>
                </a:solidFill>
              </a:rPr>
              <a:t>или выбраться из него?</a:t>
            </a:r>
          </a:p>
        </p:txBody>
      </p:sp>
    </p:spTree>
    <p:extLst>
      <p:ext uri="{BB962C8B-B14F-4D97-AF65-F5344CB8AC3E}">
        <p14:creationId xmlns:p14="http://schemas.microsoft.com/office/powerpoint/2010/main" val="35916587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: скругленные углы 8">
            <a:extLst>
              <a:ext uri="{FF2B5EF4-FFF2-40B4-BE49-F238E27FC236}">
                <a16:creationId xmlns:a16="http://schemas.microsoft.com/office/drawing/2014/main" id="{F4886E82-FEEC-846C-03FD-9C29541D1895}"/>
              </a:ext>
            </a:extLst>
          </p:cNvPr>
          <p:cNvSpPr/>
          <p:nvPr/>
        </p:nvSpPr>
        <p:spPr bwMode="auto">
          <a:xfrm flipH="1">
            <a:off x="-4" y="0"/>
            <a:ext cx="4572004" cy="5161346"/>
          </a:xfrm>
          <a:prstGeom prst="roundRect">
            <a:avLst>
              <a:gd name="adj" fmla="val 0"/>
            </a:avLst>
          </a:prstGeom>
          <a:gradFill flip="none" rotWithShape="1">
            <a:gsLst>
              <a:gs pos="100000">
                <a:srgbClr val="80F5D9"/>
              </a:gs>
              <a:gs pos="40000">
                <a:srgbClr val="008C95"/>
              </a:gs>
            </a:gsLst>
            <a:path path="circle">
              <a:fillToRect l="100000" t="100000"/>
            </a:path>
            <a:tileRect r="-100000" b="-10000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ru-RU" dirty="0"/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CC5C8E88-C345-3558-3115-BCD6047067F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609916" y="3767321"/>
            <a:ext cx="891992" cy="891992"/>
          </a:xfrm>
          <a:prstGeom prst="rect">
            <a:avLst/>
          </a:prstGeom>
        </p:spPr>
      </p:pic>
      <p:sp>
        <p:nvSpPr>
          <p:cNvPr id="28" name="Скругленный прямоугольник 27">
            <a:extLst>
              <a:ext uri="{FF2B5EF4-FFF2-40B4-BE49-F238E27FC236}">
                <a16:creationId xmlns:a16="http://schemas.microsoft.com/office/drawing/2014/main" id="{A993506E-AC09-A871-6F3B-76D512076634}"/>
              </a:ext>
            </a:extLst>
          </p:cNvPr>
          <p:cNvSpPr/>
          <p:nvPr/>
        </p:nvSpPr>
        <p:spPr bwMode="auto">
          <a:xfrm>
            <a:off x="328398" y="5922214"/>
            <a:ext cx="1728000" cy="17280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023FA83B-E0FE-43EC-828B-162B6FADFB8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63920" y="5255974"/>
            <a:ext cx="1636414" cy="1183692"/>
          </a:xfrm>
          <a:prstGeom prst="rect">
            <a:avLst/>
          </a:prstGeom>
        </p:spPr>
      </p:pic>
      <p:sp>
        <p:nvSpPr>
          <p:cNvPr id="24" name="Заголовок 1">
            <a:extLst>
              <a:ext uri="{FF2B5EF4-FFF2-40B4-BE49-F238E27FC236}">
                <a16:creationId xmlns:a16="http://schemas.microsoft.com/office/drawing/2014/main" id="{40BF5D06-0B0F-4A21-953F-3C24ED942A44}"/>
              </a:ext>
            </a:extLst>
          </p:cNvPr>
          <p:cNvSpPr txBox="1">
            <a:spLocks/>
          </p:cNvSpPr>
          <p:nvPr/>
        </p:nvSpPr>
        <p:spPr>
          <a:xfrm>
            <a:off x="431800" y="242570"/>
            <a:ext cx="3882142" cy="49244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ru-RU" sz="1800" smtClean="0">
                <a:solidFill>
                  <a:srgbClr val="008C95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5pPr>
            <a:lvl6pPr marL="389509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77902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16853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558042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sz="3200" b="1" dirty="0">
                <a:solidFill>
                  <a:schemeClr val="bg1"/>
                </a:solidFill>
              </a:rPr>
              <a:t>Что делать? 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12B15461-CCB5-FA6A-D140-84D7FA2D7A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775" y="-598092"/>
            <a:ext cx="8636400" cy="5292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2" name="Рисунок 11" descr="Измерительный прибор со сплошной заливкой">
            <a:extLst>
              <a:ext uri="{FF2B5EF4-FFF2-40B4-BE49-F238E27FC236}">
                <a16:creationId xmlns:a16="http://schemas.microsoft.com/office/drawing/2014/main" id="{ECB2BEE8-021C-F15E-7922-C737D607911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H="1">
            <a:off x="397556" y="3354598"/>
            <a:ext cx="2482980" cy="248298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F28EFE-FC3F-97A4-2C6F-DFA305E3FB2B}"/>
              </a:ext>
            </a:extLst>
          </p:cNvPr>
          <p:cNvSpPr txBox="1">
            <a:spLocks/>
          </p:cNvSpPr>
          <p:nvPr/>
        </p:nvSpPr>
        <p:spPr>
          <a:xfrm>
            <a:off x="431800" y="1123139"/>
            <a:ext cx="2947504" cy="92333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ru-RU" sz="1800" smtClean="0">
                <a:solidFill>
                  <a:srgbClr val="008C95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5pPr>
            <a:lvl6pPr marL="389509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77902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16853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558042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sz="2000" dirty="0">
                <a:solidFill>
                  <a:schemeClr val="bg1"/>
                </a:solidFill>
              </a:rPr>
              <a:t>Как не попасть </a:t>
            </a:r>
            <a:br>
              <a:rPr lang="ru-RU" sz="2000" dirty="0">
                <a:solidFill>
                  <a:schemeClr val="bg1"/>
                </a:solidFill>
              </a:rPr>
            </a:br>
            <a:r>
              <a:rPr lang="ru-RU" sz="2000" dirty="0">
                <a:solidFill>
                  <a:schemeClr val="bg1"/>
                </a:solidFill>
              </a:rPr>
              <a:t>в капкан </a:t>
            </a:r>
            <a:r>
              <a:rPr lang="ru-RU" sz="2000" b="1" dirty="0">
                <a:solidFill>
                  <a:schemeClr val="bg1"/>
                </a:solidFill>
              </a:rPr>
              <a:t>«Отрицания» </a:t>
            </a:r>
            <a:r>
              <a:rPr lang="ru-RU" sz="2000" dirty="0">
                <a:solidFill>
                  <a:schemeClr val="bg1"/>
                </a:solidFill>
              </a:rPr>
              <a:t>или выбраться из него?</a:t>
            </a: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7AE754AF-78DB-F3E9-205E-532594E3A6FE}"/>
              </a:ext>
            </a:extLst>
          </p:cNvPr>
          <p:cNvSpPr txBox="1">
            <a:spLocks/>
          </p:cNvSpPr>
          <p:nvPr/>
        </p:nvSpPr>
        <p:spPr>
          <a:xfrm>
            <a:off x="5003805" y="2126818"/>
            <a:ext cx="3073395" cy="64633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defPPr>
              <a:defRPr lang="ru-RU"/>
            </a:defPPr>
            <a:lvl1pPr defTabSz="914400" fontAlgn="base">
              <a:spcBef>
                <a:spcPct val="0"/>
              </a:spcBef>
              <a:spcAft>
                <a:spcPct val="0"/>
              </a:spcAft>
              <a:defRPr sz="2000" kern="0">
                <a:solidFill>
                  <a:srgbClr val="00313C"/>
                </a:solidFill>
                <a:latin typeface="+mj-lt"/>
                <a:ea typeface="+mj-ea"/>
                <a:cs typeface="+mj-cs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5pPr>
            <a:lvl6pPr marL="389509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6pPr>
            <a:lvl7pPr marL="779021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7pPr>
            <a:lvl8pPr marL="1168531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8pPr>
            <a:lvl9pPr marL="1558042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9pPr>
          </a:lstStyle>
          <a:p>
            <a:r>
              <a:rPr lang="ru-RU" sz="1400" dirty="0"/>
              <a:t>Развивать чувство ответственности к своему состоянию, своевременно восполнять запас энергии</a:t>
            </a:r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65AF3938-F055-8195-350C-10D397F92948}"/>
              </a:ext>
            </a:extLst>
          </p:cNvPr>
          <p:cNvSpPr txBox="1">
            <a:spLocks/>
          </p:cNvSpPr>
          <p:nvPr/>
        </p:nvSpPr>
        <p:spPr>
          <a:xfrm>
            <a:off x="5003804" y="242570"/>
            <a:ext cx="2627780" cy="49244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ru-RU" sz="1800" smtClean="0">
                <a:solidFill>
                  <a:srgbClr val="008C95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5pPr>
            <a:lvl6pPr marL="389509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77902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16853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558042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/>
            <a:r>
              <a:rPr lang="ru-RU" sz="3200" b="1" kern="0" dirty="0"/>
              <a:t>Решение: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C9CC951A-7588-714E-5C35-45AC10AB54B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804" y="1166813"/>
            <a:ext cx="556980" cy="540662"/>
          </a:xfrm>
          <a:prstGeom prst="rect">
            <a:avLst/>
          </a:prstGeom>
        </p:spPr>
      </p:pic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4F26BE7B-03EC-B1BF-B7E4-9E4B379CEE17}"/>
              </a:ext>
            </a:extLst>
          </p:cNvPr>
          <p:cNvCxnSpPr>
            <a:cxnSpLocks/>
          </p:cNvCxnSpPr>
          <p:nvPr/>
        </p:nvCxnSpPr>
        <p:spPr bwMode="auto">
          <a:xfrm>
            <a:off x="5003805" y="1934177"/>
            <a:ext cx="293642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77E2C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8959377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: скругленные углы 8">
            <a:extLst>
              <a:ext uri="{FF2B5EF4-FFF2-40B4-BE49-F238E27FC236}">
                <a16:creationId xmlns:a16="http://schemas.microsoft.com/office/drawing/2014/main" id="{D6839C6E-3D21-3BF0-CA1F-34A21790159F}"/>
              </a:ext>
            </a:extLst>
          </p:cNvPr>
          <p:cNvSpPr/>
          <p:nvPr/>
        </p:nvSpPr>
        <p:spPr bwMode="auto">
          <a:xfrm flipH="1">
            <a:off x="-1" y="-9453"/>
            <a:ext cx="9144001" cy="1237833"/>
          </a:xfrm>
          <a:prstGeom prst="roundRect">
            <a:avLst>
              <a:gd name="adj" fmla="val 0"/>
            </a:avLst>
          </a:prstGeom>
          <a:gradFill flip="none" rotWithShape="1">
            <a:gsLst>
              <a:gs pos="100000">
                <a:srgbClr val="80F5D9"/>
              </a:gs>
              <a:gs pos="40000">
                <a:srgbClr val="008C95"/>
              </a:gs>
            </a:gsLst>
            <a:path path="circle">
              <a:fillToRect l="100000" t="100000"/>
            </a:path>
            <a:tileRect r="-100000" b="-10000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4" name="Прямоугольник: скругленные углы 8">
            <a:extLst>
              <a:ext uri="{FF2B5EF4-FFF2-40B4-BE49-F238E27FC236}">
                <a16:creationId xmlns:a16="http://schemas.microsoft.com/office/drawing/2014/main" id="{EF5853E1-D509-FDA3-765C-A5B4058BD782}"/>
              </a:ext>
            </a:extLst>
          </p:cNvPr>
          <p:cNvSpPr/>
          <p:nvPr/>
        </p:nvSpPr>
        <p:spPr bwMode="auto">
          <a:xfrm>
            <a:off x="4657781" y="4142630"/>
            <a:ext cx="2284015" cy="445274"/>
          </a:xfrm>
          <a:prstGeom prst="roundRect">
            <a:avLst/>
          </a:prstGeom>
          <a:solidFill>
            <a:srgbClr val="80F5D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682E89CB-5C42-4CF7-8A92-D72F68A89020}"/>
              </a:ext>
            </a:extLst>
          </p:cNvPr>
          <p:cNvSpPr txBox="1">
            <a:spLocks/>
          </p:cNvSpPr>
          <p:nvPr/>
        </p:nvSpPr>
        <p:spPr>
          <a:xfrm>
            <a:off x="2948509" y="2164859"/>
            <a:ext cx="2084089" cy="861774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defPPr>
              <a:defRPr lang="ru-RU"/>
            </a:defPPr>
            <a:lvl1pPr defTabSz="914400" fontAlgn="base">
              <a:spcBef>
                <a:spcPct val="0"/>
              </a:spcBef>
              <a:spcAft>
                <a:spcPct val="0"/>
              </a:spcAft>
              <a:defRPr sz="1400" kern="0">
                <a:latin typeface="+mj-lt"/>
                <a:ea typeface="+mj-ea"/>
                <a:cs typeface="+mj-cs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5pPr>
            <a:lvl6pPr marL="389509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6pPr>
            <a:lvl7pPr marL="779021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7pPr>
            <a:lvl8pPr marL="1168531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8pPr>
            <a:lvl9pPr marL="1558042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9pPr>
          </a:lstStyle>
          <a:p>
            <a:pPr marL="285750" indent="-285750">
              <a:buClr>
                <a:srgbClr val="77E2C3"/>
              </a:buClr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313C"/>
                </a:solidFill>
              </a:rPr>
              <a:t>Игнорирование обучений </a:t>
            </a:r>
            <a:br>
              <a:rPr lang="ru-RU" dirty="0">
                <a:solidFill>
                  <a:srgbClr val="00313C"/>
                </a:solidFill>
              </a:rPr>
            </a:br>
            <a:r>
              <a:rPr lang="ru-RU" dirty="0">
                <a:solidFill>
                  <a:srgbClr val="00313C"/>
                </a:solidFill>
              </a:rPr>
              <a:t>и нововведений, экономия сил </a:t>
            </a: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F4E9D7BA-7B7D-443A-9C80-68F4F3E76B31}"/>
              </a:ext>
            </a:extLst>
          </p:cNvPr>
          <p:cNvSpPr txBox="1">
            <a:spLocks/>
          </p:cNvSpPr>
          <p:nvPr/>
        </p:nvSpPr>
        <p:spPr>
          <a:xfrm>
            <a:off x="5210103" y="2164859"/>
            <a:ext cx="2436023" cy="154914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defPPr>
              <a:defRPr lang="ru-RU"/>
            </a:defPPr>
            <a:lvl1pPr defTabSz="914400" fontAlgn="base">
              <a:spcBef>
                <a:spcPct val="0"/>
              </a:spcBef>
              <a:spcAft>
                <a:spcPct val="0"/>
              </a:spcAft>
              <a:defRPr sz="1400" kern="0">
                <a:latin typeface="+mj-lt"/>
                <a:ea typeface="+mj-ea"/>
                <a:cs typeface="+mj-cs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5pPr>
            <a:lvl6pPr marL="389509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6pPr>
            <a:lvl7pPr marL="779021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7pPr>
            <a:lvl8pPr marL="1168531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8pPr>
            <a:lvl9pPr marL="1558042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9pPr>
          </a:lstStyle>
          <a:p>
            <a:pPr marL="285750" indent="-285750">
              <a:spcAft>
                <a:spcPts val="1000"/>
              </a:spcAft>
              <a:buClr>
                <a:srgbClr val="77E2C3"/>
              </a:buClr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313C"/>
                </a:solidFill>
              </a:rPr>
              <a:t>Трачу еще больше энергии</a:t>
            </a:r>
          </a:p>
          <a:p>
            <a:pPr marL="285750" indent="-285750">
              <a:spcAft>
                <a:spcPts val="1000"/>
              </a:spcAft>
              <a:buClr>
                <a:srgbClr val="77E2C3"/>
              </a:buClr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313C"/>
                </a:solidFill>
              </a:rPr>
              <a:t>Нет сил на освоение новых методов,</a:t>
            </a:r>
          </a:p>
          <a:p>
            <a:pPr marL="285750" indent="-285750">
              <a:spcAft>
                <a:spcPts val="1000"/>
              </a:spcAft>
              <a:buClr>
                <a:srgbClr val="77E2C3"/>
              </a:buClr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313C"/>
                </a:solidFill>
              </a:rPr>
              <a:t>Отсутствует креативный подход</a:t>
            </a:r>
          </a:p>
        </p:txBody>
      </p:sp>
      <p:sp>
        <p:nvSpPr>
          <p:cNvPr id="26" name="Заголовок 1">
            <a:extLst>
              <a:ext uri="{FF2B5EF4-FFF2-40B4-BE49-F238E27FC236}">
                <a16:creationId xmlns:a16="http://schemas.microsoft.com/office/drawing/2014/main" id="{D2D88B4D-54E2-46AF-B2F8-7C37D661C9B7}"/>
              </a:ext>
            </a:extLst>
          </p:cNvPr>
          <p:cNvSpPr txBox="1">
            <a:spLocks/>
          </p:cNvSpPr>
          <p:nvPr/>
        </p:nvSpPr>
        <p:spPr>
          <a:xfrm>
            <a:off x="4657782" y="4240728"/>
            <a:ext cx="2284015" cy="215444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defPPr>
              <a:defRPr lang="ru-RU"/>
            </a:defPPr>
            <a:lvl1pPr defTabSz="914400" fontAlgn="base">
              <a:spcBef>
                <a:spcPct val="0"/>
              </a:spcBef>
              <a:spcAft>
                <a:spcPct val="0"/>
              </a:spcAft>
              <a:defRPr sz="1400" kern="0">
                <a:latin typeface="+mj-lt"/>
                <a:ea typeface="+mj-ea"/>
                <a:cs typeface="+mj-cs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5pPr>
            <a:lvl6pPr marL="389509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6pPr>
            <a:lvl7pPr marL="779021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7pPr>
            <a:lvl8pPr marL="1168531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8pPr>
            <a:lvl9pPr marL="1558042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9pPr>
          </a:lstStyle>
          <a:p>
            <a:pPr algn="ctr"/>
            <a:r>
              <a:rPr lang="ru-RU" dirty="0">
                <a:solidFill>
                  <a:srgbClr val="00313C"/>
                </a:solidFill>
              </a:rPr>
              <a:t>«Делать, как привыкли»</a:t>
            </a:r>
          </a:p>
        </p:txBody>
      </p:sp>
      <p:sp>
        <p:nvSpPr>
          <p:cNvPr id="22" name="Заголовок 1">
            <a:extLst>
              <a:ext uri="{FF2B5EF4-FFF2-40B4-BE49-F238E27FC236}">
                <a16:creationId xmlns:a16="http://schemas.microsoft.com/office/drawing/2014/main" id="{61056A40-821C-4C5E-ED7C-80779265D110}"/>
              </a:ext>
            </a:extLst>
          </p:cNvPr>
          <p:cNvSpPr txBox="1">
            <a:spLocks/>
          </p:cNvSpPr>
          <p:nvPr/>
        </p:nvSpPr>
        <p:spPr>
          <a:xfrm>
            <a:off x="431800" y="362492"/>
            <a:ext cx="3484180" cy="492443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ru-RU" sz="1800" smtClean="0">
                <a:solidFill>
                  <a:srgbClr val="008C95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5pPr>
            <a:lvl6pPr marL="389509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77902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16853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558042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/>
            <a:r>
              <a:rPr lang="ru-RU" sz="2000" b="1" kern="0" dirty="0">
                <a:solidFill>
                  <a:schemeClr val="bg1"/>
                </a:solidFill>
              </a:rPr>
              <a:t>Капкан </a:t>
            </a:r>
            <a:r>
              <a:rPr lang="ru-RU" sz="3200" b="1" kern="0" dirty="0">
                <a:solidFill>
                  <a:schemeClr val="bg1"/>
                </a:solidFill>
              </a:rPr>
              <a:t>«ТЕКУЧКА»</a:t>
            </a:r>
          </a:p>
        </p:txBody>
      </p:sp>
      <p:sp>
        <p:nvSpPr>
          <p:cNvPr id="24" name="Заголовок 1">
            <a:extLst>
              <a:ext uri="{FF2B5EF4-FFF2-40B4-BE49-F238E27FC236}">
                <a16:creationId xmlns:a16="http://schemas.microsoft.com/office/drawing/2014/main" id="{EC046A9F-A433-6EFF-B262-8436750F8D3E}"/>
              </a:ext>
            </a:extLst>
          </p:cNvPr>
          <p:cNvSpPr txBox="1">
            <a:spLocks/>
          </p:cNvSpPr>
          <p:nvPr/>
        </p:nvSpPr>
        <p:spPr>
          <a:xfrm>
            <a:off x="431800" y="1361277"/>
            <a:ext cx="1521196" cy="307777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ru-RU" sz="1800" smtClean="0">
                <a:solidFill>
                  <a:srgbClr val="008C95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5pPr>
            <a:lvl6pPr marL="389509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77902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16853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558042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/>
            <a:r>
              <a:rPr lang="ru-RU" sz="2000" b="1" kern="0" dirty="0"/>
              <a:t>Признаки:</a:t>
            </a:r>
          </a:p>
        </p:txBody>
      </p:sp>
      <p:sp>
        <p:nvSpPr>
          <p:cNvPr id="25" name="Заголовок 1">
            <a:extLst>
              <a:ext uri="{FF2B5EF4-FFF2-40B4-BE49-F238E27FC236}">
                <a16:creationId xmlns:a16="http://schemas.microsoft.com/office/drawing/2014/main" id="{15E777E0-23C5-A170-018C-E7C63E1C69C0}"/>
              </a:ext>
            </a:extLst>
          </p:cNvPr>
          <p:cNvSpPr txBox="1">
            <a:spLocks/>
          </p:cNvSpPr>
          <p:nvPr/>
        </p:nvSpPr>
        <p:spPr>
          <a:xfrm>
            <a:off x="431800" y="764745"/>
            <a:ext cx="3484180" cy="307777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ru-RU" sz="1800" smtClean="0">
                <a:solidFill>
                  <a:srgbClr val="008C95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5pPr>
            <a:lvl6pPr marL="389509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77902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16853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558042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/>
            <a:endParaRPr lang="ru-RU" sz="2000" b="1" kern="0" dirty="0">
              <a:solidFill>
                <a:schemeClr val="bg1"/>
              </a:solidFill>
            </a:endParaRPr>
          </a:p>
        </p:txBody>
      </p:sp>
      <p:sp>
        <p:nvSpPr>
          <p:cNvPr id="30" name="Заголовок 1">
            <a:extLst>
              <a:ext uri="{FF2B5EF4-FFF2-40B4-BE49-F238E27FC236}">
                <a16:creationId xmlns:a16="http://schemas.microsoft.com/office/drawing/2014/main" id="{61201601-9B01-2708-630E-E5FF971F16C6}"/>
              </a:ext>
            </a:extLst>
          </p:cNvPr>
          <p:cNvSpPr txBox="1">
            <a:spLocks/>
          </p:cNvSpPr>
          <p:nvPr/>
        </p:nvSpPr>
        <p:spPr>
          <a:xfrm>
            <a:off x="468313" y="2164859"/>
            <a:ext cx="2084088" cy="64633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ru-RU" sz="1800" smtClean="0">
                <a:solidFill>
                  <a:srgbClr val="008C95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5pPr>
            <a:lvl6pPr marL="389509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77902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16853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558042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 defTabSz="914400">
              <a:buClr>
                <a:srgbClr val="77E2C3"/>
              </a:buClr>
              <a:buFont typeface="Arial" panose="020B0604020202020204" pitchFamily="34" charset="0"/>
              <a:buChar char="•"/>
            </a:pPr>
            <a:r>
              <a:rPr lang="ru-RU" sz="1400" kern="0" dirty="0">
                <a:solidFill>
                  <a:srgbClr val="00313C"/>
                </a:solidFill>
              </a:rPr>
              <a:t>Отсутствие поиска новых решений, интереса к обучению</a:t>
            </a:r>
          </a:p>
        </p:txBody>
      </p: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0346DFCF-4441-2EC2-55C4-590401038AA3}"/>
              </a:ext>
            </a:extLst>
          </p:cNvPr>
          <p:cNvCxnSpPr>
            <a:cxnSpLocks/>
          </p:cNvCxnSpPr>
          <p:nvPr/>
        </p:nvCxnSpPr>
        <p:spPr bwMode="auto">
          <a:xfrm>
            <a:off x="468313" y="2101817"/>
            <a:ext cx="1710509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77E2C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D2EDBAE3-54CC-EBC7-2B74-CD4AAA6EC5F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1832380"/>
            <a:ext cx="208076" cy="201167"/>
          </a:xfrm>
          <a:prstGeom prst="rect">
            <a:avLst/>
          </a:prstGeom>
        </p:spPr>
      </p:pic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638275A8-A1F7-4D3E-27DB-C37393CF2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600" y="-1707942"/>
            <a:ext cx="8636400" cy="529200"/>
          </a:xfrm>
        </p:spPr>
        <p:txBody>
          <a:bodyPr/>
          <a:lstStyle/>
          <a:p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89A955C-7F2C-43B1-B8B2-E01A6E7D759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14381" y="3202404"/>
            <a:ext cx="1717488" cy="1606352"/>
          </a:xfrm>
          <a:prstGeom prst="rect">
            <a:avLst/>
          </a:prstGeom>
        </p:spPr>
      </p:pic>
      <p:sp>
        <p:nvSpPr>
          <p:cNvPr id="11" name="Треугольник 10">
            <a:extLst>
              <a:ext uri="{FF2B5EF4-FFF2-40B4-BE49-F238E27FC236}">
                <a16:creationId xmlns:a16="http://schemas.microsoft.com/office/drawing/2014/main" id="{E2C06771-88E5-936F-37D9-9A53B88B00CA}"/>
              </a:ext>
            </a:extLst>
          </p:cNvPr>
          <p:cNvSpPr/>
          <p:nvPr/>
        </p:nvSpPr>
        <p:spPr bwMode="auto">
          <a:xfrm>
            <a:off x="6825957" y="4388182"/>
            <a:ext cx="231678" cy="199722"/>
          </a:xfrm>
          <a:prstGeom prst="triangle">
            <a:avLst/>
          </a:prstGeom>
          <a:solidFill>
            <a:srgbClr val="80F5D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5" name="Прямая соединительная линия 34">
            <a:extLst>
              <a:ext uri="{FF2B5EF4-FFF2-40B4-BE49-F238E27FC236}">
                <a16:creationId xmlns:a16="http://schemas.microsoft.com/office/drawing/2014/main" id="{95ED4DB0-CC5D-B939-6AC7-5878D100D596}"/>
              </a:ext>
            </a:extLst>
          </p:cNvPr>
          <p:cNvCxnSpPr>
            <a:cxnSpLocks/>
          </p:cNvCxnSpPr>
          <p:nvPr/>
        </p:nvCxnSpPr>
        <p:spPr bwMode="auto">
          <a:xfrm>
            <a:off x="2948509" y="2101817"/>
            <a:ext cx="131773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77E2C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54522EEC-AED0-2ACA-18D7-6A8E16B9953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8509" y="1832380"/>
            <a:ext cx="208076" cy="201167"/>
          </a:xfrm>
          <a:prstGeom prst="rect">
            <a:avLst/>
          </a:prstGeom>
        </p:spPr>
      </p:pic>
      <p:cxnSp>
        <p:nvCxnSpPr>
          <p:cNvPr id="37" name="Прямая соединительная линия 36">
            <a:extLst>
              <a:ext uri="{FF2B5EF4-FFF2-40B4-BE49-F238E27FC236}">
                <a16:creationId xmlns:a16="http://schemas.microsoft.com/office/drawing/2014/main" id="{E81D5268-3BA6-A6F0-471D-49B0412378ED}"/>
              </a:ext>
            </a:extLst>
          </p:cNvPr>
          <p:cNvCxnSpPr>
            <a:cxnSpLocks/>
          </p:cNvCxnSpPr>
          <p:nvPr/>
        </p:nvCxnSpPr>
        <p:spPr bwMode="auto">
          <a:xfrm>
            <a:off x="5210103" y="2101817"/>
            <a:ext cx="235764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77E2C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5B7A5E18-A549-7F45-C51B-89B185DC446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0103" y="1832380"/>
            <a:ext cx="180089" cy="20116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F1583D9-83F0-66C3-57B9-50DE7B80A942}"/>
              </a:ext>
            </a:extLst>
          </p:cNvPr>
          <p:cNvSpPr txBox="1"/>
          <p:nvPr/>
        </p:nvSpPr>
        <p:spPr>
          <a:xfrm>
            <a:off x="2046514" y="2290354"/>
            <a:ext cx="18473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41621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9 ne images libres de droit, photos de 19 ne | Depositphotos">
            <a:extLst>
              <a:ext uri="{FF2B5EF4-FFF2-40B4-BE49-F238E27FC236}">
                <a16:creationId xmlns:a16="http://schemas.microsoft.com/office/drawing/2014/main" id="{A818BD0E-4FA9-05DE-A9C5-0AFA02E086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531"/>
          <a:stretch/>
        </p:blipFill>
        <p:spPr bwMode="auto">
          <a:xfrm>
            <a:off x="2759239" y="0"/>
            <a:ext cx="6384762" cy="5161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Прямоугольник: скругленные углы 8">
            <a:extLst>
              <a:ext uri="{FF2B5EF4-FFF2-40B4-BE49-F238E27FC236}">
                <a16:creationId xmlns:a16="http://schemas.microsoft.com/office/drawing/2014/main" id="{F4886E82-FEEC-846C-03FD-9C29541D1895}"/>
              </a:ext>
            </a:extLst>
          </p:cNvPr>
          <p:cNvSpPr/>
          <p:nvPr/>
        </p:nvSpPr>
        <p:spPr bwMode="auto">
          <a:xfrm flipH="1">
            <a:off x="-4" y="0"/>
            <a:ext cx="4572004" cy="5161346"/>
          </a:xfrm>
          <a:prstGeom prst="roundRect">
            <a:avLst>
              <a:gd name="adj" fmla="val 0"/>
            </a:avLst>
          </a:prstGeom>
          <a:gradFill flip="none" rotWithShape="1">
            <a:gsLst>
              <a:gs pos="100000">
                <a:srgbClr val="80F5D9"/>
              </a:gs>
              <a:gs pos="40000">
                <a:srgbClr val="008C95"/>
              </a:gs>
            </a:gsLst>
            <a:path path="circle">
              <a:fillToRect l="100000" t="100000"/>
            </a:path>
            <a:tileRect r="-100000" b="-10000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ru-RU" dirty="0"/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CC5C8E88-C345-3558-3115-BCD6047067F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2609916" y="3767321"/>
            <a:ext cx="891992" cy="891992"/>
          </a:xfrm>
          <a:prstGeom prst="rect">
            <a:avLst/>
          </a:prstGeom>
        </p:spPr>
      </p:pic>
      <p:sp>
        <p:nvSpPr>
          <p:cNvPr id="28" name="Скругленный прямоугольник 27">
            <a:extLst>
              <a:ext uri="{FF2B5EF4-FFF2-40B4-BE49-F238E27FC236}">
                <a16:creationId xmlns:a16="http://schemas.microsoft.com/office/drawing/2014/main" id="{A993506E-AC09-A871-6F3B-76D512076634}"/>
              </a:ext>
            </a:extLst>
          </p:cNvPr>
          <p:cNvSpPr/>
          <p:nvPr/>
        </p:nvSpPr>
        <p:spPr bwMode="auto">
          <a:xfrm>
            <a:off x="328398" y="5922214"/>
            <a:ext cx="1728000" cy="17280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023FA83B-E0FE-43EC-828B-162B6FADFB8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63920" y="5255974"/>
            <a:ext cx="1636414" cy="1183692"/>
          </a:xfrm>
          <a:prstGeom prst="rect">
            <a:avLst/>
          </a:prstGeom>
        </p:spPr>
      </p:pic>
      <p:sp>
        <p:nvSpPr>
          <p:cNvPr id="24" name="Заголовок 1">
            <a:extLst>
              <a:ext uri="{FF2B5EF4-FFF2-40B4-BE49-F238E27FC236}">
                <a16:creationId xmlns:a16="http://schemas.microsoft.com/office/drawing/2014/main" id="{40BF5D06-0B0F-4A21-953F-3C24ED942A44}"/>
              </a:ext>
            </a:extLst>
          </p:cNvPr>
          <p:cNvSpPr txBox="1">
            <a:spLocks/>
          </p:cNvSpPr>
          <p:nvPr/>
        </p:nvSpPr>
        <p:spPr>
          <a:xfrm>
            <a:off x="431800" y="242570"/>
            <a:ext cx="3882142" cy="49244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ru-RU" sz="1800" smtClean="0">
                <a:solidFill>
                  <a:srgbClr val="008C95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5pPr>
            <a:lvl6pPr marL="389509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77902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16853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558042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sz="3200" b="1" dirty="0">
                <a:solidFill>
                  <a:schemeClr val="bg1"/>
                </a:solidFill>
              </a:rPr>
              <a:t>Что делать? 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12B15461-CCB5-FA6A-D140-84D7FA2D7A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775" y="-598092"/>
            <a:ext cx="8636400" cy="5292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F28EFE-FC3F-97A4-2C6F-DFA305E3FB2B}"/>
              </a:ext>
            </a:extLst>
          </p:cNvPr>
          <p:cNvSpPr txBox="1">
            <a:spLocks/>
          </p:cNvSpPr>
          <p:nvPr/>
        </p:nvSpPr>
        <p:spPr>
          <a:xfrm>
            <a:off x="431800" y="1123139"/>
            <a:ext cx="2947504" cy="92333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ru-RU" sz="1800" smtClean="0">
                <a:solidFill>
                  <a:srgbClr val="008C95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5pPr>
            <a:lvl6pPr marL="389509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77902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16853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558042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sz="2000" dirty="0">
                <a:solidFill>
                  <a:schemeClr val="bg1"/>
                </a:solidFill>
              </a:rPr>
              <a:t>Как не попасть </a:t>
            </a:r>
            <a:br>
              <a:rPr lang="ru-RU" sz="2000" dirty="0">
                <a:solidFill>
                  <a:schemeClr val="bg1"/>
                </a:solidFill>
              </a:rPr>
            </a:br>
            <a:r>
              <a:rPr lang="ru-RU" sz="2000" dirty="0">
                <a:solidFill>
                  <a:schemeClr val="bg1"/>
                </a:solidFill>
              </a:rPr>
              <a:t>в капкан </a:t>
            </a:r>
            <a:r>
              <a:rPr lang="ru-RU" sz="2000" b="1" dirty="0">
                <a:solidFill>
                  <a:schemeClr val="bg1"/>
                </a:solidFill>
              </a:rPr>
              <a:t>«Текучка» </a:t>
            </a:r>
            <a:br>
              <a:rPr lang="ru-RU" sz="2000" b="1" dirty="0">
                <a:solidFill>
                  <a:schemeClr val="bg1"/>
                </a:solidFill>
              </a:rPr>
            </a:br>
            <a:r>
              <a:rPr lang="ru-RU" sz="2000" dirty="0">
                <a:solidFill>
                  <a:schemeClr val="bg1"/>
                </a:solidFill>
              </a:rPr>
              <a:t>или выбраться из него?</a:t>
            </a:r>
          </a:p>
        </p:txBody>
      </p:sp>
      <p:sp>
        <p:nvSpPr>
          <p:cNvPr id="8" name="Треугольник 7">
            <a:extLst>
              <a:ext uri="{FF2B5EF4-FFF2-40B4-BE49-F238E27FC236}">
                <a16:creationId xmlns:a16="http://schemas.microsoft.com/office/drawing/2014/main" id="{E30E587A-8FD6-70C3-13C5-CE974980617D}"/>
              </a:ext>
            </a:extLst>
          </p:cNvPr>
          <p:cNvSpPr/>
          <p:nvPr/>
        </p:nvSpPr>
        <p:spPr bwMode="auto">
          <a:xfrm rot="751713">
            <a:off x="8547587" y="4443015"/>
            <a:ext cx="231678" cy="243265"/>
          </a:xfrm>
          <a:prstGeom prst="triangle">
            <a:avLst/>
          </a:prstGeom>
          <a:solidFill>
            <a:srgbClr val="80F5D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57033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13668" y="1298634"/>
            <a:ext cx="2262498" cy="153888"/>
          </a:xfrm>
        </p:spPr>
        <p:txBody>
          <a:bodyPr>
            <a:spAutoFit/>
          </a:bodyPr>
          <a:lstStyle/>
          <a:p>
            <a:r>
              <a:rPr lang="ru-RU" sz="1000" dirty="0">
                <a:solidFill>
                  <a:srgbClr val="00313C"/>
                </a:solidFill>
              </a:rPr>
              <a:t>Старший ментор компании СИБУР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386F552A-167C-4F8E-A53B-CFF4FFFC418B}"/>
              </a:ext>
            </a:extLst>
          </p:cNvPr>
          <p:cNvSpPr txBox="1">
            <a:spLocks/>
          </p:cNvSpPr>
          <p:nvPr/>
        </p:nvSpPr>
        <p:spPr>
          <a:xfrm>
            <a:off x="1800336" y="343320"/>
            <a:ext cx="1920411" cy="830997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ru-RU" sz="1800" smtClean="0">
                <a:solidFill>
                  <a:srgbClr val="008C95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5pPr>
            <a:lvl6pPr marL="389509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77902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16853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558042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/>
            <a:r>
              <a:rPr lang="ru-RU" b="1" kern="0" dirty="0">
                <a:gradFill flip="none" rotWithShape="1">
                  <a:gsLst>
                    <a:gs pos="0">
                      <a:srgbClr val="80F5D9"/>
                    </a:gs>
                    <a:gs pos="61000">
                      <a:srgbClr val="008C95"/>
                    </a:gs>
                  </a:gsLst>
                  <a:lin ang="13500000" scaled="1"/>
                  <a:tileRect/>
                </a:gradFill>
              </a:rPr>
              <a:t>Константин Владимирович Белкин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1510AE4-37D6-480F-8DEB-EFCD502F488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 flipH="1">
            <a:off x="438331" y="376238"/>
            <a:ext cx="1076284" cy="1076284"/>
          </a:xfrm>
          <a:prstGeom prst="roundRect">
            <a:avLst>
              <a:gd name="adj" fmla="val 0"/>
            </a:avLst>
          </a:prstGeom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888CCC4B-44F9-48BF-8B7F-56D9717C1329}"/>
              </a:ext>
            </a:extLst>
          </p:cNvPr>
          <p:cNvSpPr txBox="1">
            <a:spLocks/>
          </p:cNvSpPr>
          <p:nvPr/>
        </p:nvSpPr>
        <p:spPr>
          <a:xfrm>
            <a:off x="431800" y="2229154"/>
            <a:ext cx="1496286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ru-RU" sz="1800" smtClean="0">
                <a:solidFill>
                  <a:srgbClr val="008C95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5pPr>
            <a:lvl6pPr marL="389509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77902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16853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558042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>
              <a:spcBef>
                <a:spcPts val="0"/>
              </a:spcBef>
              <a:spcAft>
                <a:spcPts val="1000"/>
              </a:spcAft>
            </a:pPr>
            <a:r>
              <a:rPr lang="ru-RU" sz="900" dirty="0">
                <a:solidFill>
                  <a:srgbClr val="00313C"/>
                </a:solidFill>
              </a:rPr>
              <a:t>управленческого опыта </a:t>
            </a:r>
            <a:br>
              <a:rPr lang="ru-RU" sz="900" dirty="0">
                <a:solidFill>
                  <a:srgbClr val="00313C"/>
                </a:solidFill>
              </a:rPr>
            </a:br>
            <a:r>
              <a:rPr lang="ru-RU" sz="900" dirty="0">
                <a:solidFill>
                  <a:srgbClr val="00313C"/>
                </a:solidFill>
              </a:rPr>
              <a:t>от начальника смены завода до управляющего директора Компании</a:t>
            </a: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EE7984F0-205D-40B4-B020-21AD74E735B1}"/>
              </a:ext>
            </a:extLst>
          </p:cNvPr>
          <p:cNvSpPr txBox="1">
            <a:spLocks/>
          </p:cNvSpPr>
          <p:nvPr/>
        </p:nvSpPr>
        <p:spPr>
          <a:xfrm>
            <a:off x="11585204" y="1152277"/>
            <a:ext cx="2351313" cy="30024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ru-RU" sz="1800" smtClean="0">
                <a:solidFill>
                  <a:srgbClr val="008C95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5pPr>
            <a:lvl6pPr marL="389509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77902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16853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558042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/>
            <a:endParaRPr lang="ru-RU" sz="1200" kern="0" dirty="0">
              <a:solidFill>
                <a:schemeClr val="tx1"/>
              </a:solidFill>
            </a:endParaRPr>
          </a:p>
        </p:txBody>
      </p:sp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id="{EE444366-BC8A-4F59-B08A-A8996F5D8B31}"/>
              </a:ext>
            </a:extLst>
          </p:cNvPr>
          <p:cNvSpPr/>
          <p:nvPr/>
        </p:nvSpPr>
        <p:spPr bwMode="auto">
          <a:xfrm>
            <a:off x="11409218" y="523793"/>
            <a:ext cx="2316954" cy="507322"/>
          </a:xfrm>
          <a:prstGeom prst="round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Заголовок 1">
            <a:extLst>
              <a:ext uri="{FF2B5EF4-FFF2-40B4-BE49-F238E27FC236}">
                <a16:creationId xmlns:a16="http://schemas.microsoft.com/office/drawing/2014/main" id="{7C32087E-D7EB-40F9-BB7D-984AB4E5ABAA}"/>
              </a:ext>
            </a:extLst>
          </p:cNvPr>
          <p:cNvSpPr txBox="1">
            <a:spLocks/>
          </p:cNvSpPr>
          <p:nvPr/>
        </p:nvSpPr>
        <p:spPr>
          <a:xfrm>
            <a:off x="6338184" y="1298634"/>
            <a:ext cx="1705465" cy="153888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lang="ru-RU" sz="1000" smtClean="0">
                <a:latin typeface="+mj-lt"/>
                <a:ea typeface="+mj-ea"/>
                <a:cs typeface="+mj-cs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5pPr>
            <a:lvl6pPr marL="389509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6pPr>
            <a:lvl7pPr marL="779021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7pPr>
            <a:lvl8pPr marL="1168531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8pPr>
            <a:lvl9pPr marL="1558042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9pPr>
          </a:lstStyle>
          <a:p>
            <a:r>
              <a:rPr lang="ru-RU" dirty="0">
                <a:solidFill>
                  <a:srgbClr val="00313C"/>
                </a:solidFill>
              </a:rPr>
              <a:t>Психолог компании СИБУР</a:t>
            </a:r>
          </a:p>
        </p:txBody>
      </p:sp>
      <p:sp>
        <p:nvSpPr>
          <p:cNvPr id="27" name="Заголовок 1">
            <a:extLst>
              <a:ext uri="{FF2B5EF4-FFF2-40B4-BE49-F238E27FC236}">
                <a16:creationId xmlns:a16="http://schemas.microsoft.com/office/drawing/2014/main" id="{08B42C31-16A4-4F5C-820F-F51C8D75B871}"/>
              </a:ext>
            </a:extLst>
          </p:cNvPr>
          <p:cNvSpPr txBox="1">
            <a:spLocks/>
          </p:cNvSpPr>
          <p:nvPr/>
        </p:nvSpPr>
        <p:spPr>
          <a:xfrm>
            <a:off x="6338184" y="343320"/>
            <a:ext cx="1834614" cy="830997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defPPr>
              <a:defRPr lang="ru-RU"/>
            </a:defPPr>
            <a:lvl1pPr defTabSz="914400" fontAlgn="base">
              <a:spcBef>
                <a:spcPct val="0"/>
              </a:spcBef>
              <a:spcAft>
                <a:spcPct val="0"/>
              </a:spcAft>
              <a:defRPr sz="1800" b="1" kern="0">
                <a:gradFill flip="none" rotWithShape="1">
                  <a:gsLst>
                    <a:gs pos="0">
                      <a:srgbClr val="80F5D9"/>
                    </a:gs>
                    <a:gs pos="61000">
                      <a:srgbClr val="008C95"/>
                    </a:gs>
                  </a:gsLst>
                  <a:lin ang="13500000" scaled="1"/>
                  <a:tileRect/>
                </a:gradFill>
                <a:latin typeface="+mj-lt"/>
                <a:ea typeface="+mj-ea"/>
                <a:cs typeface="+mj-cs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5pPr>
            <a:lvl6pPr marL="389509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6pPr>
            <a:lvl7pPr marL="779021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7pPr>
            <a:lvl8pPr marL="1168531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8pPr>
            <a:lvl9pPr marL="1558042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9pPr>
          </a:lstStyle>
          <a:p>
            <a:r>
              <a:rPr lang="ru-RU" dirty="0" err="1"/>
              <a:t>Митичкина</a:t>
            </a:r>
            <a:r>
              <a:rPr lang="ru-RU" dirty="0"/>
              <a:t> Мария Александровна</a:t>
            </a:r>
          </a:p>
        </p:txBody>
      </p:sp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id="{5D6ED9B3-6CDE-40EA-A399-3B7DB77A0A7B}"/>
              </a:ext>
            </a:extLst>
          </p:cNvPr>
          <p:cNvSpPr/>
          <p:nvPr/>
        </p:nvSpPr>
        <p:spPr bwMode="auto">
          <a:xfrm>
            <a:off x="11409218" y="1098874"/>
            <a:ext cx="2316954" cy="300245"/>
          </a:xfrm>
          <a:prstGeom prst="roundRect">
            <a:avLst/>
          </a:prstGeom>
          <a:noFill/>
          <a:ln w="12700" cap="flat" cmpd="sng" algn="ctr">
            <a:solidFill>
              <a:srgbClr val="008C9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188FCCC-3768-CB21-80EB-5CF35C998A2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61429" y="5268985"/>
            <a:ext cx="1104900" cy="110490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4D42A3B4-BCB3-4398-1253-3101461F329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801987" y="7032096"/>
            <a:ext cx="1104900" cy="11049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E88FBADB-FBB5-C43F-FCA7-E8DB0D775E69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99139" y="5428380"/>
            <a:ext cx="1104900" cy="1104900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470B7FAE-8A7D-44A4-77D4-AE681688AD76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502453" y="6707196"/>
            <a:ext cx="1104900" cy="1104900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9399BE3A-BFF2-A014-884F-FA9B4D9AE9E6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04241" y="6216915"/>
            <a:ext cx="1104900" cy="1104900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6B4CAFD4-5EFC-AD5A-573B-5824E5BFE051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73044" y="376238"/>
            <a:ext cx="1076284" cy="1076284"/>
          </a:xfrm>
          <a:prstGeom prst="roundRect">
            <a:avLst>
              <a:gd name="adj" fmla="val 0"/>
            </a:avLst>
          </a:prstGeom>
        </p:spPr>
      </p:pic>
      <p:sp>
        <p:nvSpPr>
          <p:cNvPr id="32" name="Заголовок 1">
            <a:extLst>
              <a:ext uri="{FF2B5EF4-FFF2-40B4-BE49-F238E27FC236}">
                <a16:creationId xmlns:a16="http://schemas.microsoft.com/office/drawing/2014/main" id="{D3ADB4E8-3765-BE7D-9CE6-FA21E5F7EE54}"/>
              </a:ext>
            </a:extLst>
          </p:cNvPr>
          <p:cNvSpPr txBox="1">
            <a:spLocks/>
          </p:cNvSpPr>
          <p:nvPr/>
        </p:nvSpPr>
        <p:spPr>
          <a:xfrm>
            <a:off x="2414549" y="3345163"/>
            <a:ext cx="1821804" cy="2769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ru-RU" sz="1800" smtClean="0">
                <a:solidFill>
                  <a:srgbClr val="008C95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5pPr>
            <a:lvl6pPr marL="389509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77902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16853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558042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>
              <a:spcBef>
                <a:spcPts val="0"/>
              </a:spcBef>
              <a:spcAft>
                <a:spcPts val="1000"/>
              </a:spcAft>
            </a:pPr>
            <a:r>
              <a:rPr lang="ru-RU" sz="900" dirty="0">
                <a:solidFill>
                  <a:srgbClr val="00313C"/>
                </a:solidFill>
              </a:rPr>
              <a:t>корпоративного уровня в качестве спикера конференций</a:t>
            </a:r>
          </a:p>
        </p:txBody>
      </p:sp>
      <p:sp>
        <p:nvSpPr>
          <p:cNvPr id="33" name="Заголовок 1">
            <a:extLst>
              <a:ext uri="{FF2B5EF4-FFF2-40B4-BE49-F238E27FC236}">
                <a16:creationId xmlns:a16="http://schemas.microsoft.com/office/drawing/2014/main" id="{872BD58E-2131-CC61-D120-C527CC34061D}"/>
              </a:ext>
            </a:extLst>
          </p:cNvPr>
          <p:cNvSpPr txBox="1">
            <a:spLocks/>
          </p:cNvSpPr>
          <p:nvPr/>
        </p:nvSpPr>
        <p:spPr>
          <a:xfrm>
            <a:off x="438331" y="1844174"/>
            <a:ext cx="757043" cy="30777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ru-RU" sz="1800" smtClean="0">
                <a:solidFill>
                  <a:srgbClr val="008C95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5pPr>
            <a:lvl6pPr marL="389509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77902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16853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558042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>
              <a:spcBef>
                <a:spcPts val="0"/>
              </a:spcBef>
              <a:spcAft>
                <a:spcPts val="1000"/>
              </a:spcAft>
            </a:pPr>
            <a:r>
              <a:rPr lang="ru-RU" sz="2000" b="1" dirty="0"/>
              <a:t>3</a:t>
            </a:r>
            <a:r>
              <a:rPr lang="en-US" sz="2000" b="1" dirty="0"/>
              <a:t>8</a:t>
            </a:r>
            <a:r>
              <a:rPr lang="ru-RU" sz="1400" b="1" dirty="0"/>
              <a:t> </a:t>
            </a:r>
            <a:r>
              <a:rPr lang="ru-RU" sz="1400" dirty="0"/>
              <a:t>лет</a:t>
            </a:r>
            <a:endParaRPr lang="ru-RU" sz="900" dirty="0"/>
          </a:p>
        </p:txBody>
      </p:sp>
      <p:sp>
        <p:nvSpPr>
          <p:cNvPr id="34" name="Заголовок 1">
            <a:extLst>
              <a:ext uri="{FF2B5EF4-FFF2-40B4-BE49-F238E27FC236}">
                <a16:creationId xmlns:a16="http://schemas.microsoft.com/office/drawing/2014/main" id="{413CC3F8-5C4C-0FFB-721A-64A118E9C3A6}"/>
              </a:ext>
            </a:extLst>
          </p:cNvPr>
          <p:cNvSpPr txBox="1">
            <a:spLocks/>
          </p:cNvSpPr>
          <p:nvPr/>
        </p:nvSpPr>
        <p:spPr>
          <a:xfrm>
            <a:off x="2410601" y="2229154"/>
            <a:ext cx="1794446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ru-RU" sz="1800" smtClean="0">
                <a:solidFill>
                  <a:srgbClr val="008C95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5pPr>
            <a:lvl6pPr marL="389509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77902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16853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558042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>
              <a:spcBef>
                <a:spcPts val="0"/>
              </a:spcBef>
              <a:spcAft>
                <a:spcPts val="1000"/>
              </a:spcAft>
            </a:pPr>
            <a:r>
              <a:rPr lang="ru-RU" sz="900" dirty="0">
                <a:solidFill>
                  <a:srgbClr val="00313C"/>
                </a:solidFill>
              </a:rPr>
              <a:t>руководителей Компании среднего звена и сотрудников уровня функциональных директоров</a:t>
            </a:r>
          </a:p>
        </p:txBody>
      </p:sp>
      <p:sp>
        <p:nvSpPr>
          <p:cNvPr id="36" name="Заголовок 1">
            <a:extLst>
              <a:ext uri="{FF2B5EF4-FFF2-40B4-BE49-F238E27FC236}">
                <a16:creationId xmlns:a16="http://schemas.microsoft.com/office/drawing/2014/main" id="{A6FC102C-99CC-E07F-1A64-684257D023DA}"/>
              </a:ext>
            </a:extLst>
          </p:cNvPr>
          <p:cNvSpPr txBox="1">
            <a:spLocks/>
          </p:cNvSpPr>
          <p:nvPr/>
        </p:nvSpPr>
        <p:spPr>
          <a:xfrm>
            <a:off x="2410601" y="1844174"/>
            <a:ext cx="1496286" cy="30777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defPPr>
              <a:defRPr lang="ru-RU"/>
            </a:defPPr>
            <a:lvl1pPr defTabSz="914400" fontAlgn="base">
              <a:spcBef>
                <a:spcPts val="0"/>
              </a:spcBef>
              <a:spcAft>
                <a:spcPts val="1000"/>
              </a:spcAft>
              <a:defRPr sz="1400" b="1">
                <a:solidFill>
                  <a:srgbClr val="008C95"/>
                </a:solidFill>
                <a:latin typeface="+mj-lt"/>
                <a:ea typeface="+mj-ea"/>
                <a:cs typeface="+mj-cs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5pPr>
            <a:lvl6pPr marL="389509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6pPr>
            <a:lvl7pPr marL="779021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7pPr>
            <a:lvl8pPr marL="1168531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8pPr>
            <a:lvl9pPr marL="1558042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9pPr>
          </a:lstStyle>
          <a:p>
            <a:r>
              <a:rPr lang="en-US" sz="2000" dirty="0"/>
              <a:t>40</a:t>
            </a:r>
            <a:r>
              <a:rPr lang="ru-RU" dirty="0"/>
              <a:t> </a:t>
            </a:r>
            <a:r>
              <a:rPr lang="ru-RU" b="0" dirty="0"/>
              <a:t>подопечных,</a:t>
            </a:r>
          </a:p>
        </p:txBody>
      </p:sp>
      <p:sp>
        <p:nvSpPr>
          <p:cNvPr id="37" name="Заголовок 1">
            <a:extLst>
              <a:ext uri="{FF2B5EF4-FFF2-40B4-BE49-F238E27FC236}">
                <a16:creationId xmlns:a16="http://schemas.microsoft.com/office/drawing/2014/main" id="{38E94F01-345D-D252-1FA5-65BFEF24F3EC}"/>
              </a:ext>
            </a:extLst>
          </p:cNvPr>
          <p:cNvSpPr txBox="1">
            <a:spLocks/>
          </p:cNvSpPr>
          <p:nvPr/>
        </p:nvSpPr>
        <p:spPr>
          <a:xfrm>
            <a:off x="431800" y="3345163"/>
            <a:ext cx="4152612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ru-RU" sz="1800" smtClean="0">
                <a:solidFill>
                  <a:srgbClr val="008C95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5pPr>
            <a:lvl6pPr marL="389509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77902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16853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558042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>
              <a:spcBef>
                <a:spcPts val="0"/>
              </a:spcBef>
              <a:spcAft>
                <a:spcPts val="1000"/>
              </a:spcAft>
            </a:pPr>
            <a:r>
              <a:rPr lang="ru-RU" sz="900" dirty="0">
                <a:solidFill>
                  <a:srgbClr val="00313C"/>
                </a:solidFill>
              </a:rPr>
              <a:t>коучинга и </a:t>
            </a:r>
            <a:r>
              <a:rPr lang="ru-RU" sz="900" dirty="0" err="1">
                <a:solidFill>
                  <a:srgbClr val="00313C"/>
                </a:solidFill>
              </a:rPr>
              <a:t>менторинга</a:t>
            </a:r>
            <a:endParaRPr lang="ru-RU" sz="900" dirty="0">
              <a:solidFill>
                <a:srgbClr val="00313C"/>
              </a:solidFill>
            </a:endParaRPr>
          </a:p>
        </p:txBody>
      </p:sp>
      <p:sp>
        <p:nvSpPr>
          <p:cNvPr id="38" name="Заголовок 1">
            <a:extLst>
              <a:ext uri="{FF2B5EF4-FFF2-40B4-BE49-F238E27FC236}">
                <a16:creationId xmlns:a16="http://schemas.microsoft.com/office/drawing/2014/main" id="{D38D3D5D-8E08-E251-DDBA-3D948A185985}"/>
              </a:ext>
            </a:extLst>
          </p:cNvPr>
          <p:cNvSpPr txBox="1">
            <a:spLocks/>
          </p:cNvSpPr>
          <p:nvPr/>
        </p:nvSpPr>
        <p:spPr>
          <a:xfrm>
            <a:off x="438331" y="2960166"/>
            <a:ext cx="1341849" cy="30777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ru-RU" sz="1800" smtClean="0">
                <a:solidFill>
                  <a:srgbClr val="008C95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5pPr>
            <a:lvl6pPr marL="389509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77902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16853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558042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>
              <a:spcBef>
                <a:spcPts val="0"/>
              </a:spcBef>
              <a:spcAft>
                <a:spcPts val="1000"/>
              </a:spcAft>
            </a:pPr>
            <a:r>
              <a:rPr lang="en-US" sz="2000" b="1" dirty="0"/>
              <a:t>1017</a:t>
            </a:r>
            <a:r>
              <a:rPr lang="ru-RU" sz="1400" b="1" dirty="0"/>
              <a:t> </a:t>
            </a:r>
            <a:r>
              <a:rPr lang="ru-RU" sz="1400" dirty="0"/>
              <a:t>часов</a:t>
            </a:r>
            <a:endParaRPr lang="ru-RU" sz="900" dirty="0"/>
          </a:p>
        </p:txBody>
      </p:sp>
      <p:sp>
        <p:nvSpPr>
          <p:cNvPr id="39" name="Заголовок 1">
            <a:extLst>
              <a:ext uri="{FF2B5EF4-FFF2-40B4-BE49-F238E27FC236}">
                <a16:creationId xmlns:a16="http://schemas.microsoft.com/office/drawing/2014/main" id="{5C11764C-5A02-2226-0303-6966C633CCD5}"/>
              </a:ext>
            </a:extLst>
          </p:cNvPr>
          <p:cNvSpPr txBox="1">
            <a:spLocks/>
          </p:cNvSpPr>
          <p:nvPr/>
        </p:nvSpPr>
        <p:spPr>
          <a:xfrm>
            <a:off x="435655" y="4115212"/>
            <a:ext cx="1792156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ru-RU" sz="1800" smtClean="0">
                <a:solidFill>
                  <a:srgbClr val="008C95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5pPr>
            <a:lvl6pPr marL="389509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77902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16853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558042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>
              <a:spcBef>
                <a:spcPts val="0"/>
              </a:spcBef>
              <a:spcAft>
                <a:spcPts val="1000"/>
              </a:spcAft>
            </a:pPr>
            <a:r>
              <a:rPr lang="ru-RU" sz="900" kern="0" dirty="0">
                <a:solidFill>
                  <a:srgbClr val="00313C"/>
                </a:solidFill>
              </a:rPr>
              <a:t>сертифицированный коуч по международному стандарту </a:t>
            </a:r>
            <a:r>
              <a:rPr lang="en-US" sz="900" kern="0">
                <a:solidFill>
                  <a:srgbClr val="00313C"/>
                </a:solidFill>
              </a:rPr>
              <a:t>ICF (International University “Global Coaching”)</a:t>
            </a:r>
            <a:endParaRPr lang="ru-RU" sz="1050" kern="0" dirty="0">
              <a:solidFill>
                <a:srgbClr val="00313C"/>
              </a:solidFill>
            </a:endParaRPr>
          </a:p>
        </p:txBody>
      </p:sp>
      <p:sp>
        <p:nvSpPr>
          <p:cNvPr id="40" name="Заголовок 1">
            <a:extLst>
              <a:ext uri="{FF2B5EF4-FFF2-40B4-BE49-F238E27FC236}">
                <a16:creationId xmlns:a16="http://schemas.microsoft.com/office/drawing/2014/main" id="{F7D422A4-4A20-51AF-CDB4-66738BF8F2E9}"/>
              </a:ext>
            </a:extLst>
          </p:cNvPr>
          <p:cNvSpPr txBox="1">
            <a:spLocks/>
          </p:cNvSpPr>
          <p:nvPr/>
        </p:nvSpPr>
        <p:spPr>
          <a:xfrm>
            <a:off x="2391641" y="2960166"/>
            <a:ext cx="1683504" cy="30777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ru-RU" sz="1800" smtClean="0">
                <a:solidFill>
                  <a:srgbClr val="008C95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5pPr>
            <a:lvl6pPr marL="389509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77902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16853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558042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>
              <a:spcBef>
                <a:spcPts val="0"/>
              </a:spcBef>
              <a:spcAft>
                <a:spcPts val="1000"/>
              </a:spcAft>
            </a:pPr>
            <a:r>
              <a:rPr lang="ru-RU" sz="2000" b="1" dirty="0"/>
              <a:t>30+ </a:t>
            </a:r>
            <a:r>
              <a:rPr lang="ru-RU" sz="1400" dirty="0"/>
              <a:t>конференций</a:t>
            </a:r>
            <a:endParaRPr lang="ru-RU" sz="9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0A33416-38CB-218B-7928-66BBF528DA3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5513" y="-2759160"/>
            <a:ext cx="4211861" cy="2382467"/>
          </a:xfrm>
          <a:prstGeom prst="rect">
            <a:avLst/>
          </a:prstGeom>
        </p:spPr>
      </p:pic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5C9892BC-BC39-7D7A-A414-0F35AC1E6B3A}"/>
              </a:ext>
            </a:extLst>
          </p:cNvPr>
          <p:cNvCxnSpPr/>
          <p:nvPr/>
        </p:nvCxnSpPr>
        <p:spPr bwMode="auto">
          <a:xfrm>
            <a:off x="1800336" y="1203325"/>
            <a:ext cx="203207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77E2C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1" name="Заголовок 1">
            <a:extLst>
              <a:ext uri="{FF2B5EF4-FFF2-40B4-BE49-F238E27FC236}">
                <a16:creationId xmlns:a16="http://schemas.microsoft.com/office/drawing/2014/main" id="{192540B1-9EA0-F117-4D95-FE3BDDCE1BEA}"/>
              </a:ext>
            </a:extLst>
          </p:cNvPr>
          <p:cNvSpPr txBox="1">
            <a:spLocks/>
          </p:cNvSpPr>
          <p:nvPr/>
        </p:nvSpPr>
        <p:spPr>
          <a:xfrm>
            <a:off x="2392150" y="4115212"/>
            <a:ext cx="1720879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ru-RU" sz="1800" smtClean="0">
                <a:solidFill>
                  <a:srgbClr val="008C95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5pPr>
            <a:lvl6pPr marL="389509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77902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16853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558042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>
              <a:spcBef>
                <a:spcPts val="0"/>
              </a:spcBef>
              <a:spcAft>
                <a:spcPts val="1000"/>
              </a:spcAft>
            </a:pPr>
            <a:r>
              <a:rPr lang="ru-RU" sz="900" kern="0" dirty="0">
                <a:solidFill>
                  <a:srgbClr val="00313C"/>
                </a:solidFill>
              </a:rPr>
              <a:t>Член Экспертного совета АМК «Национальная Федерация профессиональных менторов </a:t>
            </a:r>
            <a:br>
              <a:rPr lang="ru-RU" sz="900" kern="0" dirty="0">
                <a:solidFill>
                  <a:srgbClr val="00313C"/>
                </a:solidFill>
              </a:rPr>
            </a:br>
            <a:r>
              <a:rPr lang="ru-RU" sz="900" kern="0" dirty="0">
                <a:solidFill>
                  <a:srgbClr val="00313C"/>
                </a:solidFill>
              </a:rPr>
              <a:t>и коучей»</a:t>
            </a:r>
            <a:endParaRPr lang="ru-RU" sz="1050" kern="0" dirty="0">
              <a:solidFill>
                <a:srgbClr val="00313C"/>
              </a:solidFill>
            </a:endParaRPr>
          </a:p>
        </p:txBody>
      </p:sp>
      <p:sp>
        <p:nvSpPr>
          <p:cNvPr id="42" name="Заголовок 1">
            <a:extLst>
              <a:ext uri="{FF2B5EF4-FFF2-40B4-BE49-F238E27FC236}">
                <a16:creationId xmlns:a16="http://schemas.microsoft.com/office/drawing/2014/main" id="{279BBAF1-7C16-FF4F-7CBB-7BAA4C02C212}"/>
              </a:ext>
            </a:extLst>
          </p:cNvPr>
          <p:cNvSpPr txBox="1">
            <a:spLocks/>
          </p:cNvSpPr>
          <p:nvPr/>
        </p:nvSpPr>
        <p:spPr>
          <a:xfrm>
            <a:off x="438331" y="3737655"/>
            <a:ext cx="1257465" cy="30777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ru-RU" sz="1800" smtClean="0">
                <a:solidFill>
                  <a:srgbClr val="008C95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5pPr>
            <a:lvl6pPr marL="389509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77902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16853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558042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>
              <a:spcBef>
                <a:spcPts val="0"/>
              </a:spcBef>
              <a:spcAft>
                <a:spcPts val="1000"/>
              </a:spcAft>
            </a:pPr>
            <a:r>
              <a:rPr lang="ru-RU" sz="2000" dirty="0"/>
              <a:t>с </a:t>
            </a:r>
            <a:r>
              <a:rPr lang="ru-RU" sz="2000" b="1" dirty="0"/>
              <a:t>2019</a:t>
            </a:r>
            <a:r>
              <a:rPr lang="ru-RU" sz="1400" dirty="0"/>
              <a:t> г. </a:t>
            </a:r>
          </a:p>
        </p:txBody>
      </p:sp>
      <p:cxnSp>
        <p:nvCxnSpPr>
          <p:cNvPr id="43" name="Прямая соединительная линия 42">
            <a:extLst>
              <a:ext uri="{FF2B5EF4-FFF2-40B4-BE49-F238E27FC236}">
                <a16:creationId xmlns:a16="http://schemas.microsoft.com/office/drawing/2014/main" id="{70D39FC4-847B-4036-93AB-54C388273686}"/>
              </a:ext>
            </a:extLst>
          </p:cNvPr>
          <p:cNvCxnSpPr/>
          <p:nvPr/>
        </p:nvCxnSpPr>
        <p:spPr bwMode="auto">
          <a:xfrm>
            <a:off x="437049" y="2168172"/>
            <a:ext cx="74289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77E2C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" name="Прямая соединительная линия 43">
            <a:extLst>
              <a:ext uri="{FF2B5EF4-FFF2-40B4-BE49-F238E27FC236}">
                <a16:creationId xmlns:a16="http://schemas.microsoft.com/office/drawing/2014/main" id="{73C21014-889C-E870-29E0-58D5B6F12532}"/>
              </a:ext>
            </a:extLst>
          </p:cNvPr>
          <p:cNvCxnSpPr/>
          <p:nvPr/>
        </p:nvCxnSpPr>
        <p:spPr bwMode="auto">
          <a:xfrm>
            <a:off x="437049" y="3295235"/>
            <a:ext cx="1006269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77E2C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" name="Прямая соединительная линия 44">
            <a:extLst>
              <a:ext uri="{FF2B5EF4-FFF2-40B4-BE49-F238E27FC236}">
                <a16:creationId xmlns:a16="http://schemas.microsoft.com/office/drawing/2014/main" id="{9714C739-CA9C-F3C8-2C04-3CCF1A3F842B}"/>
              </a:ext>
            </a:extLst>
          </p:cNvPr>
          <p:cNvCxnSpPr/>
          <p:nvPr/>
        </p:nvCxnSpPr>
        <p:spPr bwMode="auto">
          <a:xfrm>
            <a:off x="437049" y="4054590"/>
            <a:ext cx="1006269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77E2C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8" name="Прямая соединительная линия 47">
            <a:extLst>
              <a:ext uri="{FF2B5EF4-FFF2-40B4-BE49-F238E27FC236}">
                <a16:creationId xmlns:a16="http://schemas.microsoft.com/office/drawing/2014/main" id="{EFB1AAEB-1E18-7E15-831B-DDFBE3427CBD}"/>
              </a:ext>
            </a:extLst>
          </p:cNvPr>
          <p:cNvCxnSpPr/>
          <p:nvPr/>
        </p:nvCxnSpPr>
        <p:spPr bwMode="auto">
          <a:xfrm>
            <a:off x="2395828" y="2168172"/>
            <a:ext cx="1416689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77E2C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9" name="Прямая соединительная линия 48">
            <a:extLst>
              <a:ext uri="{FF2B5EF4-FFF2-40B4-BE49-F238E27FC236}">
                <a16:creationId xmlns:a16="http://schemas.microsoft.com/office/drawing/2014/main" id="{7F8B006F-D3C0-67EF-3977-8EAFF1ACA408}"/>
              </a:ext>
            </a:extLst>
          </p:cNvPr>
          <p:cNvCxnSpPr/>
          <p:nvPr/>
        </p:nvCxnSpPr>
        <p:spPr bwMode="auto">
          <a:xfrm>
            <a:off x="2395828" y="3295235"/>
            <a:ext cx="1679317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77E2C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0" name="Прямая соединительная линия 49">
            <a:extLst>
              <a:ext uri="{FF2B5EF4-FFF2-40B4-BE49-F238E27FC236}">
                <a16:creationId xmlns:a16="http://schemas.microsoft.com/office/drawing/2014/main" id="{7F06BF9F-017C-9820-3266-F10F1B6B6B0E}"/>
              </a:ext>
            </a:extLst>
          </p:cNvPr>
          <p:cNvCxnSpPr/>
          <p:nvPr/>
        </p:nvCxnSpPr>
        <p:spPr bwMode="auto">
          <a:xfrm>
            <a:off x="2395828" y="4054590"/>
            <a:ext cx="1006269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77E2C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D95F1785-5187-2C7D-6A3C-E8172B3C35DB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1641" y="3800142"/>
            <a:ext cx="252996" cy="193700"/>
          </a:xfrm>
          <a:prstGeom prst="rect">
            <a:avLst/>
          </a:prstGeom>
        </p:spPr>
      </p:pic>
      <p:cxnSp>
        <p:nvCxnSpPr>
          <p:cNvPr id="55" name="Прямая соединительная линия 54">
            <a:extLst>
              <a:ext uri="{FF2B5EF4-FFF2-40B4-BE49-F238E27FC236}">
                <a16:creationId xmlns:a16="http://schemas.microsoft.com/office/drawing/2014/main" id="{BCF7A9D7-E06C-4F3D-E6AE-F2343F0F974A}"/>
              </a:ext>
            </a:extLst>
          </p:cNvPr>
          <p:cNvCxnSpPr>
            <a:cxnSpLocks/>
          </p:cNvCxnSpPr>
          <p:nvPr/>
        </p:nvCxnSpPr>
        <p:spPr bwMode="auto">
          <a:xfrm>
            <a:off x="6338184" y="1203325"/>
            <a:ext cx="203207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77E2C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595873A7-2396-365E-B527-EBBF747626C7}"/>
              </a:ext>
            </a:extLst>
          </p:cNvPr>
          <p:cNvCxnSpPr>
            <a:cxnSpLocks/>
          </p:cNvCxnSpPr>
          <p:nvPr/>
        </p:nvCxnSpPr>
        <p:spPr bwMode="auto">
          <a:xfrm>
            <a:off x="6921360" y="3639444"/>
            <a:ext cx="82840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80F5D9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Заголовок 1">
            <a:extLst>
              <a:ext uri="{FF2B5EF4-FFF2-40B4-BE49-F238E27FC236}">
                <a16:creationId xmlns:a16="http://schemas.microsoft.com/office/drawing/2014/main" id="{01B51660-1E3F-D0D0-6039-B9D0EDA84067}"/>
              </a:ext>
            </a:extLst>
          </p:cNvPr>
          <p:cNvSpPr txBox="1">
            <a:spLocks/>
          </p:cNvSpPr>
          <p:nvPr/>
        </p:nvSpPr>
        <p:spPr>
          <a:xfrm>
            <a:off x="4969411" y="2229154"/>
            <a:ext cx="1718949" cy="54373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ru-RU" sz="1800" smtClean="0">
                <a:solidFill>
                  <a:srgbClr val="008C95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5pPr>
            <a:lvl6pPr marL="389509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77902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16853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558042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171450" indent="-171450" defTabSz="914400"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ru-RU" sz="900" b="1" dirty="0"/>
              <a:t>Снятие </a:t>
            </a:r>
            <a:r>
              <a:rPr lang="ru-RU" sz="900" dirty="0">
                <a:solidFill>
                  <a:srgbClr val="00313C"/>
                </a:solidFill>
              </a:rPr>
              <a:t>стресса</a:t>
            </a:r>
          </a:p>
          <a:p>
            <a:pPr marL="171450" indent="-171450" defTabSz="914400"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ru-RU" sz="900" b="1" dirty="0"/>
              <a:t>Профилактика </a:t>
            </a:r>
            <a:r>
              <a:rPr lang="ru-RU" sz="900" dirty="0">
                <a:solidFill>
                  <a:srgbClr val="00313C"/>
                </a:solidFill>
              </a:rPr>
              <a:t>выгорания</a:t>
            </a:r>
          </a:p>
          <a:p>
            <a:pPr marL="171450" indent="-171450" defTabSz="914400"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ru-RU" sz="900" b="1" dirty="0"/>
              <a:t>Психологическая </a:t>
            </a:r>
            <a:r>
              <a:rPr lang="ru-RU" sz="900" dirty="0">
                <a:solidFill>
                  <a:srgbClr val="00313C"/>
                </a:solidFill>
              </a:rPr>
              <a:t>разгрузка</a:t>
            </a:r>
            <a:endParaRPr lang="ru-RU" sz="1050" kern="0" dirty="0">
              <a:solidFill>
                <a:srgbClr val="00313C"/>
              </a:solidFill>
            </a:endParaRPr>
          </a:p>
        </p:txBody>
      </p:sp>
      <p:sp>
        <p:nvSpPr>
          <p:cNvPr id="20" name="Заголовок 1">
            <a:extLst>
              <a:ext uri="{FF2B5EF4-FFF2-40B4-BE49-F238E27FC236}">
                <a16:creationId xmlns:a16="http://schemas.microsoft.com/office/drawing/2014/main" id="{6ABA590A-B80E-2B93-22E0-2C46DA83B4BF}"/>
              </a:ext>
            </a:extLst>
          </p:cNvPr>
          <p:cNvSpPr txBox="1">
            <a:spLocks/>
          </p:cNvSpPr>
          <p:nvPr/>
        </p:nvSpPr>
        <p:spPr>
          <a:xfrm>
            <a:off x="4969411" y="1721064"/>
            <a:ext cx="1951949" cy="43088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defPPr>
              <a:defRPr lang="ru-RU"/>
            </a:defPPr>
            <a:lvl1pPr defTabSz="914400" fontAlgn="base">
              <a:spcBef>
                <a:spcPts val="0"/>
              </a:spcBef>
              <a:spcAft>
                <a:spcPts val="1000"/>
              </a:spcAft>
              <a:defRPr sz="1400" b="1">
                <a:solidFill>
                  <a:srgbClr val="008C95"/>
                </a:solidFill>
                <a:latin typeface="+mj-lt"/>
                <a:ea typeface="+mj-ea"/>
                <a:cs typeface="+mj-cs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5pPr>
            <a:lvl6pPr marL="389509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6pPr>
            <a:lvl7pPr marL="779021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7pPr>
            <a:lvl8pPr marL="1168531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8pPr>
            <a:lvl9pPr marL="1558042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9pPr>
          </a:lstStyle>
          <a:p>
            <a:r>
              <a:rPr lang="ru-RU" dirty="0"/>
              <a:t>Основные</a:t>
            </a:r>
            <a:r>
              <a:rPr lang="ru-RU" b="0" dirty="0"/>
              <a:t> направления работы</a:t>
            </a:r>
          </a:p>
        </p:txBody>
      </p:sp>
      <p:sp>
        <p:nvSpPr>
          <p:cNvPr id="21" name="Заголовок 1">
            <a:extLst>
              <a:ext uri="{FF2B5EF4-FFF2-40B4-BE49-F238E27FC236}">
                <a16:creationId xmlns:a16="http://schemas.microsoft.com/office/drawing/2014/main" id="{9FFAA338-437B-EA26-D5FD-4B05E4CE2196}"/>
              </a:ext>
            </a:extLst>
          </p:cNvPr>
          <p:cNvSpPr txBox="1">
            <a:spLocks/>
          </p:cNvSpPr>
          <p:nvPr/>
        </p:nvSpPr>
        <p:spPr>
          <a:xfrm>
            <a:off x="4969411" y="3369466"/>
            <a:ext cx="1341849" cy="215444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defPPr>
              <a:defRPr lang="ru-RU"/>
            </a:defPPr>
            <a:lvl1pPr defTabSz="914400" fontAlgn="base">
              <a:spcBef>
                <a:spcPts val="0"/>
              </a:spcBef>
              <a:spcAft>
                <a:spcPts val="1000"/>
              </a:spcAft>
              <a:defRPr sz="1400" b="1">
                <a:solidFill>
                  <a:srgbClr val="008C95"/>
                </a:solidFill>
                <a:latin typeface="+mj-lt"/>
                <a:ea typeface="+mj-ea"/>
                <a:cs typeface="+mj-cs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5pPr>
            <a:lvl6pPr marL="389509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6pPr>
            <a:lvl7pPr marL="779021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7pPr>
            <a:lvl8pPr marL="1168531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8pPr>
            <a:lvl9pPr marL="1558042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9pPr>
          </a:lstStyle>
          <a:p>
            <a:r>
              <a:rPr lang="ru-RU" dirty="0"/>
              <a:t>Образование:</a:t>
            </a:r>
          </a:p>
        </p:txBody>
      </p:sp>
      <p:sp>
        <p:nvSpPr>
          <p:cNvPr id="23" name="Заголовок 1">
            <a:extLst>
              <a:ext uri="{FF2B5EF4-FFF2-40B4-BE49-F238E27FC236}">
                <a16:creationId xmlns:a16="http://schemas.microsoft.com/office/drawing/2014/main" id="{BE6CDAAA-C6DC-E14D-D9DE-30CD64E4DA88}"/>
              </a:ext>
            </a:extLst>
          </p:cNvPr>
          <p:cNvSpPr txBox="1">
            <a:spLocks/>
          </p:cNvSpPr>
          <p:nvPr/>
        </p:nvSpPr>
        <p:spPr>
          <a:xfrm>
            <a:off x="6921360" y="3716349"/>
            <a:ext cx="153007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ru-RU" sz="1800" smtClean="0">
                <a:solidFill>
                  <a:srgbClr val="008C95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5pPr>
            <a:lvl6pPr marL="389509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77902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16853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558042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>
              <a:spcBef>
                <a:spcPts val="0"/>
              </a:spcBef>
              <a:spcAft>
                <a:spcPts val="1000"/>
              </a:spcAft>
            </a:pPr>
            <a:r>
              <a:rPr lang="ru-RU" sz="900" dirty="0">
                <a:solidFill>
                  <a:srgbClr val="00313C"/>
                </a:solidFill>
              </a:rPr>
              <a:t>Успешно применяю </a:t>
            </a:r>
            <a:br>
              <a:rPr lang="ru-RU" sz="900" dirty="0">
                <a:solidFill>
                  <a:srgbClr val="00313C"/>
                </a:solidFill>
              </a:rPr>
            </a:br>
            <a:r>
              <a:rPr lang="ru-RU" sz="900" dirty="0">
                <a:solidFill>
                  <a:srgbClr val="00313C"/>
                </a:solidFill>
              </a:rPr>
              <a:t>в работе практики и техники </a:t>
            </a:r>
            <a:br>
              <a:rPr lang="ru-RU" sz="900" dirty="0">
                <a:solidFill>
                  <a:srgbClr val="00313C"/>
                </a:solidFill>
              </a:rPr>
            </a:br>
            <a:r>
              <a:rPr lang="ru-RU" sz="900" dirty="0">
                <a:solidFill>
                  <a:srgbClr val="00313C"/>
                </a:solidFill>
              </a:rPr>
              <a:t>по снятию стресса, тревоги, психологических блоков</a:t>
            </a:r>
            <a:endParaRPr lang="ru-RU" sz="1050" kern="0" dirty="0">
              <a:solidFill>
                <a:srgbClr val="00313C"/>
              </a:solidFill>
            </a:endParaRPr>
          </a:p>
        </p:txBody>
      </p:sp>
      <p:sp>
        <p:nvSpPr>
          <p:cNvPr id="29" name="Заголовок 1">
            <a:extLst>
              <a:ext uri="{FF2B5EF4-FFF2-40B4-BE49-F238E27FC236}">
                <a16:creationId xmlns:a16="http://schemas.microsoft.com/office/drawing/2014/main" id="{85B095FA-FC3F-8D8A-3ACB-F8747227E070}"/>
              </a:ext>
            </a:extLst>
          </p:cNvPr>
          <p:cNvSpPr txBox="1">
            <a:spLocks/>
          </p:cNvSpPr>
          <p:nvPr/>
        </p:nvSpPr>
        <p:spPr>
          <a:xfrm>
            <a:off x="4969411" y="3710214"/>
            <a:ext cx="1792156" cy="89511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defPPr>
              <a:defRPr lang="ru-RU"/>
            </a:defPPr>
            <a:lvl1pPr marL="171450" indent="-171450" defTabSz="914400" fontAlgn="base"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900" b="1">
                <a:solidFill>
                  <a:srgbClr val="008C95"/>
                </a:solidFill>
                <a:latin typeface="+mj-lt"/>
                <a:ea typeface="+mj-ea"/>
                <a:cs typeface="+mj-cs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5pPr>
            <a:lvl6pPr marL="389509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6pPr>
            <a:lvl7pPr marL="779021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7pPr>
            <a:lvl8pPr marL="1168531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8pPr>
            <a:lvl9pPr marL="1558042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9pPr>
          </a:lstStyle>
          <a:p>
            <a:r>
              <a:rPr lang="ru-RU" dirty="0"/>
              <a:t>МГУ </a:t>
            </a:r>
            <a:br>
              <a:rPr lang="ru-RU" dirty="0"/>
            </a:br>
            <a:r>
              <a:rPr lang="ru-RU" b="0" dirty="0">
                <a:solidFill>
                  <a:srgbClr val="00313C"/>
                </a:solidFill>
              </a:rPr>
              <a:t>Психологическое </a:t>
            </a:r>
            <a:br>
              <a:rPr lang="ru-RU" b="0" dirty="0">
                <a:solidFill>
                  <a:srgbClr val="00313C"/>
                </a:solidFill>
              </a:rPr>
            </a:br>
            <a:r>
              <a:rPr lang="ru-RU" b="0" dirty="0">
                <a:solidFill>
                  <a:srgbClr val="00313C"/>
                </a:solidFill>
              </a:rPr>
              <a:t>консультирование</a:t>
            </a:r>
          </a:p>
          <a:p>
            <a:r>
              <a:rPr lang="ru-RU" dirty="0"/>
              <a:t>МГУДТ </a:t>
            </a:r>
            <a:br>
              <a:rPr lang="ru-RU" dirty="0"/>
            </a:br>
            <a:r>
              <a:rPr lang="ru-RU" b="0" dirty="0">
                <a:solidFill>
                  <a:srgbClr val="00313C"/>
                </a:solidFill>
              </a:rPr>
              <a:t>Экономика и управление </a:t>
            </a:r>
            <a:br>
              <a:rPr lang="ru-RU" b="0" dirty="0">
                <a:solidFill>
                  <a:srgbClr val="00313C"/>
                </a:solidFill>
              </a:rPr>
            </a:br>
            <a:r>
              <a:rPr lang="ru-RU" b="0" dirty="0">
                <a:solidFill>
                  <a:srgbClr val="00313C"/>
                </a:solidFill>
              </a:rPr>
              <a:t>на предприятии                 </a:t>
            </a:r>
          </a:p>
        </p:txBody>
      </p:sp>
      <p:cxnSp>
        <p:nvCxnSpPr>
          <p:cNvPr id="35" name="Прямая соединительная линия 34">
            <a:extLst>
              <a:ext uri="{FF2B5EF4-FFF2-40B4-BE49-F238E27FC236}">
                <a16:creationId xmlns:a16="http://schemas.microsoft.com/office/drawing/2014/main" id="{C612026A-E577-6967-CA55-5ECFCBCD7A76}"/>
              </a:ext>
            </a:extLst>
          </p:cNvPr>
          <p:cNvCxnSpPr>
            <a:cxnSpLocks/>
          </p:cNvCxnSpPr>
          <p:nvPr/>
        </p:nvCxnSpPr>
        <p:spPr bwMode="auto">
          <a:xfrm>
            <a:off x="4969412" y="3639444"/>
            <a:ext cx="1679317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77E2C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6" name="Прямая соединительная линия 45">
            <a:extLst>
              <a:ext uri="{FF2B5EF4-FFF2-40B4-BE49-F238E27FC236}">
                <a16:creationId xmlns:a16="http://schemas.microsoft.com/office/drawing/2014/main" id="{715FACF1-5FEC-4DA9-C352-E7AC4482E860}"/>
              </a:ext>
            </a:extLst>
          </p:cNvPr>
          <p:cNvCxnSpPr>
            <a:cxnSpLocks/>
          </p:cNvCxnSpPr>
          <p:nvPr/>
        </p:nvCxnSpPr>
        <p:spPr bwMode="auto">
          <a:xfrm>
            <a:off x="4969412" y="2168172"/>
            <a:ext cx="1679317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77E2C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7" name="Заголовок 1">
            <a:extLst>
              <a:ext uri="{FF2B5EF4-FFF2-40B4-BE49-F238E27FC236}">
                <a16:creationId xmlns:a16="http://schemas.microsoft.com/office/drawing/2014/main" id="{55E14FB6-30F3-C0ED-0789-DCB5596AD78B}"/>
              </a:ext>
            </a:extLst>
          </p:cNvPr>
          <p:cNvSpPr txBox="1">
            <a:spLocks/>
          </p:cNvSpPr>
          <p:nvPr/>
        </p:nvSpPr>
        <p:spPr>
          <a:xfrm>
            <a:off x="6921360" y="2229154"/>
            <a:ext cx="3145390" cy="1033616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defPPr>
              <a:defRPr lang="ru-RU"/>
            </a:defPPr>
            <a:lvl1pPr marL="171450" indent="-171450" defTabSz="914400" fontAlgn="base"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900" b="1">
                <a:solidFill>
                  <a:srgbClr val="008C95"/>
                </a:solidFill>
                <a:latin typeface="+mj-lt"/>
                <a:ea typeface="+mj-ea"/>
                <a:cs typeface="+mj-cs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5pPr>
            <a:lvl6pPr marL="389509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6pPr>
            <a:lvl7pPr marL="779021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7pPr>
            <a:lvl8pPr marL="1168531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8pPr>
            <a:lvl9pPr marL="1558042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9pPr>
          </a:lstStyle>
          <a:p>
            <a:r>
              <a:rPr lang="ru-RU" dirty="0"/>
              <a:t>МЧС</a:t>
            </a:r>
            <a:br>
              <a:rPr lang="ru-RU" dirty="0"/>
            </a:br>
            <a:r>
              <a:rPr lang="ru-RU" b="0" dirty="0">
                <a:solidFill>
                  <a:srgbClr val="00313C"/>
                </a:solidFill>
              </a:rPr>
              <a:t>Оказание экстренной </a:t>
            </a:r>
            <a:br>
              <a:rPr lang="ru-RU" b="0" dirty="0">
                <a:solidFill>
                  <a:srgbClr val="00313C"/>
                </a:solidFill>
              </a:rPr>
            </a:br>
            <a:r>
              <a:rPr lang="ru-RU" b="0" dirty="0">
                <a:solidFill>
                  <a:srgbClr val="00313C"/>
                </a:solidFill>
              </a:rPr>
              <a:t>психологической помощи </a:t>
            </a:r>
            <a:br>
              <a:rPr lang="ru-RU" b="0" dirty="0">
                <a:solidFill>
                  <a:srgbClr val="00313C"/>
                </a:solidFill>
              </a:rPr>
            </a:br>
            <a:r>
              <a:rPr lang="ru-RU" b="0" dirty="0">
                <a:solidFill>
                  <a:srgbClr val="00313C"/>
                </a:solidFill>
              </a:rPr>
              <a:t>пострадавшим в чрезвычайных </a:t>
            </a:r>
            <a:br>
              <a:rPr lang="ru-RU" b="0" dirty="0">
                <a:solidFill>
                  <a:srgbClr val="00313C"/>
                </a:solidFill>
              </a:rPr>
            </a:br>
            <a:r>
              <a:rPr lang="ru-RU" b="0" dirty="0">
                <a:solidFill>
                  <a:srgbClr val="00313C"/>
                </a:solidFill>
              </a:rPr>
              <a:t>ситуациях</a:t>
            </a:r>
          </a:p>
          <a:p>
            <a:r>
              <a:rPr lang="ru-RU" dirty="0"/>
              <a:t>Когнитивно-поведенческая </a:t>
            </a:r>
            <a:br>
              <a:rPr lang="ru-RU" dirty="0"/>
            </a:br>
            <a:r>
              <a:rPr lang="ru-RU" dirty="0"/>
              <a:t>терапия</a:t>
            </a:r>
          </a:p>
        </p:txBody>
      </p:sp>
      <p:sp>
        <p:nvSpPr>
          <p:cNvPr id="51" name="Заголовок 1">
            <a:extLst>
              <a:ext uri="{FF2B5EF4-FFF2-40B4-BE49-F238E27FC236}">
                <a16:creationId xmlns:a16="http://schemas.microsoft.com/office/drawing/2014/main" id="{645EA273-1FC7-141E-396D-3A2D279E43DD}"/>
              </a:ext>
            </a:extLst>
          </p:cNvPr>
          <p:cNvSpPr txBox="1">
            <a:spLocks/>
          </p:cNvSpPr>
          <p:nvPr/>
        </p:nvSpPr>
        <p:spPr>
          <a:xfrm>
            <a:off x="6921360" y="1721064"/>
            <a:ext cx="2462941" cy="43088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defPPr>
              <a:defRPr lang="ru-RU"/>
            </a:defPPr>
            <a:lvl1pPr defTabSz="914400" fontAlgn="base">
              <a:spcBef>
                <a:spcPts val="0"/>
              </a:spcBef>
              <a:spcAft>
                <a:spcPts val="1000"/>
              </a:spcAft>
              <a:defRPr sz="1400" b="1">
                <a:solidFill>
                  <a:srgbClr val="008C95"/>
                </a:solidFill>
                <a:latin typeface="+mj-lt"/>
                <a:ea typeface="+mj-ea"/>
                <a:cs typeface="+mj-cs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5pPr>
            <a:lvl6pPr marL="389509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6pPr>
            <a:lvl7pPr marL="779021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7pPr>
            <a:lvl8pPr marL="1168531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8pPr>
            <a:lvl9pPr marL="1558042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9pPr>
          </a:lstStyle>
          <a:p>
            <a:r>
              <a:rPr lang="ru-RU" dirty="0"/>
              <a:t>Дополнительные </a:t>
            </a:r>
            <a:r>
              <a:rPr lang="ru-RU" b="0" dirty="0"/>
              <a:t>специализации:</a:t>
            </a:r>
          </a:p>
        </p:txBody>
      </p:sp>
      <p:cxnSp>
        <p:nvCxnSpPr>
          <p:cNvPr id="53" name="Прямая соединительная линия 52">
            <a:extLst>
              <a:ext uri="{FF2B5EF4-FFF2-40B4-BE49-F238E27FC236}">
                <a16:creationId xmlns:a16="http://schemas.microsoft.com/office/drawing/2014/main" id="{3F219AF1-608B-880E-A340-437748910FB4}"/>
              </a:ext>
            </a:extLst>
          </p:cNvPr>
          <p:cNvCxnSpPr>
            <a:cxnSpLocks/>
          </p:cNvCxnSpPr>
          <p:nvPr/>
        </p:nvCxnSpPr>
        <p:spPr bwMode="auto">
          <a:xfrm>
            <a:off x="6899812" y="2168172"/>
            <a:ext cx="1679317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77E2C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D5E479F5-6E6F-C639-5BC9-6E0D0542EE0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0849" y="3349921"/>
            <a:ext cx="292308" cy="292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4947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: скругленные углы 8">
            <a:extLst>
              <a:ext uri="{FF2B5EF4-FFF2-40B4-BE49-F238E27FC236}">
                <a16:creationId xmlns:a16="http://schemas.microsoft.com/office/drawing/2014/main" id="{F4886E82-FEEC-846C-03FD-9C29541D1895}"/>
              </a:ext>
            </a:extLst>
          </p:cNvPr>
          <p:cNvSpPr/>
          <p:nvPr/>
        </p:nvSpPr>
        <p:spPr bwMode="auto">
          <a:xfrm flipH="1">
            <a:off x="-4" y="0"/>
            <a:ext cx="4572004" cy="5161346"/>
          </a:xfrm>
          <a:prstGeom prst="roundRect">
            <a:avLst>
              <a:gd name="adj" fmla="val 0"/>
            </a:avLst>
          </a:prstGeom>
          <a:gradFill flip="none" rotWithShape="1">
            <a:gsLst>
              <a:gs pos="100000">
                <a:srgbClr val="80F5D9"/>
              </a:gs>
              <a:gs pos="40000">
                <a:srgbClr val="008C95"/>
              </a:gs>
            </a:gsLst>
            <a:path path="circle">
              <a:fillToRect l="100000" t="100000"/>
            </a:path>
            <a:tileRect r="-100000" b="-10000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ru-RU" dirty="0"/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CC5C8E88-C345-3558-3115-BCD6047067F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609916" y="3767321"/>
            <a:ext cx="891992" cy="891992"/>
          </a:xfrm>
          <a:prstGeom prst="rect">
            <a:avLst/>
          </a:prstGeom>
        </p:spPr>
      </p:pic>
      <p:sp>
        <p:nvSpPr>
          <p:cNvPr id="28" name="Скругленный прямоугольник 27">
            <a:extLst>
              <a:ext uri="{FF2B5EF4-FFF2-40B4-BE49-F238E27FC236}">
                <a16:creationId xmlns:a16="http://schemas.microsoft.com/office/drawing/2014/main" id="{A993506E-AC09-A871-6F3B-76D512076634}"/>
              </a:ext>
            </a:extLst>
          </p:cNvPr>
          <p:cNvSpPr/>
          <p:nvPr/>
        </p:nvSpPr>
        <p:spPr bwMode="auto">
          <a:xfrm>
            <a:off x="328398" y="5922214"/>
            <a:ext cx="1728000" cy="17280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023FA83B-E0FE-43EC-828B-162B6FADFB8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63920" y="5255974"/>
            <a:ext cx="1636414" cy="1183692"/>
          </a:xfrm>
          <a:prstGeom prst="rect">
            <a:avLst/>
          </a:prstGeom>
        </p:spPr>
      </p:pic>
      <p:sp>
        <p:nvSpPr>
          <p:cNvPr id="24" name="Заголовок 1">
            <a:extLst>
              <a:ext uri="{FF2B5EF4-FFF2-40B4-BE49-F238E27FC236}">
                <a16:creationId xmlns:a16="http://schemas.microsoft.com/office/drawing/2014/main" id="{40BF5D06-0B0F-4A21-953F-3C24ED942A44}"/>
              </a:ext>
            </a:extLst>
          </p:cNvPr>
          <p:cNvSpPr txBox="1">
            <a:spLocks/>
          </p:cNvSpPr>
          <p:nvPr/>
        </p:nvSpPr>
        <p:spPr>
          <a:xfrm>
            <a:off x="431800" y="242570"/>
            <a:ext cx="3882142" cy="49244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ru-RU" sz="1800" smtClean="0">
                <a:solidFill>
                  <a:srgbClr val="008C95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5pPr>
            <a:lvl6pPr marL="389509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77902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16853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558042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sz="3200" b="1" dirty="0">
                <a:solidFill>
                  <a:schemeClr val="bg1"/>
                </a:solidFill>
              </a:rPr>
              <a:t>Что делать? 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12B15461-CCB5-FA6A-D140-84D7FA2D7A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775" y="-598092"/>
            <a:ext cx="8636400" cy="5292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F28EFE-FC3F-97A4-2C6F-DFA305E3FB2B}"/>
              </a:ext>
            </a:extLst>
          </p:cNvPr>
          <p:cNvSpPr txBox="1">
            <a:spLocks/>
          </p:cNvSpPr>
          <p:nvPr/>
        </p:nvSpPr>
        <p:spPr>
          <a:xfrm>
            <a:off x="431800" y="1123139"/>
            <a:ext cx="2947504" cy="92333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ru-RU" sz="1800" smtClean="0">
                <a:solidFill>
                  <a:srgbClr val="008C95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5pPr>
            <a:lvl6pPr marL="389509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77902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16853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558042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sz="2000" dirty="0">
                <a:solidFill>
                  <a:schemeClr val="bg1"/>
                </a:solidFill>
              </a:rPr>
              <a:t>Как не попасть </a:t>
            </a:r>
            <a:br>
              <a:rPr lang="ru-RU" sz="2000" dirty="0">
                <a:solidFill>
                  <a:schemeClr val="bg1"/>
                </a:solidFill>
              </a:rPr>
            </a:br>
            <a:r>
              <a:rPr lang="ru-RU" sz="2000" dirty="0">
                <a:solidFill>
                  <a:schemeClr val="bg1"/>
                </a:solidFill>
              </a:rPr>
              <a:t>в капкан </a:t>
            </a:r>
            <a:r>
              <a:rPr lang="ru-RU" sz="2000" b="1" dirty="0">
                <a:solidFill>
                  <a:schemeClr val="bg1"/>
                </a:solidFill>
              </a:rPr>
              <a:t>«Текучка» </a:t>
            </a:r>
            <a:br>
              <a:rPr lang="ru-RU" sz="2000" b="1" dirty="0">
                <a:solidFill>
                  <a:schemeClr val="bg1"/>
                </a:solidFill>
              </a:rPr>
            </a:br>
            <a:r>
              <a:rPr lang="ru-RU" sz="2000" dirty="0">
                <a:solidFill>
                  <a:schemeClr val="bg1"/>
                </a:solidFill>
              </a:rPr>
              <a:t>или выбраться из него?</a:t>
            </a: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7AE754AF-78DB-F3E9-205E-532594E3A6FE}"/>
              </a:ext>
            </a:extLst>
          </p:cNvPr>
          <p:cNvSpPr txBox="1">
            <a:spLocks/>
          </p:cNvSpPr>
          <p:nvPr/>
        </p:nvSpPr>
        <p:spPr>
          <a:xfrm>
            <a:off x="5003805" y="2126818"/>
            <a:ext cx="3073395" cy="96436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defPPr>
              <a:defRPr lang="ru-RU"/>
            </a:defPPr>
            <a:lvl1pPr defTabSz="914400" fontAlgn="base">
              <a:spcBef>
                <a:spcPct val="0"/>
              </a:spcBef>
              <a:spcAft>
                <a:spcPct val="0"/>
              </a:spcAft>
              <a:defRPr sz="2000" kern="0">
                <a:solidFill>
                  <a:srgbClr val="00313C"/>
                </a:solidFill>
                <a:latin typeface="+mj-lt"/>
                <a:ea typeface="+mj-ea"/>
                <a:cs typeface="+mj-cs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5pPr>
            <a:lvl6pPr marL="389509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6pPr>
            <a:lvl7pPr marL="779021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7pPr>
            <a:lvl8pPr marL="1168531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8pPr>
            <a:lvl9pPr marL="1558042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9pPr>
          </a:lstStyle>
          <a:p>
            <a:pPr>
              <a:spcAft>
                <a:spcPts val="800"/>
              </a:spcAft>
            </a:pPr>
            <a:r>
              <a:rPr lang="ru-RU" sz="1400" dirty="0"/>
              <a:t>Вдохновение к новаторству, поиску творческих решений на работе.</a:t>
            </a:r>
          </a:p>
          <a:p>
            <a:pPr>
              <a:spcAft>
                <a:spcPts val="800"/>
              </a:spcAft>
            </a:pPr>
            <a:r>
              <a:rPr lang="ru-RU" sz="1400" dirty="0"/>
              <a:t>Выполнение прежней работы новыми способами.</a:t>
            </a:r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65AF3938-F055-8195-350C-10D397F92948}"/>
              </a:ext>
            </a:extLst>
          </p:cNvPr>
          <p:cNvSpPr txBox="1">
            <a:spLocks/>
          </p:cNvSpPr>
          <p:nvPr/>
        </p:nvSpPr>
        <p:spPr>
          <a:xfrm>
            <a:off x="5003804" y="242570"/>
            <a:ext cx="2627780" cy="49244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ru-RU" sz="1800" smtClean="0">
                <a:solidFill>
                  <a:srgbClr val="008C95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5pPr>
            <a:lvl6pPr marL="389509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77902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16853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558042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/>
            <a:r>
              <a:rPr lang="ru-RU" sz="3200" b="1" kern="0" dirty="0"/>
              <a:t>Решение:</a:t>
            </a:r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4F26BE7B-03EC-B1BF-B7E4-9E4B379CEE17}"/>
              </a:ext>
            </a:extLst>
          </p:cNvPr>
          <p:cNvCxnSpPr>
            <a:cxnSpLocks/>
          </p:cNvCxnSpPr>
          <p:nvPr/>
        </p:nvCxnSpPr>
        <p:spPr bwMode="auto">
          <a:xfrm>
            <a:off x="5003805" y="1934177"/>
            <a:ext cx="307339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77E2C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Прямоугольник: скругленные углы 8">
            <a:extLst>
              <a:ext uri="{FF2B5EF4-FFF2-40B4-BE49-F238E27FC236}">
                <a16:creationId xmlns:a16="http://schemas.microsoft.com/office/drawing/2014/main" id="{27DF1FCE-03F8-6512-EFFC-C197CC39D3B3}"/>
              </a:ext>
            </a:extLst>
          </p:cNvPr>
          <p:cNvSpPr/>
          <p:nvPr/>
        </p:nvSpPr>
        <p:spPr bwMode="auto">
          <a:xfrm>
            <a:off x="5326431" y="4010140"/>
            <a:ext cx="3385769" cy="655074"/>
          </a:xfrm>
          <a:prstGeom prst="roundRect">
            <a:avLst/>
          </a:prstGeom>
          <a:solidFill>
            <a:srgbClr val="80F5D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Треугольник 7">
            <a:extLst>
              <a:ext uri="{FF2B5EF4-FFF2-40B4-BE49-F238E27FC236}">
                <a16:creationId xmlns:a16="http://schemas.microsoft.com/office/drawing/2014/main" id="{E30E587A-8FD6-70C3-13C5-CE974980617D}"/>
              </a:ext>
            </a:extLst>
          </p:cNvPr>
          <p:cNvSpPr/>
          <p:nvPr/>
        </p:nvSpPr>
        <p:spPr bwMode="auto">
          <a:xfrm rot="751713">
            <a:off x="8547587" y="4443015"/>
            <a:ext cx="231678" cy="243265"/>
          </a:xfrm>
          <a:prstGeom prst="triangle">
            <a:avLst/>
          </a:prstGeom>
          <a:solidFill>
            <a:srgbClr val="80F5D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3809E466-23BF-7E4C-B399-9E5EEE8CCF13}"/>
              </a:ext>
            </a:extLst>
          </p:cNvPr>
          <p:cNvSpPr txBox="1">
            <a:spLocks/>
          </p:cNvSpPr>
          <p:nvPr/>
        </p:nvSpPr>
        <p:spPr>
          <a:xfrm>
            <a:off x="5471600" y="4116336"/>
            <a:ext cx="3170970" cy="37566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ru-RU" sz="1800" smtClean="0">
                <a:solidFill>
                  <a:srgbClr val="008C95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5pPr>
            <a:lvl6pPr marL="389509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77902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16853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558042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914400"/>
            <a:r>
              <a:rPr lang="ru-RU" sz="1400" kern="0" dirty="0">
                <a:solidFill>
                  <a:srgbClr val="00313C"/>
                </a:solidFill>
              </a:rPr>
              <a:t>Откройте все окна, запустите свежий воздух. Вдохните его полной грудью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327344A-0622-7473-04C0-99F22C8FCE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805" y="1187481"/>
            <a:ext cx="556980" cy="590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8606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: скругленные углы 8">
            <a:extLst>
              <a:ext uri="{FF2B5EF4-FFF2-40B4-BE49-F238E27FC236}">
                <a16:creationId xmlns:a16="http://schemas.microsoft.com/office/drawing/2014/main" id="{3108AA97-FC2A-B4D9-E7C9-36FE716995DD}"/>
              </a:ext>
            </a:extLst>
          </p:cNvPr>
          <p:cNvSpPr/>
          <p:nvPr/>
        </p:nvSpPr>
        <p:spPr bwMode="auto">
          <a:xfrm flipH="1">
            <a:off x="-1" y="-9453"/>
            <a:ext cx="9144001" cy="1237833"/>
          </a:xfrm>
          <a:prstGeom prst="roundRect">
            <a:avLst>
              <a:gd name="adj" fmla="val 0"/>
            </a:avLst>
          </a:prstGeom>
          <a:gradFill flip="none" rotWithShape="1">
            <a:gsLst>
              <a:gs pos="100000">
                <a:srgbClr val="80F5D9"/>
              </a:gs>
              <a:gs pos="40000">
                <a:srgbClr val="008C95"/>
              </a:gs>
            </a:gsLst>
            <a:path path="circle">
              <a:fillToRect l="100000" t="100000"/>
            </a:path>
            <a:tileRect r="-100000" b="-10000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F4E9D7BA-7B7D-443A-9C80-68F4F3E76B31}"/>
              </a:ext>
            </a:extLst>
          </p:cNvPr>
          <p:cNvSpPr txBox="1">
            <a:spLocks/>
          </p:cNvSpPr>
          <p:nvPr/>
        </p:nvSpPr>
        <p:spPr>
          <a:xfrm>
            <a:off x="3267931" y="2217867"/>
            <a:ext cx="1743796" cy="43088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defPPr>
              <a:defRPr lang="ru-RU"/>
            </a:defPPr>
            <a:lvl1pPr defTabSz="914400" fontAlgn="base">
              <a:spcBef>
                <a:spcPct val="0"/>
              </a:spcBef>
              <a:spcAft>
                <a:spcPct val="0"/>
              </a:spcAft>
              <a:defRPr sz="1400" kern="0">
                <a:latin typeface="+mj-lt"/>
                <a:ea typeface="+mj-ea"/>
                <a:cs typeface="+mj-cs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5pPr>
            <a:lvl6pPr marL="389509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6pPr>
            <a:lvl7pPr marL="779021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7pPr>
            <a:lvl8pPr marL="1168531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8pPr>
            <a:lvl9pPr marL="1558042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9pPr>
          </a:lstStyle>
          <a:p>
            <a:pPr marL="285750" indent="-285750">
              <a:buClr>
                <a:srgbClr val="77E2C3"/>
              </a:buClr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313C"/>
                </a:solidFill>
              </a:rPr>
              <a:t>Больший стресс и истощение</a:t>
            </a: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225CEADB-03D3-4264-B445-812A0B3E65CD}"/>
              </a:ext>
            </a:extLst>
          </p:cNvPr>
          <p:cNvSpPr txBox="1">
            <a:spLocks/>
          </p:cNvSpPr>
          <p:nvPr/>
        </p:nvSpPr>
        <p:spPr>
          <a:xfrm>
            <a:off x="5408845" y="2217867"/>
            <a:ext cx="3088786" cy="861774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defPPr>
              <a:defRPr lang="ru-RU"/>
            </a:defPPr>
            <a:lvl1pPr defTabSz="914400" fontAlgn="base">
              <a:spcBef>
                <a:spcPct val="0"/>
              </a:spcBef>
              <a:spcAft>
                <a:spcPct val="0"/>
              </a:spcAft>
              <a:defRPr sz="1400" kern="0">
                <a:latin typeface="+mj-lt"/>
                <a:ea typeface="+mj-ea"/>
                <a:cs typeface="+mj-cs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5pPr>
            <a:lvl6pPr marL="389509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6pPr>
            <a:lvl7pPr marL="779021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7pPr>
            <a:lvl8pPr marL="1168531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8pPr>
            <a:lvl9pPr marL="1558042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9pPr>
          </a:lstStyle>
          <a:p>
            <a:pPr marL="285750" indent="-285750">
              <a:buClr>
                <a:srgbClr val="77E2C3"/>
              </a:buClr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313C"/>
                </a:solidFill>
              </a:rPr>
              <a:t>Расслабление с помощью потребления: никотина, кофеина, сахара, алкоголя и др.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7AECFF0-18B3-4000-A331-4C6878DE7A7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89473" y="3357116"/>
            <a:ext cx="2581031" cy="1463937"/>
          </a:xfrm>
          <a:prstGeom prst="rect">
            <a:avLst/>
          </a:prstGeom>
        </p:spPr>
      </p:pic>
      <p:sp>
        <p:nvSpPr>
          <p:cNvPr id="21" name="Заголовок 1">
            <a:extLst>
              <a:ext uri="{FF2B5EF4-FFF2-40B4-BE49-F238E27FC236}">
                <a16:creationId xmlns:a16="http://schemas.microsoft.com/office/drawing/2014/main" id="{39490449-C4B8-DAD6-3516-A85EE97B8836}"/>
              </a:ext>
            </a:extLst>
          </p:cNvPr>
          <p:cNvSpPr txBox="1">
            <a:spLocks/>
          </p:cNvSpPr>
          <p:nvPr/>
        </p:nvSpPr>
        <p:spPr>
          <a:xfrm>
            <a:off x="431799" y="376134"/>
            <a:ext cx="5699369" cy="98488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ru-RU" sz="1800" smtClean="0">
                <a:solidFill>
                  <a:srgbClr val="008C95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5pPr>
            <a:lvl6pPr marL="389509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77902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16853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558042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/>
            <a:r>
              <a:rPr lang="ru-RU" sz="2000" b="1" kern="0" dirty="0">
                <a:solidFill>
                  <a:schemeClr val="bg1"/>
                </a:solidFill>
              </a:rPr>
              <a:t>Капкан </a:t>
            </a:r>
            <a:r>
              <a:rPr lang="ru-RU" sz="3200" b="1" kern="0" dirty="0">
                <a:solidFill>
                  <a:schemeClr val="bg1"/>
                </a:solidFill>
              </a:rPr>
              <a:t>«ЗАПРЕТ НА ОТДЫХ»</a:t>
            </a:r>
          </a:p>
          <a:p>
            <a:pPr defTabSz="914400"/>
            <a:endParaRPr lang="ru-RU" sz="3200" b="1" kern="0" dirty="0">
              <a:solidFill>
                <a:schemeClr val="bg1"/>
              </a:solidFill>
            </a:endParaRPr>
          </a:p>
        </p:txBody>
      </p:sp>
      <p:sp>
        <p:nvSpPr>
          <p:cNvPr id="22" name="Заголовок 1">
            <a:extLst>
              <a:ext uri="{FF2B5EF4-FFF2-40B4-BE49-F238E27FC236}">
                <a16:creationId xmlns:a16="http://schemas.microsoft.com/office/drawing/2014/main" id="{BA59EA16-9006-CA21-E0E0-01EE9DB63B99}"/>
              </a:ext>
            </a:extLst>
          </p:cNvPr>
          <p:cNvSpPr txBox="1">
            <a:spLocks/>
          </p:cNvSpPr>
          <p:nvPr/>
        </p:nvSpPr>
        <p:spPr>
          <a:xfrm>
            <a:off x="431800" y="1361277"/>
            <a:ext cx="1521196" cy="307777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ru-RU" sz="1800" smtClean="0">
                <a:solidFill>
                  <a:srgbClr val="008C95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5pPr>
            <a:lvl6pPr marL="389509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77902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16853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558042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/>
            <a:r>
              <a:rPr lang="ru-RU" sz="2000" kern="0" dirty="0"/>
              <a:t>Признаки:</a:t>
            </a:r>
          </a:p>
        </p:txBody>
      </p:sp>
      <p:sp>
        <p:nvSpPr>
          <p:cNvPr id="24" name="Заголовок 1">
            <a:extLst>
              <a:ext uri="{FF2B5EF4-FFF2-40B4-BE49-F238E27FC236}">
                <a16:creationId xmlns:a16="http://schemas.microsoft.com/office/drawing/2014/main" id="{9266AA81-AC3A-A7C8-AC3E-B191F6AC7C33}"/>
              </a:ext>
            </a:extLst>
          </p:cNvPr>
          <p:cNvSpPr txBox="1">
            <a:spLocks/>
          </p:cNvSpPr>
          <p:nvPr/>
        </p:nvSpPr>
        <p:spPr>
          <a:xfrm>
            <a:off x="431800" y="764745"/>
            <a:ext cx="3484180" cy="307777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ru-RU" sz="1800" smtClean="0">
                <a:solidFill>
                  <a:srgbClr val="008C95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5pPr>
            <a:lvl6pPr marL="389509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77902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16853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558042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/>
            <a:endParaRPr lang="ru-RU" sz="2000" b="1" kern="0" dirty="0">
              <a:solidFill>
                <a:schemeClr val="bg1"/>
              </a:solidFill>
            </a:endParaRPr>
          </a:p>
        </p:txBody>
      </p:sp>
      <p:sp>
        <p:nvSpPr>
          <p:cNvPr id="25" name="Заголовок 1">
            <a:extLst>
              <a:ext uri="{FF2B5EF4-FFF2-40B4-BE49-F238E27FC236}">
                <a16:creationId xmlns:a16="http://schemas.microsoft.com/office/drawing/2014/main" id="{A949457A-A788-869D-F13F-CDCEAE97B319}"/>
              </a:ext>
            </a:extLst>
          </p:cNvPr>
          <p:cNvSpPr txBox="1">
            <a:spLocks/>
          </p:cNvSpPr>
          <p:nvPr/>
        </p:nvSpPr>
        <p:spPr>
          <a:xfrm>
            <a:off x="431799" y="2217867"/>
            <a:ext cx="2552715" cy="99001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defPPr>
              <a:defRPr lang="ru-RU"/>
            </a:defPPr>
            <a:lvl1pPr marL="285750" indent="-285750" defTabSz="914400" fontAlgn="base">
              <a:spcBef>
                <a:spcPct val="0"/>
              </a:spcBef>
              <a:spcAft>
                <a:spcPts val="1000"/>
              </a:spcAft>
              <a:buClr>
                <a:srgbClr val="77E2C3"/>
              </a:buClr>
              <a:buFont typeface="Arial" panose="020B0604020202020204" pitchFamily="34" charset="0"/>
              <a:buChar char="•"/>
              <a:defRPr sz="1400" kern="0">
                <a:solidFill>
                  <a:srgbClr val="00313C"/>
                </a:solidFill>
                <a:latin typeface="+mj-lt"/>
                <a:ea typeface="+mj-ea"/>
                <a:cs typeface="+mj-cs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5pPr>
            <a:lvl6pPr marL="389509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6pPr>
            <a:lvl7pPr marL="779021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7pPr>
            <a:lvl8pPr marL="1168531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8pPr>
            <a:lvl9pPr marL="1558042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9pPr>
          </a:lstStyle>
          <a:p>
            <a:r>
              <a:rPr lang="ru-RU" dirty="0"/>
              <a:t>Думаю «сейчас все сделаю, а потом отдохну»</a:t>
            </a:r>
          </a:p>
          <a:p>
            <a:r>
              <a:rPr lang="ru-RU" dirty="0"/>
              <a:t>Постоянно откладываю отдых на потом</a:t>
            </a:r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BA1A908D-E819-7537-17A6-084079379BAE}"/>
              </a:ext>
            </a:extLst>
          </p:cNvPr>
          <p:cNvCxnSpPr>
            <a:cxnSpLocks/>
          </p:cNvCxnSpPr>
          <p:nvPr/>
        </p:nvCxnSpPr>
        <p:spPr bwMode="auto">
          <a:xfrm>
            <a:off x="431800" y="2128321"/>
            <a:ext cx="2145937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77E2C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58C3E1EB-7B68-A704-E872-67A165A200B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00" y="1832380"/>
            <a:ext cx="208076" cy="201167"/>
          </a:xfrm>
          <a:prstGeom prst="rect">
            <a:avLst/>
          </a:prstGeom>
        </p:spPr>
      </p:pic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0DD435CF-EAE8-843B-B9A3-279346FC0E92}"/>
              </a:ext>
            </a:extLst>
          </p:cNvPr>
          <p:cNvCxnSpPr>
            <a:cxnSpLocks/>
          </p:cNvCxnSpPr>
          <p:nvPr/>
        </p:nvCxnSpPr>
        <p:spPr bwMode="auto">
          <a:xfrm>
            <a:off x="3304109" y="2128321"/>
            <a:ext cx="1707617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77E2C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C8621628-FA5F-E82F-C06C-874972BF461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0442" y="1811257"/>
            <a:ext cx="251772" cy="243412"/>
          </a:xfrm>
          <a:prstGeom prst="rect">
            <a:avLst/>
          </a:prstGeom>
        </p:spPr>
      </p:pic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292F182A-6D11-A092-495A-7D4D6BDD3A6B}"/>
              </a:ext>
            </a:extLst>
          </p:cNvPr>
          <p:cNvCxnSpPr>
            <a:cxnSpLocks/>
          </p:cNvCxnSpPr>
          <p:nvPr/>
        </p:nvCxnSpPr>
        <p:spPr bwMode="auto">
          <a:xfrm>
            <a:off x="5456310" y="2128321"/>
            <a:ext cx="254181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77E2C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13E7F19C-E496-BEC6-0860-B7B7AFB6347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5033" y="1811257"/>
            <a:ext cx="251772" cy="243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0237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ТОП-5 известных трудоголиков | БДГ Деловая газета">
            <a:extLst>
              <a:ext uri="{FF2B5EF4-FFF2-40B4-BE49-F238E27FC236}">
                <a16:creationId xmlns:a16="http://schemas.microsoft.com/office/drawing/2014/main" id="{B78CEC48-AFA7-AA38-BA5F-21F2B3A124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50"/>
          <a:stretch/>
        </p:blipFill>
        <p:spPr bwMode="auto">
          <a:xfrm flipH="1">
            <a:off x="2835458" y="0"/>
            <a:ext cx="6308542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Прямоугольник: скругленные углы 8">
            <a:extLst>
              <a:ext uri="{FF2B5EF4-FFF2-40B4-BE49-F238E27FC236}">
                <a16:creationId xmlns:a16="http://schemas.microsoft.com/office/drawing/2014/main" id="{F4886E82-FEEC-846C-03FD-9C29541D1895}"/>
              </a:ext>
            </a:extLst>
          </p:cNvPr>
          <p:cNvSpPr/>
          <p:nvPr/>
        </p:nvSpPr>
        <p:spPr bwMode="auto">
          <a:xfrm flipH="1">
            <a:off x="-4" y="0"/>
            <a:ext cx="4572004" cy="5161346"/>
          </a:xfrm>
          <a:prstGeom prst="roundRect">
            <a:avLst>
              <a:gd name="adj" fmla="val 0"/>
            </a:avLst>
          </a:prstGeom>
          <a:gradFill flip="none" rotWithShape="1">
            <a:gsLst>
              <a:gs pos="100000">
                <a:srgbClr val="80F5D9"/>
              </a:gs>
              <a:gs pos="40000">
                <a:srgbClr val="008C95"/>
              </a:gs>
            </a:gsLst>
            <a:path path="circle">
              <a:fillToRect l="100000" t="100000"/>
            </a:path>
            <a:tileRect r="-100000" b="-10000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ru-RU" dirty="0"/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CC5C8E88-C345-3558-3115-BCD6047067F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2609916" y="3767321"/>
            <a:ext cx="891992" cy="891992"/>
          </a:xfrm>
          <a:prstGeom prst="rect">
            <a:avLst/>
          </a:prstGeom>
        </p:spPr>
      </p:pic>
      <p:sp>
        <p:nvSpPr>
          <p:cNvPr id="28" name="Скругленный прямоугольник 27">
            <a:extLst>
              <a:ext uri="{FF2B5EF4-FFF2-40B4-BE49-F238E27FC236}">
                <a16:creationId xmlns:a16="http://schemas.microsoft.com/office/drawing/2014/main" id="{A993506E-AC09-A871-6F3B-76D512076634}"/>
              </a:ext>
            </a:extLst>
          </p:cNvPr>
          <p:cNvSpPr/>
          <p:nvPr/>
        </p:nvSpPr>
        <p:spPr bwMode="auto">
          <a:xfrm>
            <a:off x="328398" y="5922214"/>
            <a:ext cx="1728000" cy="17280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023FA83B-E0FE-43EC-828B-162B6FADFB8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63920" y="5255974"/>
            <a:ext cx="1636414" cy="1183692"/>
          </a:xfrm>
          <a:prstGeom prst="rect">
            <a:avLst/>
          </a:prstGeom>
        </p:spPr>
      </p:pic>
      <p:sp>
        <p:nvSpPr>
          <p:cNvPr id="24" name="Заголовок 1">
            <a:extLst>
              <a:ext uri="{FF2B5EF4-FFF2-40B4-BE49-F238E27FC236}">
                <a16:creationId xmlns:a16="http://schemas.microsoft.com/office/drawing/2014/main" id="{40BF5D06-0B0F-4A21-953F-3C24ED942A44}"/>
              </a:ext>
            </a:extLst>
          </p:cNvPr>
          <p:cNvSpPr txBox="1">
            <a:spLocks/>
          </p:cNvSpPr>
          <p:nvPr/>
        </p:nvSpPr>
        <p:spPr>
          <a:xfrm>
            <a:off x="431800" y="242570"/>
            <a:ext cx="3882142" cy="49244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ru-RU" sz="1800" smtClean="0">
                <a:solidFill>
                  <a:srgbClr val="008C95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5pPr>
            <a:lvl6pPr marL="389509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77902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16853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558042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sz="3200" b="1" dirty="0">
                <a:solidFill>
                  <a:schemeClr val="bg1"/>
                </a:solidFill>
              </a:rPr>
              <a:t>Что делать? 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12B15461-CCB5-FA6A-D140-84D7FA2D7A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775" y="-598092"/>
            <a:ext cx="8636400" cy="5292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F28EFE-FC3F-97A4-2C6F-DFA305E3FB2B}"/>
              </a:ext>
            </a:extLst>
          </p:cNvPr>
          <p:cNvSpPr txBox="1">
            <a:spLocks/>
          </p:cNvSpPr>
          <p:nvPr/>
        </p:nvSpPr>
        <p:spPr>
          <a:xfrm>
            <a:off x="431800" y="1123139"/>
            <a:ext cx="3530600" cy="92333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ru-RU" sz="1800" smtClean="0">
                <a:solidFill>
                  <a:srgbClr val="008C95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5pPr>
            <a:lvl6pPr marL="389509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77902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16853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558042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sz="2000" dirty="0">
                <a:solidFill>
                  <a:schemeClr val="bg1"/>
                </a:solidFill>
              </a:rPr>
              <a:t>Как не попасть </a:t>
            </a:r>
            <a:br>
              <a:rPr lang="ru-RU" sz="2000" dirty="0">
                <a:solidFill>
                  <a:schemeClr val="bg1"/>
                </a:solidFill>
              </a:rPr>
            </a:br>
            <a:r>
              <a:rPr lang="ru-RU" sz="2000" dirty="0">
                <a:solidFill>
                  <a:schemeClr val="bg1"/>
                </a:solidFill>
              </a:rPr>
              <a:t>в капкан </a:t>
            </a:r>
            <a:r>
              <a:rPr lang="ru-RU" sz="2000" b="1" dirty="0">
                <a:solidFill>
                  <a:schemeClr val="bg1"/>
                </a:solidFill>
              </a:rPr>
              <a:t>«Запрет на отдых» </a:t>
            </a:r>
            <a:br>
              <a:rPr lang="ru-RU" sz="2000" b="1" dirty="0">
                <a:solidFill>
                  <a:schemeClr val="bg1"/>
                </a:solidFill>
              </a:rPr>
            </a:br>
            <a:r>
              <a:rPr lang="ru-RU" sz="2000" dirty="0">
                <a:solidFill>
                  <a:schemeClr val="bg1"/>
                </a:solidFill>
              </a:rPr>
              <a:t>или выбраться из него?</a:t>
            </a:r>
          </a:p>
        </p:txBody>
      </p:sp>
    </p:spTree>
    <p:extLst>
      <p:ext uri="{BB962C8B-B14F-4D97-AF65-F5344CB8AC3E}">
        <p14:creationId xmlns:p14="http://schemas.microsoft.com/office/powerpoint/2010/main" val="40645477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: скругленные углы 8">
            <a:extLst>
              <a:ext uri="{FF2B5EF4-FFF2-40B4-BE49-F238E27FC236}">
                <a16:creationId xmlns:a16="http://schemas.microsoft.com/office/drawing/2014/main" id="{F4886E82-FEEC-846C-03FD-9C29541D1895}"/>
              </a:ext>
            </a:extLst>
          </p:cNvPr>
          <p:cNvSpPr/>
          <p:nvPr/>
        </p:nvSpPr>
        <p:spPr bwMode="auto">
          <a:xfrm flipH="1">
            <a:off x="-4" y="0"/>
            <a:ext cx="4572004" cy="5161346"/>
          </a:xfrm>
          <a:prstGeom prst="roundRect">
            <a:avLst>
              <a:gd name="adj" fmla="val 0"/>
            </a:avLst>
          </a:prstGeom>
          <a:gradFill flip="none" rotWithShape="1">
            <a:gsLst>
              <a:gs pos="100000">
                <a:srgbClr val="80F5D9"/>
              </a:gs>
              <a:gs pos="40000">
                <a:srgbClr val="008C95"/>
              </a:gs>
            </a:gsLst>
            <a:path path="circle">
              <a:fillToRect l="100000" t="100000"/>
            </a:path>
            <a:tileRect r="-100000" b="-10000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ru-RU" dirty="0"/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CC5C8E88-C345-3558-3115-BCD6047067F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609916" y="3767321"/>
            <a:ext cx="891992" cy="891992"/>
          </a:xfrm>
          <a:prstGeom prst="rect">
            <a:avLst/>
          </a:prstGeom>
        </p:spPr>
      </p:pic>
      <p:sp>
        <p:nvSpPr>
          <p:cNvPr id="28" name="Скругленный прямоугольник 27">
            <a:extLst>
              <a:ext uri="{FF2B5EF4-FFF2-40B4-BE49-F238E27FC236}">
                <a16:creationId xmlns:a16="http://schemas.microsoft.com/office/drawing/2014/main" id="{A993506E-AC09-A871-6F3B-76D512076634}"/>
              </a:ext>
            </a:extLst>
          </p:cNvPr>
          <p:cNvSpPr/>
          <p:nvPr/>
        </p:nvSpPr>
        <p:spPr bwMode="auto">
          <a:xfrm>
            <a:off x="328398" y="5922214"/>
            <a:ext cx="1728000" cy="17280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023FA83B-E0FE-43EC-828B-162B6FADFB8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63920" y="5255974"/>
            <a:ext cx="1636414" cy="1183692"/>
          </a:xfrm>
          <a:prstGeom prst="rect">
            <a:avLst/>
          </a:prstGeom>
        </p:spPr>
      </p:pic>
      <p:sp>
        <p:nvSpPr>
          <p:cNvPr id="24" name="Заголовок 1">
            <a:extLst>
              <a:ext uri="{FF2B5EF4-FFF2-40B4-BE49-F238E27FC236}">
                <a16:creationId xmlns:a16="http://schemas.microsoft.com/office/drawing/2014/main" id="{40BF5D06-0B0F-4A21-953F-3C24ED942A44}"/>
              </a:ext>
            </a:extLst>
          </p:cNvPr>
          <p:cNvSpPr txBox="1">
            <a:spLocks/>
          </p:cNvSpPr>
          <p:nvPr/>
        </p:nvSpPr>
        <p:spPr>
          <a:xfrm>
            <a:off x="431800" y="242570"/>
            <a:ext cx="3882142" cy="49244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ru-RU" sz="1800" smtClean="0">
                <a:solidFill>
                  <a:srgbClr val="008C95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5pPr>
            <a:lvl6pPr marL="389509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77902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16853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558042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sz="3200" b="1" dirty="0">
                <a:solidFill>
                  <a:schemeClr val="bg1"/>
                </a:solidFill>
              </a:rPr>
              <a:t>Что делать? 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12B15461-CCB5-FA6A-D140-84D7FA2D7A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775" y="-598092"/>
            <a:ext cx="8636400" cy="5292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F28EFE-FC3F-97A4-2C6F-DFA305E3FB2B}"/>
              </a:ext>
            </a:extLst>
          </p:cNvPr>
          <p:cNvSpPr txBox="1">
            <a:spLocks/>
          </p:cNvSpPr>
          <p:nvPr/>
        </p:nvSpPr>
        <p:spPr>
          <a:xfrm>
            <a:off x="431800" y="1123139"/>
            <a:ext cx="3530600" cy="92333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ru-RU" sz="1800" smtClean="0">
                <a:solidFill>
                  <a:srgbClr val="008C95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5pPr>
            <a:lvl6pPr marL="389509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77902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16853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558042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sz="2000" dirty="0">
                <a:solidFill>
                  <a:schemeClr val="bg1"/>
                </a:solidFill>
              </a:rPr>
              <a:t>Как не попасть </a:t>
            </a:r>
            <a:br>
              <a:rPr lang="ru-RU" sz="2000" dirty="0">
                <a:solidFill>
                  <a:schemeClr val="bg1"/>
                </a:solidFill>
              </a:rPr>
            </a:br>
            <a:r>
              <a:rPr lang="ru-RU" sz="2000" dirty="0">
                <a:solidFill>
                  <a:schemeClr val="bg1"/>
                </a:solidFill>
              </a:rPr>
              <a:t>в капкан </a:t>
            </a:r>
            <a:r>
              <a:rPr lang="ru-RU" sz="2000" b="1" dirty="0">
                <a:solidFill>
                  <a:schemeClr val="bg1"/>
                </a:solidFill>
              </a:rPr>
              <a:t>«Запрет на отдых» </a:t>
            </a:r>
            <a:br>
              <a:rPr lang="ru-RU" sz="2000" b="1" dirty="0">
                <a:solidFill>
                  <a:schemeClr val="bg1"/>
                </a:solidFill>
              </a:rPr>
            </a:br>
            <a:r>
              <a:rPr lang="ru-RU" sz="2000" dirty="0">
                <a:solidFill>
                  <a:schemeClr val="bg1"/>
                </a:solidFill>
              </a:rPr>
              <a:t>или выбраться из него?</a:t>
            </a: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7AE754AF-78DB-F3E9-205E-532594E3A6FE}"/>
              </a:ext>
            </a:extLst>
          </p:cNvPr>
          <p:cNvSpPr txBox="1">
            <a:spLocks/>
          </p:cNvSpPr>
          <p:nvPr/>
        </p:nvSpPr>
        <p:spPr>
          <a:xfrm>
            <a:off x="5003805" y="2126818"/>
            <a:ext cx="3278804" cy="170303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defPPr>
              <a:defRPr lang="ru-RU"/>
            </a:defPPr>
            <a:lvl1pPr defTabSz="914400" fontAlgn="base">
              <a:spcBef>
                <a:spcPct val="0"/>
              </a:spcBef>
              <a:spcAft>
                <a:spcPct val="0"/>
              </a:spcAft>
              <a:defRPr sz="2000" kern="0">
                <a:solidFill>
                  <a:srgbClr val="00313C"/>
                </a:solidFill>
                <a:latin typeface="+mj-lt"/>
                <a:ea typeface="+mj-ea"/>
                <a:cs typeface="+mj-cs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5pPr>
            <a:lvl6pPr marL="389509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6pPr>
            <a:lvl7pPr marL="779021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7pPr>
            <a:lvl8pPr marL="1168531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8pPr>
            <a:lvl9pPr marL="1558042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9pPr>
          </a:lstStyle>
          <a:p>
            <a:pPr>
              <a:spcAft>
                <a:spcPts val="800"/>
              </a:spcAft>
            </a:pPr>
            <a:r>
              <a:rPr lang="ru-RU" sz="1400" dirty="0"/>
              <a:t>Осознание, что без качественного отдыха не будет продуктивной работы. </a:t>
            </a:r>
          </a:p>
          <a:p>
            <a:pPr>
              <a:spcAft>
                <a:spcPts val="800"/>
              </a:spcAft>
            </a:pPr>
            <a:r>
              <a:rPr lang="ru-RU" sz="1400" b="1" dirty="0"/>
              <a:t>Забота о себе: </a:t>
            </a:r>
          </a:p>
          <a:p>
            <a:pPr marL="342900" indent="-342900">
              <a:spcAft>
                <a:spcPts val="800"/>
              </a:spcAft>
              <a:buClr>
                <a:srgbClr val="008C95"/>
              </a:buClr>
              <a:buFont typeface="Arial" panose="020B0604020202020204" pitchFamily="34" charset="0"/>
              <a:buChar char="•"/>
            </a:pPr>
            <a:r>
              <a:rPr lang="ru-RU" sz="1400" dirty="0"/>
              <a:t>двигательная активность</a:t>
            </a:r>
          </a:p>
          <a:p>
            <a:pPr marL="342900" indent="-342900">
              <a:spcAft>
                <a:spcPts val="800"/>
              </a:spcAft>
              <a:buClr>
                <a:srgbClr val="008C95"/>
              </a:buClr>
              <a:buFont typeface="Arial" panose="020B0604020202020204" pitchFamily="34" charset="0"/>
              <a:buChar char="•"/>
            </a:pPr>
            <a:r>
              <a:rPr lang="ru-RU" sz="1400" dirty="0"/>
              <a:t>полноценное питание</a:t>
            </a:r>
          </a:p>
          <a:p>
            <a:pPr marL="342900" indent="-342900">
              <a:spcAft>
                <a:spcPts val="800"/>
              </a:spcAft>
              <a:buClr>
                <a:srgbClr val="008C95"/>
              </a:buClr>
              <a:buFont typeface="Arial" panose="020B0604020202020204" pitchFamily="34" charset="0"/>
              <a:buChar char="•"/>
            </a:pPr>
            <a:r>
              <a:rPr lang="ru-RU" sz="1400" dirty="0"/>
              <a:t>время на свои хобби</a:t>
            </a:r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65AF3938-F055-8195-350C-10D397F92948}"/>
              </a:ext>
            </a:extLst>
          </p:cNvPr>
          <p:cNvSpPr txBox="1">
            <a:spLocks/>
          </p:cNvSpPr>
          <p:nvPr/>
        </p:nvSpPr>
        <p:spPr>
          <a:xfrm>
            <a:off x="5003804" y="242570"/>
            <a:ext cx="2627780" cy="49244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ru-RU" sz="1800" smtClean="0">
                <a:solidFill>
                  <a:srgbClr val="008C95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5pPr>
            <a:lvl6pPr marL="389509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77902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16853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558042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/>
            <a:r>
              <a:rPr lang="ru-RU" sz="3200" b="1" kern="0" dirty="0"/>
              <a:t>Решение:</a:t>
            </a:r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4F26BE7B-03EC-B1BF-B7E4-9E4B379CEE17}"/>
              </a:ext>
            </a:extLst>
          </p:cNvPr>
          <p:cNvCxnSpPr>
            <a:cxnSpLocks/>
          </p:cNvCxnSpPr>
          <p:nvPr/>
        </p:nvCxnSpPr>
        <p:spPr bwMode="auto">
          <a:xfrm>
            <a:off x="5003805" y="1934177"/>
            <a:ext cx="307339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77E2C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0" name="Рисунок 9" descr="Танцы контур">
            <a:extLst>
              <a:ext uri="{FF2B5EF4-FFF2-40B4-BE49-F238E27FC236}">
                <a16:creationId xmlns:a16="http://schemas.microsoft.com/office/drawing/2014/main" id="{1591B35A-A353-ADD0-491A-EB7BA05FFC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H="1">
            <a:off x="256775" y="3220559"/>
            <a:ext cx="1985515" cy="198551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6FD1EC66-4D5D-CCC0-7C69-6C939BE37FA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804" y="1142272"/>
            <a:ext cx="656416" cy="635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6267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24</a:t>
            </a:fld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4282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5976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: скругленные углы 8">
            <a:extLst>
              <a:ext uri="{FF2B5EF4-FFF2-40B4-BE49-F238E27FC236}">
                <a16:creationId xmlns:a16="http://schemas.microsoft.com/office/drawing/2014/main" id="{7A5E86FC-DD72-D31A-1A77-5E3DC9FD26B5}"/>
              </a:ext>
            </a:extLst>
          </p:cNvPr>
          <p:cNvSpPr/>
          <p:nvPr/>
        </p:nvSpPr>
        <p:spPr bwMode="auto">
          <a:xfrm flipH="1">
            <a:off x="-1" y="-9453"/>
            <a:ext cx="9144001" cy="1237833"/>
          </a:xfrm>
          <a:prstGeom prst="roundRect">
            <a:avLst>
              <a:gd name="adj" fmla="val 0"/>
            </a:avLst>
          </a:prstGeom>
          <a:gradFill flip="none" rotWithShape="1">
            <a:gsLst>
              <a:gs pos="100000">
                <a:srgbClr val="80F5D9"/>
              </a:gs>
              <a:gs pos="40000">
                <a:srgbClr val="008C95"/>
              </a:gs>
            </a:gsLst>
            <a:path path="circle">
              <a:fillToRect l="100000" t="100000"/>
            </a:path>
            <a:tileRect r="-100000" b="-10000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39D2D7CD-C237-713F-2E4F-6BDD02B65F0D}"/>
              </a:ext>
            </a:extLst>
          </p:cNvPr>
          <p:cNvSpPr/>
          <p:nvPr/>
        </p:nvSpPr>
        <p:spPr bwMode="auto">
          <a:xfrm rot="21152074">
            <a:off x="7322052" y="4602574"/>
            <a:ext cx="1433384" cy="559697"/>
          </a:xfrm>
          <a:prstGeom prst="ellipse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682E89CB-5C42-4CF7-8A92-D72F68A89020}"/>
              </a:ext>
            </a:extLst>
          </p:cNvPr>
          <p:cNvSpPr txBox="1">
            <a:spLocks/>
          </p:cNvSpPr>
          <p:nvPr/>
        </p:nvSpPr>
        <p:spPr>
          <a:xfrm>
            <a:off x="3223257" y="2195339"/>
            <a:ext cx="2301818" cy="171329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defPPr>
              <a:defRPr lang="ru-RU"/>
            </a:defPPr>
            <a:lvl1pPr defTabSz="914400" fontAlgn="base">
              <a:spcBef>
                <a:spcPct val="0"/>
              </a:spcBef>
              <a:spcAft>
                <a:spcPct val="0"/>
              </a:spcAft>
              <a:defRPr sz="1400" kern="0">
                <a:solidFill>
                  <a:srgbClr val="00313C"/>
                </a:solidFill>
                <a:latin typeface="+mj-lt"/>
                <a:ea typeface="+mj-ea"/>
                <a:cs typeface="+mj-cs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5pPr>
            <a:lvl6pPr marL="389509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6pPr>
            <a:lvl7pPr marL="779021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7pPr>
            <a:lvl8pPr marL="1168531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8pPr>
            <a:lvl9pPr marL="1558042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9pPr>
          </a:lstStyle>
          <a:p>
            <a:pPr>
              <a:spcAft>
                <a:spcPts val="600"/>
              </a:spcAft>
            </a:pPr>
            <a:r>
              <a:rPr lang="ru-RU" dirty="0"/>
              <a:t>Срабатывают психологические защиты, не дающие увидеть конструктивное решение</a:t>
            </a:r>
          </a:p>
          <a:p>
            <a:pPr marL="285750" indent="-285750">
              <a:spcAft>
                <a:spcPts val="1000"/>
              </a:spcAft>
              <a:buClr>
                <a:srgbClr val="80F5D9"/>
              </a:buClr>
              <a:buFont typeface="Arial" panose="020B0604020202020204" pitchFamily="34" charset="0"/>
              <a:buChar char="•"/>
            </a:pPr>
            <a:r>
              <a:rPr lang="ru-RU" dirty="0"/>
              <a:t>Огрызаюсь</a:t>
            </a:r>
          </a:p>
          <a:p>
            <a:pPr marL="285750" indent="-285750">
              <a:spcAft>
                <a:spcPts val="1000"/>
              </a:spcAft>
              <a:buClr>
                <a:srgbClr val="80F5D9"/>
              </a:buClr>
              <a:buFont typeface="Arial" panose="020B0604020202020204" pitchFamily="34" charset="0"/>
              <a:buChar char="•"/>
            </a:pPr>
            <a:r>
              <a:rPr lang="ru-RU" dirty="0"/>
              <a:t>Замираю, </a:t>
            </a:r>
            <a:br>
              <a:rPr lang="ru-RU" dirty="0"/>
            </a:br>
            <a:r>
              <a:rPr lang="ru-RU" dirty="0"/>
              <a:t>ухожу в себя</a:t>
            </a: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F4E9D7BA-7B7D-443A-9C80-68F4F3E76B31}"/>
              </a:ext>
            </a:extLst>
          </p:cNvPr>
          <p:cNvSpPr txBox="1">
            <a:spLocks/>
          </p:cNvSpPr>
          <p:nvPr/>
        </p:nvSpPr>
        <p:spPr>
          <a:xfrm>
            <a:off x="5726448" y="2192755"/>
            <a:ext cx="2071176" cy="107721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defPPr>
              <a:defRPr lang="ru-RU"/>
            </a:defPPr>
            <a:lvl1pPr marL="285750" indent="-285750" defTabSz="914400" fontAlgn="base">
              <a:spcBef>
                <a:spcPct val="0"/>
              </a:spcBef>
              <a:spcAft>
                <a:spcPts val="1000"/>
              </a:spcAft>
              <a:buClr>
                <a:srgbClr val="77E2C3"/>
              </a:buClr>
              <a:buFont typeface="Arial" panose="020B0604020202020204" pitchFamily="34" charset="0"/>
              <a:buChar char="•"/>
              <a:defRPr sz="1400" kern="0">
                <a:solidFill>
                  <a:srgbClr val="00313C"/>
                </a:solidFill>
                <a:latin typeface="+mj-lt"/>
                <a:ea typeface="+mj-ea"/>
                <a:cs typeface="+mj-cs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5pPr>
            <a:lvl6pPr marL="389509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6pPr>
            <a:lvl7pPr marL="779021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7pPr>
            <a:lvl8pPr marL="1168531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8pPr>
            <a:lvl9pPr marL="1558042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9pPr>
          </a:lstStyle>
          <a:p>
            <a:r>
              <a:rPr lang="ru-RU" dirty="0"/>
              <a:t>Ухудшение отношений </a:t>
            </a:r>
            <a:br>
              <a:rPr lang="ru-RU" dirty="0"/>
            </a:br>
            <a:r>
              <a:rPr lang="ru-RU" dirty="0"/>
              <a:t>с коллегами, </a:t>
            </a:r>
          </a:p>
          <a:p>
            <a:r>
              <a:rPr lang="ru-RU" dirty="0"/>
              <a:t>отсутствие прогресса в общем деле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EC992A2-6EF1-4DA1-AB87-3C2F3AD729B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245" y="3005735"/>
            <a:ext cx="1332919" cy="2091063"/>
          </a:xfrm>
          <a:prstGeom prst="rect">
            <a:avLst/>
          </a:prstGeom>
        </p:spPr>
      </p:pic>
      <p:sp>
        <p:nvSpPr>
          <p:cNvPr id="26" name="Заголовок 1">
            <a:extLst>
              <a:ext uri="{FF2B5EF4-FFF2-40B4-BE49-F238E27FC236}">
                <a16:creationId xmlns:a16="http://schemas.microsoft.com/office/drawing/2014/main" id="{38B62E36-DAF3-1ABC-504A-D141C6F4A8F5}"/>
              </a:ext>
            </a:extLst>
          </p:cNvPr>
          <p:cNvSpPr txBox="1">
            <a:spLocks/>
          </p:cNvSpPr>
          <p:nvPr/>
        </p:nvSpPr>
        <p:spPr>
          <a:xfrm>
            <a:off x="431799" y="419486"/>
            <a:ext cx="4391991" cy="98488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ru-RU" sz="1800" smtClean="0">
                <a:solidFill>
                  <a:srgbClr val="008C95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5pPr>
            <a:lvl6pPr marL="389509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77902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16853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558042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/>
            <a:r>
              <a:rPr lang="ru-RU" sz="2000" b="1" kern="0" dirty="0">
                <a:solidFill>
                  <a:schemeClr val="bg1"/>
                </a:solidFill>
              </a:rPr>
              <a:t>Капкан </a:t>
            </a:r>
            <a:r>
              <a:rPr lang="ru-RU" sz="3200" b="1" kern="0" dirty="0">
                <a:solidFill>
                  <a:schemeClr val="bg1"/>
                </a:solidFill>
              </a:rPr>
              <a:t>«КОНФЛИКТОВ»</a:t>
            </a:r>
          </a:p>
          <a:p>
            <a:pPr defTabSz="914400"/>
            <a:endParaRPr lang="ru-RU" sz="3200" b="1" kern="0" dirty="0">
              <a:solidFill>
                <a:schemeClr val="bg1"/>
              </a:solidFill>
            </a:endParaRPr>
          </a:p>
        </p:txBody>
      </p:sp>
      <p:sp>
        <p:nvSpPr>
          <p:cNvPr id="27" name="Заголовок 1">
            <a:extLst>
              <a:ext uri="{FF2B5EF4-FFF2-40B4-BE49-F238E27FC236}">
                <a16:creationId xmlns:a16="http://schemas.microsoft.com/office/drawing/2014/main" id="{C60F9EBF-97F4-5C3F-8371-BA3948C128B1}"/>
              </a:ext>
            </a:extLst>
          </p:cNvPr>
          <p:cNvSpPr txBox="1">
            <a:spLocks/>
          </p:cNvSpPr>
          <p:nvPr/>
        </p:nvSpPr>
        <p:spPr>
          <a:xfrm>
            <a:off x="431800" y="1361277"/>
            <a:ext cx="1521196" cy="307777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ru-RU" sz="1800" smtClean="0">
                <a:solidFill>
                  <a:srgbClr val="008C95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5pPr>
            <a:lvl6pPr marL="389509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77902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16853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558042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/>
            <a:r>
              <a:rPr lang="ru-RU" sz="2000" kern="0" dirty="0"/>
              <a:t>Признаки:</a:t>
            </a:r>
          </a:p>
        </p:txBody>
      </p:sp>
      <p:sp>
        <p:nvSpPr>
          <p:cNvPr id="29" name="Заголовок 1">
            <a:extLst>
              <a:ext uri="{FF2B5EF4-FFF2-40B4-BE49-F238E27FC236}">
                <a16:creationId xmlns:a16="http://schemas.microsoft.com/office/drawing/2014/main" id="{C5CA0140-5D07-2EED-58AF-34147564147B}"/>
              </a:ext>
            </a:extLst>
          </p:cNvPr>
          <p:cNvSpPr txBox="1">
            <a:spLocks/>
          </p:cNvSpPr>
          <p:nvPr/>
        </p:nvSpPr>
        <p:spPr>
          <a:xfrm>
            <a:off x="431800" y="2195339"/>
            <a:ext cx="2398486" cy="99001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defPPr>
              <a:defRPr lang="ru-RU"/>
            </a:defPPr>
            <a:lvl1pPr marL="285750" indent="-285750" defTabSz="914400" fontAlgn="base">
              <a:spcBef>
                <a:spcPct val="0"/>
              </a:spcBef>
              <a:spcAft>
                <a:spcPts val="1000"/>
              </a:spcAft>
              <a:buClr>
                <a:srgbClr val="80F5D9"/>
              </a:buClr>
              <a:buFont typeface="Arial" panose="020B0604020202020204" pitchFamily="34" charset="0"/>
              <a:buChar char="•"/>
              <a:defRPr sz="1400" kern="0">
                <a:solidFill>
                  <a:srgbClr val="00313C"/>
                </a:solidFill>
                <a:latin typeface="+mj-lt"/>
                <a:ea typeface="+mj-ea"/>
                <a:cs typeface="+mj-cs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5pPr>
            <a:lvl6pPr marL="389509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6pPr>
            <a:lvl7pPr marL="779021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7pPr>
            <a:lvl8pPr marL="1168531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8pPr>
            <a:lvl9pPr marL="1558042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9pPr>
          </a:lstStyle>
          <a:p>
            <a:r>
              <a:rPr lang="ru-RU" dirty="0"/>
              <a:t>Возникновение ситуации требующей ее решения</a:t>
            </a:r>
          </a:p>
          <a:p>
            <a:r>
              <a:rPr lang="ru-RU" dirty="0"/>
              <a:t>Разногласия с коллегами или руководителем</a:t>
            </a:r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4B989A63-3A6F-72A2-8304-5B4D4F5CF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775" y="-568496"/>
            <a:ext cx="8636400" cy="5292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2" name="Прямоугольник: скругленные углы 8">
            <a:extLst>
              <a:ext uri="{FF2B5EF4-FFF2-40B4-BE49-F238E27FC236}">
                <a16:creationId xmlns:a16="http://schemas.microsoft.com/office/drawing/2014/main" id="{6A89FFAD-54C9-CC14-8AA0-E43897925DEE}"/>
              </a:ext>
            </a:extLst>
          </p:cNvPr>
          <p:cNvSpPr/>
          <p:nvPr/>
        </p:nvSpPr>
        <p:spPr bwMode="auto">
          <a:xfrm>
            <a:off x="4862241" y="3958889"/>
            <a:ext cx="2345358" cy="796185"/>
          </a:xfrm>
          <a:prstGeom prst="roundRect">
            <a:avLst/>
          </a:prstGeom>
          <a:solidFill>
            <a:srgbClr val="80F5D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Треугольник 33">
            <a:extLst>
              <a:ext uri="{FF2B5EF4-FFF2-40B4-BE49-F238E27FC236}">
                <a16:creationId xmlns:a16="http://schemas.microsoft.com/office/drawing/2014/main" id="{148E1105-EE76-90D1-7BD2-D2D4D52E20E0}"/>
              </a:ext>
            </a:extLst>
          </p:cNvPr>
          <p:cNvSpPr/>
          <p:nvPr/>
        </p:nvSpPr>
        <p:spPr bwMode="auto">
          <a:xfrm rot="2502969">
            <a:off x="7053077" y="3890491"/>
            <a:ext cx="231678" cy="243265"/>
          </a:xfrm>
          <a:prstGeom prst="triangle">
            <a:avLst/>
          </a:prstGeom>
          <a:solidFill>
            <a:srgbClr val="80F5D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3E8DD1E2-27E4-42B8-89DF-6CB825031E43}"/>
              </a:ext>
            </a:extLst>
          </p:cNvPr>
          <p:cNvSpPr txBox="1">
            <a:spLocks/>
          </p:cNvSpPr>
          <p:nvPr/>
        </p:nvSpPr>
        <p:spPr>
          <a:xfrm>
            <a:off x="5007751" y="4021616"/>
            <a:ext cx="2284015" cy="64633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defPPr>
              <a:defRPr lang="ru-RU"/>
            </a:defPPr>
            <a:lvl1pPr defTabSz="914400" fontAlgn="base">
              <a:spcBef>
                <a:spcPct val="0"/>
              </a:spcBef>
              <a:spcAft>
                <a:spcPct val="0"/>
              </a:spcAft>
              <a:defRPr sz="1400" kern="0">
                <a:solidFill>
                  <a:srgbClr val="00313C"/>
                </a:solidFill>
                <a:latin typeface="+mj-lt"/>
                <a:ea typeface="+mj-ea"/>
                <a:cs typeface="+mj-cs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5pPr>
            <a:lvl6pPr marL="389509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6pPr>
            <a:lvl7pPr marL="779021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7pPr>
            <a:lvl8pPr marL="1168531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8pPr>
            <a:lvl9pPr marL="1558042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9pPr>
          </a:lstStyle>
          <a:p>
            <a:r>
              <a:rPr lang="ru-RU" dirty="0"/>
              <a:t>Злиться — это все равно, что принять яд и ждать, что умрет другой</a:t>
            </a:r>
          </a:p>
        </p:txBody>
      </p:sp>
      <p:cxnSp>
        <p:nvCxnSpPr>
          <p:cNvPr id="35" name="Прямая соединительная линия 34">
            <a:extLst>
              <a:ext uri="{FF2B5EF4-FFF2-40B4-BE49-F238E27FC236}">
                <a16:creationId xmlns:a16="http://schemas.microsoft.com/office/drawing/2014/main" id="{5384C7F0-0235-7427-784C-22BBCBB81B19}"/>
              </a:ext>
            </a:extLst>
          </p:cNvPr>
          <p:cNvCxnSpPr>
            <a:cxnSpLocks/>
          </p:cNvCxnSpPr>
          <p:nvPr/>
        </p:nvCxnSpPr>
        <p:spPr bwMode="auto">
          <a:xfrm>
            <a:off x="431800" y="2117057"/>
            <a:ext cx="239848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77E2C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21924637-BF33-97BD-16FA-8CFD981FDEB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00" y="1832380"/>
            <a:ext cx="208076" cy="201167"/>
          </a:xfrm>
          <a:prstGeom prst="rect">
            <a:avLst/>
          </a:prstGeom>
        </p:spPr>
      </p:pic>
      <p:cxnSp>
        <p:nvCxnSpPr>
          <p:cNvPr id="37" name="Прямая соединительная линия 36">
            <a:extLst>
              <a:ext uri="{FF2B5EF4-FFF2-40B4-BE49-F238E27FC236}">
                <a16:creationId xmlns:a16="http://schemas.microsoft.com/office/drawing/2014/main" id="{E82D5F71-5E10-C436-5E9D-06F8AD4017A0}"/>
              </a:ext>
            </a:extLst>
          </p:cNvPr>
          <p:cNvCxnSpPr>
            <a:cxnSpLocks/>
          </p:cNvCxnSpPr>
          <p:nvPr/>
        </p:nvCxnSpPr>
        <p:spPr bwMode="auto">
          <a:xfrm>
            <a:off x="3223256" y="2117057"/>
            <a:ext cx="206285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77E2C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19AF9FD7-4693-9E83-920D-B56DB314D4A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3256" y="1832380"/>
            <a:ext cx="208076" cy="201167"/>
          </a:xfrm>
          <a:prstGeom prst="rect">
            <a:avLst/>
          </a:prstGeom>
        </p:spPr>
      </p:pic>
      <p:cxnSp>
        <p:nvCxnSpPr>
          <p:cNvPr id="39" name="Прямая соединительная линия 38">
            <a:extLst>
              <a:ext uri="{FF2B5EF4-FFF2-40B4-BE49-F238E27FC236}">
                <a16:creationId xmlns:a16="http://schemas.microsoft.com/office/drawing/2014/main" id="{F98C7C67-A122-581F-4B77-754D9DC93E94}"/>
              </a:ext>
            </a:extLst>
          </p:cNvPr>
          <p:cNvCxnSpPr>
            <a:cxnSpLocks/>
          </p:cNvCxnSpPr>
          <p:nvPr/>
        </p:nvCxnSpPr>
        <p:spPr bwMode="auto">
          <a:xfrm>
            <a:off x="5726447" y="2117057"/>
            <a:ext cx="1867427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77E2C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F72DF8D3-45F4-FC45-9FBC-87D19D2A0CA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2993" y="1832380"/>
            <a:ext cx="208076" cy="201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7116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7 способов правильно разрешать конфликты в команде | Блог РСВ">
            <a:extLst>
              <a:ext uri="{FF2B5EF4-FFF2-40B4-BE49-F238E27FC236}">
                <a16:creationId xmlns:a16="http://schemas.microsoft.com/office/drawing/2014/main" id="{BB30B834-7896-FEB8-A30C-57035F37B6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420813" y="0"/>
            <a:ext cx="7723187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Прямоугольник: скругленные углы 8">
            <a:extLst>
              <a:ext uri="{FF2B5EF4-FFF2-40B4-BE49-F238E27FC236}">
                <a16:creationId xmlns:a16="http://schemas.microsoft.com/office/drawing/2014/main" id="{F4886E82-FEEC-846C-03FD-9C29541D1895}"/>
              </a:ext>
            </a:extLst>
          </p:cNvPr>
          <p:cNvSpPr/>
          <p:nvPr/>
        </p:nvSpPr>
        <p:spPr bwMode="auto">
          <a:xfrm flipH="1">
            <a:off x="-4" y="0"/>
            <a:ext cx="4572004" cy="5161346"/>
          </a:xfrm>
          <a:prstGeom prst="roundRect">
            <a:avLst>
              <a:gd name="adj" fmla="val 0"/>
            </a:avLst>
          </a:prstGeom>
          <a:gradFill flip="none" rotWithShape="1">
            <a:gsLst>
              <a:gs pos="100000">
                <a:srgbClr val="80F5D9"/>
              </a:gs>
              <a:gs pos="40000">
                <a:srgbClr val="008C95"/>
              </a:gs>
            </a:gsLst>
            <a:path path="circle">
              <a:fillToRect l="100000" t="100000"/>
            </a:path>
            <a:tileRect r="-100000" b="-10000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ru-RU" dirty="0"/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CC5C8E88-C345-3558-3115-BCD6047067F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2609916" y="3767321"/>
            <a:ext cx="891992" cy="891992"/>
          </a:xfrm>
          <a:prstGeom prst="rect">
            <a:avLst/>
          </a:prstGeom>
        </p:spPr>
      </p:pic>
      <p:sp>
        <p:nvSpPr>
          <p:cNvPr id="28" name="Скругленный прямоугольник 27">
            <a:extLst>
              <a:ext uri="{FF2B5EF4-FFF2-40B4-BE49-F238E27FC236}">
                <a16:creationId xmlns:a16="http://schemas.microsoft.com/office/drawing/2014/main" id="{A993506E-AC09-A871-6F3B-76D512076634}"/>
              </a:ext>
            </a:extLst>
          </p:cNvPr>
          <p:cNvSpPr/>
          <p:nvPr/>
        </p:nvSpPr>
        <p:spPr bwMode="auto">
          <a:xfrm>
            <a:off x="328398" y="5922214"/>
            <a:ext cx="1728000" cy="17280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023FA83B-E0FE-43EC-828B-162B6FADFB8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63920" y="5255974"/>
            <a:ext cx="1636414" cy="1183692"/>
          </a:xfrm>
          <a:prstGeom prst="rect">
            <a:avLst/>
          </a:prstGeom>
        </p:spPr>
      </p:pic>
      <p:sp>
        <p:nvSpPr>
          <p:cNvPr id="24" name="Заголовок 1">
            <a:extLst>
              <a:ext uri="{FF2B5EF4-FFF2-40B4-BE49-F238E27FC236}">
                <a16:creationId xmlns:a16="http://schemas.microsoft.com/office/drawing/2014/main" id="{40BF5D06-0B0F-4A21-953F-3C24ED942A44}"/>
              </a:ext>
            </a:extLst>
          </p:cNvPr>
          <p:cNvSpPr txBox="1">
            <a:spLocks/>
          </p:cNvSpPr>
          <p:nvPr/>
        </p:nvSpPr>
        <p:spPr>
          <a:xfrm>
            <a:off x="431800" y="242570"/>
            <a:ext cx="3882142" cy="49244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ru-RU" sz="1800" smtClean="0">
                <a:solidFill>
                  <a:srgbClr val="008C95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5pPr>
            <a:lvl6pPr marL="389509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77902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16853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558042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sz="3200" b="1" dirty="0">
                <a:solidFill>
                  <a:schemeClr val="bg1"/>
                </a:solidFill>
              </a:rPr>
              <a:t>Что делать? 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12B15461-CCB5-FA6A-D140-84D7FA2D7A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775" y="-598092"/>
            <a:ext cx="8636400" cy="5292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F28EFE-FC3F-97A4-2C6F-DFA305E3FB2B}"/>
              </a:ext>
            </a:extLst>
          </p:cNvPr>
          <p:cNvSpPr txBox="1">
            <a:spLocks/>
          </p:cNvSpPr>
          <p:nvPr/>
        </p:nvSpPr>
        <p:spPr>
          <a:xfrm>
            <a:off x="431800" y="1123139"/>
            <a:ext cx="3530600" cy="92333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ru-RU" sz="1800" smtClean="0">
                <a:solidFill>
                  <a:srgbClr val="008C95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5pPr>
            <a:lvl6pPr marL="389509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77902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16853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558042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sz="2000" dirty="0">
                <a:solidFill>
                  <a:schemeClr val="bg1"/>
                </a:solidFill>
              </a:rPr>
              <a:t>Как не попасть </a:t>
            </a:r>
            <a:br>
              <a:rPr lang="ru-RU" sz="2000" dirty="0">
                <a:solidFill>
                  <a:schemeClr val="bg1"/>
                </a:solidFill>
              </a:rPr>
            </a:br>
            <a:r>
              <a:rPr lang="ru-RU" sz="2000" dirty="0">
                <a:solidFill>
                  <a:schemeClr val="bg1"/>
                </a:solidFill>
              </a:rPr>
              <a:t>в капкан </a:t>
            </a:r>
            <a:r>
              <a:rPr lang="ru-RU" sz="2000" b="1" dirty="0">
                <a:solidFill>
                  <a:schemeClr val="bg1"/>
                </a:solidFill>
              </a:rPr>
              <a:t>«Конфликтов» </a:t>
            </a:r>
            <a:br>
              <a:rPr lang="ru-RU" sz="2000" b="1" dirty="0">
                <a:solidFill>
                  <a:schemeClr val="bg1"/>
                </a:solidFill>
              </a:rPr>
            </a:br>
            <a:r>
              <a:rPr lang="ru-RU" sz="2000" dirty="0">
                <a:solidFill>
                  <a:schemeClr val="bg1"/>
                </a:solidFill>
              </a:rPr>
              <a:t>или выбраться из него?</a:t>
            </a:r>
          </a:p>
        </p:txBody>
      </p:sp>
    </p:spTree>
    <p:extLst>
      <p:ext uri="{BB962C8B-B14F-4D97-AF65-F5344CB8AC3E}">
        <p14:creationId xmlns:p14="http://schemas.microsoft.com/office/powerpoint/2010/main" val="18208247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: скругленные углы 8">
            <a:extLst>
              <a:ext uri="{FF2B5EF4-FFF2-40B4-BE49-F238E27FC236}">
                <a16:creationId xmlns:a16="http://schemas.microsoft.com/office/drawing/2014/main" id="{F4886E82-FEEC-846C-03FD-9C29541D1895}"/>
              </a:ext>
            </a:extLst>
          </p:cNvPr>
          <p:cNvSpPr/>
          <p:nvPr/>
        </p:nvSpPr>
        <p:spPr bwMode="auto">
          <a:xfrm flipH="1">
            <a:off x="-4" y="0"/>
            <a:ext cx="4572004" cy="5161346"/>
          </a:xfrm>
          <a:prstGeom prst="roundRect">
            <a:avLst>
              <a:gd name="adj" fmla="val 0"/>
            </a:avLst>
          </a:prstGeom>
          <a:gradFill flip="none" rotWithShape="1">
            <a:gsLst>
              <a:gs pos="100000">
                <a:srgbClr val="80F5D9"/>
              </a:gs>
              <a:gs pos="40000">
                <a:srgbClr val="008C95"/>
              </a:gs>
            </a:gsLst>
            <a:path path="circle">
              <a:fillToRect l="100000" t="100000"/>
            </a:path>
            <a:tileRect r="-100000" b="-10000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ru-RU" dirty="0"/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CC5C8E88-C345-3558-3115-BCD6047067F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609916" y="3767321"/>
            <a:ext cx="891992" cy="891992"/>
          </a:xfrm>
          <a:prstGeom prst="rect">
            <a:avLst/>
          </a:prstGeom>
        </p:spPr>
      </p:pic>
      <p:sp>
        <p:nvSpPr>
          <p:cNvPr id="28" name="Скругленный прямоугольник 27">
            <a:extLst>
              <a:ext uri="{FF2B5EF4-FFF2-40B4-BE49-F238E27FC236}">
                <a16:creationId xmlns:a16="http://schemas.microsoft.com/office/drawing/2014/main" id="{A993506E-AC09-A871-6F3B-76D512076634}"/>
              </a:ext>
            </a:extLst>
          </p:cNvPr>
          <p:cNvSpPr/>
          <p:nvPr/>
        </p:nvSpPr>
        <p:spPr bwMode="auto">
          <a:xfrm>
            <a:off x="328398" y="5922214"/>
            <a:ext cx="1728000" cy="17280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023FA83B-E0FE-43EC-828B-162B6FADFB8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63920" y="5255974"/>
            <a:ext cx="1636414" cy="1183692"/>
          </a:xfrm>
          <a:prstGeom prst="rect">
            <a:avLst/>
          </a:prstGeom>
        </p:spPr>
      </p:pic>
      <p:sp>
        <p:nvSpPr>
          <p:cNvPr id="24" name="Заголовок 1">
            <a:extLst>
              <a:ext uri="{FF2B5EF4-FFF2-40B4-BE49-F238E27FC236}">
                <a16:creationId xmlns:a16="http://schemas.microsoft.com/office/drawing/2014/main" id="{40BF5D06-0B0F-4A21-953F-3C24ED942A44}"/>
              </a:ext>
            </a:extLst>
          </p:cNvPr>
          <p:cNvSpPr txBox="1">
            <a:spLocks/>
          </p:cNvSpPr>
          <p:nvPr/>
        </p:nvSpPr>
        <p:spPr>
          <a:xfrm>
            <a:off x="431800" y="242570"/>
            <a:ext cx="3882142" cy="49244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ru-RU" sz="1800" smtClean="0">
                <a:solidFill>
                  <a:srgbClr val="008C95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5pPr>
            <a:lvl6pPr marL="389509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77902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16853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558042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sz="3200" b="1" dirty="0">
                <a:solidFill>
                  <a:schemeClr val="bg1"/>
                </a:solidFill>
              </a:rPr>
              <a:t>Что делать? 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12B15461-CCB5-FA6A-D140-84D7FA2D7A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775" y="-598092"/>
            <a:ext cx="8636400" cy="5292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F28EFE-FC3F-97A4-2C6F-DFA305E3FB2B}"/>
              </a:ext>
            </a:extLst>
          </p:cNvPr>
          <p:cNvSpPr txBox="1">
            <a:spLocks/>
          </p:cNvSpPr>
          <p:nvPr/>
        </p:nvSpPr>
        <p:spPr>
          <a:xfrm>
            <a:off x="431800" y="1123139"/>
            <a:ext cx="3530600" cy="92333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ru-RU" sz="1800" smtClean="0">
                <a:solidFill>
                  <a:srgbClr val="008C95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5pPr>
            <a:lvl6pPr marL="389509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77902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16853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558042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sz="2000" dirty="0">
                <a:solidFill>
                  <a:schemeClr val="bg1"/>
                </a:solidFill>
              </a:rPr>
              <a:t>Как не попасть </a:t>
            </a:r>
            <a:br>
              <a:rPr lang="ru-RU" sz="2000" dirty="0">
                <a:solidFill>
                  <a:schemeClr val="bg1"/>
                </a:solidFill>
              </a:rPr>
            </a:br>
            <a:r>
              <a:rPr lang="ru-RU" sz="2000" dirty="0">
                <a:solidFill>
                  <a:schemeClr val="bg1"/>
                </a:solidFill>
              </a:rPr>
              <a:t>в капкан </a:t>
            </a:r>
            <a:r>
              <a:rPr lang="ru-RU" sz="2000" b="1" dirty="0">
                <a:solidFill>
                  <a:schemeClr val="bg1"/>
                </a:solidFill>
              </a:rPr>
              <a:t>«Конфликтов» </a:t>
            </a:r>
            <a:br>
              <a:rPr lang="ru-RU" sz="2000" b="1" dirty="0">
                <a:solidFill>
                  <a:schemeClr val="bg1"/>
                </a:solidFill>
              </a:rPr>
            </a:br>
            <a:r>
              <a:rPr lang="ru-RU" sz="2000" dirty="0">
                <a:solidFill>
                  <a:schemeClr val="bg1"/>
                </a:solidFill>
              </a:rPr>
              <a:t>или выбраться из него?</a:t>
            </a: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7AE754AF-78DB-F3E9-205E-532594E3A6FE}"/>
              </a:ext>
            </a:extLst>
          </p:cNvPr>
          <p:cNvSpPr txBox="1">
            <a:spLocks/>
          </p:cNvSpPr>
          <p:nvPr/>
        </p:nvSpPr>
        <p:spPr>
          <a:xfrm>
            <a:off x="5003805" y="2126818"/>
            <a:ext cx="3352795" cy="258532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defPPr>
              <a:defRPr lang="ru-RU"/>
            </a:defPPr>
            <a:lvl1pPr defTabSz="914400" fontAlgn="base">
              <a:spcBef>
                <a:spcPct val="0"/>
              </a:spcBef>
              <a:spcAft>
                <a:spcPct val="0"/>
              </a:spcAft>
              <a:defRPr sz="2000" kern="0">
                <a:solidFill>
                  <a:srgbClr val="00313C"/>
                </a:solidFill>
                <a:latin typeface="+mj-lt"/>
                <a:ea typeface="+mj-ea"/>
                <a:cs typeface="+mj-cs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5pPr>
            <a:lvl6pPr marL="389509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6pPr>
            <a:lvl7pPr marL="779021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7pPr>
            <a:lvl8pPr marL="1168531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8pPr>
            <a:lvl9pPr marL="1558042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9pPr>
          </a:lstStyle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1400" dirty="0"/>
              <a:t>При конфликте смотреть шире </a:t>
            </a:r>
            <a:br>
              <a:rPr lang="ru-RU" sz="1400" dirty="0"/>
            </a:br>
            <a:r>
              <a:rPr lang="ru-RU" sz="1400" dirty="0"/>
              <a:t>на ситуацию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ru-RU" sz="1400" dirty="0"/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1400" dirty="0"/>
              <a:t>Развивать эмоциональный интеллект, чтобы понимать мотивы и состояние коллег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ru-RU" sz="1400" dirty="0"/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1400" dirty="0"/>
              <a:t>Направлять агрессию «в дело», </a:t>
            </a:r>
            <a:br>
              <a:rPr lang="ru-RU" sz="1400" dirty="0"/>
            </a:br>
            <a:r>
              <a:rPr lang="ru-RU" sz="1400" dirty="0"/>
              <a:t>на созидание, а не на других людей</a:t>
            </a:r>
            <a:endParaRPr lang="en-US" sz="1400" dirty="0"/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1400" dirty="0"/>
              <a:t>Самый эффективный способ решения конфликтов-диалог</a:t>
            </a:r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65AF3938-F055-8195-350C-10D397F92948}"/>
              </a:ext>
            </a:extLst>
          </p:cNvPr>
          <p:cNvSpPr txBox="1">
            <a:spLocks/>
          </p:cNvSpPr>
          <p:nvPr/>
        </p:nvSpPr>
        <p:spPr>
          <a:xfrm>
            <a:off x="5003804" y="242570"/>
            <a:ext cx="2627780" cy="49244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ru-RU" sz="1800" smtClean="0">
                <a:solidFill>
                  <a:srgbClr val="008C95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5pPr>
            <a:lvl6pPr marL="389509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77902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16853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558042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/>
            <a:r>
              <a:rPr lang="ru-RU" sz="3200" b="1" kern="0" dirty="0"/>
              <a:t>Решение:</a:t>
            </a:r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4F26BE7B-03EC-B1BF-B7E4-9E4B379CEE17}"/>
              </a:ext>
            </a:extLst>
          </p:cNvPr>
          <p:cNvCxnSpPr>
            <a:cxnSpLocks/>
          </p:cNvCxnSpPr>
          <p:nvPr/>
        </p:nvCxnSpPr>
        <p:spPr bwMode="auto">
          <a:xfrm>
            <a:off x="5003805" y="1934177"/>
            <a:ext cx="307339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77E2C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6FD1EC66-4D5D-CCC0-7C69-6C939BE37F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804" y="1142272"/>
            <a:ext cx="656416" cy="635903"/>
          </a:xfrm>
          <a:prstGeom prst="rect">
            <a:avLst/>
          </a:prstGeom>
        </p:spPr>
      </p:pic>
      <p:pic>
        <p:nvPicPr>
          <p:cNvPr id="6" name="Рисунок 5" descr="Собрание контур">
            <a:extLst>
              <a:ext uri="{FF2B5EF4-FFF2-40B4-BE49-F238E27FC236}">
                <a16:creationId xmlns:a16="http://schemas.microsoft.com/office/drawing/2014/main" id="{E13AA423-D2F5-541D-10A8-AC9AC3307C4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82600" y="3358866"/>
            <a:ext cx="2146302" cy="2146302"/>
          </a:xfrm>
          <a:prstGeom prst="rect">
            <a:avLst/>
          </a:prstGeom>
        </p:spPr>
      </p:pic>
      <p:pic>
        <p:nvPicPr>
          <p:cNvPr id="8" name="Рисунок 7" descr="Пузырь с сообщением чата контур">
            <a:extLst>
              <a:ext uri="{FF2B5EF4-FFF2-40B4-BE49-F238E27FC236}">
                <a16:creationId xmlns:a16="http://schemas.microsoft.com/office/drawing/2014/main" id="{9FBDA9FA-EB7A-C9F3-F4CB-6914A268DA1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01625" y="2962279"/>
            <a:ext cx="914400" cy="914400"/>
          </a:xfrm>
          <a:prstGeom prst="rect">
            <a:avLst/>
          </a:prstGeom>
        </p:spPr>
      </p:pic>
      <p:pic>
        <p:nvPicPr>
          <p:cNvPr id="9" name="Рисунок 8" descr="Пузырь с сообщением чата контур">
            <a:extLst>
              <a:ext uri="{FF2B5EF4-FFF2-40B4-BE49-F238E27FC236}">
                <a16:creationId xmlns:a16="http://schemas.microsoft.com/office/drawing/2014/main" id="{4248AE75-2E2F-95F1-C60A-C43B80F531E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flipH="1">
            <a:off x="2303464" y="3441883"/>
            <a:ext cx="650875" cy="65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859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: скругленные углы 8">
            <a:extLst>
              <a:ext uri="{FF2B5EF4-FFF2-40B4-BE49-F238E27FC236}">
                <a16:creationId xmlns:a16="http://schemas.microsoft.com/office/drawing/2014/main" id="{49EF44A8-27FB-C31A-77C7-D917C2497FA2}"/>
              </a:ext>
            </a:extLst>
          </p:cNvPr>
          <p:cNvSpPr/>
          <p:nvPr/>
        </p:nvSpPr>
        <p:spPr bwMode="auto">
          <a:xfrm flipH="1">
            <a:off x="-1" y="-9453"/>
            <a:ext cx="9144001" cy="1237833"/>
          </a:xfrm>
          <a:prstGeom prst="roundRect">
            <a:avLst>
              <a:gd name="adj" fmla="val 0"/>
            </a:avLst>
          </a:prstGeom>
          <a:gradFill flip="none" rotWithShape="1">
            <a:gsLst>
              <a:gs pos="100000">
                <a:srgbClr val="80F5D9"/>
              </a:gs>
              <a:gs pos="40000">
                <a:srgbClr val="008C95"/>
              </a:gs>
            </a:gsLst>
            <a:path path="circle">
              <a:fillToRect l="100000" t="100000"/>
            </a:path>
            <a:tileRect r="-100000" b="-10000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0F5253DD-B0E9-441C-42E7-04643599FB39}"/>
              </a:ext>
            </a:extLst>
          </p:cNvPr>
          <p:cNvSpPr/>
          <p:nvPr/>
        </p:nvSpPr>
        <p:spPr bwMode="auto">
          <a:xfrm>
            <a:off x="7133617" y="4648222"/>
            <a:ext cx="1841769" cy="495278"/>
          </a:xfrm>
          <a:prstGeom prst="ellipse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682E89CB-5C42-4CF7-8A92-D72F68A89020}"/>
              </a:ext>
            </a:extLst>
          </p:cNvPr>
          <p:cNvSpPr txBox="1">
            <a:spLocks/>
          </p:cNvSpPr>
          <p:nvPr/>
        </p:nvSpPr>
        <p:spPr>
          <a:xfrm>
            <a:off x="3194231" y="2215659"/>
            <a:ext cx="2444569" cy="142090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defPPr>
              <a:defRPr lang="ru-RU"/>
            </a:defPPr>
            <a:lvl1pPr marL="285750" indent="-285750" defTabSz="914400" fontAlgn="base">
              <a:spcBef>
                <a:spcPct val="0"/>
              </a:spcBef>
              <a:spcAft>
                <a:spcPts val="1000"/>
              </a:spcAft>
              <a:buClr>
                <a:srgbClr val="80F5D9"/>
              </a:buClr>
              <a:buFont typeface="Arial" panose="020B0604020202020204" pitchFamily="34" charset="0"/>
              <a:buChar char="•"/>
              <a:defRPr sz="1400" kern="0">
                <a:solidFill>
                  <a:srgbClr val="00313C"/>
                </a:solidFill>
                <a:latin typeface="+mj-lt"/>
                <a:ea typeface="+mj-ea"/>
                <a:cs typeface="+mj-cs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5pPr>
            <a:lvl6pPr marL="389509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6pPr>
            <a:lvl7pPr marL="779021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7pPr>
            <a:lvl8pPr marL="1168531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8pPr>
            <a:lvl9pPr marL="1558042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9pPr>
          </a:lstStyle>
          <a:p>
            <a:r>
              <a:rPr lang="ru-RU" dirty="0"/>
              <a:t>Человек с «выгоревшим» лицом не укрепляет существующие связи </a:t>
            </a:r>
            <a:br>
              <a:rPr lang="ru-RU" dirty="0"/>
            </a:br>
            <a:r>
              <a:rPr lang="ru-RU" dirty="0"/>
              <a:t>и не заводит новые</a:t>
            </a:r>
          </a:p>
          <a:p>
            <a:r>
              <a:rPr lang="ru-RU" dirty="0"/>
              <a:t>Вместо идей в глазах пустота</a:t>
            </a: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F4E9D7BA-7B7D-443A-9C80-68F4F3E76B31}"/>
              </a:ext>
            </a:extLst>
          </p:cNvPr>
          <p:cNvSpPr txBox="1">
            <a:spLocks/>
          </p:cNvSpPr>
          <p:nvPr/>
        </p:nvSpPr>
        <p:spPr>
          <a:xfrm>
            <a:off x="5956664" y="2215659"/>
            <a:ext cx="2173856" cy="99001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defPPr>
              <a:defRPr lang="ru-RU"/>
            </a:defPPr>
            <a:lvl1pPr marL="285750" indent="-285750" defTabSz="914400" fontAlgn="base">
              <a:spcBef>
                <a:spcPct val="0"/>
              </a:spcBef>
              <a:spcAft>
                <a:spcPts val="1000"/>
              </a:spcAft>
              <a:buClr>
                <a:srgbClr val="80F5D9"/>
              </a:buClr>
              <a:buFont typeface="Arial" panose="020B0604020202020204" pitchFamily="34" charset="0"/>
              <a:buChar char="•"/>
              <a:defRPr sz="1400" kern="0">
                <a:solidFill>
                  <a:srgbClr val="00313C"/>
                </a:solidFill>
                <a:latin typeface="+mj-lt"/>
                <a:ea typeface="+mj-ea"/>
                <a:cs typeface="+mj-cs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5pPr>
            <a:lvl6pPr marL="389509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6pPr>
            <a:lvl7pPr marL="779021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7pPr>
            <a:lvl8pPr marL="1168531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8pPr>
            <a:lvl9pPr marL="1558042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9pPr>
          </a:lstStyle>
          <a:p>
            <a:r>
              <a:rPr lang="ru-RU" dirty="0"/>
              <a:t>Социальная отстраненность</a:t>
            </a:r>
          </a:p>
          <a:p>
            <a:r>
              <a:rPr lang="ru-RU" dirty="0"/>
              <a:t>Ощущение себя вне сообщества, системы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D22A783-0F8C-4476-8274-7F65D13FCAA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9651" y="3607421"/>
            <a:ext cx="1342549" cy="1432668"/>
          </a:xfrm>
          <a:prstGeom prst="rect">
            <a:avLst/>
          </a:prstGeom>
        </p:spPr>
      </p:pic>
      <p:sp>
        <p:nvSpPr>
          <p:cNvPr id="21" name="Заголовок 1">
            <a:extLst>
              <a:ext uri="{FF2B5EF4-FFF2-40B4-BE49-F238E27FC236}">
                <a16:creationId xmlns:a16="http://schemas.microsoft.com/office/drawing/2014/main" id="{E2D39604-2B04-C9BD-5DC7-1C3325E57C01}"/>
              </a:ext>
            </a:extLst>
          </p:cNvPr>
          <p:cNvSpPr txBox="1">
            <a:spLocks/>
          </p:cNvSpPr>
          <p:nvPr/>
        </p:nvSpPr>
        <p:spPr>
          <a:xfrm>
            <a:off x="431800" y="223864"/>
            <a:ext cx="5020732" cy="49244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ru-RU" sz="1800" smtClean="0">
                <a:solidFill>
                  <a:srgbClr val="008C95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5pPr>
            <a:lvl6pPr marL="389509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77902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16853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558042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/>
            <a:r>
              <a:rPr lang="ru-RU" sz="2000" b="1" kern="0" dirty="0">
                <a:solidFill>
                  <a:schemeClr val="bg1"/>
                </a:solidFill>
              </a:rPr>
              <a:t>Капкан </a:t>
            </a:r>
            <a:r>
              <a:rPr lang="ru-RU" sz="3200" b="1" kern="0" dirty="0">
                <a:solidFill>
                  <a:schemeClr val="bg1"/>
                </a:solidFill>
              </a:rPr>
              <a:t>«ОДИНОЧЕСТВО» </a:t>
            </a:r>
          </a:p>
        </p:txBody>
      </p:sp>
      <p:sp>
        <p:nvSpPr>
          <p:cNvPr id="22" name="Заголовок 1">
            <a:extLst>
              <a:ext uri="{FF2B5EF4-FFF2-40B4-BE49-F238E27FC236}">
                <a16:creationId xmlns:a16="http://schemas.microsoft.com/office/drawing/2014/main" id="{CD4E879D-4369-60F9-C535-44BC04979498}"/>
              </a:ext>
            </a:extLst>
          </p:cNvPr>
          <p:cNvSpPr txBox="1">
            <a:spLocks/>
          </p:cNvSpPr>
          <p:nvPr/>
        </p:nvSpPr>
        <p:spPr>
          <a:xfrm>
            <a:off x="431800" y="1361277"/>
            <a:ext cx="1521196" cy="307777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ru-RU" sz="1800" smtClean="0">
                <a:solidFill>
                  <a:srgbClr val="008C95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5pPr>
            <a:lvl6pPr marL="389509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77902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16853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558042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/>
            <a:r>
              <a:rPr lang="ru-RU" sz="2000" kern="0" dirty="0"/>
              <a:t>Признаки:</a:t>
            </a:r>
          </a:p>
        </p:txBody>
      </p:sp>
      <p:sp>
        <p:nvSpPr>
          <p:cNvPr id="24" name="Заголовок 1">
            <a:extLst>
              <a:ext uri="{FF2B5EF4-FFF2-40B4-BE49-F238E27FC236}">
                <a16:creationId xmlns:a16="http://schemas.microsoft.com/office/drawing/2014/main" id="{9EF99055-2D61-9188-A6C4-DDAC85175F24}"/>
              </a:ext>
            </a:extLst>
          </p:cNvPr>
          <p:cNvSpPr txBox="1">
            <a:spLocks/>
          </p:cNvSpPr>
          <p:nvPr/>
        </p:nvSpPr>
        <p:spPr>
          <a:xfrm>
            <a:off x="431800" y="764745"/>
            <a:ext cx="4473748" cy="30777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ru-RU" sz="1800" smtClean="0">
                <a:solidFill>
                  <a:srgbClr val="008C95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5pPr>
            <a:lvl6pPr marL="389509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77902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16853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558042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/>
            <a:r>
              <a:rPr lang="ru-RU" sz="2000" b="1" kern="0" dirty="0">
                <a:solidFill>
                  <a:schemeClr val="bg1"/>
                </a:solidFill>
              </a:rPr>
              <a:t>социальный</a:t>
            </a:r>
          </a:p>
        </p:txBody>
      </p:sp>
      <p:sp>
        <p:nvSpPr>
          <p:cNvPr id="25" name="Заголовок 1">
            <a:extLst>
              <a:ext uri="{FF2B5EF4-FFF2-40B4-BE49-F238E27FC236}">
                <a16:creationId xmlns:a16="http://schemas.microsoft.com/office/drawing/2014/main" id="{F0386D88-4870-AD63-7BFD-6714AC032257}"/>
              </a:ext>
            </a:extLst>
          </p:cNvPr>
          <p:cNvSpPr txBox="1">
            <a:spLocks/>
          </p:cNvSpPr>
          <p:nvPr/>
        </p:nvSpPr>
        <p:spPr>
          <a:xfrm>
            <a:off x="431800" y="2215659"/>
            <a:ext cx="1954784" cy="167738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ru-RU" sz="1800" smtClean="0">
                <a:solidFill>
                  <a:srgbClr val="008C95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5pPr>
            <a:lvl6pPr marL="389509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77902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16853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558042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 defTabSz="914400">
              <a:spcAft>
                <a:spcPts val="1000"/>
              </a:spcAft>
              <a:buClr>
                <a:srgbClr val="80F5D9"/>
              </a:buClr>
              <a:buFont typeface="Arial" panose="020B0604020202020204" pitchFamily="34" charset="0"/>
              <a:buChar char="•"/>
            </a:pPr>
            <a:r>
              <a:rPr lang="ru-RU" sz="1400" kern="0" dirty="0">
                <a:solidFill>
                  <a:srgbClr val="00313C"/>
                </a:solidFill>
              </a:rPr>
              <a:t>Работаю, устаю</a:t>
            </a:r>
          </a:p>
          <a:p>
            <a:pPr marL="285750" indent="-285750" defTabSz="914400">
              <a:spcAft>
                <a:spcPts val="1000"/>
              </a:spcAft>
              <a:buClr>
                <a:srgbClr val="80F5D9"/>
              </a:buClr>
              <a:buFont typeface="Arial" panose="020B0604020202020204" pitchFamily="34" charset="0"/>
              <a:buChar char="•"/>
            </a:pPr>
            <a:r>
              <a:rPr lang="ru-RU" sz="1400" kern="0" dirty="0">
                <a:solidFill>
                  <a:srgbClr val="00313C"/>
                </a:solidFill>
              </a:rPr>
              <a:t>Пропадает желание общаться</a:t>
            </a:r>
          </a:p>
          <a:p>
            <a:pPr marL="285750" indent="-285750" defTabSz="914400">
              <a:spcAft>
                <a:spcPts val="1000"/>
              </a:spcAft>
              <a:buClr>
                <a:srgbClr val="80F5D9"/>
              </a:buClr>
              <a:buFont typeface="Arial" panose="020B0604020202020204" pitchFamily="34" charset="0"/>
              <a:buChar char="•"/>
            </a:pPr>
            <a:r>
              <a:rPr lang="ru-RU" sz="1400" kern="0" dirty="0">
                <a:solidFill>
                  <a:srgbClr val="00313C"/>
                </a:solidFill>
              </a:rPr>
              <a:t>Становится меньше «теплых контактов»</a:t>
            </a:r>
          </a:p>
          <a:p>
            <a:pPr marL="285750" indent="-285750" defTabSz="914400">
              <a:spcAft>
                <a:spcPts val="1000"/>
              </a:spcAft>
              <a:buClr>
                <a:srgbClr val="80F5D9"/>
              </a:buClr>
              <a:buFont typeface="Arial" panose="020B0604020202020204" pitchFamily="34" charset="0"/>
              <a:buChar char="•"/>
            </a:pPr>
            <a:endParaRPr lang="ru-RU" sz="1400" kern="0" dirty="0">
              <a:solidFill>
                <a:srgbClr val="00313C"/>
              </a:solidFill>
            </a:endParaRPr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D565B0A7-CB30-C5CC-DEA5-B450DD0B9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825" y="-652031"/>
            <a:ext cx="8636400" cy="529200"/>
          </a:xfrm>
        </p:spPr>
        <p:txBody>
          <a:bodyPr/>
          <a:lstStyle/>
          <a:p>
            <a:endParaRPr lang="ru-RU" dirty="0"/>
          </a:p>
        </p:txBody>
      </p: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00CB968B-5A8E-AF4B-2667-31724CB10655}"/>
              </a:ext>
            </a:extLst>
          </p:cNvPr>
          <p:cNvCxnSpPr>
            <a:cxnSpLocks/>
          </p:cNvCxnSpPr>
          <p:nvPr/>
        </p:nvCxnSpPr>
        <p:spPr bwMode="auto">
          <a:xfrm>
            <a:off x="431800" y="2127217"/>
            <a:ext cx="195478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77E2C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9ACB99D8-ABF9-A7C4-AA49-38F0CD61F30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00" y="1832380"/>
            <a:ext cx="208076" cy="201167"/>
          </a:xfrm>
          <a:prstGeom prst="rect">
            <a:avLst/>
          </a:prstGeom>
        </p:spPr>
      </p:pic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id="{69FB6202-9056-0F33-E701-9EE33B1AE8B2}"/>
              </a:ext>
            </a:extLst>
          </p:cNvPr>
          <p:cNvCxnSpPr>
            <a:cxnSpLocks/>
          </p:cNvCxnSpPr>
          <p:nvPr/>
        </p:nvCxnSpPr>
        <p:spPr bwMode="auto">
          <a:xfrm>
            <a:off x="3194232" y="2127217"/>
            <a:ext cx="244456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77E2C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CAC84013-46C6-A929-7C1B-80E6632438C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4232" y="1832380"/>
            <a:ext cx="208076" cy="201167"/>
          </a:xfrm>
          <a:prstGeom prst="rect">
            <a:avLst/>
          </a:prstGeom>
        </p:spPr>
      </p:pic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id="{9718A90D-3554-E141-1E81-290908349F22}"/>
              </a:ext>
            </a:extLst>
          </p:cNvPr>
          <p:cNvCxnSpPr>
            <a:cxnSpLocks/>
          </p:cNvCxnSpPr>
          <p:nvPr/>
        </p:nvCxnSpPr>
        <p:spPr bwMode="auto">
          <a:xfrm>
            <a:off x="5956664" y="2127217"/>
            <a:ext cx="204584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77E2C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2F9AD501-9D51-8E47-0188-7255CE1C411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664" y="1832380"/>
            <a:ext cx="208076" cy="201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9776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В чем дело, коллега: типы конфликтов на работе | WDAY">
            <a:extLst>
              <a:ext uri="{FF2B5EF4-FFF2-40B4-BE49-F238E27FC236}">
                <a16:creationId xmlns:a16="http://schemas.microsoft.com/office/drawing/2014/main" id="{1A01757D-D72C-658A-79BB-0BCBF73C51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7227" y="0"/>
            <a:ext cx="82296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Прямоугольник: скругленные углы 8">
            <a:extLst>
              <a:ext uri="{FF2B5EF4-FFF2-40B4-BE49-F238E27FC236}">
                <a16:creationId xmlns:a16="http://schemas.microsoft.com/office/drawing/2014/main" id="{F4886E82-FEEC-846C-03FD-9C29541D1895}"/>
              </a:ext>
            </a:extLst>
          </p:cNvPr>
          <p:cNvSpPr/>
          <p:nvPr/>
        </p:nvSpPr>
        <p:spPr bwMode="auto">
          <a:xfrm flipH="1">
            <a:off x="-4" y="0"/>
            <a:ext cx="4572004" cy="5161346"/>
          </a:xfrm>
          <a:prstGeom prst="roundRect">
            <a:avLst>
              <a:gd name="adj" fmla="val 0"/>
            </a:avLst>
          </a:prstGeom>
          <a:gradFill flip="none" rotWithShape="1">
            <a:gsLst>
              <a:gs pos="100000">
                <a:srgbClr val="80F5D9"/>
              </a:gs>
              <a:gs pos="40000">
                <a:srgbClr val="008C95"/>
              </a:gs>
            </a:gsLst>
            <a:path path="circle">
              <a:fillToRect l="100000" t="100000"/>
            </a:path>
            <a:tileRect r="-100000" b="-10000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ru-RU" dirty="0"/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CC5C8E88-C345-3558-3115-BCD6047067F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2609916" y="3767321"/>
            <a:ext cx="891992" cy="891992"/>
          </a:xfrm>
          <a:prstGeom prst="rect">
            <a:avLst/>
          </a:prstGeom>
        </p:spPr>
      </p:pic>
      <p:sp>
        <p:nvSpPr>
          <p:cNvPr id="28" name="Скругленный прямоугольник 27">
            <a:extLst>
              <a:ext uri="{FF2B5EF4-FFF2-40B4-BE49-F238E27FC236}">
                <a16:creationId xmlns:a16="http://schemas.microsoft.com/office/drawing/2014/main" id="{A993506E-AC09-A871-6F3B-76D512076634}"/>
              </a:ext>
            </a:extLst>
          </p:cNvPr>
          <p:cNvSpPr/>
          <p:nvPr/>
        </p:nvSpPr>
        <p:spPr bwMode="auto">
          <a:xfrm>
            <a:off x="328398" y="5922214"/>
            <a:ext cx="1728000" cy="17280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023FA83B-E0FE-43EC-828B-162B6FADFB8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63920" y="5255974"/>
            <a:ext cx="1636414" cy="1183692"/>
          </a:xfrm>
          <a:prstGeom prst="rect">
            <a:avLst/>
          </a:prstGeom>
        </p:spPr>
      </p:pic>
      <p:sp>
        <p:nvSpPr>
          <p:cNvPr id="24" name="Заголовок 1">
            <a:extLst>
              <a:ext uri="{FF2B5EF4-FFF2-40B4-BE49-F238E27FC236}">
                <a16:creationId xmlns:a16="http://schemas.microsoft.com/office/drawing/2014/main" id="{40BF5D06-0B0F-4A21-953F-3C24ED942A44}"/>
              </a:ext>
            </a:extLst>
          </p:cNvPr>
          <p:cNvSpPr txBox="1">
            <a:spLocks/>
          </p:cNvSpPr>
          <p:nvPr/>
        </p:nvSpPr>
        <p:spPr>
          <a:xfrm>
            <a:off x="431800" y="242570"/>
            <a:ext cx="3882142" cy="49244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ru-RU" sz="1800" smtClean="0">
                <a:solidFill>
                  <a:srgbClr val="008C95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5pPr>
            <a:lvl6pPr marL="389509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77902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16853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558042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sz="3200" b="1" dirty="0">
                <a:solidFill>
                  <a:schemeClr val="bg1"/>
                </a:solidFill>
              </a:rPr>
              <a:t>Что делать? 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12B15461-CCB5-FA6A-D140-84D7FA2D7A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775" y="-598092"/>
            <a:ext cx="8636400" cy="5292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F28EFE-FC3F-97A4-2C6F-DFA305E3FB2B}"/>
              </a:ext>
            </a:extLst>
          </p:cNvPr>
          <p:cNvSpPr txBox="1">
            <a:spLocks/>
          </p:cNvSpPr>
          <p:nvPr/>
        </p:nvSpPr>
        <p:spPr>
          <a:xfrm>
            <a:off x="431800" y="1123139"/>
            <a:ext cx="3530600" cy="92333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ru-RU" sz="1800" smtClean="0">
                <a:solidFill>
                  <a:srgbClr val="008C95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5pPr>
            <a:lvl6pPr marL="389509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77902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16853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558042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sz="2000" dirty="0">
                <a:solidFill>
                  <a:schemeClr val="bg1"/>
                </a:solidFill>
              </a:rPr>
              <a:t>Как не попасть </a:t>
            </a:r>
            <a:br>
              <a:rPr lang="ru-RU" sz="2000" dirty="0">
                <a:solidFill>
                  <a:schemeClr val="bg1"/>
                </a:solidFill>
              </a:rPr>
            </a:br>
            <a:r>
              <a:rPr lang="ru-RU" sz="2000" dirty="0">
                <a:solidFill>
                  <a:schemeClr val="bg1"/>
                </a:solidFill>
              </a:rPr>
              <a:t>в капкан </a:t>
            </a:r>
            <a:r>
              <a:rPr lang="ru-RU" sz="2000" b="1" dirty="0">
                <a:solidFill>
                  <a:schemeClr val="bg1"/>
                </a:solidFill>
              </a:rPr>
              <a:t>«Одиночество» </a:t>
            </a:r>
            <a:br>
              <a:rPr lang="ru-RU" sz="2000" b="1" dirty="0">
                <a:solidFill>
                  <a:schemeClr val="bg1"/>
                </a:solidFill>
              </a:rPr>
            </a:br>
            <a:r>
              <a:rPr lang="ru-RU" sz="2000" dirty="0">
                <a:solidFill>
                  <a:schemeClr val="bg1"/>
                </a:solidFill>
              </a:rPr>
              <a:t>или выбраться из него?</a:t>
            </a:r>
          </a:p>
        </p:txBody>
      </p:sp>
    </p:spTree>
    <p:extLst>
      <p:ext uri="{BB962C8B-B14F-4D97-AF65-F5344CB8AC3E}">
        <p14:creationId xmlns:p14="http://schemas.microsoft.com/office/powerpoint/2010/main" val="1890116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210" y="2875050"/>
            <a:ext cx="1833727" cy="646331"/>
          </a:xfr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400" dirty="0">
                <a:solidFill>
                  <a:srgbClr val="00313C"/>
                </a:solidFill>
              </a:rPr>
              <a:t>Что такое выгорание и как его можно распознать</a:t>
            </a: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D7A54460-51E4-42A6-80DE-17C24A560E9E}"/>
              </a:ext>
            </a:extLst>
          </p:cNvPr>
          <p:cNvSpPr/>
          <p:nvPr/>
        </p:nvSpPr>
        <p:spPr bwMode="auto">
          <a:xfrm>
            <a:off x="-201512" y="1"/>
            <a:ext cx="9345511" cy="1191232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80F5D9"/>
              </a:gs>
              <a:gs pos="71000">
                <a:srgbClr val="008C95"/>
              </a:gs>
            </a:gsLst>
            <a:path path="circle">
              <a:fillToRect l="100000" t="100000"/>
            </a:path>
            <a:tileRect r="-100000" b="-10000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ru-RU"/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E6E8238-636D-4273-BB26-EB76F3337632}"/>
              </a:ext>
            </a:extLst>
          </p:cNvPr>
          <p:cNvSpPr txBox="1">
            <a:spLocks/>
          </p:cNvSpPr>
          <p:nvPr/>
        </p:nvSpPr>
        <p:spPr>
          <a:xfrm>
            <a:off x="422584" y="285002"/>
            <a:ext cx="7897015" cy="61555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ru-RU" sz="1800" smtClean="0">
                <a:solidFill>
                  <a:srgbClr val="008C95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5pPr>
            <a:lvl6pPr marL="389509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77902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16853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558042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/>
            <a:r>
              <a:rPr lang="ru-RU" sz="2000" b="1" kern="0" dirty="0">
                <a:solidFill>
                  <a:schemeClr val="bg1"/>
                </a:solidFill>
              </a:rPr>
              <a:t>Умение выявлять симптомы выгорания у себя </a:t>
            </a:r>
            <a:br>
              <a:rPr lang="ru-RU" sz="2000" b="1" kern="0" dirty="0">
                <a:solidFill>
                  <a:schemeClr val="bg1"/>
                </a:solidFill>
              </a:rPr>
            </a:br>
            <a:r>
              <a:rPr lang="ru-RU" sz="2000" b="1" kern="0" dirty="0">
                <a:solidFill>
                  <a:schemeClr val="bg1"/>
                </a:solidFill>
              </a:rPr>
              <a:t>и</a:t>
            </a:r>
            <a:r>
              <a:rPr lang="en-US" sz="2000" b="1" kern="0" dirty="0">
                <a:solidFill>
                  <a:schemeClr val="bg1"/>
                </a:solidFill>
              </a:rPr>
              <a:t> </a:t>
            </a:r>
            <a:r>
              <a:rPr lang="ru-RU" sz="2000" b="1" kern="0" dirty="0">
                <a:solidFill>
                  <a:schemeClr val="bg1"/>
                </a:solidFill>
              </a:rPr>
              <a:t>окружающих</a:t>
            </a:r>
            <a:r>
              <a:rPr lang="en-US" sz="2000" b="1" kern="0" dirty="0">
                <a:solidFill>
                  <a:schemeClr val="bg1"/>
                </a:solidFill>
              </a:rPr>
              <a:t> </a:t>
            </a:r>
            <a:r>
              <a:rPr lang="ru-RU" sz="2000" b="1" kern="0" dirty="0">
                <a:solidFill>
                  <a:schemeClr val="bg1"/>
                </a:solidFill>
              </a:rPr>
              <a:t>поможет их предотвратить или обезвредить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06609EB5-C6FB-41CB-8D6F-13D1C610FB3C}"/>
              </a:ext>
            </a:extLst>
          </p:cNvPr>
          <p:cNvSpPr txBox="1">
            <a:spLocks/>
          </p:cNvSpPr>
          <p:nvPr/>
        </p:nvSpPr>
        <p:spPr>
          <a:xfrm>
            <a:off x="431800" y="1418297"/>
            <a:ext cx="2889961" cy="307777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defPPr>
              <a:defRPr lang="ru-RU"/>
            </a:defPPr>
            <a:lvl1pPr defTabSz="914400" fontAlgn="base">
              <a:spcBef>
                <a:spcPct val="0"/>
              </a:spcBef>
              <a:spcAft>
                <a:spcPct val="0"/>
              </a:spcAft>
              <a:defRPr sz="2000" ker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5pPr>
            <a:lvl6pPr marL="389509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6pPr>
            <a:lvl7pPr marL="779021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7pPr>
            <a:lvl8pPr marL="1168531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8pPr>
            <a:lvl9pPr marL="1558042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9pPr>
          </a:lstStyle>
          <a:p>
            <a:r>
              <a:rPr lang="ru-RU" b="1" dirty="0">
                <a:gradFill>
                  <a:gsLst>
                    <a:gs pos="0">
                      <a:srgbClr val="80F5D9"/>
                    </a:gs>
                    <a:gs pos="85000">
                      <a:srgbClr val="008C95"/>
                    </a:gs>
                  </a:gsLst>
                  <a:lin ang="2700000" scaled="1"/>
                </a:gradFill>
              </a:rPr>
              <a:t>Сегодня вы узнаете:</a:t>
            </a:r>
          </a:p>
        </p:txBody>
      </p:sp>
      <p:pic>
        <p:nvPicPr>
          <p:cNvPr id="13" name="Рисунок 12" descr="Стрелка вправо со сплошной заливкой">
            <a:extLst>
              <a:ext uri="{FF2B5EF4-FFF2-40B4-BE49-F238E27FC236}">
                <a16:creationId xmlns:a16="http://schemas.microsoft.com/office/drawing/2014/main" id="{6E53C4AB-904C-26E4-4093-712F6CA5BCD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97296" y="5270683"/>
            <a:ext cx="914400" cy="914400"/>
          </a:xfrm>
          <a:prstGeom prst="rect">
            <a:avLst/>
          </a:prstGeom>
        </p:spPr>
      </p:pic>
      <p:pic>
        <p:nvPicPr>
          <p:cNvPr id="15" name="Рисунок 14" descr="Воспроизвести со сплошной заливкой">
            <a:extLst>
              <a:ext uri="{FF2B5EF4-FFF2-40B4-BE49-F238E27FC236}">
                <a16:creationId xmlns:a16="http://schemas.microsoft.com/office/drawing/2014/main" id="{7B734EF7-FC68-7739-7D93-6B58C44F947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97296" y="6032821"/>
            <a:ext cx="914400" cy="914400"/>
          </a:xfrm>
          <a:prstGeom prst="rect">
            <a:avLst/>
          </a:prstGeom>
        </p:spPr>
      </p:pic>
      <p:sp>
        <p:nvSpPr>
          <p:cNvPr id="21" name="Заголовок 1">
            <a:extLst>
              <a:ext uri="{FF2B5EF4-FFF2-40B4-BE49-F238E27FC236}">
                <a16:creationId xmlns:a16="http://schemas.microsoft.com/office/drawing/2014/main" id="{84437127-DD69-B0E3-7B1B-0AA0821E1F72}"/>
              </a:ext>
            </a:extLst>
          </p:cNvPr>
          <p:cNvSpPr txBox="1">
            <a:spLocks/>
          </p:cNvSpPr>
          <p:nvPr/>
        </p:nvSpPr>
        <p:spPr>
          <a:xfrm>
            <a:off x="2461521" y="2875050"/>
            <a:ext cx="1833727" cy="861774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fontAlgn="base">
              <a:spcBef>
                <a:spcPct val="0"/>
              </a:spcBef>
              <a:spcAft>
                <a:spcPts val="600"/>
              </a:spcAft>
              <a:defRPr lang="ru-RU" sz="1400" smtClean="0">
                <a:latin typeface="+mj-lt"/>
                <a:ea typeface="+mj-ea"/>
                <a:cs typeface="+mj-cs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5pPr>
            <a:lvl6pPr marL="389509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6pPr>
            <a:lvl7pPr marL="779021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7pPr>
            <a:lvl8pPr marL="1168531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8pPr>
            <a:lvl9pPr marL="1558042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9pPr>
          </a:lstStyle>
          <a:p>
            <a:r>
              <a:rPr lang="ru-RU" dirty="0">
                <a:solidFill>
                  <a:srgbClr val="00313C"/>
                </a:solidFill>
              </a:rPr>
              <a:t>Какие факторы влияют на профессиональное выгорание</a:t>
            </a:r>
          </a:p>
        </p:txBody>
      </p:sp>
      <p:sp>
        <p:nvSpPr>
          <p:cNvPr id="22" name="Заголовок 1">
            <a:extLst>
              <a:ext uri="{FF2B5EF4-FFF2-40B4-BE49-F238E27FC236}">
                <a16:creationId xmlns:a16="http://schemas.microsoft.com/office/drawing/2014/main" id="{C5CC4022-0557-0B3B-E46B-C5B8AEC6F25B}"/>
              </a:ext>
            </a:extLst>
          </p:cNvPr>
          <p:cNvSpPr txBox="1">
            <a:spLocks/>
          </p:cNvSpPr>
          <p:nvPr/>
        </p:nvSpPr>
        <p:spPr>
          <a:xfrm>
            <a:off x="6599537" y="2875050"/>
            <a:ext cx="2180236" cy="1077218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fontAlgn="base">
              <a:spcBef>
                <a:spcPct val="0"/>
              </a:spcBef>
              <a:spcAft>
                <a:spcPts val="600"/>
              </a:spcAft>
              <a:defRPr lang="ru-RU" sz="1400" smtClean="0">
                <a:latin typeface="+mj-lt"/>
                <a:ea typeface="+mj-ea"/>
                <a:cs typeface="+mj-cs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5pPr>
            <a:lvl6pPr marL="389509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6pPr>
            <a:lvl7pPr marL="779021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7pPr>
            <a:lvl8pPr marL="1168531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8pPr>
            <a:lvl9pPr marL="1558042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9pPr>
          </a:lstStyle>
          <a:p>
            <a:r>
              <a:rPr lang="ru-RU" dirty="0">
                <a:solidFill>
                  <a:srgbClr val="00313C"/>
                </a:solidFill>
              </a:rPr>
              <a:t>Какие </a:t>
            </a:r>
            <a:r>
              <a:rPr lang="ru-RU" dirty="0">
                <a:solidFill>
                  <a:srgbClr val="008C95"/>
                </a:solidFill>
              </a:rPr>
              <a:t>капканы выгорания </a:t>
            </a:r>
            <a:r>
              <a:rPr lang="ru-RU" dirty="0">
                <a:solidFill>
                  <a:srgbClr val="00313C"/>
                </a:solidFill>
              </a:rPr>
              <a:t>поджидают нас на пути профессионального развития, как их избежать или выбраться из них </a:t>
            </a:r>
          </a:p>
        </p:txBody>
      </p:sp>
      <p:sp>
        <p:nvSpPr>
          <p:cNvPr id="23" name="Заголовок 1">
            <a:extLst>
              <a:ext uri="{FF2B5EF4-FFF2-40B4-BE49-F238E27FC236}">
                <a16:creationId xmlns:a16="http://schemas.microsoft.com/office/drawing/2014/main" id="{92046589-3E10-C3EB-DF75-30A2044C8C12}"/>
              </a:ext>
            </a:extLst>
          </p:cNvPr>
          <p:cNvSpPr txBox="1">
            <a:spLocks/>
          </p:cNvSpPr>
          <p:nvPr/>
        </p:nvSpPr>
        <p:spPr>
          <a:xfrm>
            <a:off x="4426284" y="2875050"/>
            <a:ext cx="1833727" cy="430887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fontAlgn="base">
              <a:spcBef>
                <a:spcPct val="0"/>
              </a:spcBef>
              <a:spcAft>
                <a:spcPts val="600"/>
              </a:spcAft>
              <a:defRPr lang="ru-RU" sz="1400" smtClean="0">
                <a:latin typeface="+mj-lt"/>
                <a:ea typeface="+mj-ea"/>
                <a:cs typeface="+mj-cs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5pPr>
            <a:lvl6pPr marL="389509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6pPr>
            <a:lvl7pPr marL="779021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7pPr>
            <a:lvl8pPr marL="1168531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8pPr>
            <a:lvl9pPr marL="1558042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9pPr>
          </a:lstStyle>
          <a:p>
            <a:r>
              <a:rPr lang="ru-RU" dirty="0">
                <a:solidFill>
                  <a:srgbClr val="00313C"/>
                </a:solidFill>
              </a:rPr>
              <a:t>Как выгорают разные типы личности</a:t>
            </a:r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0B402CA3-7A3F-BC6F-3CFC-56FAB014AE58}"/>
              </a:ext>
            </a:extLst>
          </p:cNvPr>
          <p:cNvCxnSpPr>
            <a:cxnSpLocks/>
          </p:cNvCxnSpPr>
          <p:nvPr/>
        </p:nvCxnSpPr>
        <p:spPr bwMode="auto">
          <a:xfrm>
            <a:off x="428210" y="2709675"/>
            <a:ext cx="1416689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77E2C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1112DD61-42C1-0B08-C997-3463EB3BF2ED}"/>
              </a:ext>
            </a:extLst>
          </p:cNvPr>
          <p:cNvCxnSpPr>
            <a:cxnSpLocks/>
          </p:cNvCxnSpPr>
          <p:nvPr/>
        </p:nvCxnSpPr>
        <p:spPr bwMode="auto">
          <a:xfrm>
            <a:off x="2461521" y="2707187"/>
            <a:ext cx="1416689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77E2C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2352DBD6-7715-E818-366E-9CD44402B1C8}"/>
              </a:ext>
            </a:extLst>
          </p:cNvPr>
          <p:cNvCxnSpPr>
            <a:cxnSpLocks/>
          </p:cNvCxnSpPr>
          <p:nvPr/>
        </p:nvCxnSpPr>
        <p:spPr bwMode="auto">
          <a:xfrm>
            <a:off x="4427455" y="2707187"/>
            <a:ext cx="1416689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77E2C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id="{E15728F2-7FD7-67CB-B47D-4CD1B6232EAB}"/>
              </a:ext>
            </a:extLst>
          </p:cNvPr>
          <p:cNvCxnSpPr>
            <a:cxnSpLocks/>
          </p:cNvCxnSpPr>
          <p:nvPr/>
        </p:nvCxnSpPr>
        <p:spPr bwMode="auto">
          <a:xfrm>
            <a:off x="6599537" y="2707187"/>
            <a:ext cx="1416689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8C95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05F374A1-955D-5F08-D7A5-AEF28F4BC2D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00" y="2423708"/>
            <a:ext cx="208076" cy="201167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62545331-C969-83FB-3AA5-148713ABD26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793" y="2423708"/>
            <a:ext cx="208076" cy="201167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48272415-29E8-34C3-119D-F8B44355083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3597" y="2423708"/>
            <a:ext cx="208076" cy="201167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92D91249-2E23-3DEE-77F1-03C8942CCA6C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596075" y="2439775"/>
            <a:ext cx="208524" cy="20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9616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: скругленные углы 8">
            <a:extLst>
              <a:ext uri="{FF2B5EF4-FFF2-40B4-BE49-F238E27FC236}">
                <a16:creationId xmlns:a16="http://schemas.microsoft.com/office/drawing/2014/main" id="{F4886E82-FEEC-846C-03FD-9C29541D1895}"/>
              </a:ext>
            </a:extLst>
          </p:cNvPr>
          <p:cNvSpPr/>
          <p:nvPr/>
        </p:nvSpPr>
        <p:spPr bwMode="auto">
          <a:xfrm flipH="1">
            <a:off x="-4" y="0"/>
            <a:ext cx="4572004" cy="5161346"/>
          </a:xfrm>
          <a:prstGeom prst="roundRect">
            <a:avLst>
              <a:gd name="adj" fmla="val 0"/>
            </a:avLst>
          </a:prstGeom>
          <a:gradFill flip="none" rotWithShape="1">
            <a:gsLst>
              <a:gs pos="100000">
                <a:srgbClr val="80F5D9"/>
              </a:gs>
              <a:gs pos="40000">
                <a:srgbClr val="008C95"/>
              </a:gs>
            </a:gsLst>
            <a:path path="circle">
              <a:fillToRect l="100000" t="100000"/>
            </a:path>
            <a:tileRect r="-100000" b="-10000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ru-RU" dirty="0"/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CC5C8E88-C345-3558-3115-BCD6047067F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609916" y="3767321"/>
            <a:ext cx="891992" cy="891992"/>
          </a:xfrm>
          <a:prstGeom prst="rect">
            <a:avLst/>
          </a:prstGeom>
        </p:spPr>
      </p:pic>
      <p:sp>
        <p:nvSpPr>
          <p:cNvPr id="28" name="Скругленный прямоугольник 27">
            <a:extLst>
              <a:ext uri="{FF2B5EF4-FFF2-40B4-BE49-F238E27FC236}">
                <a16:creationId xmlns:a16="http://schemas.microsoft.com/office/drawing/2014/main" id="{A993506E-AC09-A871-6F3B-76D512076634}"/>
              </a:ext>
            </a:extLst>
          </p:cNvPr>
          <p:cNvSpPr/>
          <p:nvPr/>
        </p:nvSpPr>
        <p:spPr bwMode="auto">
          <a:xfrm>
            <a:off x="328398" y="5922214"/>
            <a:ext cx="1728000" cy="17280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023FA83B-E0FE-43EC-828B-162B6FADFB8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63920" y="5255974"/>
            <a:ext cx="1636414" cy="1183692"/>
          </a:xfrm>
          <a:prstGeom prst="rect">
            <a:avLst/>
          </a:prstGeom>
        </p:spPr>
      </p:pic>
      <p:sp>
        <p:nvSpPr>
          <p:cNvPr id="24" name="Заголовок 1">
            <a:extLst>
              <a:ext uri="{FF2B5EF4-FFF2-40B4-BE49-F238E27FC236}">
                <a16:creationId xmlns:a16="http://schemas.microsoft.com/office/drawing/2014/main" id="{40BF5D06-0B0F-4A21-953F-3C24ED942A44}"/>
              </a:ext>
            </a:extLst>
          </p:cNvPr>
          <p:cNvSpPr txBox="1">
            <a:spLocks/>
          </p:cNvSpPr>
          <p:nvPr/>
        </p:nvSpPr>
        <p:spPr>
          <a:xfrm>
            <a:off x="431800" y="242570"/>
            <a:ext cx="3882142" cy="49244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ru-RU" sz="1800" smtClean="0">
                <a:solidFill>
                  <a:srgbClr val="008C95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5pPr>
            <a:lvl6pPr marL="389509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77902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16853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558042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sz="3200" b="1" dirty="0">
                <a:solidFill>
                  <a:schemeClr val="bg1"/>
                </a:solidFill>
              </a:rPr>
              <a:t>Что делать? 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12B15461-CCB5-FA6A-D140-84D7FA2D7A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775" y="-598092"/>
            <a:ext cx="8636400" cy="5292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F28EFE-FC3F-97A4-2C6F-DFA305E3FB2B}"/>
              </a:ext>
            </a:extLst>
          </p:cNvPr>
          <p:cNvSpPr txBox="1">
            <a:spLocks/>
          </p:cNvSpPr>
          <p:nvPr/>
        </p:nvSpPr>
        <p:spPr>
          <a:xfrm>
            <a:off x="431800" y="1123139"/>
            <a:ext cx="3530600" cy="92333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ru-RU" sz="1800" smtClean="0">
                <a:solidFill>
                  <a:srgbClr val="008C95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5pPr>
            <a:lvl6pPr marL="389509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77902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16853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558042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sz="2000" dirty="0">
                <a:solidFill>
                  <a:schemeClr val="bg1"/>
                </a:solidFill>
              </a:rPr>
              <a:t>Как не попасть </a:t>
            </a:r>
            <a:br>
              <a:rPr lang="ru-RU" sz="2000" dirty="0">
                <a:solidFill>
                  <a:schemeClr val="bg1"/>
                </a:solidFill>
              </a:rPr>
            </a:br>
            <a:r>
              <a:rPr lang="ru-RU" sz="2000" dirty="0">
                <a:solidFill>
                  <a:schemeClr val="bg1"/>
                </a:solidFill>
              </a:rPr>
              <a:t>в капкан </a:t>
            </a:r>
            <a:r>
              <a:rPr lang="ru-RU" sz="2000" b="1" dirty="0">
                <a:solidFill>
                  <a:schemeClr val="bg1"/>
                </a:solidFill>
              </a:rPr>
              <a:t>«Одиночество» </a:t>
            </a:r>
            <a:br>
              <a:rPr lang="ru-RU" sz="2000" b="1" dirty="0">
                <a:solidFill>
                  <a:schemeClr val="bg1"/>
                </a:solidFill>
              </a:rPr>
            </a:br>
            <a:r>
              <a:rPr lang="ru-RU" sz="2000" dirty="0">
                <a:solidFill>
                  <a:schemeClr val="bg1"/>
                </a:solidFill>
              </a:rPr>
              <a:t>или выбраться из него?</a:t>
            </a: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7AE754AF-78DB-F3E9-205E-532594E3A6FE}"/>
              </a:ext>
            </a:extLst>
          </p:cNvPr>
          <p:cNvSpPr txBox="1">
            <a:spLocks/>
          </p:cNvSpPr>
          <p:nvPr/>
        </p:nvSpPr>
        <p:spPr>
          <a:xfrm>
            <a:off x="5003805" y="2126818"/>
            <a:ext cx="3352795" cy="210826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defPPr>
              <a:defRPr lang="ru-RU"/>
            </a:defPPr>
            <a:lvl1pPr defTabSz="914400" fontAlgn="base">
              <a:spcBef>
                <a:spcPct val="0"/>
              </a:spcBef>
              <a:spcAft>
                <a:spcPct val="0"/>
              </a:spcAft>
              <a:defRPr sz="2000" kern="0">
                <a:solidFill>
                  <a:srgbClr val="00313C"/>
                </a:solidFill>
                <a:latin typeface="+mj-lt"/>
                <a:ea typeface="+mj-ea"/>
                <a:cs typeface="+mj-cs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5pPr>
            <a:lvl6pPr marL="389509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6pPr>
            <a:lvl7pPr marL="779021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7pPr>
            <a:lvl8pPr marL="1168531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8pPr>
            <a:lvl9pPr marL="1558042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9pPr>
          </a:lstStyle>
          <a:p>
            <a:pPr>
              <a:spcAft>
                <a:spcPts val="1000"/>
              </a:spcAft>
            </a:pPr>
            <a:r>
              <a:rPr lang="ru-RU" sz="1400" b="1" dirty="0"/>
              <a:t>Создание на работе комфортных условий:</a:t>
            </a:r>
          </a:p>
          <a:p>
            <a:pPr marL="342900" indent="-342900">
              <a:spcAft>
                <a:spcPts val="1000"/>
              </a:spcAft>
              <a:buClr>
                <a:srgbClr val="008C95"/>
              </a:buClr>
              <a:buFont typeface="Arial" panose="020B0604020202020204" pitchFamily="34" charset="0"/>
              <a:buChar char="•"/>
            </a:pPr>
            <a:r>
              <a:rPr lang="ru-RU" sz="1400" dirty="0"/>
              <a:t>Увеличение количества позитивных коммуникаций</a:t>
            </a:r>
          </a:p>
          <a:p>
            <a:pPr marL="342900" indent="-342900">
              <a:spcAft>
                <a:spcPts val="1000"/>
              </a:spcAft>
              <a:buClr>
                <a:srgbClr val="008C95"/>
              </a:buClr>
              <a:buFont typeface="Arial" panose="020B0604020202020204" pitchFamily="34" charset="0"/>
              <a:buChar char="•"/>
            </a:pPr>
            <a:r>
              <a:rPr lang="ru-RU" sz="1400" dirty="0"/>
              <a:t>Активное общение с коллегами, помощь друг другу в решении рабочих задач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ru-RU" sz="1400" dirty="0"/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65AF3938-F055-8195-350C-10D397F92948}"/>
              </a:ext>
            </a:extLst>
          </p:cNvPr>
          <p:cNvSpPr txBox="1">
            <a:spLocks/>
          </p:cNvSpPr>
          <p:nvPr/>
        </p:nvSpPr>
        <p:spPr>
          <a:xfrm>
            <a:off x="5003804" y="242570"/>
            <a:ext cx="2627780" cy="49244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ru-RU" sz="1800" smtClean="0">
                <a:solidFill>
                  <a:srgbClr val="008C95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5pPr>
            <a:lvl6pPr marL="389509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77902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16853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558042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/>
            <a:r>
              <a:rPr lang="ru-RU" sz="3200" b="1" kern="0" dirty="0"/>
              <a:t>Решение:</a:t>
            </a:r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4F26BE7B-03EC-B1BF-B7E4-9E4B379CEE17}"/>
              </a:ext>
            </a:extLst>
          </p:cNvPr>
          <p:cNvCxnSpPr>
            <a:cxnSpLocks/>
          </p:cNvCxnSpPr>
          <p:nvPr/>
        </p:nvCxnSpPr>
        <p:spPr bwMode="auto">
          <a:xfrm>
            <a:off x="5003805" y="1934177"/>
            <a:ext cx="307339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77E2C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8345542-0D76-34C2-5C5B-A93ED178553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805" y="1148047"/>
            <a:ext cx="902696" cy="689363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6D3D3D5-5EF0-8030-8F1D-32FD0E9EDE2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12725" y="3370646"/>
            <a:ext cx="1790700" cy="179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4831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: скругленные углы 8">
            <a:extLst>
              <a:ext uri="{FF2B5EF4-FFF2-40B4-BE49-F238E27FC236}">
                <a16:creationId xmlns:a16="http://schemas.microsoft.com/office/drawing/2014/main" id="{19BE873B-4ECB-7604-56EF-3BBA4B5A8B51}"/>
              </a:ext>
            </a:extLst>
          </p:cNvPr>
          <p:cNvSpPr/>
          <p:nvPr/>
        </p:nvSpPr>
        <p:spPr bwMode="auto">
          <a:xfrm flipH="1">
            <a:off x="-1" y="-9453"/>
            <a:ext cx="9144001" cy="1237833"/>
          </a:xfrm>
          <a:prstGeom prst="roundRect">
            <a:avLst>
              <a:gd name="adj" fmla="val 0"/>
            </a:avLst>
          </a:prstGeom>
          <a:gradFill flip="none" rotWithShape="1">
            <a:gsLst>
              <a:gs pos="100000">
                <a:srgbClr val="80F5D9"/>
              </a:gs>
              <a:gs pos="40000">
                <a:srgbClr val="008C95"/>
              </a:gs>
            </a:gsLst>
            <a:path path="circle">
              <a:fillToRect l="100000" t="100000"/>
            </a:path>
            <a:tileRect r="-100000" b="-10000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0F5253DD-B0E9-441C-42E7-04643599FB39}"/>
              </a:ext>
            </a:extLst>
          </p:cNvPr>
          <p:cNvSpPr/>
          <p:nvPr/>
        </p:nvSpPr>
        <p:spPr bwMode="auto">
          <a:xfrm>
            <a:off x="7133617" y="4276778"/>
            <a:ext cx="1841769" cy="495278"/>
          </a:xfrm>
          <a:prstGeom prst="ellipse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682E89CB-5C42-4CF7-8A92-D72F68A89020}"/>
              </a:ext>
            </a:extLst>
          </p:cNvPr>
          <p:cNvSpPr txBox="1">
            <a:spLocks/>
          </p:cNvSpPr>
          <p:nvPr/>
        </p:nvSpPr>
        <p:spPr>
          <a:xfrm>
            <a:off x="3194231" y="2215659"/>
            <a:ext cx="2258301" cy="185178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defPPr>
              <a:defRPr lang="ru-RU"/>
            </a:defPPr>
            <a:lvl1pPr marL="285750" indent="-285750" defTabSz="914400" fontAlgn="base">
              <a:spcBef>
                <a:spcPct val="0"/>
              </a:spcBef>
              <a:spcAft>
                <a:spcPts val="1000"/>
              </a:spcAft>
              <a:buClr>
                <a:srgbClr val="80F5D9"/>
              </a:buClr>
              <a:buFont typeface="Arial" panose="020B0604020202020204" pitchFamily="34" charset="0"/>
              <a:buChar char="•"/>
              <a:defRPr sz="1400" kern="0">
                <a:solidFill>
                  <a:srgbClr val="00313C"/>
                </a:solidFill>
                <a:latin typeface="+mj-lt"/>
                <a:ea typeface="+mj-ea"/>
                <a:cs typeface="+mj-cs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5pPr>
            <a:lvl6pPr marL="389509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6pPr>
            <a:lvl7pPr marL="779021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7pPr>
            <a:lvl8pPr marL="1168531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8pPr>
            <a:lvl9pPr marL="1558042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9pPr>
          </a:lstStyle>
          <a:p>
            <a:r>
              <a:rPr lang="ru-RU" dirty="0"/>
              <a:t>Сомнение </a:t>
            </a:r>
            <a:br>
              <a:rPr lang="ru-RU" dirty="0"/>
            </a:br>
            <a:r>
              <a:rPr lang="ru-RU" dirty="0"/>
              <a:t>в необходимости </a:t>
            </a:r>
            <a:br>
              <a:rPr lang="ru-RU" dirty="0"/>
            </a:br>
            <a:r>
              <a:rPr lang="ru-RU" dirty="0"/>
              <a:t>и полезности своей деятельности.</a:t>
            </a:r>
          </a:p>
          <a:p>
            <a:r>
              <a:rPr lang="ru-RU" dirty="0"/>
              <a:t>«Я вкладываю всю душу, а со мной так. Так зачем мне все это?» </a:t>
            </a: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F4E9D7BA-7B7D-443A-9C80-68F4F3E76B31}"/>
              </a:ext>
            </a:extLst>
          </p:cNvPr>
          <p:cNvSpPr txBox="1">
            <a:spLocks/>
          </p:cNvSpPr>
          <p:nvPr/>
        </p:nvSpPr>
        <p:spPr>
          <a:xfrm>
            <a:off x="5808856" y="2215659"/>
            <a:ext cx="2173856" cy="99001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defPPr>
              <a:defRPr lang="ru-RU"/>
            </a:defPPr>
            <a:lvl1pPr marL="285750" indent="-285750" defTabSz="914400" fontAlgn="base">
              <a:spcBef>
                <a:spcPct val="0"/>
              </a:spcBef>
              <a:spcAft>
                <a:spcPts val="1000"/>
              </a:spcAft>
              <a:buClr>
                <a:srgbClr val="80F5D9"/>
              </a:buClr>
              <a:buFont typeface="Arial" panose="020B0604020202020204" pitchFamily="34" charset="0"/>
              <a:buChar char="•"/>
              <a:defRPr sz="1400" kern="0">
                <a:solidFill>
                  <a:srgbClr val="00313C"/>
                </a:solidFill>
                <a:latin typeface="+mj-lt"/>
                <a:ea typeface="+mj-ea"/>
                <a:cs typeface="+mj-cs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5pPr>
            <a:lvl6pPr marL="389509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6pPr>
            <a:lvl7pPr marL="779021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7pPr>
            <a:lvl8pPr marL="1168531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8pPr>
            <a:lvl9pPr marL="1558042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9pPr>
          </a:lstStyle>
          <a:p>
            <a:r>
              <a:rPr lang="ru-RU" dirty="0"/>
              <a:t>Снижение самооценки</a:t>
            </a:r>
          </a:p>
          <a:p>
            <a:r>
              <a:rPr lang="ru-RU" dirty="0"/>
              <a:t>Формальное исполнение своих обязанностей</a:t>
            </a:r>
          </a:p>
        </p:txBody>
      </p:sp>
      <p:sp>
        <p:nvSpPr>
          <p:cNvPr id="21" name="Заголовок 1">
            <a:extLst>
              <a:ext uri="{FF2B5EF4-FFF2-40B4-BE49-F238E27FC236}">
                <a16:creationId xmlns:a16="http://schemas.microsoft.com/office/drawing/2014/main" id="{E2D39604-2B04-C9BD-5DC7-1C3325E57C01}"/>
              </a:ext>
            </a:extLst>
          </p:cNvPr>
          <p:cNvSpPr txBox="1">
            <a:spLocks/>
          </p:cNvSpPr>
          <p:nvPr/>
        </p:nvSpPr>
        <p:spPr>
          <a:xfrm>
            <a:off x="431800" y="414364"/>
            <a:ext cx="7162800" cy="49244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ru-RU" sz="1800" smtClean="0">
                <a:solidFill>
                  <a:srgbClr val="008C95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5pPr>
            <a:lvl6pPr marL="389509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77902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16853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558042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/>
            <a:r>
              <a:rPr lang="ru-RU" sz="2000" b="1" kern="0" dirty="0">
                <a:solidFill>
                  <a:schemeClr val="bg1"/>
                </a:solidFill>
              </a:rPr>
              <a:t>Капкан </a:t>
            </a:r>
            <a:r>
              <a:rPr lang="ru-RU" sz="3200" b="1" kern="0" dirty="0">
                <a:solidFill>
                  <a:schemeClr val="bg1"/>
                </a:solidFill>
              </a:rPr>
              <a:t>«РЕАКЦИЯ НА КРИТИКУ» </a:t>
            </a:r>
          </a:p>
        </p:txBody>
      </p:sp>
      <p:sp>
        <p:nvSpPr>
          <p:cNvPr id="22" name="Заголовок 1">
            <a:extLst>
              <a:ext uri="{FF2B5EF4-FFF2-40B4-BE49-F238E27FC236}">
                <a16:creationId xmlns:a16="http://schemas.microsoft.com/office/drawing/2014/main" id="{CD4E879D-4369-60F9-C535-44BC04979498}"/>
              </a:ext>
            </a:extLst>
          </p:cNvPr>
          <p:cNvSpPr txBox="1">
            <a:spLocks/>
          </p:cNvSpPr>
          <p:nvPr/>
        </p:nvSpPr>
        <p:spPr>
          <a:xfrm>
            <a:off x="431800" y="1361277"/>
            <a:ext cx="1521196" cy="307777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ru-RU" sz="1800" smtClean="0">
                <a:solidFill>
                  <a:srgbClr val="008C95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5pPr>
            <a:lvl6pPr marL="389509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77902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16853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558042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/>
            <a:r>
              <a:rPr lang="ru-RU" sz="2000" kern="0" dirty="0"/>
              <a:t>Признаки:</a:t>
            </a:r>
          </a:p>
        </p:txBody>
      </p:sp>
      <p:sp>
        <p:nvSpPr>
          <p:cNvPr id="24" name="Заголовок 1">
            <a:extLst>
              <a:ext uri="{FF2B5EF4-FFF2-40B4-BE49-F238E27FC236}">
                <a16:creationId xmlns:a16="http://schemas.microsoft.com/office/drawing/2014/main" id="{9EF99055-2D61-9188-A6C4-DDAC85175F24}"/>
              </a:ext>
            </a:extLst>
          </p:cNvPr>
          <p:cNvSpPr txBox="1">
            <a:spLocks/>
          </p:cNvSpPr>
          <p:nvPr/>
        </p:nvSpPr>
        <p:spPr>
          <a:xfrm>
            <a:off x="431800" y="764745"/>
            <a:ext cx="4473748" cy="30777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ru-RU" sz="1800" smtClean="0">
                <a:solidFill>
                  <a:srgbClr val="008C95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5pPr>
            <a:lvl6pPr marL="389509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77902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16853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558042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/>
            <a:endParaRPr lang="ru-RU" sz="2000" b="1" kern="0" dirty="0">
              <a:solidFill>
                <a:schemeClr val="bg1"/>
              </a:solidFill>
            </a:endParaRPr>
          </a:p>
        </p:txBody>
      </p:sp>
      <p:sp>
        <p:nvSpPr>
          <p:cNvPr id="25" name="Заголовок 1">
            <a:extLst>
              <a:ext uri="{FF2B5EF4-FFF2-40B4-BE49-F238E27FC236}">
                <a16:creationId xmlns:a16="http://schemas.microsoft.com/office/drawing/2014/main" id="{F0386D88-4870-AD63-7BFD-6714AC032257}"/>
              </a:ext>
            </a:extLst>
          </p:cNvPr>
          <p:cNvSpPr txBox="1">
            <a:spLocks/>
          </p:cNvSpPr>
          <p:nvPr/>
        </p:nvSpPr>
        <p:spPr>
          <a:xfrm>
            <a:off x="431800" y="2215659"/>
            <a:ext cx="1954784" cy="210826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ru-RU" sz="1800" smtClean="0">
                <a:solidFill>
                  <a:srgbClr val="008C95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5pPr>
            <a:lvl6pPr marL="389509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77902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16853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558042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 defTabSz="914400">
              <a:spcAft>
                <a:spcPts val="1000"/>
              </a:spcAft>
              <a:buClr>
                <a:srgbClr val="80F5D9"/>
              </a:buClr>
              <a:buFont typeface="Arial" panose="020B0604020202020204" pitchFamily="34" charset="0"/>
              <a:buChar char="•"/>
            </a:pPr>
            <a:r>
              <a:rPr lang="ru-RU" sz="1400" kern="0" dirty="0">
                <a:solidFill>
                  <a:srgbClr val="00313C"/>
                </a:solidFill>
              </a:rPr>
              <a:t>Работаю, допускаю ошибки</a:t>
            </a:r>
          </a:p>
          <a:p>
            <a:pPr marL="285750" indent="-285750" defTabSz="914400">
              <a:spcAft>
                <a:spcPts val="1000"/>
              </a:spcAft>
              <a:buClr>
                <a:srgbClr val="80F5D9"/>
              </a:buClr>
              <a:buFont typeface="Arial" panose="020B0604020202020204" pitchFamily="34" charset="0"/>
              <a:buChar char="•"/>
            </a:pPr>
            <a:r>
              <a:rPr lang="ru-RU" sz="1400" kern="0" dirty="0">
                <a:solidFill>
                  <a:srgbClr val="00313C"/>
                </a:solidFill>
              </a:rPr>
              <a:t>Получаю корректирующую обратную связь от руководства</a:t>
            </a:r>
          </a:p>
          <a:p>
            <a:pPr marL="285750" indent="-285750" defTabSz="914400">
              <a:spcAft>
                <a:spcPts val="1000"/>
              </a:spcAft>
              <a:buClr>
                <a:srgbClr val="80F5D9"/>
              </a:buClr>
              <a:buFont typeface="Arial" panose="020B0604020202020204" pitchFamily="34" charset="0"/>
              <a:buChar char="•"/>
            </a:pPr>
            <a:r>
              <a:rPr lang="ru-RU" sz="1400" kern="0" dirty="0">
                <a:solidFill>
                  <a:srgbClr val="00313C"/>
                </a:solidFill>
              </a:rPr>
              <a:t>«Вешаю нос»</a:t>
            </a:r>
          </a:p>
          <a:p>
            <a:pPr marL="285750" indent="-285750" defTabSz="914400">
              <a:spcAft>
                <a:spcPts val="1000"/>
              </a:spcAft>
              <a:buClr>
                <a:srgbClr val="80F5D9"/>
              </a:buClr>
              <a:buFont typeface="Arial" panose="020B0604020202020204" pitchFamily="34" charset="0"/>
              <a:buChar char="•"/>
            </a:pPr>
            <a:endParaRPr lang="ru-RU" sz="1400" kern="0" dirty="0">
              <a:solidFill>
                <a:srgbClr val="00313C"/>
              </a:solidFill>
            </a:endParaRPr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D565B0A7-CB30-C5CC-DEA5-B450DD0B9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825" y="-652031"/>
            <a:ext cx="8636400" cy="529200"/>
          </a:xfrm>
        </p:spPr>
        <p:txBody>
          <a:bodyPr/>
          <a:lstStyle/>
          <a:p>
            <a:endParaRPr lang="ru-RU" dirty="0"/>
          </a:p>
        </p:txBody>
      </p: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00CB968B-5A8E-AF4B-2667-31724CB10655}"/>
              </a:ext>
            </a:extLst>
          </p:cNvPr>
          <p:cNvCxnSpPr>
            <a:cxnSpLocks/>
          </p:cNvCxnSpPr>
          <p:nvPr/>
        </p:nvCxnSpPr>
        <p:spPr bwMode="auto">
          <a:xfrm>
            <a:off x="431800" y="2127217"/>
            <a:ext cx="195478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77E2C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9ACB99D8-ABF9-A7C4-AA49-38F0CD61F30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00" y="1832380"/>
            <a:ext cx="208076" cy="201167"/>
          </a:xfrm>
          <a:prstGeom prst="rect">
            <a:avLst/>
          </a:prstGeom>
        </p:spPr>
      </p:pic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id="{69FB6202-9056-0F33-E701-9EE33B1AE8B2}"/>
              </a:ext>
            </a:extLst>
          </p:cNvPr>
          <p:cNvCxnSpPr>
            <a:cxnSpLocks/>
          </p:cNvCxnSpPr>
          <p:nvPr/>
        </p:nvCxnSpPr>
        <p:spPr bwMode="auto">
          <a:xfrm>
            <a:off x="3194232" y="2127217"/>
            <a:ext cx="204074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77E2C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CAC84013-46C6-A929-7C1B-80E6632438C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4232" y="1832380"/>
            <a:ext cx="208076" cy="201167"/>
          </a:xfrm>
          <a:prstGeom prst="rect">
            <a:avLst/>
          </a:prstGeom>
        </p:spPr>
      </p:pic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id="{9718A90D-3554-E141-1E81-290908349F22}"/>
              </a:ext>
            </a:extLst>
          </p:cNvPr>
          <p:cNvCxnSpPr>
            <a:cxnSpLocks/>
          </p:cNvCxnSpPr>
          <p:nvPr/>
        </p:nvCxnSpPr>
        <p:spPr bwMode="auto">
          <a:xfrm>
            <a:off x="5808856" y="2127217"/>
            <a:ext cx="204584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77E2C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2F9AD501-9D51-8E47-0188-7255CE1C411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8856" y="1832380"/>
            <a:ext cx="208076" cy="201167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23021F4-9EFA-63FA-35DF-129592FE62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8362" y="3286920"/>
            <a:ext cx="1028700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7311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Критика и похвала на работе: как и что делать на публике, а что - только в  личном общении">
            <a:extLst>
              <a:ext uri="{FF2B5EF4-FFF2-40B4-BE49-F238E27FC236}">
                <a16:creationId xmlns:a16="http://schemas.microsoft.com/office/drawing/2014/main" id="{EF1C567B-E7DE-B1AA-8E26-E917DA6A1D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767" y="0"/>
            <a:ext cx="9806873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Прямоугольник: скругленные углы 8">
            <a:extLst>
              <a:ext uri="{FF2B5EF4-FFF2-40B4-BE49-F238E27FC236}">
                <a16:creationId xmlns:a16="http://schemas.microsoft.com/office/drawing/2014/main" id="{F4886E82-FEEC-846C-03FD-9C29541D1895}"/>
              </a:ext>
            </a:extLst>
          </p:cNvPr>
          <p:cNvSpPr/>
          <p:nvPr/>
        </p:nvSpPr>
        <p:spPr bwMode="auto">
          <a:xfrm flipH="1">
            <a:off x="-4" y="0"/>
            <a:ext cx="4572004" cy="5161346"/>
          </a:xfrm>
          <a:prstGeom prst="roundRect">
            <a:avLst>
              <a:gd name="adj" fmla="val 0"/>
            </a:avLst>
          </a:prstGeom>
          <a:gradFill flip="none" rotWithShape="1">
            <a:gsLst>
              <a:gs pos="100000">
                <a:srgbClr val="80F5D9"/>
              </a:gs>
              <a:gs pos="40000">
                <a:srgbClr val="008C95"/>
              </a:gs>
            </a:gsLst>
            <a:path path="circle">
              <a:fillToRect l="100000" t="100000"/>
            </a:path>
            <a:tileRect r="-100000" b="-10000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ru-RU" dirty="0"/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CC5C8E88-C345-3558-3115-BCD6047067F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2609916" y="3767321"/>
            <a:ext cx="891992" cy="891992"/>
          </a:xfrm>
          <a:prstGeom prst="rect">
            <a:avLst/>
          </a:prstGeom>
        </p:spPr>
      </p:pic>
      <p:sp>
        <p:nvSpPr>
          <p:cNvPr id="28" name="Скругленный прямоугольник 27">
            <a:extLst>
              <a:ext uri="{FF2B5EF4-FFF2-40B4-BE49-F238E27FC236}">
                <a16:creationId xmlns:a16="http://schemas.microsoft.com/office/drawing/2014/main" id="{A993506E-AC09-A871-6F3B-76D512076634}"/>
              </a:ext>
            </a:extLst>
          </p:cNvPr>
          <p:cNvSpPr/>
          <p:nvPr/>
        </p:nvSpPr>
        <p:spPr bwMode="auto">
          <a:xfrm>
            <a:off x="328398" y="5922214"/>
            <a:ext cx="1728000" cy="17280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023FA83B-E0FE-43EC-828B-162B6FADFB8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63920" y="5255974"/>
            <a:ext cx="1636414" cy="1183692"/>
          </a:xfrm>
          <a:prstGeom prst="rect">
            <a:avLst/>
          </a:prstGeom>
        </p:spPr>
      </p:pic>
      <p:sp>
        <p:nvSpPr>
          <p:cNvPr id="24" name="Заголовок 1">
            <a:extLst>
              <a:ext uri="{FF2B5EF4-FFF2-40B4-BE49-F238E27FC236}">
                <a16:creationId xmlns:a16="http://schemas.microsoft.com/office/drawing/2014/main" id="{40BF5D06-0B0F-4A21-953F-3C24ED942A44}"/>
              </a:ext>
            </a:extLst>
          </p:cNvPr>
          <p:cNvSpPr txBox="1">
            <a:spLocks/>
          </p:cNvSpPr>
          <p:nvPr/>
        </p:nvSpPr>
        <p:spPr>
          <a:xfrm>
            <a:off x="431800" y="242570"/>
            <a:ext cx="3882142" cy="49244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ru-RU" sz="1800" smtClean="0">
                <a:solidFill>
                  <a:srgbClr val="008C95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5pPr>
            <a:lvl6pPr marL="389509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77902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16853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558042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sz="3200" b="1" dirty="0">
                <a:solidFill>
                  <a:schemeClr val="bg1"/>
                </a:solidFill>
              </a:rPr>
              <a:t>Что делать? 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12B15461-CCB5-FA6A-D140-84D7FA2D7A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775" y="-598092"/>
            <a:ext cx="8636400" cy="5292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F28EFE-FC3F-97A4-2C6F-DFA305E3FB2B}"/>
              </a:ext>
            </a:extLst>
          </p:cNvPr>
          <p:cNvSpPr txBox="1">
            <a:spLocks/>
          </p:cNvSpPr>
          <p:nvPr/>
        </p:nvSpPr>
        <p:spPr>
          <a:xfrm>
            <a:off x="431800" y="1123139"/>
            <a:ext cx="4140200" cy="92333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ru-RU" sz="1800" smtClean="0">
                <a:solidFill>
                  <a:srgbClr val="008C95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5pPr>
            <a:lvl6pPr marL="389509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77902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16853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558042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sz="2000" dirty="0">
                <a:solidFill>
                  <a:schemeClr val="bg1"/>
                </a:solidFill>
              </a:rPr>
              <a:t>Как не попасть </a:t>
            </a:r>
            <a:br>
              <a:rPr lang="ru-RU" sz="2000" dirty="0">
                <a:solidFill>
                  <a:schemeClr val="bg1"/>
                </a:solidFill>
              </a:rPr>
            </a:br>
            <a:r>
              <a:rPr lang="ru-RU" sz="2000" dirty="0">
                <a:solidFill>
                  <a:schemeClr val="bg1"/>
                </a:solidFill>
              </a:rPr>
              <a:t>в капкан </a:t>
            </a:r>
            <a:r>
              <a:rPr lang="ru-RU" sz="2000" b="1" dirty="0">
                <a:solidFill>
                  <a:schemeClr val="bg1"/>
                </a:solidFill>
              </a:rPr>
              <a:t>«Реакция на критику» </a:t>
            </a:r>
            <a:br>
              <a:rPr lang="ru-RU" sz="2000" b="1" dirty="0">
                <a:solidFill>
                  <a:schemeClr val="bg1"/>
                </a:solidFill>
              </a:rPr>
            </a:br>
            <a:r>
              <a:rPr lang="ru-RU" sz="2000" dirty="0">
                <a:solidFill>
                  <a:schemeClr val="bg1"/>
                </a:solidFill>
              </a:rPr>
              <a:t>или выбраться из него?</a:t>
            </a:r>
          </a:p>
        </p:txBody>
      </p:sp>
    </p:spTree>
    <p:extLst>
      <p:ext uri="{BB962C8B-B14F-4D97-AF65-F5344CB8AC3E}">
        <p14:creationId xmlns:p14="http://schemas.microsoft.com/office/powerpoint/2010/main" val="22473280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: скругленные углы 8">
            <a:extLst>
              <a:ext uri="{FF2B5EF4-FFF2-40B4-BE49-F238E27FC236}">
                <a16:creationId xmlns:a16="http://schemas.microsoft.com/office/drawing/2014/main" id="{F4886E82-FEEC-846C-03FD-9C29541D1895}"/>
              </a:ext>
            </a:extLst>
          </p:cNvPr>
          <p:cNvSpPr/>
          <p:nvPr/>
        </p:nvSpPr>
        <p:spPr bwMode="auto">
          <a:xfrm flipH="1">
            <a:off x="-4" y="0"/>
            <a:ext cx="4572004" cy="5161346"/>
          </a:xfrm>
          <a:prstGeom prst="roundRect">
            <a:avLst>
              <a:gd name="adj" fmla="val 0"/>
            </a:avLst>
          </a:prstGeom>
          <a:gradFill flip="none" rotWithShape="1">
            <a:gsLst>
              <a:gs pos="100000">
                <a:srgbClr val="80F5D9"/>
              </a:gs>
              <a:gs pos="40000">
                <a:srgbClr val="008C95"/>
              </a:gs>
            </a:gsLst>
            <a:path path="circle">
              <a:fillToRect l="100000" t="100000"/>
            </a:path>
            <a:tileRect r="-100000" b="-10000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ru-RU" dirty="0"/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CC5C8E88-C345-3558-3115-BCD6047067F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609916" y="3767321"/>
            <a:ext cx="891992" cy="891992"/>
          </a:xfrm>
          <a:prstGeom prst="rect">
            <a:avLst/>
          </a:prstGeom>
        </p:spPr>
      </p:pic>
      <p:sp>
        <p:nvSpPr>
          <p:cNvPr id="28" name="Скругленный прямоугольник 27">
            <a:extLst>
              <a:ext uri="{FF2B5EF4-FFF2-40B4-BE49-F238E27FC236}">
                <a16:creationId xmlns:a16="http://schemas.microsoft.com/office/drawing/2014/main" id="{A993506E-AC09-A871-6F3B-76D512076634}"/>
              </a:ext>
            </a:extLst>
          </p:cNvPr>
          <p:cNvSpPr/>
          <p:nvPr/>
        </p:nvSpPr>
        <p:spPr bwMode="auto">
          <a:xfrm>
            <a:off x="328398" y="5922214"/>
            <a:ext cx="1728000" cy="17280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023FA83B-E0FE-43EC-828B-162B6FADFB8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63920" y="5255974"/>
            <a:ext cx="1636414" cy="1183692"/>
          </a:xfrm>
          <a:prstGeom prst="rect">
            <a:avLst/>
          </a:prstGeom>
        </p:spPr>
      </p:pic>
      <p:sp>
        <p:nvSpPr>
          <p:cNvPr id="24" name="Заголовок 1">
            <a:extLst>
              <a:ext uri="{FF2B5EF4-FFF2-40B4-BE49-F238E27FC236}">
                <a16:creationId xmlns:a16="http://schemas.microsoft.com/office/drawing/2014/main" id="{40BF5D06-0B0F-4A21-953F-3C24ED942A44}"/>
              </a:ext>
            </a:extLst>
          </p:cNvPr>
          <p:cNvSpPr txBox="1">
            <a:spLocks/>
          </p:cNvSpPr>
          <p:nvPr/>
        </p:nvSpPr>
        <p:spPr>
          <a:xfrm>
            <a:off x="431800" y="242570"/>
            <a:ext cx="3882142" cy="49244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ru-RU" sz="1800" smtClean="0">
                <a:solidFill>
                  <a:srgbClr val="008C95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5pPr>
            <a:lvl6pPr marL="389509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77902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16853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558042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sz="3200" b="1" dirty="0">
                <a:solidFill>
                  <a:schemeClr val="bg1"/>
                </a:solidFill>
              </a:rPr>
              <a:t>Что делать? 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12B15461-CCB5-FA6A-D140-84D7FA2D7A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775" y="-598092"/>
            <a:ext cx="8636400" cy="5292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F28EFE-FC3F-97A4-2C6F-DFA305E3FB2B}"/>
              </a:ext>
            </a:extLst>
          </p:cNvPr>
          <p:cNvSpPr txBox="1">
            <a:spLocks/>
          </p:cNvSpPr>
          <p:nvPr/>
        </p:nvSpPr>
        <p:spPr>
          <a:xfrm>
            <a:off x="431800" y="1123139"/>
            <a:ext cx="4140200" cy="92333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ru-RU" sz="1800" smtClean="0">
                <a:solidFill>
                  <a:srgbClr val="008C95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5pPr>
            <a:lvl6pPr marL="389509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77902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16853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558042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sz="2000" dirty="0">
                <a:solidFill>
                  <a:schemeClr val="bg1"/>
                </a:solidFill>
              </a:rPr>
              <a:t>Как не попасть </a:t>
            </a:r>
            <a:br>
              <a:rPr lang="ru-RU" sz="2000" dirty="0">
                <a:solidFill>
                  <a:schemeClr val="bg1"/>
                </a:solidFill>
              </a:rPr>
            </a:br>
            <a:r>
              <a:rPr lang="ru-RU" sz="2000" dirty="0">
                <a:solidFill>
                  <a:schemeClr val="bg1"/>
                </a:solidFill>
              </a:rPr>
              <a:t>в капкан </a:t>
            </a:r>
            <a:r>
              <a:rPr lang="ru-RU" sz="2000" b="1" dirty="0">
                <a:solidFill>
                  <a:schemeClr val="bg1"/>
                </a:solidFill>
              </a:rPr>
              <a:t>«Реакция на критику» </a:t>
            </a:r>
            <a:br>
              <a:rPr lang="ru-RU" sz="2000" b="1" dirty="0">
                <a:solidFill>
                  <a:schemeClr val="bg1"/>
                </a:solidFill>
              </a:rPr>
            </a:br>
            <a:r>
              <a:rPr lang="ru-RU" sz="2000" dirty="0">
                <a:solidFill>
                  <a:schemeClr val="bg1"/>
                </a:solidFill>
              </a:rPr>
              <a:t>или выбраться из него?</a:t>
            </a: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7AE754AF-78DB-F3E9-205E-532594E3A6FE}"/>
              </a:ext>
            </a:extLst>
          </p:cNvPr>
          <p:cNvSpPr txBox="1">
            <a:spLocks/>
          </p:cNvSpPr>
          <p:nvPr/>
        </p:nvSpPr>
        <p:spPr>
          <a:xfrm>
            <a:off x="5003805" y="2126818"/>
            <a:ext cx="3352795" cy="1892826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defPPr>
              <a:defRPr lang="ru-RU"/>
            </a:defPPr>
            <a:lvl1pPr defTabSz="914400" fontAlgn="base">
              <a:spcBef>
                <a:spcPct val="0"/>
              </a:spcBef>
              <a:spcAft>
                <a:spcPct val="0"/>
              </a:spcAft>
              <a:defRPr sz="2000" kern="0">
                <a:solidFill>
                  <a:srgbClr val="00313C"/>
                </a:solidFill>
                <a:latin typeface="+mj-lt"/>
                <a:ea typeface="+mj-ea"/>
                <a:cs typeface="+mj-cs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5pPr>
            <a:lvl6pPr marL="389509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6pPr>
            <a:lvl7pPr marL="779021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7pPr>
            <a:lvl8pPr marL="1168531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8pPr>
            <a:lvl9pPr marL="1558042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9pPr>
          </a:lstStyle>
          <a:p>
            <a:pPr marL="342900" indent="-342900">
              <a:spcAft>
                <a:spcPts val="1000"/>
              </a:spcAft>
              <a:buClr>
                <a:srgbClr val="008C95"/>
              </a:buClr>
              <a:buFont typeface="Arial" panose="020B0604020202020204" pitchFamily="34" charset="0"/>
              <a:buChar char="•"/>
            </a:pPr>
            <a:r>
              <a:rPr lang="ru-RU" sz="1400" dirty="0"/>
              <a:t>Здоровая самооценка</a:t>
            </a:r>
          </a:p>
          <a:p>
            <a:pPr marL="342900" indent="-342900">
              <a:spcAft>
                <a:spcPts val="1000"/>
              </a:spcAft>
              <a:buClr>
                <a:srgbClr val="008C95"/>
              </a:buClr>
              <a:buFont typeface="Arial" panose="020B0604020202020204" pitchFamily="34" charset="0"/>
              <a:buChar char="•"/>
            </a:pPr>
            <a:r>
              <a:rPr lang="ru-RU" sz="1400" dirty="0"/>
              <a:t>Благодарность за обратную связь</a:t>
            </a:r>
          </a:p>
          <a:p>
            <a:pPr marL="342900" indent="-342900">
              <a:spcAft>
                <a:spcPts val="1000"/>
              </a:spcAft>
              <a:buClr>
                <a:srgbClr val="008C95"/>
              </a:buClr>
              <a:buFont typeface="Arial" panose="020B0604020202020204" pitchFamily="34" charset="0"/>
              <a:buChar char="•"/>
            </a:pPr>
            <a:r>
              <a:rPr lang="ru-RU" sz="1400" dirty="0"/>
              <a:t>«Я могу ошибаться и, благодаря опыту, корректировать свои действия и приближаться к своим личным и рабочим целям»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ru-RU" sz="1400" dirty="0"/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65AF3938-F055-8195-350C-10D397F92948}"/>
              </a:ext>
            </a:extLst>
          </p:cNvPr>
          <p:cNvSpPr txBox="1">
            <a:spLocks/>
          </p:cNvSpPr>
          <p:nvPr/>
        </p:nvSpPr>
        <p:spPr>
          <a:xfrm>
            <a:off x="5003804" y="242570"/>
            <a:ext cx="2627780" cy="49244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ru-RU" sz="1800" smtClean="0">
                <a:solidFill>
                  <a:srgbClr val="008C95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5pPr>
            <a:lvl6pPr marL="389509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77902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16853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558042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/>
            <a:r>
              <a:rPr lang="ru-RU" sz="3200" b="1" kern="0" dirty="0"/>
              <a:t>Решение:</a:t>
            </a:r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4F26BE7B-03EC-B1BF-B7E4-9E4B379CEE17}"/>
              </a:ext>
            </a:extLst>
          </p:cNvPr>
          <p:cNvCxnSpPr>
            <a:cxnSpLocks/>
          </p:cNvCxnSpPr>
          <p:nvPr/>
        </p:nvCxnSpPr>
        <p:spPr bwMode="auto">
          <a:xfrm>
            <a:off x="5003805" y="1934177"/>
            <a:ext cx="307339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77E2C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BEF680A-DD75-23E0-B827-279441F52E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805" y="1169505"/>
            <a:ext cx="754176" cy="689364"/>
          </a:xfrm>
          <a:prstGeom prst="rect">
            <a:avLst/>
          </a:prstGeom>
        </p:spPr>
      </p:pic>
      <p:pic>
        <p:nvPicPr>
          <p:cNvPr id="15" name="Рисунок 14" descr="Комментарий &quot;Сердце&quot; контур">
            <a:extLst>
              <a:ext uri="{FF2B5EF4-FFF2-40B4-BE49-F238E27FC236}">
                <a16:creationId xmlns:a16="http://schemas.microsoft.com/office/drawing/2014/main" id="{EA1F6B5A-8C3C-F6B4-8CBE-8CF65C5A6FC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flipH="1">
            <a:off x="113298" y="2952343"/>
            <a:ext cx="2134602" cy="2134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20095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988EF451-B2BA-B520-99BB-915193017739}"/>
              </a:ext>
            </a:extLst>
          </p:cNvPr>
          <p:cNvSpPr/>
          <p:nvPr/>
        </p:nvSpPr>
        <p:spPr bwMode="auto">
          <a:xfrm>
            <a:off x="0" y="-23170"/>
            <a:ext cx="9144000" cy="5583711"/>
          </a:xfrm>
          <a:prstGeom prst="rect">
            <a:avLst/>
          </a:prstGeom>
          <a:solidFill>
            <a:srgbClr val="00313C">
              <a:alpha val="7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03E6F5FB-2428-1D6C-E814-990308F095CE}"/>
              </a:ext>
            </a:extLst>
          </p:cNvPr>
          <p:cNvSpPr/>
          <p:nvPr/>
        </p:nvSpPr>
        <p:spPr bwMode="auto">
          <a:xfrm>
            <a:off x="0" y="1051"/>
            <a:ext cx="11121887" cy="5351386"/>
          </a:xfrm>
          <a:prstGeom prst="rect">
            <a:avLst/>
          </a:prstGeom>
          <a:gradFill flip="none" rotWithShape="1">
            <a:gsLst>
              <a:gs pos="17000">
                <a:srgbClr val="00313C"/>
              </a:gs>
              <a:gs pos="80000">
                <a:srgbClr val="00313C">
                  <a:alpha val="0"/>
                </a:srgb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15CBA737-174C-4E71-B85C-F5505A009E8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-4434" t="36721" r="15414" b="-1005"/>
          <a:stretch/>
        </p:blipFill>
        <p:spPr>
          <a:xfrm rot="10364571">
            <a:off x="1946035" y="1789806"/>
            <a:ext cx="2041763" cy="1644872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DA130AF3-5133-452F-B3FD-1EFE30F6568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-5003" t="36721" r="15415" b="-291"/>
          <a:stretch/>
        </p:blipFill>
        <p:spPr>
          <a:xfrm rot="21256944">
            <a:off x="1419335" y="2517079"/>
            <a:ext cx="2054794" cy="1626580"/>
          </a:xfrm>
          <a:prstGeom prst="rect">
            <a:avLst/>
          </a:prstGeom>
        </p:spPr>
      </p:pic>
      <p:sp>
        <p:nvSpPr>
          <p:cNvPr id="2" name="Овал 1">
            <a:extLst>
              <a:ext uri="{FF2B5EF4-FFF2-40B4-BE49-F238E27FC236}">
                <a16:creationId xmlns:a16="http://schemas.microsoft.com/office/drawing/2014/main" id="{25BAF531-0942-5697-98B0-8C56CDEFEF33}"/>
              </a:ext>
            </a:extLst>
          </p:cNvPr>
          <p:cNvSpPr/>
          <p:nvPr/>
        </p:nvSpPr>
        <p:spPr bwMode="auto">
          <a:xfrm>
            <a:off x="6601311" y="2540889"/>
            <a:ext cx="1881202" cy="2151666"/>
          </a:xfrm>
          <a:custGeom>
            <a:avLst/>
            <a:gdLst>
              <a:gd name="connsiteX0" fmla="*/ 0 w 1554900"/>
              <a:gd name="connsiteY0" fmla="*/ 777450 h 1554900"/>
              <a:gd name="connsiteX1" fmla="*/ 777450 w 1554900"/>
              <a:gd name="connsiteY1" fmla="*/ 0 h 1554900"/>
              <a:gd name="connsiteX2" fmla="*/ 1554900 w 1554900"/>
              <a:gd name="connsiteY2" fmla="*/ 777450 h 1554900"/>
              <a:gd name="connsiteX3" fmla="*/ 777450 w 1554900"/>
              <a:gd name="connsiteY3" fmla="*/ 1554900 h 1554900"/>
              <a:gd name="connsiteX4" fmla="*/ 0 w 1554900"/>
              <a:gd name="connsiteY4" fmla="*/ 777450 h 1554900"/>
              <a:gd name="connsiteX0" fmla="*/ 326302 w 1881202"/>
              <a:gd name="connsiteY0" fmla="*/ 777450 h 2151666"/>
              <a:gd name="connsiteX1" fmla="*/ 1103752 w 1881202"/>
              <a:gd name="connsiteY1" fmla="*/ 0 h 2151666"/>
              <a:gd name="connsiteX2" fmla="*/ 1881202 w 1881202"/>
              <a:gd name="connsiteY2" fmla="*/ 777450 h 2151666"/>
              <a:gd name="connsiteX3" fmla="*/ 189352 w 1881202"/>
              <a:gd name="connsiteY3" fmla="*/ 2151666 h 2151666"/>
              <a:gd name="connsiteX4" fmla="*/ 326302 w 1881202"/>
              <a:gd name="connsiteY4" fmla="*/ 777450 h 2151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81202" h="2151666">
                <a:moveTo>
                  <a:pt x="326302" y="777450"/>
                </a:moveTo>
                <a:cubicBezTo>
                  <a:pt x="478702" y="418839"/>
                  <a:pt x="674378" y="0"/>
                  <a:pt x="1103752" y="0"/>
                </a:cubicBezTo>
                <a:cubicBezTo>
                  <a:pt x="1533126" y="0"/>
                  <a:pt x="1881202" y="348076"/>
                  <a:pt x="1881202" y="777450"/>
                </a:cubicBezTo>
                <a:cubicBezTo>
                  <a:pt x="1881202" y="1206824"/>
                  <a:pt x="618726" y="2151666"/>
                  <a:pt x="189352" y="2151666"/>
                </a:cubicBezTo>
                <a:cubicBezTo>
                  <a:pt x="-240022" y="2151666"/>
                  <a:pt x="173902" y="1136061"/>
                  <a:pt x="326302" y="777450"/>
                </a:cubicBezTo>
                <a:close/>
              </a:path>
            </a:pathLst>
          </a:custGeom>
          <a:solidFill>
            <a:schemeClr val="bg1">
              <a:alpha val="61133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chemeClr val="bg1"/>
            </a:outerShdw>
            <a:softEdge rad="411909"/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D5ABA61-397F-4B7A-BE7D-33DDFA7F8FE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6534442" y="2571750"/>
            <a:ext cx="3005333" cy="2662703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F1E0F10-2B11-5D00-85F4-6494DEA897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7678" y="4789152"/>
            <a:ext cx="1042853" cy="348704"/>
          </a:xfrm>
          <a:prstGeom prst="rect">
            <a:avLst/>
          </a:prstGeom>
          <a:ln w="0">
            <a:noFill/>
          </a:ln>
        </p:spPr>
      </p:pic>
      <p:sp>
        <p:nvSpPr>
          <p:cNvPr id="27" name="Заголовок 1">
            <a:extLst>
              <a:ext uri="{FF2B5EF4-FFF2-40B4-BE49-F238E27FC236}">
                <a16:creationId xmlns:a16="http://schemas.microsoft.com/office/drawing/2014/main" id="{0437964B-892E-413C-9823-E58AA219AFB3}"/>
              </a:ext>
            </a:extLst>
          </p:cNvPr>
          <p:cNvSpPr txBox="1">
            <a:spLocks/>
          </p:cNvSpPr>
          <p:nvPr/>
        </p:nvSpPr>
        <p:spPr>
          <a:xfrm>
            <a:off x="431800" y="4428917"/>
            <a:ext cx="3403723" cy="307777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ru-RU" sz="1800" smtClean="0">
                <a:solidFill>
                  <a:srgbClr val="008C95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5pPr>
            <a:lvl6pPr marL="389509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77902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16853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558042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/>
            <a:r>
              <a:rPr lang="ru-RU" sz="2000" kern="0" dirty="0">
                <a:solidFill>
                  <a:schemeClr val="bg1"/>
                </a:solidFill>
              </a:rPr>
              <a:t>Зона выживания </a:t>
            </a:r>
          </a:p>
        </p:txBody>
      </p:sp>
      <p:sp>
        <p:nvSpPr>
          <p:cNvPr id="28" name="Заголовок 1">
            <a:extLst>
              <a:ext uri="{FF2B5EF4-FFF2-40B4-BE49-F238E27FC236}">
                <a16:creationId xmlns:a16="http://schemas.microsoft.com/office/drawing/2014/main" id="{50BF762E-4E81-432A-9717-E0CE7E3A553F}"/>
              </a:ext>
            </a:extLst>
          </p:cNvPr>
          <p:cNvSpPr txBox="1">
            <a:spLocks/>
          </p:cNvSpPr>
          <p:nvPr/>
        </p:nvSpPr>
        <p:spPr>
          <a:xfrm>
            <a:off x="3209726" y="4416547"/>
            <a:ext cx="2910403" cy="307777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ru-RU" sz="1800" smtClean="0">
                <a:solidFill>
                  <a:srgbClr val="008C95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5pPr>
            <a:lvl6pPr marL="389509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77902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16853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558042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/>
            <a:r>
              <a:rPr lang="ru-RU" sz="2000" kern="0" dirty="0">
                <a:solidFill>
                  <a:schemeClr val="bg1"/>
                </a:solidFill>
              </a:rPr>
              <a:t>Зона выгорания </a:t>
            </a:r>
          </a:p>
        </p:txBody>
      </p:sp>
      <p:sp>
        <p:nvSpPr>
          <p:cNvPr id="29" name="Заголовок 1">
            <a:extLst>
              <a:ext uri="{FF2B5EF4-FFF2-40B4-BE49-F238E27FC236}">
                <a16:creationId xmlns:a16="http://schemas.microsoft.com/office/drawing/2014/main" id="{8E6FA1E1-18A2-4807-996D-3ED9DBB22D18}"/>
              </a:ext>
            </a:extLst>
          </p:cNvPr>
          <p:cNvSpPr txBox="1">
            <a:spLocks/>
          </p:cNvSpPr>
          <p:nvPr/>
        </p:nvSpPr>
        <p:spPr>
          <a:xfrm>
            <a:off x="2643323" y="3219471"/>
            <a:ext cx="2671198" cy="307777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ru-RU" sz="1800" smtClean="0">
                <a:solidFill>
                  <a:srgbClr val="008C95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5pPr>
            <a:lvl6pPr marL="389509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77902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16853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558042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/>
            <a:r>
              <a:rPr lang="ru-RU" sz="2000" kern="0" dirty="0">
                <a:solidFill>
                  <a:schemeClr val="bg1"/>
                </a:solidFill>
              </a:rPr>
              <a:t>Зона восстановления </a:t>
            </a: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225CEADB-03D3-4264-B445-812A0B3E65CD}"/>
              </a:ext>
            </a:extLst>
          </p:cNvPr>
          <p:cNvSpPr txBox="1">
            <a:spLocks/>
          </p:cNvSpPr>
          <p:nvPr/>
        </p:nvSpPr>
        <p:spPr>
          <a:xfrm>
            <a:off x="431800" y="2478770"/>
            <a:ext cx="3655971" cy="307777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ru-RU" sz="1800" smtClean="0">
                <a:solidFill>
                  <a:srgbClr val="008C95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5pPr>
            <a:lvl6pPr marL="389509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77902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16853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558042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/>
            <a:r>
              <a:rPr lang="ru-RU" sz="2000" kern="0" dirty="0">
                <a:solidFill>
                  <a:schemeClr val="bg1"/>
                </a:solidFill>
              </a:rPr>
              <a:t>Результативная зона </a:t>
            </a:r>
          </a:p>
        </p:txBody>
      </p:sp>
      <p:sp>
        <p:nvSpPr>
          <p:cNvPr id="4" name="Прямоугольник: скругленные углы 8">
            <a:extLst>
              <a:ext uri="{FF2B5EF4-FFF2-40B4-BE49-F238E27FC236}">
                <a16:creationId xmlns:a16="http://schemas.microsoft.com/office/drawing/2014/main" id="{961B6F46-BD94-F477-3EAD-9587B31B09E5}"/>
              </a:ext>
            </a:extLst>
          </p:cNvPr>
          <p:cNvSpPr/>
          <p:nvPr/>
        </p:nvSpPr>
        <p:spPr bwMode="auto">
          <a:xfrm flipH="1">
            <a:off x="-1" y="177371"/>
            <a:ext cx="5314521" cy="1237833"/>
          </a:xfrm>
          <a:prstGeom prst="roundRect">
            <a:avLst>
              <a:gd name="adj" fmla="val 0"/>
            </a:avLst>
          </a:prstGeom>
          <a:gradFill flip="none" rotWithShape="1">
            <a:gsLst>
              <a:gs pos="100000">
                <a:srgbClr val="80F5D9"/>
              </a:gs>
              <a:gs pos="40000">
                <a:srgbClr val="008C95"/>
              </a:gs>
            </a:gsLst>
            <a:path path="circle">
              <a:fillToRect l="100000" t="100000"/>
            </a:path>
            <a:tileRect r="-100000" b="-10000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9403A5D5-CC44-E51B-42A8-5C185E7F5237}"/>
              </a:ext>
            </a:extLst>
          </p:cNvPr>
          <p:cNvSpPr txBox="1">
            <a:spLocks/>
          </p:cNvSpPr>
          <p:nvPr/>
        </p:nvSpPr>
        <p:spPr>
          <a:xfrm>
            <a:off x="431801" y="478956"/>
            <a:ext cx="6488070" cy="61555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ru-RU" sz="1800" smtClean="0">
                <a:solidFill>
                  <a:srgbClr val="008C95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5pPr>
            <a:lvl6pPr marL="389509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77902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16853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558042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/>
            <a:r>
              <a:rPr lang="ru-RU" sz="4000" b="1" kern="0" dirty="0">
                <a:solidFill>
                  <a:schemeClr val="bg1"/>
                </a:solidFill>
              </a:rPr>
              <a:t>ПОДВЕДЕМ ИТОГ</a:t>
            </a:r>
          </a:p>
        </p:txBody>
      </p:sp>
    </p:spTree>
    <p:extLst>
      <p:ext uri="{BB962C8B-B14F-4D97-AF65-F5344CB8AC3E}">
        <p14:creationId xmlns:p14="http://schemas.microsoft.com/office/powerpoint/2010/main" val="309734087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0840" y="803757"/>
            <a:ext cx="6462320" cy="3535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7933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рямоугольник: скругленные углы 8">
            <a:extLst>
              <a:ext uri="{FF2B5EF4-FFF2-40B4-BE49-F238E27FC236}">
                <a16:creationId xmlns:a16="http://schemas.microsoft.com/office/drawing/2014/main" id="{99AAF157-F843-029B-2796-B31EB1F6B445}"/>
              </a:ext>
            </a:extLst>
          </p:cNvPr>
          <p:cNvSpPr/>
          <p:nvPr/>
        </p:nvSpPr>
        <p:spPr bwMode="auto">
          <a:xfrm>
            <a:off x="0" y="3441286"/>
            <a:ext cx="6153912" cy="1723548"/>
          </a:xfrm>
          <a:prstGeom prst="roundRect">
            <a:avLst>
              <a:gd name="adj" fmla="val 0"/>
            </a:avLst>
          </a:prstGeom>
          <a:gradFill flip="none" rotWithShape="1">
            <a:gsLst>
              <a:gs pos="100000">
                <a:srgbClr val="80F5D9"/>
              </a:gs>
              <a:gs pos="40000">
                <a:srgbClr val="008C95"/>
              </a:gs>
            </a:gsLst>
            <a:path path="circle">
              <a:fillToRect l="100000" t="100000"/>
            </a:path>
            <a:tileRect r="-100000" b="-10000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ru-RU"/>
          </a:p>
        </p:txBody>
      </p:sp>
      <p:sp>
        <p:nvSpPr>
          <p:cNvPr id="3" name="Скругленный прямоугольник 2">
            <a:extLst>
              <a:ext uri="{FF2B5EF4-FFF2-40B4-BE49-F238E27FC236}">
                <a16:creationId xmlns:a16="http://schemas.microsoft.com/office/drawing/2014/main" id="{BFDCB6FF-6477-52D6-EF87-106F292A0A4B}"/>
              </a:ext>
            </a:extLst>
          </p:cNvPr>
          <p:cNvSpPr/>
          <p:nvPr/>
        </p:nvSpPr>
        <p:spPr bwMode="auto">
          <a:xfrm>
            <a:off x="5691320" y="1713285"/>
            <a:ext cx="1728000" cy="1728000"/>
          </a:xfrm>
          <a:prstGeom prst="roundRect">
            <a:avLst>
              <a:gd name="adj" fmla="val 0"/>
            </a:avLst>
          </a:prstGeom>
          <a:solidFill>
            <a:srgbClr val="77E2C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019F46A6-E8F3-E8B7-BB1D-7B1EE91E513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93650" y="3441285"/>
            <a:ext cx="1728000" cy="1728000"/>
          </a:xfrm>
          <a:custGeom>
            <a:avLst/>
            <a:gdLst>
              <a:gd name="connsiteX0" fmla="*/ 0 w 1728000"/>
              <a:gd name="connsiteY0" fmla="*/ 0 h 1728000"/>
              <a:gd name="connsiteX1" fmla="*/ 1728000 w 1728000"/>
              <a:gd name="connsiteY1" fmla="*/ 0 h 1728000"/>
              <a:gd name="connsiteX2" fmla="*/ 1728000 w 1728000"/>
              <a:gd name="connsiteY2" fmla="*/ 1728000 h 1728000"/>
              <a:gd name="connsiteX3" fmla="*/ 0 w 1728000"/>
              <a:gd name="connsiteY3" fmla="*/ 1728000 h 172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8000" h="1728000">
                <a:moveTo>
                  <a:pt x="0" y="0"/>
                </a:moveTo>
                <a:lnTo>
                  <a:pt x="1728000" y="0"/>
                </a:lnTo>
                <a:lnTo>
                  <a:pt x="1728000" y="1728000"/>
                </a:lnTo>
                <a:lnTo>
                  <a:pt x="0" y="1728000"/>
                </a:lnTo>
                <a:close/>
              </a:path>
            </a:pathLst>
          </a:cu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16356FE-6674-9EDE-1083-A83617FE2F2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93650" y="-14715"/>
            <a:ext cx="1728000" cy="1728000"/>
          </a:xfrm>
          <a:custGeom>
            <a:avLst/>
            <a:gdLst>
              <a:gd name="connsiteX0" fmla="*/ 0 w 1728000"/>
              <a:gd name="connsiteY0" fmla="*/ 0 h 1728000"/>
              <a:gd name="connsiteX1" fmla="*/ 1728000 w 1728000"/>
              <a:gd name="connsiteY1" fmla="*/ 0 h 1728000"/>
              <a:gd name="connsiteX2" fmla="*/ 1728000 w 1728000"/>
              <a:gd name="connsiteY2" fmla="*/ 1728000 h 1728000"/>
              <a:gd name="connsiteX3" fmla="*/ 0 w 1728000"/>
              <a:gd name="connsiteY3" fmla="*/ 1728000 h 172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8000" h="1728000">
                <a:moveTo>
                  <a:pt x="0" y="0"/>
                </a:moveTo>
                <a:lnTo>
                  <a:pt x="1728000" y="0"/>
                </a:lnTo>
                <a:lnTo>
                  <a:pt x="1728000" y="1728000"/>
                </a:lnTo>
                <a:lnTo>
                  <a:pt x="0" y="1728000"/>
                </a:lnTo>
                <a:close/>
              </a:path>
            </a:pathLst>
          </a:cu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738A85AB-92B5-C342-EF7C-C711F67F4A5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21650" y="0"/>
            <a:ext cx="1728000" cy="1728000"/>
          </a:xfrm>
          <a:custGeom>
            <a:avLst/>
            <a:gdLst>
              <a:gd name="connsiteX0" fmla="*/ 0 w 1728000"/>
              <a:gd name="connsiteY0" fmla="*/ 0 h 1728000"/>
              <a:gd name="connsiteX1" fmla="*/ 1728000 w 1728000"/>
              <a:gd name="connsiteY1" fmla="*/ 0 h 1728000"/>
              <a:gd name="connsiteX2" fmla="*/ 1728000 w 1728000"/>
              <a:gd name="connsiteY2" fmla="*/ 1728000 h 1728000"/>
              <a:gd name="connsiteX3" fmla="*/ 0 w 1728000"/>
              <a:gd name="connsiteY3" fmla="*/ 1728000 h 172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8000" h="1728000">
                <a:moveTo>
                  <a:pt x="0" y="0"/>
                </a:moveTo>
                <a:lnTo>
                  <a:pt x="1728000" y="0"/>
                </a:lnTo>
                <a:lnTo>
                  <a:pt x="1728000" y="1728000"/>
                </a:lnTo>
                <a:lnTo>
                  <a:pt x="0" y="1728000"/>
                </a:lnTo>
                <a:close/>
              </a:path>
            </a:pathLst>
          </a:cu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C7C1BA52-4E78-88DE-9E18-3E05E5DF8F1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7421650" y="1713285"/>
            <a:ext cx="1728000" cy="1728000"/>
          </a:xfrm>
          <a:custGeom>
            <a:avLst/>
            <a:gdLst>
              <a:gd name="connsiteX0" fmla="*/ 0 w 1728000"/>
              <a:gd name="connsiteY0" fmla="*/ 0 h 1728000"/>
              <a:gd name="connsiteX1" fmla="*/ 1728000 w 1728000"/>
              <a:gd name="connsiteY1" fmla="*/ 0 h 1728000"/>
              <a:gd name="connsiteX2" fmla="*/ 1728000 w 1728000"/>
              <a:gd name="connsiteY2" fmla="*/ 1728000 h 1728000"/>
              <a:gd name="connsiteX3" fmla="*/ 0 w 1728000"/>
              <a:gd name="connsiteY3" fmla="*/ 1728000 h 172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8000" h="1728000">
                <a:moveTo>
                  <a:pt x="0" y="0"/>
                </a:moveTo>
                <a:lnTo>
                  <a:pt x="1728000" y="0"/>
                </a:lnTo>
                <a:lnTo>
                  <a:pt x="1728000" y="1728000"/>
                </a:lnTo>
                <a:lnTo>
                  <a:pt x="0" y="1728000"/>
                </a:lnTo>
                <a:close/>
              </a:path>
            </a:pathLst>
          </a:custGeom>
        </p:spPr>
      </p:pic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BEC618FB-2C22-45AF-B7A0-AF7C1A529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368481"/>
            <a:ext cx="5141686" cy="1723549"/>
          </a:xfr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ru-RU" sz="2000" b="1" dirty="0">
                <a:gradFill>
                  <a:gsLst>
                    <a:gs pos="0">
                      <a:srgbClr val="80F5D9"/>
                    </a:gs>
                    <a:gs pos="85000">
                      <a:srgbClr val="008C95"/>
                    </a:gs>
                  </a:gsLst>
                  <a:lin ang="2700000" scaled="1"/>
                </a:gradFill>
              </a:rPr>
              <a:t>Выгорание — </a:t>
            </a:r>
            <a:r>
              <a:rPr lang="ru-RU" sz="2000" dirty="0">
                <a:solidFill>
                  <a:srgbClr val="00313C"/>
                </a:solidFill>
              </a:rPr>
              <a:t>состояние физического </a:t>
            </a:r>
            <a:br>
              <a:rPr lang="ru-RU" sz="2000" dirty="0">
                <a:solidFill>
                  <a:srgbClr val="00313C"/>
                </a:solidFill>
              </a:rPr>
            </a:br>
            <a:r>
              <a:rPr lang="ru-RU" sz="2000" dirty="0">
                <a:solidFill>
                  <a:srgbClr val="00313C"/>
                </a:solidFill>
              </a:rPr>
              <a:t>и психического истощения, возникшее </a:t>
            </a:r>
            <a:br>
              <a:rPr lang="ru-RU" sz="2000" dirty="0">
                <a:solidFill>
                  <a:srgbClr val="00313C"/>
                </a:solidFill>
              </a:rPr>
            </a:br>
            <a:r>
              <a:rPr lang="ru-RU" sz="2000" dirty="0">
                <a:solidFill>
                  <a:srgbClr val="00313C"/>
                </a:solidFill>
              </a:rPr>
              <a:t>в ответ на эмоциональное перенапряжение при работе с людьми</a:t>
            </a:r>
            <a:br>
              <a:rPr lang="ru-RU" dirty="0">
                <a:solidFill>
                  <a:schemeClr val="bg1"/>
                </a:solidFill>
              </a:rPr>
            </a:br>
            <a:br>
              <a:rPr lang="ru-RU" dirty="0">
                <a:solidFill>
                  <a:schemeClr val="bg1"/>
                </a:solidFill>
              </a:rPr>
            </a:br>
            <a:r>
              <a:rPr lang="ru-RU" sz="1400" dirty="0"/>
              <a:t>Введено психологом </a:t>
            </a:r>
            <a:r>
              <a:rPr lang="ru-RU" sz="1400" dirty="0" err="1"/>
              <a:t>Фреденбергом</a:t>
            </a:r>
            <a:r>
              <a:rPr lang="ru-RU" sz="1400" dirty="0"/>
              <a:t> в 1974 г.</a:t>
            </a:r>
            <a:endParaRPr lang="ru-RU" dirty="0"/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69F8942F-EB16-4D89-B442-3F66758FE4D5}"/>
              </a:ext>
            </a:extLst>
          </p:cNvPr>
          <p:cNvSpPr txBox="1">
            <a:spLocks/>
          </p:cNvSpPr>
          <p:nvPr/>
        </p:nvSpPr>
        <p:spPr>
          <a:xfrm>
            <a:off x="718104" y="3745858"/>
            <a:ext cx="4428242" cy="92333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ru-RU" sz="1800" smtClean="0">
                <a:solidFill>
                  <a:srgbClr val="008C95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5pPr>
            <a:lvl6pPr marL="389509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77902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16853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558042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/>
            <a:r>
              <a:rPr lang="ru-RU" sz="2000" kern="0" dirty="0">
                <a:solidFill>
                  <a:schemeClr val="bg1"/>
                </a:solidFill>
              </a:rPr>
              <a:t>Выгоранию подвержены люди, работающие в системе </a:t>
            </a:r>
            <a:br>
              <a:rPr lang="ru-RU" sz="2000" kern="0" dirty="0">
                <a:solidFill>
                  <a:schemeClr val="bg1"/>
                </a:solidFill>
              </a:rPr>
            </a:br>
            <a:r>
              <a:rPr lang="ru-RU" sz="2000" kern="0" dirty="0">
                <a:solidFill>
                  <a:schemeClr val="bg1"/>
                </a:solidFill>
              </a:rPr>
              <a:t>«</a:t>
            </a:r>
            <a:r>
              <a:rPr lang="ru-RU" sz="2000" b="1" kern="0" dirty="0">
                <a:solidFill>
                  <a:schemeClr val="bg1"/>
                </a:solidFill>
              </a:rPr>
              <a:t>ЧЕЛОВЕК-ЧЕЛОВЕК</a:t>
            </a:r>
            <a:r>
              <a:rPr lang="ru-RU" sz="2000" kern="0" dirty="0">
                <a:solidFill>
                  <a:schemeClr val="bg1"/>
                </a:solidFill>
              </a:rPr>
              <a:t>»</a:t>
            </a:r>
          </a:p>
        </p:txBody>
      </p:sp>
      <p:sp>
        <p:nvSpPr>
          <p:cNvPr id="16" name="Скругленный прямоугольник 15">
            <a:extLst>
              <a:ext uri="{FF2B5EF4-FFF2-40B4-BE49-F238E27FC236}">
                <a16:creationId xmlns:a16="http://schemas.microsoft.com/office/drawing/2014/main" id="{EFEBFD8A-196F-F75B-C3BC-D9723EF62968}"/>
              </a:ext>
            </a:extLst>
          </p:cNvPr>
          <p:cNvSpPr/>
          <p:nvPr/>
        </p:nvSpPr>
        <p:spPr bwMode="auto">
          <a:xfrm>
            <a:off x="5992150" y="-2068423"/>
            <a:ext cx="1728000" cy="1728000"/>
          </a:xfrm>
          <a:prstGeom prst="roundRect">
            <a:avLst>
              <a:gd name="adj" fmla="val 0"/>
            </a:avLst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E09F47F5-8ADE-A433-1A81-4CCE8BFD520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419320" y="3441285"/>
            <a:ext cx="1724680" cy="1724680"/>
          </a:xfrm>
          <a:prstGeom prst="rect">
            <a:avLst/>
          </a:prstGeom>
        </p:spPr>
      </p:pic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id="{ABB4CDCD-8FA9-D338-7CF9-4AE51C29AF95}"/>
              </a:ext>
            </a:extLst>
          </p:cNvPr>
          <p:cNvCxnSpPr>
            <a:cxnSpLocks/>
          </p:cNvCxnSpPr>
          <p:nvPr/>
        </p:nvCxnSpPr>
        <p:spPr bwMode="auto">
          <a:xfrm flipV="1">
            <a:off x="431800" y="3819920"/>
            <a:ext cx="0" cy="83939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6933782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62" name="Picture 2" descr="Эмоциональное выгорание, профессиональное выгорание - Психологос">
            <a:extLst>
              <a:ext uri="{FF2B5EF4-FFF2-40B4-BE49-F238E27FC236}">
                <a16:creationId xmlns:a16="http://schemas.microsoft.com/office/drawing/2014/main" id="{C0539148-CCCF-1955-180D-D2A28C41ED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19" r="24169"/>
          <a:stretch/>
        </p:blipFill>
        <p:spPr bwMode="auto">
          <a:xfrm flipH="1">
            <a:off x="4772024" y="0"/>
            <a:ext cx="4371975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522A4F28-DFD0-33FA-8170-98F5E8B15299}"/>
              </a:ext>
            </a:extLst>
          </p:cNvPr>
          <p:cNvSpPr/>
          <p:nvPr/>
        </p:nvSpPr>
        <p:spPr bwMode="auto">
          <a:xfrm flipH="1">
            <a:off x="4772024" y="0"/>
            <a:ext cx="4572000" cy="5143500"/>
          </a:xfrm>
          <a:prstGeom prst="rect">
            <a:avLst/>
          </a:prstGeom>
          <a:gradFill flip="none" rotWithShape="1">
            <a:gsLst>
              <a:gs pos="15000">
                <a:srgbClr val="00313C">
                  <a:alpha val="78944"/>
                </a:srgbClr>
              </a:gs>
              <a:gs pos="0">
                <a:srgbClr val="00313C"/>
              </a:gs>
              <a:gs pos="100000">
                <a:srgbClr val="00313C">
                  <a:alpha val="50694"/>
                </a:srgb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1801" y="1913557"/>
            <a:ext cx="3940173" cy="1316386"/>
          </a:xfrm>
        </p:spPr>
        <p:txBody>
          <a:bodyPr wrap="square">
            <a:spAutoFit/>
          </a:bodyPr>
          <a:lstStyle/>
          <a:p>
            <a:pPr>
              <a:lnSpc>
                <a:spcPct val="109000"/>
              </a:lnSpc>
              <a:spcAft>
                <a:spcPts val="600"/>
              </a:spcAft>
            </a:pPr>
            <a:r>
              <a:rPr lang="ru-RU" sz="2000" dirty="0">
                <a:solidFill>
                  <a:srgbClr val="00313C"/>
                </a:solidFill>
              </a:rPr>
              <a:t>П. В. — это особая форма стресса, который служит защитной реакцией и направлен </a:t>
            </a:r>
            <a:br>
              <a:rPr lang="ru-RU" sz="2000" dirty="0">
                <a:solidFill>
                  <a:srgbClr val="00313C"/>
                </a:solidFill>
              </a:rPr>
            </a:br>
            <a:r>
              <a:rPr lang="ru-RU" sz="2000" dirty="0">
                <a:solidFill>
                  <a:srgbClr val="00313C"/>
                </a:solidFill>
              </a:rPr>
              <a:t>на экономию энергии</a:t>
            </a: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68FF1104-3793-479A-95A4-A67381AA1829}"/>
              </a:ext>
            </a:extLst>
          </p:cNvPr>
          <p:cNvSpPr/>
          <p:nvPr/>
        </p:nvSpPr>
        <p:spPr bwMode="auto">
          <a:xfrm>
            <a:off x="-176398" y="0"/>
            <a:ext cx="4948424" cy="1502431"/>
          </a:xfrm>
          <a:prstGeom prst="roundRect">
            <a:avLst>
              <a:gd name="adj" fmla="val 0"/>
            </a:avLst>
          </a:prstGeom>
          <a:gradFill>
            <a:gsLst>
              <a:gs pos="0">
                <a:srgbClr val="80F5D9"/>
              </a:gs>
              <a:gs pos="58000">
                <a:srgbClr val="008C95"/>
              </a:gs>
            </a:gsLst>
            <a:lin ang="27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ru-RU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2AB60C85-0069-4913-A526-24B75E99CB3E}"/>
              </a:ext>
            </a:extLst>
          </p:cNvPr>
          <p:cNvSpPr txBox="1">
            <a:spLocks/>
          </p:cNvSpPr>
          <p:nvPr/>
        </p:nvSpPr>
        <p:spPr>
          <a:xfrm>
            <a:off x="431801" y="313581"/>
            <a:ext cx="4140200" cy="92333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ru-RU" sz="1800" smtClean="0">
                <a:solidFill>
                  <a:srgbClr val="008C95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5pPr>
            <a:lvl6pPr marL="389509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77902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16853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558042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/>
            <a:r>
              <a:rPr lang="ru-RU" sz="2000" b="1" kern="0" dirty="0">
                <a:solidFill>
                  <a:schemeClr val="bg1"/>
                </a:solidFill>
              </a:rPr>
              <a:t>Определение симптома </a:t>
            </a:r>
            <a:br>
              <a:rPr lang="ru-RU" sz="2000" b="1" kern="0" dirty="0">
                <a:solidFill>
                  <a:schemeClr val="bg1"/>
                </a:solidFill>
              </a:rPr>
            </a:br>
            <a:r>
              <a:rPr lang="ru-RU" sz="2000" b="1" kern="0" dirty="0">
                <a:solidFill>
                  <a:schemeClr val="bg1"/>
                </a:solidFill>
              </a:rPr>
              <a:t>профессионального выгорания</a:t>
            </a:r>
            <a:r>
              <a:rPr lang="en-US" sz="2000" b="1" kern="0" dirty="0">
                <a:solidFill>
                  <a:schemeClr val="bg1"/>
                </a:solidFill>
              </a:rPr>
              <a:t> (</a:t>
            </a:r>
            <a:r>
              <a:rPr lang="ru-RU" sz="2000" b="1" kern="0" dirty="0">
                <a:solidFill>
                  <a:schemeClr val="bg1"/>
                </a:solidFill>
              </a:rPr>
              <a:t>П. В.)</a:t>
            </a: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EB712BB5-7CFF-452C-9BA9-EBA2D6C5C708}"/>
              </a:ext>
            </a:extLst>
          </p:cNvPr>
          <p:cNvSpPr txBox="1">
            <a:spLocks/>
          </p:cNvSpPr>
          <p:nvPr/>
        </p:nvSpPr>
        <p:spPr>
          <a:xfrm>
            <a:off x="730982" y="3733291"/>
            <a:ext cx="3441774" cy="921406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fontAlgn="base">
              <a:lnSpc>
                <a:spcPct val="109000"/>
              </a:lnSpc>
              <a:spcBef>
                <a:spcPct val="0"/>
              </a:spcBef>
              <a:spcAft>
                <a:spcPts val="600"/>
              </a:spcAft>
              <a:defRPr lang="ru-RU" sz="160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5pPr>
            <a:lvl6pPr marL="389509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6pPr>
            <a:lvl7pPr marL="779021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7pPr>
            <a:lvl8pPr marL="1168531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8pPr>
            <a:lvl9pPr marL="1558042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9pPr>
          </a:lstStyle>
          <a:p>
            <a:r>
              <a:rPr lang="ru-RU" sz="1400" dirty="0">
                <a:solidFill>
                  <a:srgbClr val="00313C"/>
                </a:solidFill>
              </a:rPr>
              <a:t>Случается когда психо-физические требования работы превышают индивидуальные восстановительные ресурсы личности</a:t>
            </a:r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3DFAA644-1890-0307-86FE-D4E60AB0DB84}"/>
              </a:ext>
            </a:extLst>
          </p:cNvPr>
          <p:cNvCxnSpPr>
            <a:cxnSpLocks/>
          </p:cNvCxnSpPr>
          <p:nvPr/>
        </p:nvCxnSpPr>
        <p:spPr bwMode="auto">
          <a:xfrm flipV="1">
            <a:off x="431800" y="3801183"/>
            <a:ext cx="0" cy="84460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77E2C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9626FE5-C6CE-745C-7279-D32C6A8917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800" y="5216647"/>
            <a:ext cx="7861300" cy="3429000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ABB8A35B-A0E1-8F15-D96C-DA3B7FF08C68}"/>
              </a:ext>
            </a:extLst>
          </p:cNvPr>
          <p:cNvSpPr/>
          <p:nvPr/>
        </p:nvSpPr>
        <p:spPr bwMode="auto">
          <a:xfrm>
            <a:off x="6901338" y="2292439"/>
            <a:ext cx="1171337" cy="2366875"/>
          </a:xfrm>
          <a:prstGeom prst="rect">
            <a:avLst/>
          </a:prstGeom>
          <a:solidFill>
            <a:srgbClr val="80F5D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4579FAF6-BC56-3D74-4566-FE3AEBD41BDA}"/>
              </a:ext>
            </a:extLst>
          </p:cNvPr>
          <p:cNvSpPr/>
          <p:nvPr/>
        </p:nvSpPr>
        <p:spPr bwMode="auto">
          <a:xfrm>
            <a:off x="5716400" y="3078050"/>
            <a:ext cx="1171337" cy="1581263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C25A7D34-49EA-BBEA-EB48-E821961C3606}"/>
              </a:ext>
            </a:extLst>
          </p:cNvPr>
          <p:cNvSpPr txBox="1">
            <a:spLocks/>
          </p:cNvSpPr>
          <p:nvPr/>
        </p:nvSpPr>
        <p:spPr>
          <a:xfrm>
            <a:off x="6930015" y="4193994"/>
            <a:ext cx="1113983" cy="32271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fontAlgn="base">
              <a:lnSpc>
                <a:spcPct val="109000"/>
              </a:lnSpc>
              <a:spcBef>
                <a:spcPct val="0"/>
              </a:spcBef>
              <a:spcAft>
                <a:spcPts val="600"/>
              </a:spcAft>
              <a:defRPr lang="ru-RU" sz="160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5pPr>
            <a:lvl6pPr marL="389509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6pPr>
            <a:lvl7pPr marL="779021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7pPr>
            <a:lvl8pPr marL="1168531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8pPr>
            <a:lvl9pPr marL="1558042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9pPr>
          </a:lstStyle>
          <a:p>
            <a:pPr algn="ctr"/>
            <a:r>
              <a:rPr lang="ru-RU" sz="1000" dirty="0">
                <a:solidFill>
                  <a:srgbClr val="00313C"/>
                </a:solidFill>
              </a:rPr>
              <a:t>Психофизические задачи</a:t>
            </a:r>
          </a:p>
        </p:txBody>
      </p:sp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9D6A57DD-89AD-A530-45D3-C49D48B7D73C}"/>
              </a:ext>
            </a:extLst>
          </p:cNvPr>
          <p:cNvSpPr txBox="1">
            <a:spLocks/>
          </p:cNvSpPr>
          <p:nvPr/>
        </p:nvSpPr>
        <p:spPr>
          <a:xfrm>
            <a:off x="5795632" y="4193994"/>
            <a:ext cx="1012875" cy="32271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fontAlgn="base">
              <a:lnSpc>
                <a:spcPct val="109000"/>
              </a:lnSpc>
              <a:spcBef>
                <a:spcPct val="0"/>
              </a:spcBef>
              <a:spcAft>
                <a:spcPts val="600"/>
              </a:spcAft>
              <a:defRPr lang="ru-RU" sz="160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5pPr>
            <a:lvl6pPr marL="389509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6pPr>
            <a:lvl7pPr marL="779021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7pPr>
            <a:lvl8pPr marL="1168531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8pPr>
            <a:lvl9pPr marL="1558042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9pPr>
          </a:lstStyle>
          <a:p>
            <a:pPr algn="ctr"/>
            <a:r>
              <a:rPr lang="ru-RU" sz="1000" dirty="0"/>
              <a:t>Восстановление энергии</a:t>
            </a:r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C5248667-71B4-0306-F72F-53ACF5A8429C}"/>
              </a:ext>
            </a:extLst>
          </p:cNvPr>
          <p:cNvCxnSpPr>
            <a:cxnSpLocks/>
          </p:cNvCxnSpPr>
          <p:nvPr/>
        </p:nvCxnSpPr>
        <p:spPr bwMode="auto">
          <a:xfrm flipV="1">
            <a:off x="6307083" y="2292439"/>
            <a:ext cx="0" cy="79144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77E2C3"/>
            </a:solidFill>
            <a:prstDash val="solid"/>
            <a:round/>
            <a:headEnd type="arrow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E8E1348E-ECFC-302F-C921-E90D1DB4A032}"/>
              </a:ext>
            </a:extLst>
          </p:cNvPr>
          <p:cNvCxnSpPr>
            <a:cxnSpLocks/>
          </p:cNvCxnSpPr>
          <p:nvPr/>
        </p:nvCxnSpPr>
        <p:spPr bwMode="auto">
          <a:xfrm>
            <a:off x="5726430" y="2292439"/>
            <a:ext cx="117490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77E2C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F7E47F43-63AD-1F56-F7F6-A12CE268B419}"/>
              </a:ext>
            </a:extLst>
          </p:cNvPr>
          <p:cNvSpPr txBox="1"/>
          <p:nvPr/>
        </p:nvSpPr>
        <p:spPr>
          <a:xfrm>
            <a:off x="5656438" y="2523662"/>
            <a:ext cx="76325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80F5D9"/>
                </a:solidFill>
              </a:rPr>
              <a:t>ГЭП</a:t>
            </a:r>
          </a:p>
        </p:txBody>
      </p:sp>
    </p:spTree>
    <p:extLst>
      <p:ext uri="{BB962C8B-B14F-4D97-AF65-F5344CB8AC3E}">
        <p14:creationId xmlns:p14="http://schemas.microsoft.com/office/powerpoint/2010/main" val="892215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углы 8">
            <a:extLst>
              <a:ext uri="{FF2B5EF4-FFF2-40B4-BE49-F238E27FC236}">
                <a16:creationId xmlns:a16="http://schemas.microsoft.com/office/drawing/2014/main" id="{ABDAC568-85A1-02F1-F2C8-36202F62A39A}"/>
              </a:ext>
            </a:extLst>
          </p:cNvPr>
          <p:cNvSpPr/>
          <p:nvPr/>
        </p:nvSpPr>
        <p:spPr bwMode="auto">
          <a:xfrm rot="10800000">
            <a:off x="0" y="1"/>
            <a:ext cx="4071938" cy="5164834"/>
          </a:xfrm>
          <a:prstGeom prst="roundRect">
            <a:avLst>
              <a:gd name="adj" fmla="val 0"/>
            </a:avLst>
          </a:prstGeom>
          <a:gradFill flip="none" rotWithShape="1">
            <a:gsLst>
              <a:gs pos="100000">
                <a:srgbClr val="80F5D9"/>
              </a:gs>
              <a:gs pos="40000">
                <a:srgbClr val="008C95"/>
              </a:gs>
            </a:gsLst>
            <a:path path="circle">
              <a:fillToRect l="100000" t="100000"/>
            </a:path>
            <a:tileRect r="-100000" b="-10000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4832" y="1524859"/>
            <a:ext cx="3257106" cy="501699"/>
          </a:xfrm>
        </p:spPr>
        <p:txBody>
          <a:bodyPr/>
          <a:lstStyle/>
          <a:p>
            <a:r>
              <a:rPr lang="ru-RU" sz="4000" b="1" dirty="0">
                <a:solidFill>
                  <a:schemeClr val="bg1"/>
                </a:solidFill>
              </a:rPr>
              <a:t>ВОПРОС:</a:t>
            </a:r>
            <a:br>
              <a:rPr lang="ru-RU" sz="4000" b="1" dirty="0">
                <a:solidFill>
                  <a:schemeClr val="bg1"/>
                </a:solidFill>
              </a:rPr>
            </a:b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F86C04E2-4840-416B-83FD-E0A28F070A91}"/>
              </a:ext>
            </a:extLst>
          </p:cNvPr>
          <p:cNvSpPr txBox="1">
            <a:spLocks/>
          </p:cNvSpPr>
          <p:nvPr/>
        </p:nvSpPr>
        <p:spPr>
          <a:xfrm>
            <a:off x="4959084" y="1625441"/>
            <a:ext cx="3950232" cy="98903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ru-RU" sz="1800" smtClean="0">
                <a:solidFill>
                  <a:srgbClr val="008C95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5pPr>
            <a:lvl6pPr marL="389509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77902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16853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558042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/>
            <a:r>
              <a:rPr lang="ru-RU" sz="2000" kern="0" dirty="0">
                <a:solidFill>
                  <a:srgbClr val="00313C"/>
                </a:solidFill>
              </a:rPr>
              <a:t>Какие факторы могут привести </a:t>
            </a:r>
            <a:br>
              <a:rPr lang="ru-RU" sz="2000" kern="0" dirty="0">
                <a:solidFill>
                  <a:srgbClr val="00313C"/>
                </a:solidFill>
              </a:rPr>
            </a:br>
            <a:r>
              <a:rPr lang="ru-RU" sz="2000" kern="0" dirty="0">
                <a:solidFill>
                  <a:srgbClr val="00313C"/>
                </a:solidFill>
              </a:rPr>
              <a:t>к профессиональному выгоранию на работе?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87D8341-8EF2-FF9C-8F35-D71BE744ED9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39100" y="3696642"/>
            <a:ext cx="1104900" cy="11049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A65BF30-672D-EA24-9630-1AC2820EFE5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934200" y="3696642"/>
            <a:ext cx="1104900" cy="11049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49EE153-F9AA-4835-8E5F-C8B4B1113A8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38878" y="3084637"/>
            <a:ext cx="1341054" cy="289217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896944F-C4A0-1733-5879-74DFFFB5B114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829300" y="3701926"/>
            <a:ext cx="1105200" cy="1105200"/>
          </a:xfrm>
          <a:prstGeom prst="rect">
            <a:avLst/>
          </a:prstGeom>
        </p:spPr>
      </p:pic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DB7613A7-AA57-9431-726A-41CDFF52A74C}"/>
              </a:ext>
            </a:extLst>
          </p:cNvPr>
          <p:cNvCxnSpPr>
            <a:cxnSpLocks/>
          </p:cNvCxnSpPr>
          <p:nvPr/>
        </p:nvCxnSpPr>
        <p:spPr bwMode="auto">
          <a:xfrm flipV="1">
            <a:off x="-768351" y="1600200"/>
            <a:ext cx="0" cy="85271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8C95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4" name="Рисунок 13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6D3F9BC3-CB2E-F912-0D89-CB503BBA5DF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410986" y="195263"/>
            <a:ext cx="1203626" cy="1203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1998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: скругленные углы 8">
            <a:extLst>
              <a:ext uri="{FF2B5EF4-FFF2-40B4-BE49-F238E27FC236}">
                <a16:creationId xmlns:a16="http://schemas.microsoft.com/office/drawing/2014/main" id="{121C0133-3546-124E-C1F6-414EA1920FD4}"/>
              </a:ext>
            </a:extLst>
          </p:cNvPr>
          <p:cNvSpPr/>
          <p:nvPr/>
        </p:nvSpPr>
        <p:spPr bwMode="auto">
          <a:xfrm rot="10800000">
            <a:off x="431800" y="1777148"/>
            <a:ext cx="558000" cy="558676"/>
          </a:xfrm>
          <a:prstGeom prst="roundRect">
            <a:avLst>
              <a:gd name="adj" fmla="val 0"/>
            </a:avLst>
          </a:prstGeom>
          <a:gradFill flip="none" rotWithShape="1">
            <a:gsLst>
              <a:gs pos="100000">
                <a:srgbClr val="80F5D9"/>
              </a:gs>
              <a:gs pos="40000">
                <a:srgbClr val="008C95"/>
              </a:gs>
            </a:gsLst>
            <a:path path="circle">
              <a:fillToRect l="100000" t="100000"/>
            </a:path>
            <a:tileRect r="-100000" b="-10000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0144" y="1728195"/>
            <a:ext cx="3422210" cy="646331"/>
          </a:xfrm>
        </p:spPr>
        <p:txBody>
          <a:bodyPr vert="horz" wrap="square" lIns="0" tIns="0" rIns="0" bIns="0" rtlCol="0" anchor="t">
            <a:spAutoFit/>
          </a:bodyPr>
          <a:lstStyle/>
          <a:p>
            <a:pPr>
              <a:spcAft>
                <a:spcPts val="600"/>
              </a:spcAft>
            </a:pPr>
            <a:r>
              <a:rPr lang="ru-RU" sz="1400" dirty="0">
                <a:solidFill>
                  <a:srgbClr val="00313C"/>
                </a:solidFill>
              </a:rPr>
              <a:t>Работа подразумевает либо высокую плотность внутренних коммуникаций, либо наоборот изолированную работу</a:t>
            </a: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D684834C-284B-4DD6-9CF5-665E2DB19808}"/>
              </a:ext>
            </a:extLst>
          </p:cNvPr>
          <p:cNvSpPr/>
          <p:nvPr/>
        </p:nvSpPr>
        <p:spPr bwMode="auto">
          <a:xfrm>
            <a:off x="-155244" y="0"/>
            <a:ext cx="9299243" cy="900879"/>
          </a:xfrm>
          <a:prstGeom prst="roundRect">
            <a:avLst>
              <a:gd name="adj" fmla="val 0"/>
            </a:avLst>
          </a:prstGeom>
          <a:gradFill flip="none" rotWithShape="1">
            <a:gsLst>
              <a:gs pos="100000">
                <a:srgbClr val="80F5D9"/>
              </a:gs>
              <a:gs pos="40000">
                <a:srgbClr val="008C95"/>
              </a:gs>
            </a:gsLst>
            <a:path path="circle">
              <a:fillToRect l="100000" t="100000"/>
            </a:path>
            <a:tileRect r="-100000" b="-10000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ru-RU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F57EF316-E6F1-4956-830F-3B78652A55AD}"/>
              </a:ext>
            </a:extLst>
          </p:cNvPr>
          <p:cNvSpPr txBox="1">
            <a:spLocks/>
          </p:cNvSpPr>
          <p:nvPr/>
        </p:nvSpPr>
        <p:spPr>
          <a:xfrm>
            <a:off x="431800" y="305033"/>
            <a:ext cx="7095194" cy="307777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ru-RU" sz="1800" smtClean="0">
                <a:solidFill>
                  <a:srgbClr val="008C95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5pPr>
            <a:lvl6pPr marL="389509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77902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16853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558042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/>
            <a:r>
              <a:rPr lang="ru-RU" sz="2000" b="1" kern="0" dirty="0">
                <a:solidFill>
                  <a:schemeClr val="bg1"/>
                </a:solidFill>
              </a:rPr>
              <a:t>Факторы, влияющие на профессиональное выгорание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40EE8D17-3AFD-41AE-9C17-88FF4C2290D8}"/>
              </a:ext>
            </a:extLst>
          </p:cNvPr>
          <p:cNvSpPr txBox="1">
            <a:spLocks/>
          </p:cNvSpPr>
          <p:nvPr/>
        </p:nvSpPr>
        <p:spPr>
          <a:xfrm>
            <a:off x="5585630" y="1728195"/>
            <a:ext cx="3126570" cy="64633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fontAlgn="base">
              <a:spcBef>
                <a:spcPct val="0"/>
              </a:spcBef>
              <a:spcAft>
                <a:spcPts val="600"/>
              </a:spcAft>
              <a:defRPr lang="ru-RU" sz="1400" smtClean="0">
                <a:latin typeface="+mj-lt"/>
                <a:ea typeface="+mj-ea"/>
                <a:cs typeface="+mj-cs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5pPr>
            <a:lvl6pPr marL="389509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6pPr>
            <a:lvl7pPr marL="779021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7pPr>
            <a:lvl8pPr marL="1168531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8pPr>
            <a:lvl9pPr marL="1558042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9pPr>
          </a:lstStyle>
          <a:p>
            <a:r>
              <a:rPr lang="ru-RU" dirty="0">
                <a:solidFill>
                  <a:srgbClr val="00313C"/>
                </a:solidFill>
              </a:rPr>
              <a:t>Характер деятельности подразумевает многозадачность, скорость и постоянные дедлайны</a:t>
            </a: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F97D0AE5-7085-88CC-B14E-A0CF90B08038}"/>
              </a:ext>
            </a:extLst>
          </p:cNvPr>
          <p:cNvSpPr txBox="1">
            <a:spLocks/>
          </p:cNvSpPr>
          <p:nvPr/>
        </p:nvSpPr>
        <p:spPr>
          <a:xfrm>
            <a:off x="1140144" y="2953762"/>
            <a:ext cx="3126570" cy="64633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ru-RU" sz="1800" smtClean="0">
                <a:solidFill>
                  <a:srgbClr val="008C95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5pPr>
            <a:lvl6pPr marL="389509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77902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16853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558042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>
              <a:spcAft>
                <a:spcPts val="600"/>
              </a:spcAft>
            </a:pPr>
            <a:r>
              <a:rPr lang="ru-RU" sz="1400" kern="0" dirty="0">
                <a:solidFill>
                  <a:srgbClr val="00313C"/>
                </a:solidFill>
              </a:rPr>
              <a:t>Существует высокий уровень неопределённости будущих проектов, потенциала роста</a:t>
            </a: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8783C9BE-8694-B84D-BA55-08AEF56CC737}"/>
              </a:ext>
            </a:extLst>
          </p:cNvPr>
          <p:cNvSpPr txBox="1">
            <a:spLocks/>
          </p:cNvSpPr>
          <p:nvPr/>
        </p:nvSpPr>
        <p:spPr>
          <a:xfrm>
            <a:off x="1140144" y="4044941"/>
            <a:ext cx="2715930" cy="43088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ru-RU" sz="1800" smtClean="0">
                <a:solidFill>
                  <a:srgbClr val="008C95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5pPr>
            <a:lvl6pPr marL="389509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77902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16853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558042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>
              <a:spcAft>
                <a:spcPts val="600"/>
              </a:spcAft>
            </a:pPr>
            <a:r>
              <a:rPr lang="ru-RU" sz="1400" kern="0" dirty="0">
                <a:solidFill>
                  <a:srgbClr val="00313C"/>
                </a:solidFill>
              </a:rPr>
              <a:t>Высокий уровень ответственности</a:t>
            </a: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475E44E0-9D6C-778E-476C-97934FB779DC}"/>
              </a:ext>
            </a:extLst>
          </p:cNvPr>
          <p:cNvSpPr txBox="1">
            <a:spLocks/>
          </p:cNvSpPr>
          <p:nvPr/>
        </p:nvSpPr>
        <p:spPr>
          <a:xfrm>
            <a:off x="5585630" y="2953761"/>
            <a:ext cx="3126570" cy="64633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fontAlgn="base">
              <a:spcBef>
                <a:spcPct val="0"/>
              </a:spcBef>
              <a:spcAft>
                <a:spcPts val="600"/>
              </a:spcAft>
              <a:defRPr lang="ru-RU" sz="1400" smtClean="0">
                <a:latin typeface="+mj-lt"/>
                <a:ea typeface="+mj-ea"/>
                <a:cs typeface="+mj-cs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5pPr>
            <a:lvl6pPr marL="389509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6pPr>
            <a:lvl7pPr marL="779021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7pPr>
            <a:lvl8pPr marL="1168531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8pPr>
            <a:lvl9pPr marL="1558042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9pPr>
          </a:lstStyle>
          <a:p>
            <a:r>
              <a:rPr lang="ru-RU" dirty="0">
                <a:solidFill>
                  <a:srgbClr val="00313C"/>
                </a:solidFill>
              </a:rPr>
              <a:t>Необходимость подкреплять коммуникации эмоциями и/или работать с конфликтами </a:t>
            </a: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7B209C89-58E5-7DAE-4BA0-E582E332D899}"/>
              </a:ext>
            </a:extLst>
          </p:cNvPr>
          <p:cNvSpPr txBox="1">
            <a:spLocks/>
          </p:cNvSpPr>
          <p:nvPr/>
        </p:nvSpPr>
        <p:spPr>
          <a:xfrm>
            <a:off x="5585630" y="4044941"/>
            <a:ext cx="2124950" cy="43088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fontAlgn="base">
              <a:spcBef>
                <a:spcPct val="0"/>
              </a:spcBef>
              <a:spcAft>
                <a:spcPts val="600"/>
              </a:spcAft>
              <a:defRPr lang="ru-RU" sz="1400" smtClean="0">
                <a:latin typeface="+mj-lt"/>
                <a:ea typeface="+mj-ea"/>
                <a:cs typeface="+mj-cs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5pPr>
            <a:lvl6pPr marL="389509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6pPr>
            <a:lvl7pPr marL="779021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7pPr>
            <a:lvl8pPr marL="1168531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8pPr>
            <a:lvl9pPr marL="1558042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9pPr>
          </a:lstStyle>
          <a:p>
            <a:r>
              <a:rPr lang="ru-RU" dirty="0">
                <a:solidFill>
                  <a:srgbClr val="00313C"/>
                </a:solidFill>
              </a:rPr>
              <a:t>Необходимость работать в нерабочее время</a:t>
            </a:r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F61BF3E4-0752-76D8-303D-9E4ACEF7A31C}"/>
              </a:ext>
            </a:extLst>
          </p:cNvPr>
          <p:cNvSpPr txBox="1">
            <a:spLocks/>
          </p:cNvSpPr>
          <p:nvPr/>
        </p:nvSpPr>
        <p:spPr>
          <a:xfrm>
            <a:off x="587228" y="1877731"/>
            <a:ext cx="757043" cy="30777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ru-RU" sz="1800" smtClean="0">
                <a:solidFill>
                  <a:srgbClr val="008C95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5pPr>
            <a:lvl6pPr marL="389509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77902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16853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558042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>
              <a:spcBef>
                <a:spcPts val="0"/>
              </a:spcBef>
              <a:spcAft>
                <a:spcPts val="1000"/>
              </a:spcAft>
            </a:pPr>
            <a:r>
              <a:rPr lang="ru-RU" sz="2000" b="1" dirty="0">
                <a:solidFill>
                  <a:schemeClr val="bg1"/>
                </a:solidFill>
              </a:rPr>
              <a:t>01</a:t>
            </a:r>
            <a:endParaRPr lang="ru-RU" sz="900" dirty="0">
              <a:solidFill>
                <a:schemeClr val="bg1"/>
              </a:solidFill>
            </a:endParaRPr>
          </a:p>
        </p:txBody>
      </p:sp>
      <p:sp>
        <p:nvSpPr>
          <p:cNvPr id="25" name="Прямоугольник: скругленные углы 8">
            <a:extLst>
              <a:ext uri="{FF2B5EF4-FFF2-40B4-BE49-F238E27FC236}">
                <a16:creationId xmlns:a16="http://schemas.microsoft.com/office/drawing/2014/main" id="{653DD456-FE13-0236-DD8F-4A9A2DA1540E}"/>
              </a:ext>
            </a:extLst>
          </p:cNvPr>
          <p:cNvSpPr/>
          <p:nvPr/>
        </p:nvSpPr>
        <p:spPr bwMode="auto">
          <a:xfrm rot="10800000">
            <a:off x="431800" y="3012824"/>
            <a:ext cx="558000" cy="558676"/>
          </a:xfrm>
          <a:prstGeom prst="roundRect">
            <a:avLst>
              <a:gd name="adj" fmla="val 0"/>
            </a:avLst>
          </a:prstGeom>
          <a:gradFill flip="none" rotWithShape="1">
            <a:gsLst>
              <a:gs pos="100000">
                <a:srgbClr val="80F5D9"/>
              </a:gs>
              <a:gs pos="40000">
                <a:srgbClr val="008C95"/>
              </a:gs>
            </a:gsLst>
            <a:path path="circle">
              <a:fillToRect l="100000" t="100000"/>
            </a:path>
            <a:tileRect r="-100000" b="-10000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ru-RU"/>
          </a:p>
        </p:txBody>
      </p:sp>
      <p:sp>
        <p:nvSpPr>
          <p:cNvPr id="16" name="Заголовок 1">
            <a:extLst>
              <a:ext uri="{FF2B5EF4-FFF2-40B4-BE49-F238E27FC236}">
                <a16:creationId xmlns:a16="http://schemas.microsoft.com/office/drawing/2014/main" id="{6C9C5D26-666D-B11B-B0BC-42ABE7DF5895}"/>
              </a:ext>
            </a:extLst>
          </p:cNvPr>
          <p:cNvSpPr txBox="1">
            <a:spLocks/>
          </p:cNvSpPr>
          <p:nvPr/>
        </p:nvSpPr>
        <p:spPr>
          <a:xfrm>
            <a:off x="573052" y="3138273"/>
            <a:ext cx="472615" cy="30777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ru-RU" sz="1800" smtClean="0">
                <a:solidFill>
                  <a:srgbClr val="008C95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5pPr>
            <a:lvl6pPr marL="389509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77902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16853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558042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>
              <a:spcBef>
                <a:spcPts val="0"/>
              </a:spcBef>
              <a:spcAft>
                <a:spcPts val="1000"/>
              </a:spcAft>
            </a:pPr>
            <a:r>
              <a:rPr lang="ru-RU" sz="2000" b="1" dirty="0">
                <a:solidFill>
                  <a:schemeClr val="bg1"/>
                </a:solidFill>
              </a:rPr>
              <a:t>02</a:t>
            </a:r>
            <a:endParaRPr lang="ru-RU" sz="900" dirty="0">
              <a:solidFill>
                <a:schemeClr val="bg1"/>
              </a:solidFill>
            </a:endParaRPr>
          </a:p>
        </p:txBody>
      </p:sp>
      <p:sp>
        <p:nvSpPr>
          <p:cNvPr id="26" name="Прямоугольник: скругленные углы 8">
            <a:extLst>
              <a:ext uri="{FF2B5EF4-FFF2-40B4-BE49-F238E27FC236}">
                <a16:creationId xmlns:a16="http://schemas.microsoft.com/office/drawing/2014/main" id="{EADCF9A5-09C3-9CF5-5D80-0E08F169DD65}"/>
              </a:ext>
            </a:extLst>
          </p:cNvPr>
          <p:cNvSpPr/>
          <p:nvPr/>
        </p:nvSpPr>
        <p:spPr bwMode="auto">
          <a:xfrm rot="10800000">
            <a:off x="431800" y="3983931"/>
            <a:ext cx="558000" cy="558676"/>
          </a:xfrm>
          <a:prstGeom prst="roundRect">
            <a:avLst>
              <a:gd name="adj" fmla="val 0"/>
            </a:avLst>
          </a:prstGeom>
          <a:gradFill flip="none" rotWithShape="1">
            <a:gsLst>
              <a:gs pos="100000">
                <a:srgbClr val="80F5D9"/>
              </a:gs>
              <a:gs pos="40000">
                <a:srgbClr val="008C95"/>
              </a:gs>
            </a:gsLst>
            <a:path path="circle">
              <a:fillToRect l="100000" t="100000"/>
            </a:path>
            <a:tileRect r="-100000" b="-10000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ru-RU"/>
          </a:p>
        </p:txBody>
      </p:sp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16C3D320-31F3-989D-6192-BCC126376972}"/>
              </a:ext>
            </a:extLst>
          </p:cNvPr>
          <p:cNvSpPr txBox="1">
            <a:spLocks/>
          </p:cNvSpPr>
          <p:nvPr/>
        </p:nvSpPr>
        <p:spPr>
          <a:xfrm>
            <a:off x="573052" y="4120747"/>
            <a:ext cx="757043" cy="30777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ru-RU" sz="1800" smtClean="0">
                <a:solidFill>
                  <a:srgbClr val="008C95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5pPr>
            <a:lvl6pPr marL="389509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77902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16853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558042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>
              <a:spcBef>
                <a:spcPts val="0"/>
              </a:spcBef>
              <a:spcAft>
                <a:spcPts val="1000"/>
              </a:spcAft>
            </a:pPr>
            <a:r>
              <a:rPr lang="ru-RU" sz="2000" b="1" dirty="0">
                <a:solidFill>
                  <a:schemeClr val="bg1"/>
                </a:solidFill>
              </a:rPr>
              <a:t>03</a:t>
            </a:r>
            <a:endParaRPr lang="ru-RU" sz="900" dirty="0">
              <a:solidFill>
                <a:schemeClr val="bg1"/>
              </a:solidFill>
            </a:endParaRPr>
          </a:p>
        </p:txBody>
      </p:sp>
      <p:sp>
        <p:nvSpPr>
          <p:cNvPr id="28" name="Прямоугольник: скругленные углы 8">
            <a:extLst>
              <a:ext uri="{FF2B5EF4-FFF2-40B4-BE49-F238E27FC236}">
                <a16:creationId xmlns:a16="http://schemas.microsoft.com/office/drawing/2014/main" id="{BD7D192C-7A06-BB28-3B4E-9ADC59AE5768}"/>
              </a:ext>
            </a:extLst>
          </p:cNvPr>
          <p:cNvSpPr/>
          <p:nvPr/>
        </p:nvSpPr>
        <p:spPr bwMode="auto">
          <a:xfrm rot="10800000">
            <a:off x="4879350" y="1777148"/>
            <a:ext cx="558000" cy="558676"/>
          </a:xfrm>
          <a:prstGeom prst="roundRect">
            <a:avLst>
              <a:gd name="adj" fmla="val 0"/>
            </a:avLst>
          </a:prstGeom>
          <a:gradFill flip="none" rotWithShape="1">
            <a:gsLst>
              <a:gs pos="100000">
                <a:srgbClr val="80F5D9"/>
              </a:gs>
              <a:gs pos="40000">
                <a:srgbClr val="008C95"/>
              </a:gs>
            </a:gsLst>
            <a:path path="circle">
              <a:fillToRect l="100000" t="100000"/>
            </a:path>
            <a:tileRect r="-100000" b="-10000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ru-RU"/>
          </a:p>
        </p:txBody>
      </p:sp>
      <p:sp>
        <p:nvSpPr>
          <p:cNvPr id="29" name="Прямоугольник: скругленные углы 8">
            <a:extLst>
              <a:ext uri="{FF2B5EF4-FFF2-40B4-BE49-F238E27FC236}">
                <a16:creationId xmlns:a16="http://schemas.microsoft.com/office/drawing/2014/main" id="{96F34F79-193F-CED8-7260-1BE5BB51C031}"/>
              </a:ext>
            </a:extLst>
          </p:cNvPr>
          <p:cNvSpPr/>
          <p:nvPr/>
        </p:nvSpPr>
        <p:spPr bwMode="auto">
          <a:xfrm rot="10800000">
            <a:off x="4879350" y="3012824"/>
            <a:ext cx="558000" cy="558676"/>
          </a:xfrm>
          <a:prstGeom prst="roundRect">
            <a:avLst>
              <a:gd name="adj" fmla="val 0"/>
            </a:avLst>
          </a:prstGeom>
          <a:gradFill flip="none" rotWithShape="1">
            <a:gsLst>
              <a:gs pos="100000">
                <a:srgbClr val="80F5D9"/>
              </a:gs>
              <a:gs pos="40000">
                <a:srgbClr val="008C95"/>
              </a:gs>
            </a:gsLst>
            <a:path path="circle">
              <a:fillToRect l="100000" t="100000"/>
            </a:path>
            <a:tileRect r="-100000" b="-10000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ru-RU"/>
          </a:p>
        </p:txBody>
      </p:sp>
      <p:sp>
        <p:nvSpPr>
          <p:cNvPr id="30" name="Прямоугольник: скругленные углы 8">
            <a:extLst>
              <a:ext uri="{FF2B5EF4-FFF2-40B4-BE49-F238E27FC236}">
                <a16:creationId xmlns:a16="http://schemas.microsoft.com/office/drawing/2014/main" id="{A638A7AB-5A77-3038-E8B4-4B6B15C59A5E}"/>
              </a:ext>
            </a:extLst>
          </p:cNvPr>
          <p:cNvSpPr/>
          <p:nvPr/>
        </p:nvSpPr>
        <p:spPr bwMode="auto">
          <a:xfrm rot="10800000">
            <a:off x="4879350" y="3983931"/>
            <a:ext cx="558000" cy="558676"/>
          </a:xfrm>
          <a:prstGeom prst="roundRect">
            <a:avLst>
              <a:gd name="adj" fmla="val 0"/>
            </a:avLst>
          </a:prstGeom>
          <a:gradFill flip="none" rotWithShape="1">
            <a:gsLst>
              <a:gs pos="100000">
                <a:srgbClr val="80F5D9"/>
              </a:gs>
              <a:gs pos="40000">
                <a:srgbClr val="008C95"/>
              </a:gs>
            </a:gsLst>
            <a:path path="circle">
              <a:fillToRect l="100000" t="100000"/>
            </a:path>
            <a:tileRect r="-100000" b="-10000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ru-RU"/>
          </a:p>
        </p:txBody>
      </p:sp>
      <p:sp>
        <p:nvSpPr>
          <p:cNvPr id="18" name="Заголовок 1">
            <a:extLst>
              <a:ext uri="{FF2B5EF4-FFF2-40B4-BE49-F238E27FC236}">
                <a16:creationId xmlns:a16="http://schemas.microsoft.com/office/drawing/2014/main" id="{5C56C40E-F483-1F09-6C28-AF03AE7A6326}"/>
              </a:ext>
            </a:extLst>
          </p:cNvPr>
          <p:cNvSpPr txBox="1">
            <a:spLocks/>
          </p:cNvSpPr>
          <p:nvPr/>
        </p:nvSpPr>
        <p:spPr>
          <a:xfrm>
            <a:off x="5012691" y="1877731"/>
            <a:ext cx="757043" cy="30777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ru-RU" sz="1800" smtClean="0">
                <a:solidFill>
                  <a:srgbClr val="008C95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5pPr>
            <a:lvl6pPr marL="389509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77902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16853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558042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>
              <a:spcBef>
                <a:spcPts val="0"/>
              </a:spcBef>
              <a:spcAft>
                <a:spcPts val="1000"/>
              </a:spcAft>
            </a:pPr>
            <a:r>
              <a:rPr lang="ru-RU" sz="2000" b="1" dirty="0">
                <a:solidFill>
                  <a:schemeClr val="bg1"/>
                </a:solidFill>
              </a:rPr>
              <a:t>04</a:t>
            </a:r>
            <a:endParaRPr lang="ru-RU" sz="900" dirty="0">
              <a:solidFill>
                <a:schemeClr val="bg1"/>
              </a:solidFill>
            </a:endParaRPr>
          </a:p>
        </p:txBody>
      </p:sp>
      <p:sp>
        <p:nvSpPr>
          <p:cNvPr id="20" name="Заголовок 1">
            <a:extLst>
              <a:ext uri="{FF2B5EF4-FFF2-40B4-BE49-F238E27FC236}">
                <a16:creationId xmlns:a16="http://schemas.microsoft.com/office/drawing/2014/main" id="{176C1850-D7FC-4340-95B4-8848D970A48A}"/>
              </a:ext>
            </a:extLst>
          </p:cNvPr>
          <p:cNvSpPr txBox="1">
            <a:spLocks/>
          </p:cNvSpPr>
          <p:nvPr/>
        </p:nvSpPr>
        <p:spPr>
          <a:xfrm>
            <a:off x="5012691" y="4120747"/>
            <a:ext cx="757043" cy="30777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ru-RU" sz="1800" smtClean="0">
                <a:solidFill>
                  <a:srgbClr val="008C95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5pPr>
            <a:lvl6pPr marL="389509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77902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16853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558042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>
              <a:spcBef>
                <a:spcPts val="0"/>
              </a:spcBef>
              <a:spcAft>
                <a:spcPts val="1000"/>
              </a:spcAft>
            </a:pPr>
            <a:r>
              <a:rPr lang="ru-RU" sz="2000" b="1" dirty="0">
                <a:solidFill>
                  <a:schemeClr val="bg1"/>
                </a:solidFill>
              </a:rPr>
              <a:t>06</a:t>
            </a:r>
            <a:endParaRPr lang="ru-RU" sz="900" dirty="0">
              <a:solidFill>
                <a:schemeClr val="bg1"/>
              </a:solidFill>
            </a:endParaRPr>
          </a:p>
        </p:txBody>
      </p:sp>
      <p:sp>
        <p:nvSpPr>
          <p:cNvPr id="22" name="Заголовок 1">
            <a:extLst>
              <a:ext uri="{FF2B5EF4-FFF2-40B4-BE49-F238E27FC236}">
                <a16:creationId xmlns:a16="http://schemas.microsoft.com/office/drawing/2014/main" id="{E9E00168-EE40-074E-366D-3591429A3FB6}"/>
              </a:ext>
            </a:extLst>
          </p:cNvPr>
          <p:cNvSpPr txBox="1">
            <a:spLocks/>
          </p:cNvSpPr>
          <p:nvPr/>
        </p:nvSpPr>
        <p:spPr>
          <a:xfrm>
            <a:off x="5012691" y="3138273"/>
            <a:ext cx="757043" cy="30777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ru-RU" sz="1800" smtClean="0">
                <a:solidFill>
                  <a:srgbClr val="008C95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5pPr>
            <a:lvl6pPr marL="389509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77902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16853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558042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>
              <a:spcBef>
                <a:spcPts val="0"/>
              </a:spcBef>
              <a:spcAft>
                <a:spcPts val="1000"/>
              </a:spcAft>
            </a:pPr>
            <a:r>
              <a:rPr lang="ru-RU" sz="2000" b="1" dirty="0">
                <a:solidFill>
                  <a:schemeClr val="bg1"/>
                </a:solidFill>
              </a:rPr>
              <a:t>05</a:t>
            </a:r>
            <a:endParaRPr lang="ru-RU" sz="900" dirty="0">
              <a:solidFill>
                <a:schemeClr val="bg1"/>
              </a:solidFill>
            </a:endParaRPr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85CCD0A3-B058-5872-53C4-1D5B19A00F5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100000">
            <a:off x="7499094" y="366884"/>
            <a:ext cx="208076" cy="201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8944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2434" name="Picture 2" descr="Как справиться с эмоциональным выгоранием | Как побороть и избавиться от  эмоционального выгорания">
            <a:extLst>
              <a:ext uri="{FF2B5EF4-FFF2-40B4-BE49-F238E27FC236}">
                <a16:creationId xmlns:a16="http://schemas.microsoft.com/office/drawing/2014/main" id="{0D72B145-CCE6-F829-86DB-6CFF1E9C10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170"/>
            <a:ext cx="9144000" cy="5540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3628DEF2-A0D2-324B-9347-2C300C021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00" y="-759495"/>
            <a:ext cx="8636400" cy="5292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4F425DA9-3240-7DDB-08FB-6A8D9CC0E0B0}"/>
              </a:ext>
            </a:extLst>
          </p:cNvPr>
          <p:cNvSpPr/>
          <p:nvPr/>
        </p:nvSpPr>
        <p:spPr bwMode="auto">
          <a:xfrm>
            <a:off x="0" y="-23170"/>
            <a:ext cx="9144000" cy="5583711"/>
          </a:xfrm>
          <a:prstGeom prst="rect">
            <a:avLst/>
          </a:prstGeom>
          <a:solidFill>
            <a:srgbClr val="00313C">
              <a:alpha val="7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E41D76E4-D169-1A8C-9053-1F19CDA133F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1800" y="2579256"/>
            <a:ext cx="458505" cy="458505"/>
          </a:xfrm>
          <a:prstGeom prst="rect">
            <a:avLst/>
          </a:prstGeom>
        </p:spPr>
      </p:pic>
      <p:sp>
        <p:nvSpPr>
          <p:cNvPr id="30" name="Прямоугольник: скругленные углы 8">
            <a:extLst>
              <a:ext uri="{FF2B5EF4-FFF2-40B4-BE49-F238E27FC236}">
                <a16:creationId xmlns:a16="http://schemas.microsoft.com/office/drawing/2014/main" id="{2DEB5AEE-4DE1-A15D-FA16-0AFC94C34DA2}"/>
              </a:ext>
            </a:extLst>
          </p:cNvPr>
          <p:cNvSpPr/>
          <p:nvPr/>
        </p:nvSpPr>
        <p:spPr bwMode="auto">
          <a:xfrm>
            <a:off x="-789709" y="197526"/>
            <a:ext cx="3834074" cy="818890"/>
          </a:xfrm>
          <a:prstGeom prst="roundRect">
            <a:avLst>
              <a:gd name="adj" fmla="val 0"/>
            </a:avLst>
          </a:prstGeom>
          <a:gradFill flip="none" rotWithShape="1">
            <a:gsLst>
              <a:gs pos="100000">
                <a:srgbClr val="80F5D9"/>
              </a:gs>
              <a:gs pos="40000">
                <a:srgbClr val="008C95"/>
              </a:gs>
            </a:gsLst>
            <a:path path="circle">
              <a:fillToRect r="100000" b="100000"/>
            </a:path>
            <a:tileRect l="-100000" t="-10000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ru-RU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F57EF316-E6F1-4956-830F-3B78652A55AD}"/>
              </a:ext>
            </a:extLst>
          </p:cNvPr>
          <p:cNvSpPr txBox="1">
            <a:spLocks/>
          </p:cNvSpPr>
          <p:nvPr/>
        </p:nvSpPr>
        <p:spPr>
          <a:xfrm>
            <a:off x="431800" y="279995"/>
            <a:ext cx="6488071" cy="615553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ru-RU" sz="1800" smtClean="0">
                <a:solidFill>
                  <a:srgbClr val="008C95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5pPr>
            <a:lvl6pPr marL="389509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77902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16853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558042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/>
            <a:r>
              <a:rPr lang="ru-RU" sz="4000" b="1" kern="0" dirty="0">
                <a:solidFill>
                  <a:schemeClr val="bg1"/>
                </a:solidFill>
              </a:rPr>
              <a:t>Примеры</a:t>
            </a:r>
          </a:p>
        </p:txBody>
      </p:sp>
      <p:sp>
        <p:nvSpPr>
          <p:cNvPr id="32" name="Заголовок 1">
            <a:extLst>
              <a:ext uri="{FF2B5EF4-FFF2-40B4-BE49-F238E27FC236}">
                <a16:creationId xmlns:a16="http://schemas.microsoft.com/office/drawing/2014/main" id="{35B61BAF-CAE6-7788-4B4A-D159C3683B87}"/>
              </a:ext>
            </a:extLst>
          </p:cNvPr>
          <p:cNvSpPr txBox="1">
            <a:spLocks/>
          </p:cNvSpPr>
          <p:nvPr/>
        </p:nvSpPr>
        <p:spPr>
          <a:xfrm>
            <a:off x="431800" y="1096973"/>
            <a:ext cx="6488071" cy="1231106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ru-RU" sz="1800" smtClean="0">
                <a:solidFill>
                  <a:srgbClr val="008C95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5pPr>
            <a:lvl6pPr marL="389509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77902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16853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558042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/>
            <a:r>
              <a:rPr lang="ru-RU" sz="4000" b="1" kern="0" dirty="0">
                <a:solidFill>
                  <a:schemeClr val="bg1"/>
                </a:solidFill>
              </a:rPr>
              <a:t>ПРОФЕССИОНАЛЬНОГО ВЫГОРАНИЯ </a:t>
            </a:r>
          </a:p>
        </p:txBody>
      </p:sp>
    </p:spTree>
    <p:extLst>
      <p:ext uri="{BB962C8B-B14F-4D97-AF65-F5344CB8AC3E}">
        <p14:creationId xmlns:p14="http://schemas.microsoft.com/office/powerpoint/2010/main" val="27407780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D684834C-284B-4DD6-9CF5-665E2DB19808}"/>
              </a:ext>
            </a:extLst>
          </p:cNvPr>
          <p:cNvSpPr/>
          <p:nvPr/>
        </p:nvSpPr>
        <p:spPr bwMode="auto">
          <a:xfrm>
            <a:off x="-242594" y="-4935"/>
            <a:ext cx="6246352" cy="898328"/>
          </a:xfrm>
          <a:prstGeom prst="roundRect">
            <a:avLst>
              <a:gd name="adj" fmla="val 0"/>
            </a:avLst>
          </a:prstGeom>
          <a:gradFill flip="none" rotWithShape="1">
            <a:gsLst>
              <a:gs pos="100000">
                <a:srgbClr val="80F5D9"/>
              </a:gs>
              <a:gs pos="40000">
                <a:srgbClr val="008C95"/>
              </a:gs>
            </a:gsLst>
            <a:path path="circle">
              <a:fillToRect r="100000" b="100000"/>
            </a:path>
            <a:tileRect l="-100000" t="-10000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184AA6B-AA2E-4834-A5FC-A3F55C42EA9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5696208" y="-4935"/>
            <a:ext cx="3460935" cy="346093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AB826ED-D15D-4F15-96E4-FEE28EC0F550}"/>
              </a:ext>
            </a:extLst>
          </p:cNvPr>
          <p:cNvSpPr txBox="1"/>
          <p:nvPr/>
        </p:nvSpPr>
        <p:spPr>
          <a:xfrm>
            <a:off x="431800" y="317348"/>
            <a:ext cx="1575249" cy="3077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</a:rPr>
              <a:t>Пример 1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937973C-C9E6-4A21-8A76-9EC36EBF7C73}"/>
              </a:ext>
            </a:extLst>
          </p:cNvPr>
          <p:cNvSpPr txBox="1"/>
          <p:nvPr/>
        </p:nvSpPr>
        <p:spPr>
          <a:xfrm>
            <a:off x="431800" y="1478606"/>
            <a:ext cx="3347184" cy="61555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ru-RU" sz="2000" b="1" dirty="0">
                <a:solidFill>
                  <a:srgbClr val="008C95"/>
                </a:solidFill>
              </a:rPr>
              <a:t>Психологический </a:t>
            </a:r>
            <a:br>
              <a:rPr lang="ru-RU" sz="2000" b="1" dirty="0">
                <a:solidFill>
                  <a:srgbClr val="008C95"/>
                </a:solidFill>
              </a:rPr>
            </a:br>
            <a:r>
              <a:rPr lang="ru-RU" sz="2000" b="1" dirty="0">
                <a:solidFill>
                  <a:srgbClr val="008C95"/>
                </a:solidFill>
              </a:rPr>
              <a:t>типаж:</a:t>
            </a:r>
            <a:endParaRPr lang="ru-RU" sz="2000" dirty="0">
              <a:solidFill>
                <a:srgbClr val="008C95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B9BBEA8-5F44-49BF-A2E5-18CDD205ADA9}"/>
              </a:ext>
            </a:extLst>
          </p:cNvPr>
          <p:cNvSpPr txBox="1"/>
          <p:nvPr/>
        </p:nvSpPr>
        <p:spPr>
          <a:xfrm>
            <a:off x="431800" y="3651919"/>
            <a:ext cx="1887655" cy="3077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ru-RU" sz="2000" b="1" dirty="0">
                <a:solidFill>
                  <a:srgbClr val="008C95"/>
                </a:solidFill>
              </a:rPr>
              <a:t>Качества:</a:t>
            </a:r>
            <a:endParaRPr lang="ru-RU" sz="2000" dirty="0">
              <a:solidFill>
                <a:srgbClr val="008C95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4B3CDAA-5719-40B7-99DC-923CA1C148A0}"/>
              </a:ext>
            </a:extLst>
          </p:cNvPr>
          <p:cNvSpPr txBox="1"/>
          <p:nvPr/>
        </p:nvSpPr>
        <p:spPr>
          <a:xfrm>
            <a:off x="3294740" y="1471452"/>
            <a:ext cx="2219674" cy="61555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ru-RU" sz="2000" b="1" dirty="0">
                <a:solidFill>
                  <a:srgbClr val="008C95"/>
                </a:solidFill>
              </a:rPr>
              <a:t>Симптомы выгорания:</a:t>
            </a:r>
            <a:endParaRPr lang="ru-RU" sz="2000" dirty="0">
              <a:solidFill>
                <a:srgbClr val="008C95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F34BDDA-E204-4898-99D3-45FCB9FF5DF1}"/>
              </a:ext>
            </a:extLst>
          </p:cNvPr>
          <p:cNvSpPr txBox="1"/>
          <p:nvPr/>
        </p:nvSpPr>
        <p:spPr>
          <a:xfrm>
            <a:off x="431800" y="2228353"/>
            <a:ext cx="2628795" cy="101566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285750" indent="-285750">
              <a:spcAft>
                <a:spcPts val="600"/>
              </a:spcAft>
              <a:buClr>
                <a:srgbClr val="008C95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313C"/>
                </a:solidFill>
              </a:rPr>
              <a:t>Энергичный</a:t>
            </a:r>
          </a:p>
          <a:p>
            <a:pPr marL="285750" indent="-285750">
              <a:spcAft>
                <a:spcPts val="600"/>
              </a:spcAft>
              <a:buClr>
                <a:srgbClr val="008C95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313C"/>
                </a:solidFill>
              </a:rPr>
              <a:t>Демонстративный </a:t>
            </a:r>
          </a:p>
          <a:p>
            <a:pPr marL="285750" indent="-285750">
              <a:spcAft>
                <a:spcPts val="600"/>
              </a:spcAft>
              <a:buClr>
                <a:srgbClr val="008C95"/>
              </a:buClr>
              <a:buFont typeface="Arial" panose="020B0604020202020204" pitchFamily="34" charset="0"/>
              <a:buChar char="•"/>
            </a:pPr>
            <a:r>
              <a:rPr lang="ru-RU" sz="1400" dirty="0" err="1">
                <a:solidFill>
                  <a:srgbClr val="00313C"/>
                </a:solidFill>
              </a:rPr>
              <a:t>Экстравертированный</a:t>
            </a:r>
            <a:r>
              <a:rPr lang="ru-RU" sz="1400" dirty="0">
                <a:solidFill>
                  <a:srgbClr val="00313C"/>
                </a:solidFill>
              </a:rPr>
              <a:t> лидер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F259105-9317-481A-82A9-2F777EC6966F}"/>
              </a:ext>
            </a:extLst>
          </p:cNvPr>
          <p:cNvSpPr txBox="1"/>
          <p:nvPr/>
        </p:nvSpPr>
        <p:spPr>
          <a:xfrm>
            <a:off x="431800" y="4075212"/>
            <a:ext cx="2012750" cy="50783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285750" indent="-285750">
              <a:spcAft>
                <a:spcPts val="600"/>
              </a:spcAft>
              <a:buClr>
                <a:srgbClr val="008C95"/>
              </a:buClr>
              <a:buFont typeface="Arial" panose="020B0604020202020204" pitchFamily="34" charset="0"/>
              <a:buChar char="•"/>
              <a:defRPr sz="1400"/>
            </a:lvl1pPr>
          </a:lstStyle>
          <a:p>
            <a:r>
              <a:rPr lang="ru-RU" dirty="0">
                <a:solidFill>
                  <a:srgbClr val="00313C"/>
                </a:solidFill>
              </a:rPr>
              <a:t>Настроен на победу </a:t>
            </a:r>
          </a:p>
          <a:p>
            <a:r>
              <a:rPr lang="ru-RU" dirty="0">
                <a:solidFill>
                  <a:srgbClr val="00313C"/>
                </a:solidFill>
              </a:rPr>
              <a:t>Не скрывает эмоции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AEA3FED-7AC4-3D17-A880-8D42C84E94DB}"/>
              </a:ext>
            </a:extLst>
          </p:cNvPr>
          <p:cNvSpPr txBox="1"/>
          <p:nvPr/>
        </p:nvSpPr>
        <p:spPr>
          <a:xfrm>
            <a:off x="3322861" y="2228353"/>
            <a:ext cx="3236686" cy="160043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1400" dirty="0">
                <a:solidFill>
                  <a:srgbClr val="00313C"/>
                </a:solidFill>
              </a:rPr>
              <a:t>Раздражение и гнев</a:t>
            </a:r>
          </a:p>
          <a:p>
            <a:pPr>
              <a:spcAft>
                <a:spcPts val="600"/>
              </a:spcAft>
            </a:pPr>
            <a:endParaRPr lang="ru-RU" sz="1400" dirty="0">
              <a:solidFill>
                <a:srgbClr val="00313C"/>
              </a:solidFill>
            </a:endParaRPr>
          </a:p>
          <a:p>
            <a:pPr>
              <a:spcAft>
                <a:spcPts val="600"/>
              </a:spcAft>
            </a:pPr>
            <a:r>
              <a:rPr lang="ru-RU" sz="1400" dirty="0">
                <a:solidFill>
                  <a:srgbClr val="00313C"/>
                </a:solidFill>
              </a:rPr>
              <a:t>Ненормативная лексика </a:t>
            </a:r>
          </a:p>
          <a:p>
            <a:pPr>
              <a:spcAft>
                <a:spcPts val="600"/>
              </a:spcAft>
            </a:pPr>
            <a:endParaRPr lang="ru-RU" sz="1400" dirty="0">
              <a:solidFill>
                <a:srgbClr val="00313C"/>
              </a:solidFill>
            </a:endParaRPr>
          </a:p>
          <a:p>
            <a:pPr>
              <a:spcAft>
                <a:spcPts val="600"/>
              </a:spcAft>
            </a:pPr>
            <a:r>
              <a:rPr lang="ru-RU" sz="1400" dirty="0">
                <a:solidFill>
                  <a:srgbClr val="00313C"/>
                </a:solidFill>
              </a:rPr>
              <a:t>Хлопает дверями, </a:t>
            </a:r>
            <a:br>
              <a:rPr lang="ru-RU" sz="1400" dirty="0">
                <a:solidFill>
                  <a:srgbClr val="00313C"/>
                </a:solidFill>
              </a:rPr>
            </a:br>
            <a:r>
              <a:rPr lang="ru-RU" sz="1400" dirty="0">
                <a:solidFill>
                  <a:srgbClr val="00313C"/>
                </a:solidFill>
              </a:rPr>
              <a:t>всех «посылает»</a:t>
            </a:r>
          </a:p>
        </p:txBody>
      </p:sp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9D7CE173-DC71-2F20-772C-7B3640D9FB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473" y="-608354"/>
            <a:ext cx="8636400" cy="5292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0" name="Скругленный прямоугольник 29">
            <a:extLst>
              <a:ext uri="{FF2B5EF4-FFF2-40B4-BE49-F238E27FC236}">
                <a16:creationId xmlns:a16="http://schemas.microsoft.com/office/drawing/2014/main" id="{0600BAAE-56C5-652D-A3DC-BD70DBA40847}"/>
              </a:ext>
            </a:extLst>
          </p:cNvPr>
          <p:cNvSpPr/>
          <p:nvPr/>
        </p:nvSpPr>
        <p:spPr bwMode="auto">
          <a:xfrm>
            <a:off x="5698679" y="3435751"/>
            <a:ext cx="1728000" cy="1728000"/>
          </a:xfrm>
          <a:prstGeom prst="roundRect">
            <a:avLst>
              <a:gd name="adj" fmla="val 0"/>
            </a:avLst>
          </a:prstGeom>
          <a:solidFill>
            <a:srgbClr val="77E2C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2" name="Прямая соединительная линия 31">
            <a:extLst>
              <a:ext uri="{FF2B5EF4-FFF2-40B4-BE49-F238E27FC236}">
                <a16:creationId xmlns:a16="http://schemas.microsoft.com/office/drawing/2014/main" id="{EE801A64-91D6-FC4F-E19B-31AC2F8D8B53}"/>
              </a:ext>
            </a:extLst>
          </p:cNvPr>
          <p:cNvCxnSpPr>
            <a:cxnSpLocks/>
          </p:cNvCxnSpPr>
          <p:nvPr/>
        </p:nvCxnSpPr>
        <p:spPr bwMode="auto">
          <a:xfrm flipV="1">
            <a:off x="3067414" y="1556458"/>
            <a:ext cx="0" cy="221449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77E2C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5B734E81-4E21-1958-2AF4-05AAFC4261C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00636" y="2517214"/>
            <a:ext cx="216000" cy="208828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BDC1EA5F-AA5A-347E-A9EC-A80C9006A58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00636" y="3122077"/>
            <a:ext cx="216000" cy="208828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92F33DFA-91D2-57CC-177E-3F7784CB2A7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7429149" y="3435751"/>
            <a:ext cx="1728000" cy="17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74573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tj1U9VwQ5CH9nqjuHtU4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tj1U9VwQ5CH9nqjuHtU4A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tj1U9VwQ5CH9nqjuHtU4A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tj1U9VwQ5CH9nqjuHtU4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0jTIugqSyCrbpzOiANfXA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0jTIugqSyCrbpzOiANfXA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IAKOy2aSBWb3iLNlO4rfw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aiDM_HyTh2TAnVUjbbBuA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0jTIugqSyCrbpzOiANfXA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0jTIugqSyCrbpzOiANfXA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EOt5n3wD9QEhi_Emvaebg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EOt5n3wD9QEhi_Emvaebg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EOt5n3wD9QEhi_Emvaebg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0jTIugqSyCrbpzOiANfXA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EOt5n3wD9QEhi_Emvaebg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EOt5n3wD9QEhi_Emvaebg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EOt5n3wD9QEhi_Emvaebg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0jTIugqSyCrbpzOiANfX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AsznRjaOOoS40jeWW3oTw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EOt5n3wD9QEhi_Emvaebg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EOt5n3wD9QEhi_Emvaebg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EOt5n3wD9QEhi_Emvaebg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EOt5n3wD9QEhi_Emvaebg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EOt5n3wD9QEhi_Emvaeb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0jTIugqSyCrbpzOiANfX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AsznRjaOOoS40jeWW3oT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tj1U9VwQ5CH9nqjuHtU4A"/>
</p:tagLst>
</file>

<file path=ppt/theme/theme1.xml><?xml version="1.0" encoding="utf-8"?>
<a:theme xmlns:a="http://schemas.openxmlformats.org/drawingml/2006/main" name="Default Theme">
  <a:themeElements>
    <a:clrScheme name="Другая 4">
      <a:dk1>
        <a:sysClr val="windowText" lastClr="000000"/>
      </a:dk1>
      <a:lt1>
        <a:sysClr val="window" lastClr="FFFFFF"/>
      </a:lt1>
      <a:dk2>
        <a:srgbClr val="B2D2D8"/>
      </a:dk2>
      <a:lt2>
        <a:srgbClr val="99CC00"/>
      </a:lt2>
      <a:accent1>
        <a:srgbClr val="008C95"/>
      </a:accent1>
      <a:accent2>
        <a:srgbClr val="FFC000"/>
      </a:accent2>
      <a:accent3>
        <a:srgbClr val="808080"/>
      </a:accent3>
      <a:accent4>
        <a:srgbClr val="F58A1F"/>
      </a:accent4>
      <a:accent5>
        <a:srgbClr val="B2D2D8"/>
      </a:accent5>
      <a:accent6>
        <a:srgbClr val="C00000"/>
      </a:accent6>
      <a:hlink>
        <a:srgbClr val="008C95"/>
      </a:hlink>
      <a:folHlink>
        <a:srgbClr val="00696F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Сеть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1">
        <a:dk1>
          <a:srgbClr val="000000"/>
        </a:dk1>
        <a:lt1>
          <a:srgbClr val="FFFFFF"/>
        </a:lt1>
        <a:dk2>
          <a:srgbClr val="008080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2">
        <a:dk1>
          <a:srgbClr val="000000"/>
        </a:dk1>
        <a:lt1>
          <a:srgbClr val="FFFFFF"/>
        </a:lt1>
        <a:dk2>
          <a:srgbClr val="4D4D4D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3">
        <a:dk1>
          <a:srgbClr val="000000"/>
        </a:dk1>
        <a:lt1>
          <a:srgbClr val="FFFFFF"/>
        </a:lt1>
        <a:dk2>
          <a:srgbClr val="1C1C1C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4">
        <a:dk1>
          <a:srgbClr val="000000"/>
        </a:dk1>
        <a:lt1>
          <a:srgbClr val="FFFFFF"/>
        </a:lt1>
        <a:dk2>
          <a:srgbClr val="1C1C1C"/>
        </a:dk2>
        <a:lt2>
          <a:srgbClr val="808080"/>
        </a:lt2>
        <a:accent1>
          <a:srgbClr val="008080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E78A00"/>
        </a:accent6>
        <a:hlink>
          <a:srgbClr val="C0C0C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5">
        <a:dk1>
          <a:srgbClr val="000000"/>
        </a:dk1>
        <a:lt1>
          <a:srgbClr val="FFFFFF"/>
        </a:lt1>
        <a:dk2>
          <a:srgbClr val="008080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6">
        <a:dk1>
          <a:srgbClr val="000000"/>
        </a:dk1>
        <a:lt1>
          <a:srgbClr val="FFFFFF"/>
        </a:lt1>
        <a:dk2>
          <a:srgbClr val="080808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Default Theme" id="{C2B3E2E2-877C-4A0B-9E6A-75E2663F6E33}" vid="{95D91212-3B27-474D-90AD-EE89DE4EAB2D}"/>
    </a:ext>
  </a:extLst>
</a:theme>
</file>

<file path=ppt/theme/theme2.xml><?xml version="1.0" encoding="utf-8"?>
<a:theme xmlns:a="http://schemas.openxmlformats.org/drawingml/2006/main" name="Базовые слайды">
  <a:themeElements>
    <a:clrScheme name="Другая 4">
      <a:dk1>
        <a:sysClr val="windowText" lastClr="000000"/>
      </a:dk1>
      <a:lt1>
        <a:sysClr val="window" lastClr="FFFFFF"/>
      </a:lt1>
      <a:dk2>
        <a:srgbClr val="B2D2D8"/>
      </a:dk2>
      <a:lt2>
        <a:srgbClr val="99CC00"/>
      </a:lt2>
      <a:accent1>
        <a:srgbClr val="008C95"/>
      </a:accent1>
      <a:accent2>
        <a:srgbClr val="FFC000"/>
      </a:accent2>
      <a:accent3>
        <a:srgbClr val="808080"/>
      </a:accent3>
      <a:accent4>
        <a:srgbClr val="F58A1F"/>
      </a:accent4>
      <a:accent5>
        <a:srgbClr val="B2D2D8"/>
      </a:accent5>
      <a:accent6>
        <a:srgbClr val="C00000"/>
      </a:accent6>
      <a:hlink>
        <a:srgbClr val="008C95"/>
      </a:hlink>
      <a:folHlink>
        <a:srgbClr val="00696F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Сеть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1">
        <a:dk1>
          <a:srgbClr val="000000"/>
        </a:dk1>
        <a:lt1>
          <a:srgbClr val="FFFFFF"/>
        </a:lt1>
        <a:dk2>
          <a:srgbClr val="008080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2">
        <a:dk1>
          <a:srgbClr val="000000"/>
        </a:dk1>
        <a:lt1>
          <a:srgbClr val="FFFFFF"/>
        </a:lt1>
        <a:dk2>
          <a:srgbClr val="4D4D4D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3">
        <a:dk1>
          <a:srgbClr val="000000"/>
        </a:dk1>
        <a:lt1>
          <a:srgbClr val="FFFFFF"/>
        </a:lt1>
        <a:dk2>
          <a:srgbClr val="1C1C1C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4">
        <a:dk1>
          <a:srgbClr val="000000"/>
        </a:dk1>
        <a:lt1>
          <a:srgbClr val="FFFFFF"/>
        </a:lt1>
        <a:dk2>
          <a:srgbClr val="1C1C1C"/>
        </a:dk2>
        <a:lt2>
          <a:srgbClr val="808080"/>
        </a:lt2>
        <a:accent1>
          <a:srgbClr val="008080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E78A00"/>
        </a:accent6>
        <a:hlink>
          <a:srgbClr val="C0C0C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5">
        <a:dk1>
          <a:srgbClr val="000000"/>
        </a:dk1>
        <a:lt1>
          <a:srgbClr val="FFFFFF"/>
        </a:lt1>
        <a:dk2>
          <a:srgbClr val="008080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6">
        <a:dk1>
          <a:srgbClr val="000000"/>
        </a:dk1>
        <a:lt1>
          <a:srgbClr val="FFFFFF"/>
        </a:lt1>
        <a:dk2>
          <a:srgbClr val="080808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Презентация1" id="{20908C41-AA37-4801-8770-E5A5C9FBDDE0}" vid="{227DC22F-5057-47A5-B5B5-5E0342230871}"/>
    </a:ext>
  </a:extLst>
</a:theme>
</file>

<file path=ppt/theme/theme3.xml><?xml version="1.0" encoding="utf-8"?>
<a:theme xmlns:a="http://schemas.openxmlformats.org/drawingml/2006/main" name="Одна колонка">
  <a:themeElements>
    <a:clrScheme name="Другая 4">
      <a:dk1>
        <a:sysClr val="windowText" lastClr="000000"/>
      </a:dk1>
      <a:lt1>
        <a:sysClr val="window" lastClr="FFFFFF"/>
      </a:lt1>
      <a:dk2>
        <a:srgbClr val="B2D2D8"/>
      </a:dk2>
      <a:lt2>
        <a:srgbClr val="99CC00"/>
      </a:lt2>
      <a:accent1>
        <a:srgbClr val="008C95"/>
      </a:accent1>
      <a:accent2>
        <a:srgbClr val="FFC000"/>
      </a:accent2>
      <a:accent3>
        <a:srgbClr val="808080"/>
      </a:accent3>
      <a:accent4>
        <a:srgbClr val="F58A1F"/>
      </a:accent4>
      <a:accent5>
        <a:srgbClr val="B2D2D8"/>
      </a:accent5>
      <a:accent6>
        <a:srgbClr val="C00000"/>
      </a:accent6>
      <a:hlink>
        <a:srgbClr val="008C95"/>
      </a:hlink>
      <a:folHlink>
        <a:srgbClr val="00696F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Сеть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1">
        <a:dk1>
          <a:srgbClr val="000000"/>
        </a:dk1>
        <a:lt1>
          <a:srgbClr val="FFFFFF"/>
        </a:lt1>
        <a:dk2>
          <a:srgbClr val="008080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2">
        <a:dk1>
          <a:srgbClr val="000000"/>
        </a:dk1>
        <a:lt1>
          <a:srgbClr val="FFFFFF"/>
        </a:lt1>
        <a:dk2>
          <a:srgbClr val="4D4D4D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3">
        <a:dk1>
          <a:srgbClr val="000000"/>
        </a:dk1>
        <a:lt1>
          <a:srgbClr val="FFFFFF"/>
        </a:lt1>
        <a:dk2>
          <a:srgbClr val="1C1C1C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4">
        <a:dk1>
          <a:srgbClr val="000000"/>
        </a:dk1>
        <a:lt1>
          <a:srgbClr val="FFFFFF"/>
        </a:lt1>
        <a:dk2>
          <a:srgbClr val="1C1C1C"/>
        </a:dk2>
        <a:lt2>
          <a:srgbClr val="808080"/>
        </a:lt2>
        <a:accent1>
          <a:srgbClr val="008080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E78A00"/>
        </a:accent6>
        <a:hlink>
          <a:srgbClr val="C0C0C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5">
        <a:dk1>
          <a:srgbClr val="000000"/>
        </a:dk1>
        <a:lt1>
          <a:srgbClr val="FFFFFF"/>
        </a:lt1>
        <a:dk2>
          <a:srgbClr val="008080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6">
        <a:dk1>
          <a:srgbClr val="000000"/>
        </a:dk1>
        <a:lt1>
          <a:srgbClr val="FFFFFF"/>
        </a:lt1>
        <a:dk2>
          <a:srgbClr val="080808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Презентация1" id="{20908C41-AA37-4801-8770-E5A5C9FBDDE0}" vid="{2CEEE22C-7C20-404B-9A68-8AF6E11D89F5}"/>
    </a:ext>
  </a:extLst>
</a:theme>
</file>

<file path=ppt/theme/theme4.xml><?xml version="1.0" encoding="utf-8"?>
<a:theme xmlns:a="http://schemas.openxmlformats.org/drawingml/2006/main" name="Две колонки">
  <a:themeElements>
    <a:clrScheme name="Другая 4">
      <a:dk1>
        <a:sysClr val="windowText" lastClr="000000"/>
      </a:dk1>
      <a:lt1>
        <a:sysClr val="window" lastClr="FFFFFF"/>
      </a:lt1>
      <a:dk2>
        <a:srgbClr val="B2D2D8"/>
      </a:dk2>
      <a:lt2>
        <a:srgbClr val="99CC00"/>
      </a:lt2>
      <a:accent1>
        <a:srgbClr val="008C95"/>
      </a:accent1>
      <a:accent2>
        <a:srgbClr val="FFC000"/>
      </a:accent2>
      <a:accent3>
        <a:srgbClr val="808080"/>
      </a:accent3>
      <a:accent4>
        <a:srgbClr val="F58A1F"/>
      </a:accent4>
      <a:accent5>
        <a:srgbClr val="B2D2D8"/>
      </a:accent5>
      <a:accent6>
        <a:srgbClr val="C00000"/>
      </a:accent6>
      <a:hlink>
        <a:srgbClr val="008C95"/>
      </a:hlink>
      <a:folHlink>
        <a:srgbClr val="00696F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Сеть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1">
        <a:dk1>
          <a:srgbClr val="000000"/>
        </a:dk1>
        <a:lt1>
          <a:srgbClr val="FFFFFF"/>
        </a:lt1>
        <a:dk2>
          <a:srgbClr val="008080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2">
        <a:dk1>
          <a:srgbClr val="000000"/>
        </a:dk1>
        <a:lt1>
          <a:srgbClr val="FFFFFF"/>
        </a:lt1>
        <a:dk2>
          <a:srgbClr val="4D4D4D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3">
        <a:dk1>
          <a:srgbClr val="000000"/>
        </a:dk1>
        <a:lt1>
          <a:srgbClr val="FFFFFF"/>
        </a:lt1>
        <a:dk2>
          <a:srgbClr val="1C1C1C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4">
        <a:dk1>
          <a:srgbClr val="000000"/>
        </a:dk1>
        <a:lt1>
          <a:srgbClr val="FFFFFF"/>
        </a:lt1>
        <a:dk2>
          <a:srgbClr val="1C1C1C"/>
        </a:dk2>
        <a:lt2>
          <a:srgbClr val="808080"/>
        </a:lt2>
        <a:accent1>
          <a:srgbClr val="008080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E78A00"/>
        </a:accent6>
        <a:hlink>
          <a:srgbClr val="C0C0C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5">
        <a:dk1>
          <a:srgbClr val="000000"/>
        </a:dk1>
        <a:lt1>
          <a:srgbClr val="FFFFFF"/>
        </a:lt1>
        <a:dk2>
          <a:srgbClr val="008080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6">
        <a:dk1>
          <a:srgbClr val="000000"/>
        </a:dk1>
        <a:lt1>
          <a:srgbClr val="FFFFFF"/>
        </a:lt1>
        <a:dk2>
          <a:srgbClr val="080808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Презентация1" id="{20908C41-AA37-4801-8770-E5A5C9FBDDE0}" vid="{2D940D6A-50B1-40A0-A849-B42380E2A9FB}"/>
    </a:ext>
  </a:extLst>
</a:theme>
</file>

<file path=ppt/theme/theme5.xml><?xml version="1.0" encoding="utf-8"?>
<a:theme xmlns:a="http://schemas.openxmlformats.org/drawingml/2006/main" name="Три колонки">
  <a:themeElements>
    <a:clrScheme name="Другая 4">
      <a:dk1>
        <a:sysClr val="windowText" lastClr="000000"/>
      </a:dk1>
      <a:lt1>
        <a:sysClr val="window" lastClr="FFFFFF"/>
      </a:lt1>
      <a:dk2>
        <a:srgbClr val="B2D2D8"/>
      </a:dk2>
      <a:lt2>
        <a:srgbClr val="99CC00"/>
      </a:lt2>
      <a:accent1>
        <a:srgbClr val="008C95"/>
      </a:accent1>
      <a:accent2>
        <a:srgbClr val="FFC000"/>
      </a:accent2>
      <a:accent3>
        <a:srgbClr val="808080"/>
      </a:accent3>
      <a:accent4>
        <a:srgbClr val="F58A1F"/>
      </a:accent4>
      <a:accent5>
        <a:srgbClr val="B2D2D8"/>
      </a:accent5>
      <a:accent6>
        <a:srgbClr val="C00000"/>
      </a:accent6>
      <a:hlink>
        <a:srgbClr val="008C95"/>
      </a:hlink>
      <a:folHlink>
        <a:srgbClr val="00696F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Сеть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1">
        <a:dk1>
          <a:srgbClr val="000000"/>
        </a:dk1>
        <a:lt1>
          <a:srgbClr val="FFFFFF"/>
        </a:lt1>
        <a:dk2>
          <a:srgbClr val="008080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2">
        <a:dk1>
          <a:srgbClr val="000000"/>
        </a:dk1>
        <a:lt1>
          <a:srgbClr val="FFFFFF"/>
        </a:lt1>
        <a:dk2>
          <a:srgbClr val="4D4D4D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3">
        <a:dk1>
          <a:srgbClr val="000000"/>
        </a:dk1>
        <a:lt1>
          <a:srgbClr val="FFFFFF"/>
        </a:lt1>
        <a:dk2>
          <a:srgbClr val="1C1C1C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4">
        <a:dk1>
          <a:srgbClr val="000000"/>
        </a:dk1>
        <a:lt1>
          <a:srgbClr val="FFFFFF"/>
        </a:lt1>
        <a:dk2>
          <a:srgbClr val="1C1C1C"/>
        </a:dk2>
        <a:lt2>
          <a:srgbClr val="808080"/>
        </a:lt2>
        <a:accent1>
          <a:srgbClr val="008080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E78A00"/>
        </a:accent6>
        <a:hlink>
          <a:srgbClr val="C0C0C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5">
        <a:dk1>
          <a:srgbClr val="000000"/>
        </a:dk1>
        <a:lt1>
          <a:srgbClr val="FFFFFF"/>
        </a:lt1>
        <a:dk2>
          <a:srgbClr val="008080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6">
        <a:dk1>
          <a:srgbClr val="000000"/>
        </a:dk1>
        <a:lt1>
          <a:srgbClr val="FFFFFF"/>
        </a:lt1>
        <a:dk2>
          <a:srgbClr val="080808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Презентация1" id="{20908C41-AA37-4801-8770-E5A5C9FBDDE0}" vid="{5269E648-71A4-4CBE-B97A-02063611A9B8}"/>
    </a:ext>
  </a:extLst>
</a:theme>
</file>

<file path=ppt/theme/theme6.xml><?xml version="1.0" encoding="utf-8"?>
<a:theme xmlns:a="http://schemas.openxmlformats.org/drawingml/2006/main" name="Четыре колонки и более">
  <a:themeElements>
    <a:clrScheme name="Другая 4">
      <a:dk1>
        <a:sysClr val="windowText" lastClr="000000"/>
      </a:dk1>
      <a:lt1>
        <a:sysClr val="window" lastClr="FFFFFF"/>
      </a:lt1>
      <a:dk2>
        <a:srgbClr val="B2D2D8"/>
      </a:dk2>
      <a:lt2>
        <a:srgbClr val="99CC00"/>
      </a:lt2>
      <a:accent1>
        <a:srgbClr val="008C95"/>
      </a:accent1>
      <a:accent2>
        <a:srgbClr val="FFC000"/>
      </a:accent2>
      <a:accent3>
        <a:srgbClr val="808080"/>
      </a:accent3>
      <a:accent4>
        <a:srgbClr val="F58A1F"/>
      </a:accent4>
      <a:accent5>
        <a:srgbClr val="B2D2D8"/>
      </a:accent5>
      <a:accent6>
        <a:srgbClr val="C00000"/>
      </a:accent6>
      <a:hlink>
        <a:srgbClr val="008C95"/>
      </a:hlink>
      <a:folHlink>
        <a:srgbClr val="00696F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Сеть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1">
        <a:dk1>
          <a:srgbClr val="000000"/>
        </a:dk1>
        <a:lt1>
          <a:srgbClr val="FFFFFF"/>
        </a:lt1>
        <a:dk2>
          <a:srgbClr val="008080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2">
        <a:dk1>
          <a:srgbClr val="000000"/>
        </a:dk1>
        <a:lt1>
          <a:srgbClr val="FFFFFF"/>
        </a:lt1>
        <a:dk2>
          <a:srgbClr val="4D4D4D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3">
        <a:dk1>
          <a:srgbClr val="000000"/>
        </a:dk1>
        <a:lt1>
          <a:srgbClr val="FFFFFF"/>
        </a:lt1>
        <a:dk2>
          <a:srgbClr val="1C1C1C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4">
        <a:dk1>
          <a:srgbClr val="000000"/>
        </a:dk1>
        <a:lt1>
          <a:srgbClr val="FFFFFF"/>
        </a:lt1>
        <a:dk2>
          <a:srgbClr val="1C1C1C"/>
        </a:dk2>
        <a:lt2>
          <a:srgbClr val="808080"/>
        </a:lt2>
        <a:accent1>
          <a:srgbClr val="008080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E78A00"/>
        </a:accent6>
        <a:hlink>
          <a:srgbClr val="C0C0C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5">
        <a:dk1>
          <a:srgbClr val="000000"/>
        </a:dk1>
        <a:lt1>
          <a:srgbClr val="FFFFFF"/>
        </a:lt1>
        <a:dk2>
          <a:srgbClr val="008080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6">
        <a:dk1>
          <a:srgbClr val="000000"/>
        </a:dk1>
        <a:lt1>
          <a:srgbClr val="FFFFFF"/>
        </a:lt1>
        <a:dk2>
          <a:srgbClr val="080808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Презентация1" id="{20908C41-AA37-4801-8770-E5A5C9FBDDE0}" vid="{AABA556F-02CD-43B5-A156-2EE10DC9F001}"/>
    </a:ext>
  </a:extLst>
</a:theme>
</file>

<file path=ppt/theme/theme7.xml><?xml version="1.0" encoding="utf-8"?>
<a:theme xmlns:a="http://schemas.openxmlformats.org/drawingml/2006/main" name="Схемы">
  <a:themeElements>
    <a:clrScheme name="Другая 4">
      <a:dk1>
        <a:sysClr val="windowText" lastClr="000000"/>
      </a:dk1>
      <a:lt1>
        <a:sysClr val="window" lastClr="FFFFFF"/>
      </a:lt1>
      <a:dk2>
        <a:srgbClr val="B2D2D8"/>
      </a:dk2>
      <a:lt2>
        <a:srgbClr val="99CC00"/>
      </a:lt2>
      <a:accent1>
        <a:srgbClr val="008C95"/>
      </a:accent1>
      <a:accent2>
        <a:srgbClr val="FFC000"/>
      </a:accent2>
      <a:accent3>
        <a:srgbClr val="808080"/>
      </a:accent3>
      <a:accent4>
        <a:srgbClr val="F58A1F"/>
      </a:accent4>
      <a:accent5>
        <a:srgbClr val="B2D2D8"/>
      </a:accent5>
      <a:accent6>
        <a:srgbClr val="C00000"/>
      </a:accent6>
      <a:hlink>
        <a:srgbClr val="008C95"/>
      </a:hlink>
      <a:folHlink>
        <a:srgbClr val="00696F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Сеть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1">
        <a:dk1>
          <a:srgbClr val="000000"/>
        </a:dk1>
        <a:lt1>
          <a:srgbClr val="FFFFFF"/>
        </a:lt1>
        <a:dk2>
          <a:srgbClr val="008080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2">
        <a:dk1>
          <a:srgbClr val="000000"/>
        </a:dk1>
        <a:lt1>
          <a:srgbClr val="FFFFFF"/>
        </a:lt1>
        <a:dk2>
          <a:srgbClr val="4D4D4D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3">
        <a:dk1>
          <a:srgbClr val="000000"/>
        </a:dk1>
        <a:lt1>
          <a:srgbClr val="FFFFFF"/>
        </a:lt1>
        <a:dk2>
          <a:srgbClr val="1C1C1C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4">
        <a:dk1>
          <a:srgbClr val="000000"/>
        </a:dk1>
        <a:lt1>
          <a:srgbClr val="FFFFFF"/>
        </a:lt1>
        <a:dk2>
          <a:srgbClr val="1C1C1C"/>
        </a:dk2>
        <a:lt2>
          <a:srgbClr val="808080"/>
        </a:lt2>
        <a:accent1>
          <a:srgbClr val="008080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E78A00"/>
        </a:accent6>
        <a:hlink>
          <a:srgbClr val="C0C0C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5">
        <a:dk1>
          <a:srgbClr val="000000"/>
        </a:dk1>
        <a:lt1>
          <a:srgbClr val="FFFFFF"/>
        </a:lt1>
        <a:dk2>
          <a:srgbClr val="008080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6">
        <a:dk1>
          <a:srgbClr val="000000"/>
        </a:dk1>
        <a:lt1>
          <a:srgbClr val="FFFFFF"/>
        </a:lt1>
        <a:dk2>
          <a:srgbClr val="080808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Презентация1" id="{20908C41-AA37-4801-8770-E5A5C9FBDDE0}" vid="{2CF50E1E-3D05-4BE1-A397-94D3F541EF7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9459</TotalTime>
  <Words>1301</Words>
  <Application>Microsoft Macintosh PowerPoint</Application>
  <PresentationFormat>Экран (16:9)</PresentationFormat>
  <Paragraphs>219</Paragraphs>
  <Slides>35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7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45" baseType="lpstr">
      <vt:lpstr>Arial</vt:lpstr>
      <vt:lpstr>Wingdings</vt:lpstr>
      <vt:lpstr>Default Theme</vt:lpstr>
      <vt:lpstr>Базовые слайды</vt:lpstr>
      <vt:lpstr>Одна колонка</vt:lpstr>
      <vt:lpstr>Две колонки</vt:lpstr>
      <vt:lpstr>Три колонки</vt:lpstr>
      <vt:lpstr>Четыре колонки и более</vt:lpstr>
      <vt:lpstr>Схемы</vt:lpstr>
      <vt:lpstr>Слайд think-cell</vt:lpstr>
      <vt:lpstr>Как не попасть  в капканы</vt:lpstr>
      <vt:lpstr>Старший ментор компании СИБУР</vt:lpstr>
      <vt:lpstr>Что такое выгорание и как его можно распознать</vt:lpstr>
      <vt:lpstr>Выгорание — состояние физического  и психического истощения, возникшее  в ответ на эмоциональное перенапряжение при работе с людьми  Введено психологом Фреденбергом в 1974 г.</vt:lpstr>
      <vt:lpstr>П. В. — это особая форма стресса, который служит защитной реакцией и направлен  на экономию энергии</vt:lpstr>
      <vt:lpstr>ВОПРОС: </vt:lpstr>
      <vt:lpstr>Работа подразумевает либо высокую плотность внутренних коммуникаций, либо наоборот изолированную работу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SIBUR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не попасть в капкан ВЫГОРАНИЯ</dc:title>
  <dc:creator>Митичкина Мария Александровна</dc:creator>
  <cp:lastModifiedBy>tbreevadesign@gmail.com</cp:lastModifiedBy>
  <cp:revision>70</cp:revision>
  <dcterms:created xsi:type="dcterms:W3CDTF">2022-02-16T15:58:43Z</dcterms:created>
  <dcterms:modified xsi:type="dcterms:W3CDTF">2022-08-02T15:29:47Z</dcterms:modified>
</cp:coreProperties>
</file>