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419" r:id="rId2"/>
    <p:sldId id="336" r:id="rId3"/>
    <p:sldId id="384" r:id="rId4"/>
    <p:sldId id="423" r:id="rId5"/>
    <p:sldId id="393" r:id="rId6"/>
    <p:sldId id="437" r:id="rId7"/>
    <p:sldId id="458" r:id="rId8"/>
    <p:sldId id="432" r:id="rId9"/>
    <p:sldId id="433" r:id="rId10"/>
    <p:sldId id="434" r:id="rId11"/>
    <p:sldId id="435" r:id="rId12"/>
    <p:sldId id="436" r:id="rId13"/>
    <p:sldId id="459" r:id="rId14"/>
    <p:sldId id="451" r:id="rId15"/>
    <p:sldId id="452" r:id="rId16"/>
    <p:sldId id="457" r:id="rId17"/>
    <p:sldId id="453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54" r:id="rId31"/>
    <p:sldId id="460" r:id="rId32"/>
    <p:sldId id="414" r:id="rId33"/>
    <p:sldId id="455" r:id="rId34"/>
    <p:sldId id="427" r:id="rId35"/>
    <p:sldId id="428" r:id="rId36"/>
    <p:sldId id="429" r:id="rId37"/>
    <p:sldId id="430" r:id="rId38"/>
    <p:sldId id="444" r:id="rId39"/>
    <p:sldId id="44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Готовые по контенту слайды" id="{85CE51E1-0E6F-4F2D-A56A-597C62EE5029}">
          <p14:sldIdLst>
            <p14:sldId id="419"/>
            <p14:sldId id="336"/>
            <p14:sldId id="384"/>
            <p14:sldId id="423"/>
            <p14:sldId id="393"/>
            <p14:sldId id="437"/>
            <p14:sldId id="458"/>
            <p14:sldId id="432"/>
            <p14:sldId id="433"/>
            <p14:sldId id="434"/>
            <p14:sldId id="435"/>
            <p14:sldId id="436"/>
            <p14:sldId id="459"/>
            <p14:sldId id="451"/>
            <p14:sldId id="452"/>
            <p14:sldId id="457"/>
            <p14:sldId id="453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54"/>
            <p14:sldId id="460"/>
            <p14:sldId id="414"/>
            <p14:sldId id="455"/>
            <p14:sldId id="427"/>
            <p14:sldId id="428"/>
            <p14:sldId id="429"/>
            <p14:sldId id="430"/>
            <p14:sldId id="444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36F"/>
    <a:srgbClr val="15416F"/>
    <a:srgbClr val="445A71"/>
    <a:srgbClr val="DCECFC"/>
    <a:srgbClr val="E3EBF2"/>
    <a:srgbClr val="EEF3F7"/>
    <a:srgbClr val="697A98"/>
    <a:srgbClr val="FFFFFF"/>
    <a:srgbClr val="7599BD"/>
    <a:srgbClr val="B8D9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65314" autoAdjust="0"/>
  </p:normalViewPr>
  <p:slideViewPr>
    <p:cSldViewPr snapToGrid="0" showGuides="1">
      <p:cViewPr>
        <p:scale>
          <a:sx n="60" d="100"/>
          <a:sy n="60" d="100"/>
        </p:scale>
        <p:origin x="616" y="-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89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BFFD9-E31F-4261-A9A0-992BFBAD612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8EC3-2AA0-4478-B5E0-D6D7FF7E8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7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8EC3-2AA0-4478-B5E0-D6D7FF7E8A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7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2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8EC3-2AA0-4478-B5E0-D6D7FF7E8A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5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3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64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02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92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8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89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2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8EC3-2AA0-4478-B5E0-D6D7FF7E8A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2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21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73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96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07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01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69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72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8EC3-2AA0-4478-B5E0-D6D7FF7E8A5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42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6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87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20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9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22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62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1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9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8EC3-2AA0-4478-B5E0-D6D7FF7E8A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0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8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13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ECBE7-4487-4615-A10C-5FECAADA1E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95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2F977E3-72AB-4A14-9C2D-CB131BDCE516}"/>
              </a:ext>
            </a:extLst>
          </p:cNvPr>
          <p:cNvGrpSpPr/>
          <p:nvPr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6D3AF3EC-0A3F-4A65-8368-4C843BD69F08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43634BE9-93FD-4329-AD5F-A7D4A6A1671B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B1EEE68-CD9A-4245-A3B3-C7416AE946BD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10B6B9F-6195-4578-AE2B-0C1AC3D110C2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F4BA3FE-BA80-4E2A-BE99-27D4EA9AAEF3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0295F9A-E82A-48C9-81B6-9866FA7E2AA9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030E204-9B85-4A02-B03F-3D099BE340DD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CBEEF3F-8688-4B93-AD1B-CEA364BFE1EB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C90FA471-6C1B-4B64-9942-85A28F4D51BA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C83A00F-A020-4C3B-A304-64352F1D2997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88F00B9-8F9C-4FD0-8145-2B661500510C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E690948-9732-46CC-979E-8D13D152927E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28C3C19-4126-4E0B-9512-A5A6B02D6194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2F474BB-2663-4DAA-A7EE-CC3FDAD57956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373B8F3-D2B6-468E-8C77-F7EE25FE382A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23653E6A-0D23-49B2-96BF-E5708BCAF0E4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C3DCA8F9-0E7E-4418-A6C7-BB402F3F3F93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CF5493E-0B19-46C2-87E1-BC33F0D64DA7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A2651650-F932-4EB1-9B3A-22546FF741B1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7" name="Текст 26">
            <a:extLst>
              <a:ext uri="{FF2B5EF4-FFF2-40B4-BE49-F238E27FC236}">
                <a16:creationId xmlns:a16="http://schemas.microsoft.com/office/drawing/2014/main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2137570"/>
            <a:ext cx="4788246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3716660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4016453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812FE73-B5CD-494A-A946-CC410BC9514C}"/>
              </a:ext>
            </a:extLst>
          </p:cNvPr>
          <p:cNvSpPr/>
          <p:nvPr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1697443-4373-4371-8910-65323346C5AC}"/>
              </a:ext>
            </a:extLst>
          </p:cNvPr>
          <p:cNvCxnSpPr>
            <a:cxnSpLocks/>
          </p:cNvCxnSpPr>
          <p:nvPr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ACFE42F-DFDE-4534-8857-AE2C381B5A26}"/>
              </a:ext>
            </a:extLst>
          </p:cNvPr>
          <p:cNvGrpSpPr/>
          <p:nvPr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F265C0A6-53EF-43B0-94B8-226DCB3A167E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4AEF9A9F-9D03-4A42-B18F-E1A35C44E04E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7B991D99-9265-4732-8121-3A1386DAA02F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9971C344-89DE-460D-AB77-A69DE2675AF9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6E6C7202-CEE0-4DA6-A576-9120D3A1ACED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001B4CC5-4CB7-4706-ABA3-F99F0755A198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EF4991A8-3F47-4E71-97D8-2347B01C8F89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B6788234-3A0F-4CB9-9537-37A00360AEE7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94018EAB-D0C9-4980-927B-84CF320F751F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33388DE4-08AF-4324-83B2-9B9E4219966F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F690B441-5AB2-4CFD-BFE4-A31245AB1458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26937C83-26DF-4AB9-9D8F-31C74C4ADD74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7DF8BF5-F765-45E5-93A1-AE02FB014D3C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A19CC77B-DEB7-4CAE-AB13-945715C5141A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B0A14C06-704B-466C-AB59-EA624D2477C7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E832A733-0CA6-46DF-AEC2-A0E9D1878F3C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E7617E15-3758-4EC6-B495-7D86F693AF86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25FE3897-AD9B-440A-B0F2-C8A113C07220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1674C9C7-385D-439A-84FD-CE5C1E5A90FB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96D55B3-122E-4039-8D41-B209928E7649}"/>
              </a:ext>
            </a:extLst>
          </p:cNvPr>
          <p:cNvSpPr/>
          <p:nvPr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2D3725-E29C-4918-8A8D-E7F877B0DECB}"/>
              </a:ext>
            </a:extLst>
          </p:cNvPr>
          <p:cNvGrpSpPr/>
          <p:nvPr userDrawn="1"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032E4CF0-58D6-49A3-AB5D-595D5FD538D7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6FB4F66B-1746-4DA4-91A1-7C210CB33CAF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2139704D-B997-436E-BBA1-4B4EFE7E4749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6AE2C06D-FA4E-45E9-B6F0-8048B840F624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F9A4674B-D86D-41EC-B8A2-6364952FD4B6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30120548-E1EA-4A0A-9167-204F9A7E3A56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1BFD3F41-31D2-4A9A-8C27-436AD4EA40EF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27F09AAA-669A-479C-B1CE-0BF0C8B9D0BD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2639628C-8F0F-4016-87C5-E213196DCE50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9ADC1E6B-A9A0-47A8-BFF5-903AE05C7AD3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CECCD783-2E15-4FF5-8589-F4994E631BB8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D8B059E5-CBF4-4091-BFD7-EBA5A0E632CC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E4D505DD-9FC5-4A49-8364-6BCAC9E7310B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2BDD9152-4329-43B3-A486-2F568C1D61D0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8D798E5D-B50B-4530-B53C-7861B14F3C2E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15C79748-A6EB-4F91-90C1-F93851459AA5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C237E5FF-933D-4053-9799-1BDD812C55F0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BF1114B8-F50B-4B57-AAD6-4674100CF738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82F2EEDB-A628-4083-AFB3-D51D12DA9EAE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F85DE37E-E261-48E1-B680-B9F3AF9962C3}"/>
              </a:ext>
            </a:extLst>
          </p:cNvPr>
          <p:cNvSpPr/>
          <p:nvPr userDrawn="1"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72844DC0-3CD3-4481-B862-89754DC5FEEC}"/>
              </a:ext>
            </a:extLst>
          </p:cNvPr>
          <p:cNvCxnSpPr>
            <a:cxnSpLocks/>
          </p:cNvCxnSpPr>
          <p:nvPr userDrawn="1"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91FF320-AD23-4276-BF7C-719AF95596A0}"/>
              </a:ext>
            </a:extLst>
          </p:cNvPr>
          <p:cNvGrpSpPr/>
          <p:nvPr userDrawn="1"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E8333383-DFA2-449B-AD23-4C8D5AD48BC8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FD56DD8D-BE1D-405C-9249-EA23328BBB4F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A6A68A28-686F-43D8-A90F-BF0F3DCFF33E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ADA7A4C2-9268-4237-B3F6-7F76B83BC94F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6AFACA55-15D3-4F4C-A25E-29C640CCF067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FFBCAADD-F09B-43D2-89EA-617E42BE4FB4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C8A3B4AF-2A85-4F81-A4B1-B970E2ADFA7E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EB5F32A8-BA13-46D6-864F-F2EAFC11F5D0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3833A825-02D7-4F23-AAAF-5187C6D54BF1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7E58B4B3-645C-4805-B538-241E32CB60E9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EFFD82E8-6153-4B1B-99F0-68E1A91D7DE1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F5D3BE9B-833A-4807-B206-3613E9CA32B6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04A09149-4156-4A14-9B09-C18E51E03FA1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DE51389A-75CC-4C9E-9217-5F0F09885E3A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A5C3D1AF-1BCB-4631-BBE6-6DC113E06444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B3C7477B-69B0-4730-9AF9-458763977C17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81507C15-1CAE-476D-8312-5B4B123AD6CC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295E04F1-22B9-4C53-A454-0EC3661A6AF1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B3DB8A55-F1F0-4A8C-8CBC-091E0BECFAF4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BBA0DF9F-AF35-4084-9F28-B323D074C82C}"/>
              </a:ext>
            </a:extLst>
          </p:cNvPr>
          <p:cNvSpPr/>
          <p:nvPr userDrawn="1"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исунок 58">
            <a:extLst>
              <a:ext uri="{FF2B5EF4-FFF2-40B4-BE49-F238E27FC236}">
                <a16:creationId xmlns:a16="http://schemas.microsoft.com/office/drawing/2014/main" id="{040DDBB4-219C-4979-893C-0A3280C9ED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3927" y="649285"/>
            <a:ext cx="5559425" cy="5513391"/>
          </a:xfrm>
          <a:custGeom>
            <a:avLst/>
            <a:gdLst>
              <a:gd name="connsiteX0" fmla="*/ 0 w 5559425"/>
              <a:gd name="connsiteY0" fmla="*/ 0 h 5513391"/>
              <a:gd name="connsiteX1" fmla="*/ 5559425 w 5559425"/>
              <a:gd name="connsiteY1" fmla="*/ 0 h 5513391"/>
              <a:gd name="connsiteX2" fmla="*/ 5559425 w 5559425"/>
              <a:gd name="connsiteY2" fmla="*/ 5513391 h 5513391"/>
              <a:gd name="connsiteX3" fmla="*/ 0 w 5559425"/>
              <a:gd name="connsiteY3" fmla="*/ 5513391 h 551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9425" h="5513391">
                <a:moveTo>
                  <a:pt x="0" y="0"/>
                </a:moveTo>
                <a:lnTo>
                  <a:pt x="5559425" y="0"/>
                </a:lnTo>
                <a:lnTo>
                  <a:pt x="5559425" y="5513391"/>
                </a:lnTo>
                <a:lnTo>
                  <a:pt x="0" y="551339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lang="ru-RU" sz="1000"/>
            </a:lvl1pPr>
          </a:lstStyle>
          <a:p>
            <a:pPr marL="0" lvl="0" indent="0">
              <a:buFontTx/>
              <a:buNone/>
            </a:pPr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0277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2376" y="-1"/>
            <a:ext cx="4619625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672716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1" y="6461968"/>
            <a:ext cx="6727159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E490DC1-FA8F-430F-B1DF-991AD90A84FD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79F9B1-521C-4107-A322-6E997C564F9C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2B9A366-C80B-4A36-B55D-3F22E6178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1341439"/>
            <a:ext cx="5546726" cy="451858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>
              <a:buFontTx/>
              <a:buNone/>
              <a:def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65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2376" y="-1"/>
            <a:ext cx="4619625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672716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1" y="6461968"/>
            <a:ext cx="6727159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DBAB67C-A637-4AAC-89A1-DB3C835D66C7}"/>
              </a:ext>
            </a:extLst>
          </p:cNvPr>
          <p:cNvCxnSpPr>
            <a:cxnSpLocks/>
          </p:cNvCxnSpPr>
          <p:nvPr/>
        </p:nvCxnSpPr>
        <p:spPr>
          <a:xfrm>
            <a:off x="635000" y="1341438"/>
            <a:ext cx="0" cy="46799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E490DC1-FA8F-430F-B1DF-991AD90A84FD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79F9B1-521C-4107-A322-6E997C564F9C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0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431102-E87C-49A4-907D-D2B988894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140B7A-9D04-45D7-A2F9-3F883E10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8818563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40225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лева 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6096000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249603"/>
            <a:ext cx="5250782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42202" y="6461968"/>
            <a:ext cx="5008447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0F75810-5A7F-4C59-9512-E17B915D0F8A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86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права 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id="{29B7547C-66B5-4B69-9C31-33D3DE562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6137" y="-1"/>
            <a:ext cx="4995864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6350921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6350921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B65997F-C87B-4F5B-9C49-EFDFDD33E626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FE7BBA-896A-4F18-BD26-FA067C3D78B6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7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вертикальные карточки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id="{29B7547C-66B5-4B69-9C31-33D3DE562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9900" y="-1"/>
            <a:ext cx="5372101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5974683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82788"/>
            <a:ext cx="5974683" cy="123111"/>
          </a:xfrm>
        </p:spPr>
        <p:txBody>
          <a:bodyPr anchor="b"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D40CCA1-18C2-474A-A6A4-42A59CF2C11B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88039B-737A-4887-8EE5-59D7359DF3DF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0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F30E4B03-B15E-4558-9790-84EE98DA6F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1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фото на тёмн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F30E4B03-B15E-4558-9790-84EE98DA6F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8818563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8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Этапы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C1C19775-0485-4207-ADEF-C725B36800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5240" y="4505248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C07F70E-BF3E-4D26-B06E-CC0A29E3B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92358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31903 w 1156522"/>
              <a:gd name="connsiteY1" fmla="*/ 0 h 1156522"/>
              <a:gd name="connsiteX2" fmla="*/ 569693 w 1156522"/>
              <a:gd name="connsiteY2" fmla="*/ 0 h 1156522"/>
              <a:gd name="connsiteX3" fmla="*/ 724619 w 1156522"/>
              <a:gd name="connsiteY3" fmla="*/ 0 h 1156522"/>
              <a:gd name="connsiteX4" fmla="*/ 1156522 w 1156522"/>
              <a:gd name="connsiteY4" fmla="*/ 431903 h 1156522"/>
              <a:gd name="connsiteX5" fmla="*/ 1156522 w 1156522"/>
              <a:gd name="connsiteY5" fmla="*/ 724619 h 1156522"/>
              <a:gd name="connsiteX6" fmla="*/ 724619 w 1156522"/>
              <a:gd name="connsiteY6" fmla="*/ 1156522 h 1156522"/>
              <a:gd name="connsiteX7" fmla="*/ 431903 w 1156522"/>
              <a:gd name="connsiteY7" fmla="*/ 1156522 h 1156522"/>
              <a:gd name="connsiteX8" fmla="*/ 0 w 1156522"/>
              <a:gd name="connsiteY8" fmla="*/ 724619 h 1156522"/>
              <a:gd name="connsiteX9" fmla="*/ 0 w 1156522"/>
              <a:gd name="connsiteY9" fmla="*/ 569693 h 1156522"/>
              <a:gd name="connsiteX10" fmla="*/ 0 w 1156522"/>
              <a:gd name="connsiteY10" fmla="*/ 431903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31903" y="0"/>
                </a:lnTo>
                <a:lnTo>
                  <a:pt x="569693" y="0"/>
                </a:lnTo>
                <a:lnTo>
                  <a:pt x="724619" y="0"/>
                </a:lnTo>
                <a:cubicBezTo>
                  <a:pt x="963152" y="0"/>
                  <a:pt x="1156522" y="193370"/>
                  <a:pt x="1156522" y="431903"/>
                </a:cubicBezTo>
                <a:lnTo>
                  <a:pt x="1156522" y="724619"/>
                </a:lnTo>
                <a:cubicBezTo>
                  <a:pt x="1156522" y="963152"/>
                  <a:pt x="963152" y="1156522"/>
                  <a:pt x="724619" y="1156522"/>
                </a:cubicBezTo>
                <a:lnTo>
                  <a:pt x="431903" y="1156522"/>
                </a:lnTo>
                <a:cubicBezTo>
                  <a:pt x="193370" y="1156522"/>
                  <a:pt x="0" y="963152"/>
                  <a:pt x="0" y="724619"/>
                </a:cubicBezTo>
                <a:lnTo>
                  <a:pt x="0" y="569693"/>
                </a:lnTo>
                <a:lnTo>
                  <a:pt x="0" y="431903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3A1B35FB-1AA7-4B95-8B5C-B1A0F4049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0484" y="4504284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C9EFF2A5-9A9A-4D09-B0FF-70502D0AE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37407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26572 w 1156522"/>
              <a:gd name="connsiteY1" fmla="*/ 0 h 1156522"/>
              <a:gd name="connsiteX2" fmla="*/ 569693 w 1156522"/>
              <a:gd name="connsiteY2" fmla="*/ 0 h 1156522"/>
              <a:gd name="connsiteX3" fmla="*/ 729950 w 1156522"/>
              <a:gd name="connsiteY3" fmla="*/ 0 h 1156522"/>
              <a:gd name="connsiteX4" fmla="*/ 1156522 w 1156522"/>
              <a:gd name="connsiteY4" fmla="*/ 426572 h 1156522"/>
              <a:gd name="connsiteX5" fmla="*/ 1156522 w 1156522"/>
              <a:gd name="connsiteY5" fmla="*/ 729950 h 1156522"/>
              <a:gd name="connsiteX6" fmla="*/ 729950 w 1156522"/>
              <a:gd name="connsiteY6" fmla="*/ 1156522 h 1156522"/>
              <a:gd name="connsiteX7" fmla="*/ 426572 w 1156522"/>
              <a:gd name="connsiteY7" fmla="*/ 1156522 h 1156522"/>
              <a:gd name="connsiteX8" fmla="*/ 0 w 1156522"/>
              <a:gd name="connsiteY8" fmla="*/ 729950 h 1156522"/>
              <a:gd name="connsiteX9" fmla="*/ 0 w 1156522"/>
              <a:gd name="connsiteY9" fmla="*/ 569693 h 1156522"/>
              <a:gd name="connsiteX10" fmla="*/ 0 w 1156522"/>
              <a:gd name="connsiteY10" fmla="*/ 426572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26572" y="0"/>
                </a:lnTo>
                <a:lnTo>
                  <a:pt x="569693" y="0"/>
                </a:lnTo>
                <a:lnTo>
                  <a:pt x="729950" y="0"/>
                </a:lnTo>
                <a:cubicBezTo>
                  <a:pt x="965539" y="0"/>
                  <a:pt x="1156522" y="190983"/>
                  <a:pt x="1156522" y="426572"/>
                </a:cubicBezTo>
                <a:lnTo>
                  <a:pt x="1156522" y="729950"/>
                </a:lnTo>
                <a:cubicBezTo>
                  <a:pt x="1156522" y="965539"/>
                  <a:pt x="965539" y="1156522"/>
                  <a:pt x="729950" y="1156522"/>
                </a:cubicBezTo>
                <a:lnTo>
                  <a:pt x="426572" y="1156522"/>
                </a:lnTo>
                <a:cubicBezTo>
                  <a:pt x="190983" y="1156522"/>
                  <a:pt x="0" y="965539"/>
                  <a:pt x="0" y="729950"/>
                </a:cubicBezTo>
                <a:lnTo>
                  <a:pt x="0" y="569693"/>
                </a:lnTo>
                <a:lnTo>
                  <a:pt x="0" y="426572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406E4F-26A6-4431-B59E-7429BEE1E1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68289" y="4496543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7B0CBBF0-91CB-4E04-8588-8554B9800F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6515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26572 w 1156522"/>
              <a:gd name="connsiteY1" fmla="*/ 0 h 1156522"/>
              <a:gd name="connsiteX2" fmla="*/ 569693 w 1156522"/>
              <a:gd name="connsiteY2" fmla="*/ 0 h 1156522"/>
              <a:gd name="connsiteX3" fmla="*/ 729950 w 1156522"/>
              <a:gd name="connsiteY3" fmla="*/ 0 h 1156522"/>
              <a:gd name="connsiteX4" fmla="*/ 1156522 w 1156522"/>
              <a:gd name="connsiteY4" fmla="*/ 426572 h 1156522"/>
              <a:gd name="connsiteX5" fmla="*/ 1156522 w 1156522"/>
              <a:gd name="connsiteY5" fmla="*/ 729950 h 1156522"/>
              <a:gd name="connsiteX6" fmla="*/ 729950 w 1156522"/>
              <a:gd name="connsiteY6" fmla="*/ 1156522 h 1156522"/>
              <a:gd name="connsiteX7" fmla="*/ 426572 w 1156522"/>
              <a:gd name="connsiteY7" fmla="*/ 1156522 h 1156522"/>
              <a:gd name="connsiteX8" fmla="*/ 0 w 1156522"/>
              <a:gd name="connsiteY8" fmla="*/ 729950 h 1156522"/>
              <a:gd name="connsiteX9" fmla="*/ 0 w 1156522"/>
              <a:gd name="connsiteY9" fmla="*/ 569693 h 1156522"/>
              <a:gd name="connsiteX10" fmla="*/ 0 w 1156522"/>
              <a:gd name="connsiteY10" fmla="*/ 426572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26572" y="0"/>
                </a:lnTo>
                <a:lnTo>
                  <a:pt x="569693" y="0"/>
                </a:lnTo>
                <a:lnTo>
                  <a:pt x="729950" y="0"/>
                </a:lnTo>
                <a:cubicBezTo>
                  <a:pt x="965539" y="0"/>
                  <a:pt x="1156522" y="190983"/>
                  <a:pt x="1156522" y="426572"/>
                </a:cubicBezTo>
                <a:lnTo>
                  <a:pt x="1156522" y="729950"/>
                </a:lnTo>
                <a:cubicBezTo>
                  <a:pt x="1156522" y="965539"/>
                  <a:pt x="965539" y="1156522"/>
                  <a:pt x="729950" y="1156522"/>
                </a:cubicBezTo>
                <a:lnTo>
                  <a:pt x="426572" y="1156522"/>
                </a:lnTo>
                <a:cubicBezTo>
                  <a:pt x="190983" y="1156522"/>
                  <a:pt x="0" y="965539"/>
                  <a:pt x="0" y="729950"/>
                </a:cubicBezTo>
                <a:lnTo>
                  <a:pt x="0" y="569693"/>
                </a:lnTo>
                <a:lnTo>
                  <a:pt x="0" y="426572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927B4F-1088-4E46-A66C-B917FC6A6FB7}"/>
              </a:ext>
            </a:extLst>
          </p:cNvPr>
          <p:cNvSpPr>
            <a:spLocks/>
          </p:cNvSpPr>
          <p:nvPr userDrawn="1"/>
        </p:nvSpPr>
        <p:spPr>
          <a:xfrm>
            <a:off x="0" y="3970256"/>
            <a:ext cx="12192000" cy="2887745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DB3B2D3B-70FC-4A8E-B31C-F2E030646E67}"/>
              </a:ext>
            </a:extLst>
          </p:cNvPr>
          <p:cNvSpPr/>
          <p:nvPr/>
        </p:nvSpPr>
        <p:spPr>
          <a:xfrm>
            <a:off x="964671" y="1233648"/>
            <a:ext cx="1666724" cy="1666724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670E40-6885-4FB3-A3BA-2E70130BC16A}"/>
              </a:ext>
            </a:extLst>
          </p:cNvPr>
          <p:cNvSpPr/>
          <p:nvPr userDrawn="1"/>
        </p:nvSpPr>
        <p:spPr>
          <a:xfrm>
            <a:off x="639762" y="1773237"/>
            <a:ext cx="2320534" cy="4248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E24970-F060-40B5-AB44-B694E7B60D05}"/>
              </a:ext>
            </a:extLst>
          </p:cNvPr>
          <p:cNvSpPr>
            <a:spLocks/>
          </p:cNvSpPr>
          <p:nvPr/>
        </p:nvSpPr>
        <p:spPr>
          <a:xfrm>
            <a:off x="0" y="3970256"/>
            <a:ext cx="12192000" cy="2887745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6DCB53-FAB7-4755-8801-AFAF69357BCE}"/>
              </a:ext>
            </a:extLst>
          </p:cNvPr>
          <p:cNvSpPr/>
          <p:nvPr/>
        </p:nvSpPr>
        <p:spPr>
          <a:xfrm>
            <a:off x="639762" y="1773237"/>
            <a:ext cx="2320534" cy="4248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C3492969-867D-431E-96A9-A2E602D44168}"/>
              </a:ext>
            </a:extLst>
          </p:cNvPr>
          <p:cNvSpPr/>
          <p:nvPr userDrawn="1"/>
        </p:nvSpPr>
        <p:spPr>
          <a:xfrm>
            <a:off x="962891" y="1780309"/>
            <a:ext cx="1668504" cy="1120063"/>
          </a:xfrm>
          <a:custGeom>
            <a:avLst/>
            <a:gdLst>
              <a:gd name="connsiteX0" fmla="*/ 0 w 1666724"/>
              <a:gd name="connsiteY0" fmla="*/ 0 h 1666724"/>
              <a:gd name="connsiteX1" fmla="*/ 1666724 w 1666724"/>
              <a:gd name="connsiteY1" fmla="*/ 0 h 1666724"/>
              <a:gd name="connsiteX2" fmla="*/ 1666724 w 1666724"/>
              <a:gd name="connsiteY2" fmla="*/ 1666724 h 1666724"/>
              <a:gd name="connsiteX3" fmla="*/ 0 w 1666724"/>
              <a:gd name="connsiteY3" fmla="*/ 1666724 h 1666724"/>
              <a:gd name="connsiteX4" fmla="*/ 0 w 1666724"/>
              <a:gd name="connsiteY4" fmla="*/ 0 h 1666724"/>
              <a:gd name="connsiteX0" fmla="*/ 0 w 1666724"/>
              <a:gd name="connsiteY0" fmla="*/ 0 h 1666724"/>
              <a:gd name="connsiteX1" fmla="*/ 1666724 w 1666724"/>
              <a:gd name="connsiteY1" fmla="*/ 0 h 1666724"/>
              <a:gd name="connsiteX2" fmla="*/ 1664229 w 1666724"/>
              <a:gd name="connsiteY2" fmla="*/ 546661 h 1666724"/>
              <a:gd name="connsiteX3" fmla="*/ 1666724 w 1666724"/>
              <a:gd name="connsiteY3" fmla="*/ 1666724 h 1666724"/>
              <a:gd name="connsiteX4" fmla="*/ 0 w 1666724"/>
              <a:gd name="connsiteY4" fmla="*/ 1666724 h 1666724"/>
              <a:gd name="connsiteX5" fmla="*/ 0 w 1666724"/>
              <a:gd name="connsiteY5" fmla="*/ 0 h 1666724"/>
              <a:gd name="connsiteX0" fmla="*/ 1780 w 1668504"/>
              <a:gd name="connsiteY0" fmla="*/ 0 h 1666724"/>
              <a:gd name="connsiteX1" fmla="*/ 1668504 w 1668504"/>
              <a:gd name="connsiteY1" fmla="*/ 0 h 1666724"/>
              <a:gd name="connsiteX2" fmla="*/ 1666009 w 1668504"/>
              <a:gd name="connsiteY2" fmla="*/ 546661 h 1666724"/>
              <a:gd name="connsiteX3" fmla="*/ 1668504 w 1668504"/>
              <a:gd name="connsiteY3" fmla="*/ 1666724 h 1666724"/>
              <a:gd name="connsiteX4" fmla="*/ 1780 w 1668504"/>
              <a:gd name="connsiteY4" fmla="*/ 1666724 h 1666724"/>
              <a:gd name="connsiteX5" fmla="*/ 0 w 1668504"/>
              <a:gd name="connsiteY5" fmla="*/ 546661 h 1666724"/>
              <a:gd name="connsiteX6" fmla="*/ 1780 w 1668504"/>
              <a:gd name="connsiteY6" fmla="*/ 0 h 1666724"/>
              <a:gd name="connsiteX0" fmla="*/ 1780 w 1668504"/>
              <a:gd name="connsiteY0" fmla="*/ 0 h 1666724"/>
              <a:gd name="connsiteX1" fmla="*/ 1668504 w 1668504"/>
              <a:gd name="connsiteY1" fmla="*/ 0 h 1666724"/>
              <a:gd name="connsiteX2" fmla="*/ 1666009 w 1668504"/>
              <a:gd name="connsiteY2" fmla="*/ 546661 h 1666724"/>
              <a:gd name="connsiteX3" fmla="*/ 1668504 w 1668504"/>
              <a:gd name="connsiteY3" fmla="*/ 1666724 h 1666724"/>
              <a:gd name="connsiteX4" fmla="*/ 1780 w 1668504"/>
              <a:gd name="connsiteY4" fmla="*/ 1666724 h 1666724"/>
              <a:gd name="connsiteX5" fmla="*/ 0 w 1668504"/>
              <a:gd name="connsiteY5" fmla="*/ 546661 h 1666724"/>
              <a:gd name="connsiteX6" fmla="*/ 93220 w 1668504"/>
              <a:gd name="connsiteY6" fmla="*/ 91440 h 1666724"/>
              <a:gd name="connsiteX0" fmla="*/ 1780 w 1668504"/>
              <a:gd name="connsiteY0" fmla="*/ 0 h 1666724"/>
              <a:gd name="connsiteX1" fmla="*/ 1668504 w 1668504"/>
              <a:gd name="connsiteY1" fmla="*/ 0 h 1666724"/>
              <a:gd name="connsiteX2" fmla="*/ 1666009 w 1668504"/>
              <a:gd name="connsiteY2" fmla="*/ 546661 h 1666724"/>
              <a:gd name="connsiteX3" fmla="*/ 1668504 w 1668504"/>
              <a:gd name="connsiteY3" fmla="*/ 1666724 h 1666724"/>
              <a:gd name="connsiteX4" fmla="*/ 1780 w 1668504"/>
              <a:gd name="connsiteY4" fmla="*/ 1666724 h 1666724"/>
              <a:gd name="connsiteX5" fmla="*/ 0 w 1668504"/>
              <a:gd name="connsiteY5" fmla="*/ 546661 h 1666724"/>
              <a:gd name="connsiteX0" fmla="*/ 1668504 w 1668504"/>
              <a:gd name="connsiteY0" fmla="*/ 0 h 1666724"/>
              <a:gd name="connsiteX1" fmla="*/ 1666009 w 1668504"/>
              <a:gd name="connsiteY1" fmla="*/ 546661 h 1666724"/>
              <a:gd name="connsiteX2" fmla="*/ 1668504 w 1668504"/>
              <a:gd name="connsiteY2" fmla="*/ 1666724 h 1666724"/>
              <a:gd name="connsiteX3" fmla="*/ 1780 w 1668504"/>
              <a:gd name="connsiteY3" fmla="*/ 1666724 h 1666724"/>
              <a:gd name="connsiteX4" fmla="*/ 0 w 1668504"/>
              <a:gd name="connsiteY4" fmla="*/ 546661 h 1666724"/>
              <a:gd name="connsiteX0" fmla="*/ 1666009 w 1668504"/>
              <a:gd name="connsiteY0" fmla="*/ 0 h 1120063"/>
              <a:gd name="connsiteX1" fmla="*/ 1668504 w 1668504"/>
              <a:gd name="connsiteY1" fmla="*/ 1120063 h 1120063"/>
              <a:gd name="connsiteX2" fmla="*/ 1780 w 1668504"/>
              <a:gd name="connsiteY2" fmla="*/ 1120063 h 1120063"/>
              <a:gd name="connsiteX3" fmla="*/ 0 w 1668504"/>
              <a:gd name="connsiteY3" fmla="*/ 0 h 112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504" h="1120063">
                <a:moveTo>
                  <a:pt x="1666009" y="0"/>
                </a:moveTo>
                <a:cubicBezTo>
                  <a:pt x="1666841" y="373354"/>
                  <a:pt x="1667672" y="746709"/>
                  <a:pt x="1668504" y="1120063"/>
                </a:cubicBezTo>
                <a:lnTo>
                  <a:pt x="1780" y="1120063"/>
                </a:lnTo>
                <a:cubicBezTo>
                  <a:pt x="1187" y="746709"/>
                  <a:pt x="593" y="373354"/>
                  <a:pt x="0" y="0"/>
                </a:cubicBezTo>
              </a:path>
            </a:pathLst>
          </a:cu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AE4062E9-5498-4EAD-A48A-EAD23E2935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8891" y="1307854"/>
            <a:ext cx="1518285" cy="1518285"/>
          </a:xfrm>
          <a:prstGeom prst="rect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98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2F977E3-72AB-4A14-9C2D-CB131BDCE516}"/>
              </a:ext>
            </a:extLst>
          </p:cNvPr>
          <p:cNvGrpSpPr/>
          <p:nvPr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6D3AF3EC-0A3F-4A65-8368-4C843BD69F08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43634BE9-93FD-4329-AD5F-A7D4A6A1671B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B1EEE68-CD9A-4245-A3B3-C7416AE946BD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10B6B9F-6195-4578-AE2B-0C1AC3D110C2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F4BA3FE-BA80-4E2A-BE99-27D4EA9AAEF3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0295F9A-E82A-48C9-81B6-9866FA7E2AA9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030E204-9B85-4A02-B03F-3D099BE340DD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CBEEF3F-8688-4B93-AD1B-CEA364BFE1EB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C90FA471-6C1B-4B64-9942-85A28F4D51BA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C83A00F-A020-4C3B-A304-64352F1D2997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88F00B9-8F9C-4FD0-8145-2B661500510C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E690948-9732-46CC-979E-8D13D152927E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28C3C19-4126-4E0B-9512-A5A6B02D6194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2F474BB-2663-4DAA-A7EE-CC3FDAD57956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373B8F3-D2B6-468E-8C77-F7EE25FE382A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23653E6A-0D23-49B2-96BF-E5708BCAF0E4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C3DCA8F9-0E7E-4418-A6C7-BB402F3F3F93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CF5493E-0B19-46C2-87E1-BC33F0D64DA7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A2651650-F932-4EB1-9B3A-22546FF741B1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7" name="Текст 26">
            <a:extLst>
              <a:ext uri="{FF2B5EF4-FFF2-40B4-BE49-F238E27FC236}">
                <a16:creationId xmlns:a16="http://schemas.microsoft.com/office/drawing/2014/main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2137570"/>
            <a:ext cx="4788246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3716660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4016453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812FE73-B5CD-494A-A946-CC410BC9514C}"/>
              </a:ext>
            </a:extLst>
          </p:cNvPr>
          <p:cNvSpPr/>
          <p:nvPr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1697443-4373-4371-8910-65323346C5AC}"/>
              </a:ext>
            </a:extLst>
          </p:cNvPr>
          <p:cNvCxnSpPr>
            <a:cxnSpLocks/>
          </p:cNvCxnSpPr>
          <p:nvPr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ACFE42F-DFDE-4534-8857-AE2C381B5A26}"/>
              </a:ext>
            </a:extLst>
          </p:cNvPr>
          <p:cNvGrpSpPr/>
          <p:nvPr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F265C0A6-53EF-43B0-94B8-226DCB3A167E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4AEF9A9F-9D03-4A42-B18F-E1A35C44E04E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7B991D99-9265-4732-8121-3A1386DAA02F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9971C344-89DE-460D-AB77-A69DE2675AF9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6E6C7202-CEE0-4DA6-A576-9120D3A1ACED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001B4CC5-4CB7-4706-ABA3-F99F0755A198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EF4991A8-3F47-4E71-97D8-2347B01C8F89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B6788234-3A0F-4CB9-9537-37A00360AEE7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94018EAB-D0C9-4980-927B-84CF320F751F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33388DE4-08AF-4324-83B2-9B9E4219966F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F690B441-5AB2-4CFD-BFE4-A31245AB1458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26937C83-26DF-4AB9-9D8F-31C74C4ADD74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7DF8BF5-F765-45E5-93A1-AE02FB014D3C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A19CC77B-DEB7-4CAE-AB13-945715C5141A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B0A14C06-704B-466C-AB59-EA624D2477C7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E832A733-0CA6-46DF-AEC2-A0E9D1878F3C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E7617E15-3758-4EC6-B495-7D86F693AF86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25FE3897-AD9B-440A-B0F2-C8A113C07220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1674C9C7-385D-439A-84FD-CE5C1E5A90FB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96D55B3-122E-4039-8D41-B209928E7649}"/>
              </a:ext>
            </a:extLst>
          </p:cNvPr>
          <p:cNvSpPr/>
          <p:nvPr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655CCE17-51F8-40F2-977C-F0F6360CD1DF}"/>
              </a:ext>
            </a:extLst>
          </p:cNvPr>
          <p:cNvGrpSpPr/>
          <p:nvPr userDrawn="1"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F1BD89EE-A290-4D5A-B627-4130FB70BC68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C5F63C57-574C-4C41-A248-C767A7EBF04E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DCA71391-BE81-4899-B8D6-555C23DEE380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115D6542-408E-4FDF-B6F7-F69B8207013B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3ED1C67D-D1A1-4AC5-9CF1-5B488884451C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BC0E4778-6B6A-4A54-8778-34279110DB47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ABCAF9EA-8E7C-442D-A9A9-DA691155B855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E2AF6E5B-25EB-46BC-933E-94427C6CF8E5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B8C0F3A4-B1D4-401B-A17B-D2374BE828E8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A8EC8437-F658-4008-9E87-8C8A346B6DDF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6B819D37-9195-481C-BD0D-C386ECA048D3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AB07FC64-6EC3-4706-AF95-CE59A8BD5C45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E54302DE-2C60-4815-97FB-D1FC7555E3A1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4E4DFF1-08B4-4E65-98EB-A4E8EB93E4F0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D4632180-F89A-445B-8B68-D0748E894BFE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DBD4477B-3EBC-4669-9184-AE26CA53B5E7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0D0276AB-CA4D-4CCC-ADFB-E908DF74E70B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4756BB0D-F2DA-49A3-8728-65155E36FD33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F179D807-3CF4-4BF5-A1C2-CA947EB2907B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55403744-F902-42ED-BA47-60C2C940B62A}"/>
              </a:ext>
            </a:extLst>
          </p:cNvPr>
          <p:cNvSpPr/>
          <p:nvPr userDrawn="1"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224F5146-98CC-4969-A28E-0AE0E97032C9}"/>
              </a:ext>
            </a:extLst>
          </p:cNvPr>
          <p:cNvCxnSpPr>
            <a:cxnSpLocks/>
          </p:cNvCxnSpPr>
          <p:nvPr userDrawn="1"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93FE688E-3EE3-423C-A12D-F7CB73889B44}"/>
              </a:ext>
            </a:extLst>
          </p:cNvPr>
          <p:cNvGrpSpPr/>
          <p:nvPr userDrawn="1"/>
        </p:nvGrpSpPr>
        <p:grpSpPr>
          <a:xfrm>
            <a:off x="639763" y="346447"/>
            <a:ext cx="1240795" cy="567870"/>
            <a:chOff x="639763" y="346447"/>
            <a:chExt cx="1240795" cy="567870"/>
          </a:xfrm>
        </p:grpSpPr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3CFA1EFC-4A3C-4BF3-9E82-BA7C0B0216BB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EC55FC7D-0BC9-468A-AE13-C663029018FD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5AFCF7AB-BAE7-4DFC-B358-CE41A98D817D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71A9C000-0DC7-4493-B700-8045DA9986EF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185DE36E-94EC-4274-A9AD-C483C72E70D1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7F827FA1-B7A1-4175-8835-D169F2B46C61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solidFill>
              <a:schemeClr val="accent2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C4EAED67-E639-40B4-848A-B63B6DEF68F5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31AA659E-541F-4FA8-993B-6498FE9A5ECB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D003314F-84A0-47C9-BB98-829C3D5355FB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D05F2292-EFAF-410F-A54D-CC093DC32AAD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300C02FF-3CE6-467C-BBBD-2349981C5CAC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F13F7FF5-5230-41DF-A005-91A8EA83A52C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CC7EDF35-99CC-4107-AB41-EDE52972028C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02997DCB-0E9F-4666-A077-910190467830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C27C1BC5-C57F-4E69-A9D8-008DF630BC2B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2C10BEC2-2241-4EF1-888E-113812497D14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0BE653F9-4C10-4F8B-A36B-B8567D1850A1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A146C3BA-9F00-4DEF-9789-0E6B1D5441FE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F9F7D09C-99E1-4EDB-9DEA-BF61846C4429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solidFill>
              <a:schemeClr val="accent4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98820B0-C071-4EEF-87E8-2DECB9DB976D}"/>
              </a:ext>
            </a:extLst>
          </p:cNvPr>
          <p:cNvSpPr/>
          <p:nvPr userDrawn="1"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58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C91BB4E-07D0-4FEA-81EC-C896017CB2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763" y="915940"/>
            <a:ext cx="10910887" cy="2844681"/>
          </a:xfrm>
          <a:custGeom>
            <a:avLst/>
            <a:gdLst>
              <a:gd name="connsiteX0" fmla="*/ 0 w 10910887"/>
              <a:gd name="connsiteY0" fmla="*/ 0 h 2844681"/>
              <a:gd name="connsiteX1" fmla="*/ 10910887 w 10910887"/>
              <a:gd name="connsiteY1" fmla="*/ 0 h 2844681"/>
              <a:gd name="connsiteX2" fmla="*/ 10910887 w 10910887"/>
              <a:gd name="connsiteY2" fmla="*/ 2844681 h 2844681"/>
              <a:gd name="connsiteX3" fmla="*/ 0 w 10910887"/>
              <a:gd name="connsiteY3" fmla="*/ 2844681 h 284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0887" h="2844681">
                <a:moveTo>
                  <a:pt x="0" y="0"/>
                </a:moveTo>
                <a:lnTo>
                  <a:pt x="10910887" y="0"/>
                </a:lnTo>
                <a:lnTo>
                  <a:pt x="10910887" y="2844681"/>
                </a:lnTo>
                <a:lnTo>
                  <a:pt x="0" y="284468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ACC9FFE-814A-475C-AF38-9C8A37552C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4274847"/>
            <a:ext cx="4603751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FontTx/>
              <a:buNone/>
              <a:defRPr lang="ru-RU" sz="4000" b="0" kern="0" smtClean="0">
                <a:solidFill>
                  <a:schemeClr val="accent1"/>
                </a:solidFill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Фамилия </a:t>
            </a:r>
            <a:br>
              <a:rPr lang="ru-RU" dirty="0"/>
            </a:br>
            <a:r>
              <a:rPr lang="ru-RU" dirty="0"/>
              <a:t>Имя 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0D6AE1B7-ED69-458D-9A31-BE4EA563C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5470374"/>
            <a:ext cx="4603751" cy="2492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ru-RU" sz="1800" kern="0" dirty="0" smtClean="0">
                <a:solidFill>
                  <a:schemeClr val="accent3"/>
                </a:solidFill>
                <a:cs typeface="Arial"/>
              </a:defRPr>
            </a:lvl1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334121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о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ADE7E23E-D88C-443E-B79F-505FC0490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12191999" cy="2973491"/>
          </a:xfrm>
          <a:custGeom>
            <a:avLst/>
            <a:gdLst>
              <a:gd name="connsiteX0" fmla="*/ 0 w 12191999"/>
              <a:gd name="connsiteY0" fmla="*/ 0 h 2973491"/>
              <a:gd name="connsiteX1" fmla="*/ 12191999 w 12191999"/>
              <a:gd name="connsiteY1" fmla="*/ 0 h 2973491"/>
              <a:gd name="connsiteX2" fmla="*/ 12191999 w 12191999"/>
              <a:gd name="connsiteY2" fmla="*/ 2973491 h 2973491"/>
              <a:gd name="connsiteX3" fmla="*/ 0 w 12191999"/>
              <a:gd name="connsiteY3" fmla="*/ 2973491 h 29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973491">
                <a:moveTo>
                  <a:pt x="0" y="0"/>
                </a:moveTo>
                <a:lnTo>
                  <a:pt x="12191999" y="0"/>
                </a:lnTo>
                <a:lnTo>
                  <a:pt x="12191999" y="2973491"/>
                </a:lnTo>
                <a:lnTo>
                  <a:pt x="0" y="297349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140B7A-9D04-45D7-A2F9-3F883E10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908050"/>
            <a:ext cx="8818563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12964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1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кей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17A3D202-4077-D17A-CAAF-B79F8148B053}"/>
              </a:ext>
            </a:extLst>
          </p:cNvPr>
          <p:cNvSpPr>
            <a:spLocks/>
          </p:cNvSpPr>
          <p:nvPr userDrawn="1"/>
        </p:nvSpPr>
        <p:spPr>
          <a:xfrm>
            <a:off x="0" y="3617843"/>
            <a:ext cx="12192000" cy="3240158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3" y="6461968"/>
            <a:ext cx="7807552" cy="156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A70C6F4C-C316-3F23-7480-98DB0E456D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05454" y="1331056"/>
            <a:ext cx="3796236" cy="4647059"/>
          </a:xfrm>
          <a:custGeom>
            <a:avLst/>
            <a:gdLst>
              <a:gd name="connsiteX0" fmla="*/ 0 w 3627361"/>
              <a:gd name="connsiteY0" fmla="*/ 0 h 3117501"/>
              <a:gd name="connsiteX1" fmla="*/ 3627361 w 3627361"/>
              <a:gd name="connsiteY1" fmla="*/ 0 h 3117501"/>
              <a:gd name="connsiteX2" fmla="*/ 3627361 w 3627361"/>
              <a:gd name="connsiteY2" fmla="*/ 3117501 h 3117501"/>
              <a:gd name="connsiteX3" fmla="*/ 0 w 3627361"/>
              <a:gd name="connsiteY3" fmla="*/ 3117501 h 311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361" h="3117501">
                <a:moveTo>
                  <a:pt x="0" y="0"/>
                </a:moveTo>
                <a:lnTo>
                  <a:pt x="3627361" y="0"/>
                </a:lnTo>
                <a:lnTo>
                  <a:pt x="3627361" y="3117501"/>
                </a:lnTo>
                <a:lnTo>
                  <a:pt x="0" y="31175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000" dirty="0"/>
            </a:lvl1pPr>
          </a:lstStyle>
          <a:p>
            <a:pPr marL="228600" lvl="0" indent="-228600" algn="ctr"/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77219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I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9"/>
          <p:cNvSpPr>
            <a:spLocks noGrp="1"/>
          </p:cNvSpPr>
          <p:nvPr>
            <p:ph sz="quarter" idx="29" hasCustomPrompt="1"/>
          </p:nvPr>
        </p:nvSpPr>
        <p:spPr>
          <a:xfrm>
            <a:off x="3223685" y="1032933"/>
            <a:ext cx="8560476" cy="5493371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1" spc="27" baseline="0">
                <a:solidFill>
                  <a:schemeClr val="accent1"/>
                </a:solidFill>
                <a:latin typeface="+mn-lt"/>
              </a:defRPr>
            </a:lvl1pPr>
            <a:lvl2pPr marL="226478" indent="-226478" defTabSz="47835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000" spc="27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 smtClean="0"/>
              <a:t>МЕСТО ДЛЯ РАЗМЕЩЕНИЯ ТЕКСТА ИЛИ ДОПОЛНИТЕЛЬНЫХ ЭЛЕМЕНТОВ (</a:t>
            </a:r>
            <a:r>
              <a:rPr lang="en-US" dirty="0" smtClean="0"/>
              <a:t>TAHOMA</a:t>
            </a:r>
            <a:r>
              <a:rPr lang="ru-RU" dirty="0" smtClean="0"/>
              <a:t>, </a:t>
            </a:r>
            <a:r>
              <a:rPr lang="en-US" dirty="0" smtClean="0"/>
              <a:t>9</a:t>
            </a:r>
            <a:r>
              <a:rPr lang="ru-RU" dirty="0" smtClean="0"/>
              <a:t>PT)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</a:t>
            </a:r>
            <a:r>
              <a:rPr lang="ru-RU" dirty="0" smtClean="0"/>
              <a:t>, </a:t>
            </a:r>
            <a:r>
              <a:rPr lang="en-US" dirty="0" smtClean="0"/>
              <a:t>7,5</a:t>
            </a:r>
            <a:r>
              <a:rPr lang="ru-RU" dirty="0" smtClean="0"/>
              <a:t>pt)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280583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34236" y="1032934"/>
            <a:ext cx="1940491" cy="194048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0526" y="324763"/>
            <a:ext cx="1099985" cy="4887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6" y="332601"/>
            <a:ext cx="1950720" cy="5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90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8">
          <p15:clr>
            <a:srgbClr val="FBAE40"/>
          </p15:clr>
        </p15:guide>
        <p15:guide id="2" pos="192">
          <p15:clr>
            <a:srgbClr val="FBAE40"/>
          </p15:clr>
        </p15:guide>
        <p15:guide id="3" pos="5568">
          <p15:clr>
            <a:srgbClr val="FBAE40"/>
          </p15:clr>
        </p15:guide>
        <p15:guide id="4" orient="horz" pos="3084">
          <p15:clr>
            <a:srgbClr val="FBAE40"/>
          </p15:clr>
        </p15:guide>
        <p15:guide id="5" orient="horz" pos="3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1" y="698305"/>
            <a:ext cx="5329836" cy="7386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406401" y="339373"/>
            <a:ext cx="9410951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lide Number"/>
          <p:cNvSpPr txBox="1">
            <a:spLocks/>
          </p:cNvSpPr>
          <p:nvPr userDrawn="1"/>
        </p:nvSpPr>
        <p:spPr>
          <a:xfrm>
            <a:off x="11397000" y="277843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1067" spc="40" baseline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67" spc="40" baseline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364668" y="187219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endParaRPr lang="ru-RU" sz="1067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6096001" y="698304"/>
            <a:ext cx="5689600" cy="5828000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267"/>
              </a:spcBef>
              <a:spcAft>
                <a:spcPts val="667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  <p:sp>
        <p:nvSpPr>
          <p:cNvPr id="17" name="Содержимое 9"/>
          <p:cNvSpPr>
            <a:spLocks noGrp="1"/>
          </p:cNvSpPr>
          <p:nvPr>
            <p:ph sz="quarter" idx="29" hasCustomPrompt="1"/>
          </p:nvPr>
        </p:nvSpPr>
        <p:spPr>
          <a:xfrm>
            <a:off x="406400" y="1767840"/>
            <a:ext cx="5329837" cy="4758464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</p:spTree>
    <p:extLst>
      <p:ext uri="{BB962C8B-B14F-4D97-AF65-F5344CB8AC3E}">
        <p14:creationId xmlns:p14="http://schemas.microsoft.com/office/powerpoint/2010/main" val="1738110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28">
          <p15:clr>
            <a:srgbClr val="FBAE40"/>
          </p15:clr>
        </p15:guide>
        <p15:guide id="2" pos="2880">
          <p15:clr>
            <a:srgbClr val="FBAE40"/>
          </p15:clr>
        </p15:guide>
        <p15:guide id="3" pos="2712">
          <p15:clr>
            <a:srgbClr val="FBAE40"/>
          </p15:clr>
        </p15:guide>
        <p15:guide id="4" pos="192">
          <p15:clr>
            <a:srgbClr val="FBAE40"/>
          </p15:clr>
        </p15:guide>
        <p15:guide id="5" pos="5568">
          <p15:clr>
            <a:srgbClr val="FBAE40"/>
          </p15:clr>
        </p15:guide>
        <p15:guide id="7" orient="horz" pos="30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1" y="698305"/>
            <a:ext cx="11377761" cy="7386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406401" y="1769550"/>
            <a:ext cx="11377761" cy="4742852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 flipH="1">
            <a:off x="406401" y="339373"/>
            <a:ext cx="9410951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lide Number"/>
          <p:cNvSpPr txBox="1">
            <a:spLocks/>
          </p:cNvSpPr>
          <p:nvPr userDrawn="1"/>
        </p:nvSpPr>
        <p:spPr>
          <a:xfrm>
            <a:off x="11397000" y="277843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1067" spc="40" baseline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67" spc="40" baseline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3"/>
          <p:cNvSpPr/>
          <p:nvPr userDrawn="1"/>
        </p:nvSpPr>
        <p:spPr>
          <a:xfrm>
            <a:off x="11364668" y="187219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endParaRPr lang="ru-RU" sz="1067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476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28">
          <p15:clr>
            <a:srgbClr val="FBAE40"/>
          </p15:clr>
        </p15:guide>
        <p15:guide id="2" pos="192">
          <p15:clr>
            <a:srgbClr val="FBAE40"/>
          </p15:clr>
        </p15:guide>
        <p15:guide id="3" pos="55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_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406401" y="698305"/>
            <a:ext cx="5329836" cy="7386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defRPr sz="2400" spc="6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18pt)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406401" y="339373"/>
            <a:ext cx="9410951" cy="0"/>
          </a:xfrm>
          <a:prstGeom prst="line">
            <a:avLst/>
          </a:prstGeom>
          <a:noFill/>
          <a:ln w="95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lide Number"/>
          <p:cNvSpPr txBox="1">
            <a:spLocks/>
          </p:cNvSpPr>
          <p:nvPr userDrawn="1"/>
        </p:nvSpPr>
        <p:spPr>
          <a:xfrm>
            <a:off x="11397000" y="277843"/>
            <a:ext cx="387163" cy="1230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1067" spc="40" baseline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67" spc="40" baseline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364668" y="187219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endParaRPr lang="ru-RU" sz="1067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" name="Содержимое 9"/>
          <p:cNvSpPr>
            <a:spLocks noGrp="1"/>
          </p:cNvSpPr>
          <p:nvPr>
            <p:ph sz="quarter" idx="16" hasCustomPrompt="1"/>
          </p:nvPr>
        </p:nvSpPr>
        <p:spPr>
          <a:xfrm>
            <a:off x="6096001" y="698304"/>
            <a:ext cx="5689600" cy="5828000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267"/>
              </a:spcBef>
              <a:spcAft>
                <a:spcPts val="667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28" hasCustomPrompt="1"/>
          </p:nvPr>
        </p:nvSpPr>
        <p:spPr>
          <a:xfrm>
            <a:off x="406401" y="1696734"/>
            <a:ext cx="5329836" cy="29679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marR="0" indent="0" algn="l" defTabSz="606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spc="5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Смысловой маркер</a:t>
            </a:r>
          </a:p>
        </p:txBody>
      </p:sp>
      <p:sp>
        <p:nvSpPr>
          <p:cNvPr id="17" name="Содержимое 9"/>
          <p:cNvSpPr>
            <a:spLocks noGrp="1"/>
          </p:cNvSpPr>
          <p:nvPr>
            <p:ph sz="quarter" idx="29" hasCustomPrompt="1"/>
          </p:nvPr>
        </p:nvSpPr>
        <p:spPr>
          <a:xfrm>
            <a:off x="406400" y="2218117"/>
            <a:ext cx="5329837" cy="4308188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67" spc="53" baseline="0">
                <a:latin typeface="+mn-lt"/>
              </a:defRPr>
            </a:lvl1pPr>
            <a:lvl2pPr marL="429673" indent="-179913" defTabSz="478355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1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067" i="1" spc="53" baseline="0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072">
                <a:latin typeface="+mn-lt"/>
              </a:defRPr>
            </a:lvl5pPr>
          </a:lstStyle>
          <a:p>
            <a:pPr lvl="0"/>
            <a:r>
              <a:rPr lang="ru-RU" dirty="0"/>
              <a:t>Место для размещения текста или дополнительных элементов (</a:t>
            </a:r>
            <a:r>
              <a:rPr lang="en-US" dirty="0"/>
              <a:t>Tahoma</a:t>
            </a:r>
            <a:r>
              <a:rPr lang="ru-RU" dirty="0"/>
              <a:t>, 11pt)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10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Tahoma</a:t>
            </a:r>
            <a:r>
              <a:rPr lang="ru-RU" dirty="0"/>
              <a:t>, 9</a:t>
            </a:r>
            <a:r>
              <a:rPr lang="en-US" dirty="0"/>
              <a:t>,5</a:t>
            </a:r>
            <a:r>
              <a:rPr lang="ru-RU" dirty="0" err="1"/>
              <a:t>pt</a:t>
            </a:r>
            <a:r>
              <a:rPr lang="ru-RU" dirty="0"/>
              <a:t>)</a:t>
            </a:r>
            <a:endParaRPr lang="en-US" dirty="0"/>
          </a:p>
          <a:p>
            <a:pPr lvl="3"/>
            <a:r>
              <a:rPr lang="ru-RU" dirty="0"/>
              <a:t>Четвертый уровень (</a:t>
            </a:r>
            <a:r>
              <a:rPr lang="en-US" dirty="0"/>
              <a:t>Tahoma</a:t>
            </a:r>
            <a:r>
              <a:rPr lang="ru-RU" dirty="0"/>
              <a:t>, 8pt)</a:t>
            </a:r>
          </a:p>
        </p:txBody>
      </p:sp>
    </p:spTree>
    <p:extLst>
      <p:ext uri="{BB962C8B-B14F-4D97-AF65-F5344CB8AC3E}">
        <p14:creationId xmlns:p14="http://schemas.microsoft.com/office/powerpoint/2010/main" val="714519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pos="2880">
          <p15:clr>
            <a:srgbClr val="FBAE40"/>
          </p15:clr>
        </p15:guide>
        <p15:guide id="3" pos="2712">
          <p15:clr>
            <a:srgbClr val="FBAE40"/>
          </p15:clr>
        </p15:guide>
        <p15:guide id="4" pos="192">
          <p15:clr>
            <a:srgbClr val="FBAE40"/>
          </p15:clr>
        </p15:guide>
        <p15:guide id="5" pos="5568">
          <p15:clr>
            <a:srgbClr val="FBAE40"/>
          </p15:clr>
        </p15:guide>
        <p15:guide id="7" orient="horz" pos="30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6E5DB-8602-3149-8480-4CB4BA455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9943" y="724797"/>
            <a:ext cx="9773856" cy="492443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F53BD-C96E-A04B-A29C-7BA8C1856E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581" y="2100391"/>
            <a:ext cx="4935071" cy="41530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	</a:t>
            </a:r>
            <a:r>
              <a:rPr lang="ru-RU" dirty="0"/>
              <a:t>ОБРАЗЕЦ ТЕКСТА</a:t>
            </a:r>
            <a:endParaRPr lang="en-US" dirty="0"/>
          </a:p>
          <a:p>
            <a:pPr lvl="0"/>
            <a:endParaRPr lang="ru-RU" dirty="0"/>
          </a:p>
          <a:p>
            <a:pPr lvl="1"/>
            <a:r>
              <a:rPr lang="en-US" dirty="0"/>
              <a:t>   </a:t>
            </a:r>
            <a:r>
              <a:rPr lang="ru-RU" dirty="0"/>
              <a:t>ВТОРОЙ УРОВЕНЬ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78A6F-A27B-4B58-B6C9-2C6504F1E1E8}"/>
              </a:ext>
            </a:extLst>
          </p:cNvPr>
          <p:cNvSpPr txBox="1"/>
          <p:nvPr userDrawn="1"/>
        </p:nvSpPr>
        <p:spPr>
          <a:xfrm>
            <a:off x="10924671" y="6324023"/>
            <a:ext cx="429128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C0A0BC9B-156F-5C46-BB22-FDE8127726A6}" type="slidenum">
              <a:rPr lang="ru-RU" sz="1200" smtClean="0">
                <a:solidFill>
                  <a:srgbClr val="425366"/>
                </a:solidFill>
              </a:rPr>
              <a:pPr algn="ctr"/>
              <a:t>‹#›</a:t>
            </a:fld>
            <a:endParaRPr lang="ru-RU" sz="1200" dirty="0">
              <a:solidFill>
                <a:srgbClr val="425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05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ктор сле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68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6245458-ABB1-422A-A8A3-A29013F5AE55}"/>
              </a:ext>
            </a:extLst>
          </p:cNvPr>
          <p:cNvSpPr/>
          <p:nvPr userDrawn="1"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A5EA300-CD61-4E02-A28D-44F514DE8D27}"/>
              </a:ext>
            </a:extLst>
          </p:cNvPr>
          <p:cNvSpPr/>
          <p:nvPr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C50073A0-7A27-4AA5-B15A-CD61FB8225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" y="911728"/>
            <a:ext cx="10915650" cy="3639960"/>
          </a:xfrm>
          <a:custGeom>
            <a:avLst/>
            <a:gdLst>
              <a:gd name="connsiteX0" fmla="*/ 0 w 10915650"/>
              <a:gd name="connsiteY0" fmla="*/ 0 h 3639960"/>
              <a:gd name="connsiteX1" fmla="*/ 10915650 w 10915650"/>
              <a:gd name="connsiteY1" fmla="*/ 0 h 3639960"/>
              <a:gd name="connsiteX2" fmla="*/ 10915650 w 10915650"/>
              <a:gd name="connsiteY2" fmla="*/ 3639960 h 3639960"/>
              <a:gd name="connsiteX3" fmla="*/ 0 w 10915650"/>
              <a:gd name="connsiteY3" fmla="*/ 3639960 h 3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650" h="3639960">
                <a:moveTo>
                  <a:pt x="0" y="0"/>
                </a:moveTo>
                <a:lnTo>
                  <a:pt x="10915650" y="0"/>
                </a:lnTo>
                <a:lnTo>
                  <a:pt x="10915650" y="3639960"/>
                </a:lnTo>
                <a:lnTo>
                  <a:pt x="0" y="363996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92" y="4822631"/>
            <a:ext cx="6473508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92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4DBF9CB-071E-4D24-B9DB-F7468DAE392C}"/>
              </a:ext>
            </a:extLst>
          </p:cNvPr>
          <p:cNvGrpSpPr/>
          <p:nvPr/>
        </p:nvGrpSpPr>
        <p:grpSpPr>
          <a:xfrm>
            <a:off x="639763" y="346447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CBE7C0DA-3AE7-495F-9D14-C49F7C72F077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785FD7E1-8122-4C8F-B067-3F7124DA8224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72174DCE-C4B7-4A6D-BA73-279047777F0B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1190D664-B872-427C-9159-C87FB25952ED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065521F4-2B55-4479-A264-83FD0EC32020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554958B7-2280-4338-9503-8AC04081FFD6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DB84BC20-47F4-47A3-A85B-2C51C013F832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86E15976-3C79-43BF-8499-C075D2283174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FC9D27E9-A2BA-4374-87BF-B245A3DA3313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DB045258-9F9E-4627-922E-BF9D16DDBBAA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C3D5D905-690F-4CE0-BBF1-299D9635A686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16680E31-4376-48FB-B99D-A0C36BED7E8E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C052ADD4-1938-4458-AAF7-F53BF678BC87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E6B02A8-7244-46EB-8E4F-F78045DD2D10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9D147B8A-F2E8-4DB1-9ACA-8A4AD091686B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8CAF5875-31AD-4F96-BEA7-34A01DFFAFA6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87140A8C-C445-4F76-8C44-AE1E718743EA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E2373086-D442-4A4F-A7F5-5D4C19B26A7C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A6309E-043B-4F25-99B4-B15FF10CAB8F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2B57549-423A-4B9D-95EB-E7ED8FB53C0E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868B979-82C0-4BC0-B8AF-40853D2FD00F}"/>
              </a:ext>
            </a:extLst>
          </p:cNvPr>
          <p:cNvGrpSpPr/>
          <p:nvPr userDrawn="1"/>
        </p:nvGrpSpPr>
        <p:grpSpPr>
          <a:xfrm>
            <a:off x="639763" y="346447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8E6D6005-3729-4DC3-9071-AE544231F0AF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E4DFE124-959A-47C8-BF3A-9196AB00DF8E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74A557D7-9973-45B8-BF8C-DE5F5F05C235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D3BBC5A2-9B54-4485-9D53-45E0623DD6A7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A0ABB6DD-F2F5-4A55-9B25-9BD38289B2C4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1A5F13BC-BCBC-4A02-B425-B09C92EE2AC8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99C40596-24BA-4979-8796-7C69DE6B6A23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B4B5C917-3B41-4648-9265-A815FE53C047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E28ECCA9-A433-4683-AE45-59D58911C5FA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401F599C-4338-4450-BF46-A08A5D0E5388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296C5838-814F-4272-93BB-A69AC1268460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E531C35B-8284-40EA-9B56-C06461F533A6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4ECFCCC8-6783-47D4-8837-9067B78E7247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D38228C3-7D7C-4C03-A52C-EC7A859264C7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92AE1468-23C6-4265-93E8-2236F3CB2772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79129754-7B5D-4395-8493-A6C624130E99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E8D0DA0F-55F1-40F2-8401-E26DAF41725F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1500B5BD-C492-4CC2-94B9-5A795586AF69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230DB4AF-72F2-45D5-B76C-C54BF3338C3D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FAACF1D2-FDC5-4EB7-9B95-375C41E75EBB}"/>
              </a:ext>
            </a:extLst>
          </p:cNvPr>
          <p:cNvCxnSpPr>
            <a:cxnSpLocks/>
          </p:cNvCxnSpPr>
          <p:nvPr userDrawn="1"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16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6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off_red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5066" y="416457"/>
            <a:ext cx="1052037" cy="522512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0"/>
          </p:nvPr>
        </p:nvSpPr>
        <p:spPr>
          <a:xfrm>
            <a:off x="6096000" y="638539"/>
            <a:ext cx="5478624" cy="666755"/>
          </a:xfrm>
        </p:spPr>
        <p:txBody>
          <a:bodyPr lIns="0" tIns="0" rIns="0" bIns="0">
            <a:normAutofit/>
          </a:bodyPr>
          <a:lstStyle>
            <a:lvl1pPr algn="r">
              <a:buNone/>
              <a:defRPr sz="2667">
                <a:solidFill>
                  <a:srgbClr val="58595B"/>
                </a:solidFill>
                <a:latin typeface="Neue Frutiger World Black" pitchFamily="34" charset="0"/>
                <a:cs typeface="Neue Frutiger World Black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/>
          </p:nvPr>
        </p:nvSpPr>
        <p:spPr>
          <a:xfrm>
            <a:off x="624418" y="3810003"/>
            <a:ext cx="10943167" cy="2762248"/>
          </a:xfrm>
        </p:spPr>
        <p:txBody>
          <a:bodyPr lIns="0" tIns="0" rIns="0" bIns="0">
            <a:noAutofit/>
          </a:bodyPr>
          <a:lstStyle>
            <a:lvl1pPr>
              <a:defRPr sz="2667">
                <a:solidFill>
                  <a:srgbClr val="58595B"/>
                </a:solidFill>
                <a:latin typeface="Neue Frutiger World" pitchFamily="34" charset="0"/>
                <a:cs typeface="Neue Frutiger World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16"/>
          <p:cNvSpPr>
            <a:spLocks noGrp="1"/>
          </p:cNvSpPr>
          <p:nvPr>
            <p:ph type="pic" sz="quarter" idx="12"/>
          </p:nvPr>
        </p:nvSpPr>
        <p:spPr>
          <a:xfrm>
            <a:off x="624417" y="1316568"/>
            <a:ext cx="3456000" cy="209143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368000" y="1316568"/>
            <a:ext cx="3456000" cy="209143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16"/>
          <p:cNvSpPr>
            <a:spLocks noGrp="1"/>
          </p:cNvSpPr>
          <p:nvPr>
            <p:ph type="pic" sz="quarter" idx="14"/>
          </p:nvPr>
        </p:nvSpPr>
        <p:spPr>
          <a:xfrm>
            <a:off x="8111584" y="1316568"/>
            <a:ext cx="3456000" cy="209143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6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C50073A0-7A27-4AA5-B15A-CD61FB8225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" y="0"/>
            <a:ext cx="12192004" cy="6857999"/>
          </a:xfrm>
          <a:custGeom>
            <a:avLst/>
            <a:gdLst>
              <a:gd name="connsiteX0" fmla="*/ 0 w 10915650"/>
              <a:gd name="connsiteY0" fmla="*/ 0 h 3639960"/>
              <a:gd name="connsiteX1" fmla="*/ 10915650 w 10915650"/>
              <a:gd name="connsiteY1" fmla="*/ 0 h 3639960"/>
              <a:gd name="connsiteX2" fmla="*/ 10915650 w 10915650"/>
              <a:gd name="connsiteY2" fmla="*/ 3639960 h 3639960"/>
              <a:gd name="connsiteX3" fmla="*/ 0 w 10915650"/>
              <a:gd name="connsiteY3" fmla="*/ 3639960 h 3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650" h="3639960">
                <a:moveTo>
                  <a:pt x="0" y="0"/>
                </a:moveTo>
                <a:lnTo>
                  <a:pt x="10915650" y="0"/>
                </a:lnTo>
                <a:lnTo>
                  <a:pt x="10915650" y="3639960"/>
                </a:lnTo>
                <a:lnTo>
                  <a:pt x="0" y="363996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5E08A-3C69-11A4-83DD-B4E6DDA9B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259399"/>
            <a:ext cx="12192000" cy="2598601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anchor="ctr">
            <a:noAutofit/>
          </a:bodyPr>
          <a:lstStyle>
            <a:lvl1pPr>
              <a:defRPr lang="en-GB" sz="1000" smtClean="0">
                <a:noFill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marL="0" lvl="0" indent="0" algn="ctr">
              <a:buFontTx/>
              <a:buNone/>
            </a:pPr>
            <a:endParaRPr lang="en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92" y="4822631"/>
            <a:ext cx="6473508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bg1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92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2B57549-423A-4B9D-95EB-E7ED8FB53C0E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FAACF1D2-FDC5-4EB7-9B95-375C41E75EBB}"/>
              </a:ext>
            </a:extLst>
          </p:cNvPr>
          <p:cNvCxnSpPr>
            <a:cxnSpLocks/>
          </p:cNvCxnSpPr>
          <p:nvPr userDrawn="1"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A5EA300-CD61-4E02-A28D-44F514DE8D27}"/>
              </a:ext>
            </a:extLst>
          </p:cNvPr>
          <p:cNvSpPr/>
          <p:nvPr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92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4DBF9CB-071E-4D24-B9DB-F7468DAE392C}"/>
              </a:ext>
            </a:extLst>
          </p:cNvPr>
          <p:cNvGrpSpPr/>
          <p:nvPr/>
        </p:nvGrpSpPr>
        <p:grpSpPr>
          <a:xfrm>
            <a:off x="639763" y="346447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CBE7C0DA-3AE7-495F-9D14-C49F7C72F077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785FD7E1-8122-4C8F-B067-3F7124DA8224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72174DCE-C4B7-4A6D-BA73-279047777F0B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1190D664-B872-427C-9159-C87FB25952ED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065521F4-2B55-4479-A264-83FD0EC32020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554958B7-2280-4338-9503-8AC04081FFD6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DB84BC20-47F4-47A3-A85B-2C51C013F832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86E15976-3C79-43BF-8499-C075D2283174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FC9D27E9-A2BA-4374-87BF-B245A3DA3313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DB045258-9F9E-4627-922E-BF9D16DDBBAA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C3D5D905-690F-4CE0-BBF1-299D9635A686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16680E31-4376-48FB-B99D-A0C36BED7E8E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C052ADD4-1938-4458-AAF7-F53BF678BC87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E6B02A8-7244-46EB-8E4F-F78045DD2D10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9D147B8A-F2E8-4DB1-9ACA-8A4AD091686B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8CAF5875-31AD-4F96-BEA7-34A01DFFAFA6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87140A8C-C445-4F76-8C44-AE1E718743EA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E2373086-D442-4A4F-A7F5-5D4C19B26A7C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A6309E-043B-4F25-99B4-B15FF10CAB8F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A1DA0F6-F36C-4547-BAC8-C6A2A2038732}"/>
              </a:ext>
            </a:extLst>
          </p:cNvPr>
          <p:cNvCxnSpPr>
            <a:cxnSpLocks/>
          </p:cNvCxnSpPr>
          <p:nvPr/>
        </p:nvCxnSpPr>
        <p:spPr>
          <a:xfrm>
            <a:off x="634264" y="4211018"/>
            <a:ext cx="0" cy="21897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B2651D5-70B8-4266-B08C-4AD29BA4899C}"/>
              </a:ext>
            </a:extLst>
          </p:cNvPr>
          <p:cNvSpPr/>
          <p:nvPr userDrawn="1"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8C26E7-F530-43EA-99D4-A05B575B513D}"/>
              </a:ext>
            </a:extLst>
          </p:cNvPr>
          <p:cNvGrpSpPr/>
          <p:nvPr userDrawn="1"/>
        </p:nvGrpSpPr>
        <p:grpSpPr>
          <a:xfrm>
            <a:off x="639763" y="346447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77950997-6BB6-462E-B95F-28FBCF2EC19B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2642A01E-7905-4A82-A1E7-B8FD3652B1CA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70B80723-E3DE-41D3-B367-6791883415A8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71063F59-939A-4174-8775-9ABD4FA48EA5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06030047-486D-447D-94F3-ACA6532834AE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B0B7F904-79E4-4799-B128-452681443507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2E8D1C99-D1F0-40A5-8952-CD4362B1438C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4B0CEB8B-53F3-4B9A-AB82-2385DE5EC56E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6EE191CE-F149-40D4-A610-268DCA3C00E5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ADBFA085-06A7-4F42-9A08-3D465C1E5960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06E9D48D-3413-48C6-B65C-E4BFD417360A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737888B9-2A59-41C5-9C94-4B240FC57939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FCE1667A-A053-4B42-9E48-94865897D860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4F147CC2-C59B-4848-A86A-7F5D7920898F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C491E227-121F-4CF8-903D-4DA02D2AA79E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D3CBA5FC-0AD6-44BE-838F-05D1C8FC5435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41C9C1F4-8457-4798-81E2-F398A6ED09EC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EBDDAA3C-EFD5-4873-844E-21EB2DF9CA23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90770B42-F7FD-46D5-A60B-B744EE681407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B6E4C00-E06E-4911-AF47-0300D11C2F70}"/>
              </a:ext>
            </a:extLst>
          </p:cNvPr>
          <p:cNvCxnSpPr>
            <a:cxnSpLocks/>
          </p:cNvCxnSpPr>
          <p:nvPr userDrawn="1"/>
        </p:nvCxnSpPr>
        <p:spPr>
          <a:xfrm>
            <a:off x="634264" y="4211018"/>
            <a:ext cx="0" cy="21897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Текст 26">
            <a:extLst>
              <a:ext uri="{FF2B5EF4-FFF2-40B4-BE49-F238E27FC236}">
                <a16:creationId xmlns:a16="http://schemas.microsoft.com/office/drawing/2014/main" id="{E84A78BA-AD72-43BF-B396-DBB0050454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92" y="4211018"/>
            <a:ext cx="6473508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9380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423616AD-9CD1-47AC-B4E9-EE50514E6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7" cy="4419600"/>
          </a:xfrm>
          <a:custGeom>
            <a:avLst/>
            <a:gdLst>
              <a:gd name="connsiteX0" fmla="*/ 0 w 12191997"/>
              <a:gd name="connsiteY0" fmla="*/ 0 h 4419600"/>
              <a:gd name="connsiteX1" fmla="*/ 12191997 w 12191997"/>
              <a:gd name="connsiteY1" fmla="*/ 0 h 4419600"/>
              <a:gd name="connsiteX2" fmla="*/ 12191997 w 12191997"/>
              <a:gd name="connsiteY2" fmla="*/ 4419600 h 4419600"/>
              <a:gd name="connsiteX3" fmla="*/ 0 w 12191997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4419600">
                <a:moveTo>
                  <a:pt x="0" y="0"/>
                </a:moveTo>
                <a:lnTo>
                  <a:pt x="12191997" y="0"/>
                </a:lnTo>
                <a:lnTo>
                  <a:pt x="12191997" y="4419600"/>
                </a:lnTo>
                <a:lnTo>
                  <a:pt x="0" y="441960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B9F26A-D16F-4A22-BB17-B9D563A169FB}"/>
              </a:ext>
            </a:extLst>
          </p:cNvPr>
          <p:cNvSpPr/>
          <p:nvPr/>
        </p:nvSpPr>
        <p:spPr>
          <a:xfrm>
            <a:off x="-1" y="4419600"/>
            <a:ext cx="12192001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446D5FE4-0F82-4444-87E4-06929F5F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1508" y="4930914"/>
            <a:ext cx="1573892" cy="1415772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>
            <a:lvl1pPr marL="0" indent="0">
              <a:buFontTx/>
              <a:buNone/>
              <a:defRPr lang="ru-RU" sz="11500" b="1" spc="-601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01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47F3D57C-5268-42E2-B52E-345AA135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4445" y="4930914"/>
            <a:ext cx="6825880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buFontTx/>
              <a:buNone/>
              <a:defRPr lang="ru-RU" sz="44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ru-RU" dirty="0"/>
              <a:t>Заголовок раздела</a:t>
            </a:r>
          </a:p>
          <a:p>
            <a:pPr marL="0" lvl="0"/>
            <a:r>
              <a:rPr lang="ru-RU" dirty="0"/>
              <a:t>в две строки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6E438B-9D13-4A7D-84D5-C5B76E5D2045}"/>
              </a:ext>
            </a:extLst>
          </p:cNvPr>
          <p:cNvSpPr/>
          <p:nvPr userDrawn="1"/>
        </p:nvSpPr>
        <p:spPr>
          <a:xfrm>
            <a:off x="-1" y="4419600"/>
            <a:ext cx="12192001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>
            <a:extLst>
              <a:ext uri="{FF2B5EF4-FFF2-40B4-BE49-F238E27FC236}">
                <a16:creationId xmlns:a16="http://schemas.microsoft.com/office/drawing/2014/main" id="{446D5FE4-0F82-4444-87E4-06929F5F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1508" y="4930914"/>
            <a:ext cx="1573892" cy="1415772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>
            <a:lvl1pPr marL="0" indent="0">
              <a:buFontTx/>
              <a:buNone/>
              <a:defRPr lang="ru-RU" sz="11500" b="1" spc="-601" dirty="0" smtClean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01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47F3D57C-5268-42E2-B52E-345AA135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4445" y="4930914"/>
            <a:ext cx="6825880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buFontTx/>
              <a:buNone/>
              <a:defRPr lang="ru-RU" sz="4400" b="1" dirty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ru-RU" dirty="0"/>
              <a:t>Заголовок раздела</a:t>
            </a:r>
          </a:p>
          <a:p>
            <a:pPr marL="0" lvl="0"/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50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5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8818563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1" y="6461968"/>
            <a:ext cx="10880726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E490DC1-FA8F-430F-B1DF-991AD90A84FD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A2B9A366-C80B-4A36-B55D-3F22E6178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1341439"/>
            <a:ext cx="10917238" cy="451858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>
              <a:buFontTx/>
              <a:buNone/>
              <a:def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13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7314B-8661-4939-A353-66491E7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249603"/>
            <a:ext cx="8818563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4DF13-8D7C-4F00-A6DD-586FD6A9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761" y="6461968"/>
            <a:ext cx="10880725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132D4-7274-4989-912D-7DCE2A8AC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362" y="199992"/>
            <a:ext cx="6211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D45593-BFC6-41B1-AE1A-2BAFECA698AB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FFDB09F-BDDB-4C1B-8FBA-DAE95B21B028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35ED17-254C-4CB5-8A97-0FD1E031702A}"/>
              </a:ext>
            </a:extLst>
          </p:cNvPr>
          <p:cNvSpPr/>
          <p:nvPr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7A3E8E-1D2F-4C92-9AE0-AFD87B8E0378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B0A798-63EE-4322-ABF5-C5C31A9A7DA7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8F01AF-BD1E-4DF9-AEAD-BCBA78133029}"/>
              </a:ext>
            </a:extLst>
          </p:cNvPr>
          <p:cNvSpPr/>
          <p:nvPr userDrawn="1"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19" r:id="rId4"/>
    <p:sldLayoutId id="2147483700" r:id="rId5"/>
    <p:sldLayoutId id="2147483701" r:id="rId6"/>
    <p:sldLayoutId id="2147483702" r:id="rId7"/>
    <p:sldLayoutId id="2147483703" r:id="rId8"/>
    <p:sldLayoutId id="2147483718" r:id="rId9"/>
    <p:sldLayoutId id="2147483717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20" r:id="rId23"/>
    <p:sldLayoutId id="2147483723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529" userDrawn="1">
          <p15:clr>
            <a:srgbClr val="F26B43"/>
          </p15:clr>
        </p15:guide>
        <p15:guide id="16" pos="7680" userDrawn="1">
          <p15:clr>
            <a:srgbClr val="F26B43"/>
          </p15:clr>
        </p15:guide>
        <p15:guide id="17" pos="403" userDrawn="1">
          <p15:clr>
            <a:srgbClr val="F26B43"/>
          </p15:clr>
        </p15:guide>
        <p15:guide id="18" pos="2035" userDrawn="1">
          <p15:clr>
            <a:srgbClr val="F26B43"/>
          </p15:clr>
        </p15:guide>
        <p15:guide id="19" pos="2150" userDrawn="1">
          <p15:clr>
            <a:srgbClr val="F26B43"/>
          </p15:clr>
        </p15:guide>
        <p15:guide id="20" pos="3782" userDrawn="1">
          <p15:clr>
            <a:srgbClr val="F26B43"/>
          </p15:clr>
        </p15:guide>
        <p15:guide id="21" pos="3897" userDrawn="1">
          <p15:clr>
            <a:srgbClr val="F26B43"/>
          </p15:clr>
        </p15:guide>
        <p15:guide id="22" pos="5529" userDrawn="1">
          <p15:clr>
            <a:srgbClr val="F26B43"/>
          </p15:clr>
        </p15:guide>
        <p15:guide id="23" pos="5644" userDrawn="1">
          <p15:clr>
            <a:srgbClr val="F26B43"/>
          </p15:clr>
        </p15:guide>
        <p15:guide id="24" pos="7276" userDrawn="1">
          <p15:clr>
            <a:srgbClr val="F26B43"/>
          </p15:clr>
        </p15:guide>
        <p15:guide id="25" orient="horz" userDrawn="1">
          <p15:clr>
            <a:srgbClr val="F26B43"/>
          </p15:clr>
        </p15:guide>
        <p15:guide id="26" orient="horz" pos="4320" userDrawn="1">
          <p15:clr>
            <a:srgbClr val="F26B43"/>
          </p15:clr>
        </p15:guide>
        <p15:guide id="27" orient="horz" pos="57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24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10.jpeg"/><Relationship Id="rId7" Type="http://schemas.openxmlformats.org/officeDocument/2006/relationships/image" Target="../media/image8.png"/><Relationship Id="rId12" Type="http://schemas.openxmlformats.org/officeDocument/2006/relationships/image" Target="../media/image6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9DA7539-8E25-444F-8840-BDF93FE38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592" y="4754921"/>
            <a:ext cx="4760086" cy="1218795"/>
          </a:xfrm>
        </p:spPr>
        <p:txBody>
          <a:bodyPr/>
          <a:lstStyle/>
          <a:p>
            <a:r>
              <a:rPr lang="ru-RU" dirty="0" smtClean="0"/>
              <a:t>Делегирование  и контроль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C3C94F4-C832-4E36-8DD4-498786715C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6488" y="6118692"/>
            <a:ext cx="4760086" cy="2302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Екатерина </a:t>
            </a:r>
            <a:r>
              <a:rPr lang="ru-RU" b="1" dirty="0" err="1" smtClean="0"/>
              <a:t>Рыжер</a:t>
            </a:r>
            <a:r>
              <a:rPr lang="ru-RU" b="1" dirty="0" smtClean="0"/>
              <a:t>, ЭКОПСИ Консалтинг</a:t>
            </a:r>
            <a:endParaRPr lang="ru-RU" b="1" dirty="0"/>
          </a:p>
        </p:txBody>
      </p:sp>
      <p:pic>
        <p:nvPicPr>
          <p:cNvPr id="6" name="Picture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8" y="973134"/>
            <a:ext cx="11379200" cy="3636811"/>
          </a:xfrm>
          <a:custGeom>
            <a:avLst/>
            <a:gdLst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0 w 9350129"/>
              <a:gd name="connsiteY3" fmla="*/ 2977454 h 2977454"/>
              <a:gd name="connsiteX4" fmla="*/ 0 w 9350129"/>
              <a:gd name="connsiteY4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600135 w 9350129"/>
              <a:gd name="connsiteY3" fmla="*/ 2868461 h 2977454"/>
              <a:gd name="connsiteX4" fmla="*/ 0 w 9350129"/>
              <a:gd name="connsiteY4" fmla="*/ 2977454 h 2977454"/>
              <a:gd name="connsiteX5" fmla="*/ 0 w 9350129"/>
              <a:gd name="connsiteY5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600135 w 9350129"/>
              <a:gd name="connsiteY3" fmla="*/ 2868461 h 2977454"/>
              <a:gd name="connsiteX4" fmla="*/ 3771335 w 9350129"/>
              <a:gd name="connsiteY4" fmla="*/ 2876850 h 2977454"/>
              <a:gd name="connsiteX5" fmla="*/ 0 w 9350129"/>
              <a:gd name="connsiteY5" fmla="*/ 2977454 h 2977454"/>
              <a:gd name="connsiteX6" fmla="*/ 0 w 9350129"/>
              <a:gd name="connsiteY6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600135 w 9350129"/>
              <a:gd name="connsiteY3" fmla="*/ 2868461 h 2977454"/>
              <a:gd name="connsiteX4" fmla="*/ 3771335 w 9350129"/>
              <a:gd name="connsiteY4" fmla="*/ 2876850 h 2977454"/>
              <a:gd name="connsiteX5" fmla="*/ 3771335 w 9350129"/>
              <a:gd name="connsiteY5" fmla="*/ 2960739 h 2977454"/>
              <a:gd name="connsiteX6" fmla="*/ 0 w 9350129"/>
              <a:gd name="connsiteY6" fmla="*/ 2977454 h 2977454"/>
              <a:gd name="connsiteX7" fmla="*/ 0 w 9350129"/>
              <a:gd name="connsiteY7" fmla="*/ 0 h 2977454"/>
              <a:gd name="connsiteX0" fmla="*/ 0 w 9350129"/>
              <a:gd name="connsiteY0" fmla="*/ 0 h 3191819"/>
              <a:gd name="connsiteX1" fmla="*/ 9350129 w 9350129"/>
              <a:gd name="connsiteY1" fmla="*/ 0 h 3191819"/>
              <a:gd name="connsiteX2" fmla="*/ 9350129 w 9350129"/>
              <a:gd name="connsiteY2" fmla="*/ 2977454 h 3191819"/>
              <a:gd name="connsiteX3" fmla="*/ 5591746 w 9350129"/>
              <a:gd name="connsiteY3" fmla="*/ 2969128 h 3191819"/>
              <a:gd name="connsiteX4" fmla="*/ 5600135 w 9350129"/>
              <a:gd name="connsiteY4" fmla="*/ 2868461 h 3191819"/>
              <a:gd name="connsiteX5" fmla="*/ 3771335 w 9350129"/>
              <a:gd name="connsiteY5" fmla="*/ 2876850 h 3191819"/>
              <a:gd name="connsiteX6" fmla="*/ 3771335 w 9350129"/>
              <a:gd name="connsiteY6" fmla="*/ 2960739 h 3191819"/>
              <a:gd name="connsiteX7" fmla="*/ 0 w 9350129"/>
              <a:gd name="connsiteY7" fmla="*/ 2977454 h 3191819"/>
              <a:gd name="connsiteX8" fmla="*/ 0 w 9350129"/>
              <a:gd name="connsiteY8" fmla="*/ 0 h 3191819"/>
              <a:gd name="connsiteX0" fmla="*/ 0 w 9350129"/>
              <a:gd name="connsiteY0" fmla="*/ 0 h 3191819"/>
              <a:gd name="connsiteX1" fmla="*/ 9350129 w 9350129"/>
              <a:gd name="connsiteY1" fmla="*/ 0 h 3191819"/>
              <a:gd name="connsiteX2" fmla="*/ 9350129 w 9350129"/>
              <a:gd name="connsiteY2" fmla="*/ 2977454 h 3191819"/>
              <a:gd name="connsiteX3" fmla="*/ 5591746 w 9350129"/>
              <a:gd name="connsiteY3" fmla="*/ 2969128 h 3191819"/>
              <a:gd name="connsiteX4" fmla="*/ 5600135 w 9350129"/>
              <a:gd name="connsiteY4" fmla="*/ 2868461 h 3191819"/>
              <a:gd name="connsiteX5" fmla="*/ 3771335 w 9350129"/>
              <a:gd name="connsiteY5" fmla="*/ 2876850 h 3191819"/>
              <a:gd name="connsiteX6" fmla="*/ 3771335 w 9350129"/>
              <a:gd name="connsiteY6" fmla="*/ 2968359 h 3191819"/>
              <a:gd name="connsiteX7" fmla="*/ 0 w 9350129"/>
              <a:gd name="connsiteY7" fmla="*/ 2977454 h 3191819"/>
              <a:gd name="connsiteX8" fmla="*/ 0 w 9350129"/>
              <a:gd name="connsiteY8" fmla="*/ 0 h 3191819"/>
              <a:gd name="connsiteX0" fmla="*/ 0 w 9350129"/>
              <a:gd name="connsiteY0" fmla="*/ 0 h 3191819"/>
              <a:gd name="connsiteX1" fmla="*/ 9350129 w 9350129"/>
              <a:gd name="connsiteY1" fmla="*/ 0 h 3191819"/>
              <a:gd name="connsiteX2" fmla="*/ 9350129 w 9350129"/>
              <a:gd name="connsiteY2" fmla="*/ 2977454 h 3191819"/>
              <a:gd name="connsiteX3" fmla="*/ 5591746 w 9350129"/>
              <a:gd name="connsiteY3" fmla="*/ 2969128 h 3191819"/>
              <a:gd name="connsiteX4" fmla="*/ 5600135 w 9350129"/>
              <a:gd name="connsiteY4" fmla="*/ 2868461 h 3191819"/>
              <a:gd name="connsiteX5" fmla="*/ 3771335 w 9350129"/>
              <a:gd name="connsiteY5" fmla="*/ 2876850 h 3191819"/>
              <a:gd name="connsiteX6" fmla="*/ 3771335 w 9350129"/>
              <a:gd name="connsiteY6" fmla="*/ 2991219 h 3191819"/>
              <a:gd name="connsiteX7" fmla="*/ 0 w 9350129"/>
              <a:gd name="connsiteY7" fmla="*/ 2977454 h 3191819"/>
              <a:gd name="connsiteX8" fmla="*/ 0 w 9350129"/>
              <a:gd name="connsiteY8" fmla="*/ 0 h 3191819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91746 w 9350129"/>
              <a:gd name="connsiteY3" fmla="*/ 2969128 h 2991219"/>
              <a:gd name="connsiteX4" fmla="*/ 5600135 w 9350129"/>
              <a:gd name="connsiteY4" fmla="*/ 2868461 h 2991219"/>
              <a:gd name="connsiteX5" fmla="*/ 3771335 w 9350129"/>
              <a:gd name="connsiteY5" fmla="*/ 2876850 h 2991219"/>
              <a:gd name="connsiteX6" fmla="*/ 3771335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91746 w 9350129"/>
              <a:gd name="connsiteY3" fmla="*/ 2969128 h 2991219"/>
              <a:gd name="connsiteX4" fmla="*/ 5600135 w 9350129"/>
              <a:gd name="connsiteY4" fmla="*/ 2868461 h 2991219"/>
              <a:gd name="connsiteX5" fmla="*/ 3771335 w 9350129"/>
              <a:gd name="connsiteY5" fmla="*/ 2876850 h 2991219"/>
              <a:gd name="connsiteX6" fmla="*/ 3771335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91746 w 9350129"/>
              <a:gd name="connsiteY3" fmla="*/ 2969128 h 2991219"/>
              <a:gd name="connsiteX4" fmla="*/ 5600135 w 9350129"/>
              <a:gd name="connsiteY4" fmla="*/ 2868461 h 2991219"/>
              <a:gd name="connsiteX5" fmla="*/ 3771335 w 9350129"/>
              <a:gd name="connsiteY5" fmla="*/ 2876850 h 2991219"/>
              <a:gd name="connsiteX6" fmla="*/ 3771335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71335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71335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71335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71335 w 9350129"/>
              <a:gd name="connsiteY5" fmla="*/ 2876850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5 w 9350129"/>
              <a:gd name="connsiteY4" fmla="*/ 2868461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79353 w 9350129"/>
              <a:gd name="connsiteY4" fmla="*/ 2851836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6397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42241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55889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600134 w 9350129"/>
              <a:gd name="connsiteY4" fmla="*/ 2847679 h 2995846"/>
              <a:gd name="connsiteX5" fmla="*/ 3755889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5889 w 9350129"/>
              <a:gd name="connsiteY5" fmla="*/ 2856068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2477 w 9350129"/>
              <a:gd name="connsiteY5" fmla="*/ 2862892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2477 w 9350129"/>
              <a:gd name="connsiteY5" fmla="*/ 2862892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5846"/>
              <a:gd name="connsiteX1" fmla="*/ 9350129 w 9350129"/>
              <a:gd name="connsiteY1" fmla="*/ 0 h 2995846"/>
              <a:gd name="connsiteX2" fmla="*/ 9350129 w 9350129"/>
              <a:gd name="connsiteY2" fmla="*/ 2977454 h 2995846"/>
              <a:gd name="connsiteX3" fmla="*/ 5591746 w 9350129"/>
              <a:gd name="connsiteY3" fmla="*/ 2984368 h 2995846"/>
              <a:gd name="connsiteX4" fmla="*/ 5593310 w 9350129"/>
              <a:gd name="connsiteY4" fmla="*/ 2861327 h 2995846"/>
              <a:gd name="connsiteX5" fmla="*/ 3752477 w 9350129"/>
              <a:gd name="connsiteY5" fmla="*/ 2862892 h 2995846"/>
              <a:gd name="connsiteX6" fmla="*/ 3750553 w 9350129"/>
              <a:gd name="connsiteY6" fmla="*/ 2991219 h 2995846"/>
              <a:gd name="connsiteX7" fmla="*/ 0 w 9350129"/>
              <a:gd name="connsiteY7" fmla="*/ 2977454 h 2995846"/>
              <a:gd name="connsiteX8" fmla="*/ 0 w 9350129"/>
              <a:gd name="connsiteY8" fmla="*/ 0 h 2995846"/>
              <a:gd name="connsiteX0" fmla="*/ 0 w 9350129"/>
              <a:gd name="connsiteY0" fmla="*/ 0 h 2991219"/>
              <a:gd name="connsiteX1" fmla="*/ 9350129 w 9350129"/>
              <a:gd name="connsiteY1" fmla="*/ 0 h 2991219"/>
              <a:gd name="connsiteX2" fmla="*/ 9350129 w 9350129"/>
              <a:gd name="connsiteY2" fmla="*/ 2977454 h 2991219"/>
              <a:gd name="connsiteX3" fmla="*/ 5578098 w 9350129"/>
              <a:gd name="connsiteY3" fmla="*/ 2970721 h 2991219"/>
              <a:gd name="connsiteX4" fmla="*/ 5593310 w 9350129"/>
              <a:gd name="connsiteY4" fmla="*/ 2861327 h 2991219"/>
              <a:gd name="connsiteX5" fmla="*/ 3752477 w 9350129"/>
              <a:gd name="connsiteY5" fmla="*/ 2862892 h 2991219"/>
              <a:gd name="connsiteX6" fmla="*/ 3750553 w 9350129"/>
              <a:gd name="connsiteY6" fmla="*/ 2991219 h 2991219"/>
              <a:gd name="connsiteX7" fmla="*/ 0 w 9350129"/>
              <a:gd name="connsiteY7" fmla="*/ 2977454 h 2991219"/>
              <a:gd name="connsiteX8" fmla="*/ 0 w 9350129"/>
              <a:gd name="connsiteY8" fmla="*/ 0 h 2991219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50553 w 9350129"/>
              <a:gd name="connsiteY6" fmla="*/ 2991219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60788 w 9350129"/>
              <a:gd name="connsiteY6" fmla="*/ 2987807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60788 w 9350129"/>
              <a:gd name="connsiteY6" fmla="*/ 2987807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60788 w 9350129"/>
              <a:gd name="connsiteY6" fmla="*/ 2987807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2993890"/>
              <a:gd name="connsiteX1" fmla="*/ 9350129 w 9350129"/>
              <a:gd name="connsiteY1" fmla="*/ 0 h 2993890"/>
              <a:gd name="connsiteX2" fmla="*/ 9350129 w 9350129"/>
              <a:gd name="connsiteY2" fmla="*/ 2977454 h 2993890"/>
              <a:gd name="connsiteX3" fmla="*/ 5584922 w 9350129"/>
              <a:gd name="connsiteY3" fmla="*/ 2980956 h 2993890"/>
              <a:gd name="connsiteX4" fmla="*/ 5593310 w 9350129"/>
              <a:gd name="connsiteY4" fmla="*/ 2861327 h 2993890"/>
              <a:gd name="connsiteX5" fmla="*/ 3752477 w 9350129"/>
              <a:gd name="connsiteY5" fmla="*/ 2862892 h 2993890"/>
              <a:gd name="connsiteX6" fmla="*/ 3757376 w 9350129"/>
              <a:gd name="connsiteY6" fmla="*/ 2980983 h 2993890"/>
              <a:gd name="connsiteX7" fmla="*/ 0 w 9350129"/>
              <a:gd name="connsiteY7" fmla="*/ 2977454 h 2993890"/>
              <a:gd name="connsiteX8" fmla="*/ 0 w 9350129"/>
              <a:gd name="connsiteY8" fmla="*/ 0 h 2993890"/>
              <a:gd name="connsiteX0" fmla="*/ 0 w 9350129"/>
              <a:gd name="connsiteY0" fmla="*/ 0 h 3000367"/>
              <a:gd name="connsiteX1" fmla="*/ 9350129 w 9350129"/>
              <a:gd name="connsiteY1" fmla="*/ 0 h 3000367"/>
              <a:gd name="connsiteX2" fmla="*/ 9350129 w 9350129"/>
              <a:gd name="connsiteY2" fmla="*/ 2977454 h 3000367"/>
              <a:gd name="connsiteX3" fmla="*/ 5584922 w 9350129"/>
              <a:gd name="connsiteY3" fmla="*/ 2991192 h 3000367"/>
              <a:gd name="connsiteX4" fmla="*/ 5593310 w 9350129"/>
              <a:gd name="connsiteY4" fmla="*/ 2861327 h 3000367"/>
              <a:gd name="connsiteX5" fmla="*/ 3752477 w 9350129"/>
              <a:gd name="connsiteY5" fmla="*/ 2862892 h 3000367"/>
              <a:gd name="connsiteX6" fmla="*/ 3757376 w 9350129"/>
              <a:gd name="connsiteY6" fmla="*/ 2980983 h 3000367"/>
              <a:gd name="connsiteX7" fmla="*/ 0 w 9350129"/>
              <a:gd name="connsiteY7" fmla="*/ 2977454 h 3000367"/>
              <a:gd name="connsiteX8" fmla="*/ 0 w 9350129"/>
              <a:gd name="connsiteY8" fmla="*/ 0 h 3000367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1192"/>
              <a:gd name="connsiteX1" fmla="*/ 9350129 w 9350129"/>
              <a:gd name="connsiteY1" fmla="*/ 0 h 2991192"/>
              <a:gd name="connsiteX2" fmla="*/ 9350129 w 9350129"/>
              <a:gd name="connsiteY2" fmla="*/ 2977454 h 2991192"/>
              <a:gd name="connsiteX3" fmla="*/ 5584922 w 9350129"/>
              <a:gd name="connsiteY3" fmla="*/ 2991192 h 2991192"/>
              <a:gd name="connsiteX4" fmla="*/ 5593310 w 9350129"/>
              <a:gd name="connsiteY4" fmla="*/ 2861327 h 2991192"/>
              <a:gd name="connsiteX5" fmla="*/ 3752477 w 9350129"/>
              <a:gd name="connsiteY5" fmla="*/ 2862892 h 2991192"/>
              <a:gd name="connsiteX6" fmla="*/ 3757376 w 9350129"/>
              <a:gd name="connsiteY6" fmla="*/ 2980983 h 2991192"/>
              <a:gd name="connsiteX7" fmla="*/ 0 w 9350129"/>
              <a:gd name="connsiteY7" fmla="*/ 2977454 h 2991192"/>
              <a:gd name="connsiteX8" fmla="*/ 0 w 9350129"/>
              <a:gd name="connsiteY8" fmla="*/ 0 h 2991192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88334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3004840"/>
              <a:gd name="connsiteX1" fmla="*/ 9350129 w 9350129"/>
              <a:gd name="connsiteY1" fmla="*/ 0 h 3004840"/>
              <a:gd name="connsiteX2" fmla="*/ 9350129 w 9350129"/>
              <a:gd name="connsiteY2" fmla="*/ 2977454 h 3004840"/>
              <a:gd name="connsiteX3" fmla="*/ 5595158 w 9350129"/>
              <a:gd name="connsiteY3" fmla="*/ 3004840 h 3004840"/>
              <a:gd name="connsiteX4" fmla="*/ 5593310 w 9350129"/>
              <a:gd name="connsiteY4" fmla="*/ 2861327 h 3004840"/>
              <a:gd name="connsiteX5" fmla="*/ 3752477 w 9350129"/>
              <a:gd name="connsiteY5" fmla="*/ 2862892 h 3004840"/>
              <a:gd name="connsiteX6" fmla="*/ 3757376 w 9350129"/>
              <a:gd name="connsiteY6" fmla="*/ 2980983 h 3004840"/>
              <a:gd name="connsiteX7" fmla="*/ 0 w 9350129"/>
              <a:gd name="connsiteY7" fmla="*/ 2977454 h 3004840"/>
              <a:gd name="connsiteX8" fmla="*/ 0 w 9350129"/>
              <a:gd name="connsiteY8" fmla="*/ 0 h 3004840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3310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48955 w 9350129"/>
              <a:gd name="connsiteY4" fmla="*/ 2857915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48955 w 9350129"/>
              <a:gd name="connsiteY4" fmla="*/ 2857915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7376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52477 w 9350129"/>
              <a:gd name="connsiteY5" fmla="*/ 2862892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2 w 9350129"/>
              <a:gd name="connsiteY4" fmla="*/ 2861327 h 2994604"/>
              <a:gd name="connsiteX5" fmla="*/ 3749887 w 9350129"/>
              <a:gd name="connsiteY5" fmla="*/ 2857714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6723 w 9350129"/>
              <a:gd name="connsiteY4" fmla="*/ 2863917 h 2994604"/>
              <a:gd name="connsiteX5" fmla="*/ 3749887 w 9350129"/>
              <a:gd name="connsiteY5" fmla="*/ 2857714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9313 w 9350129"/>
              <a:gd name="connsiteY4" fmla="*/ 2869096 h 2994604"/>
              <a:gd name="connsiteX5" fmla="*/ 3749887 w 9350129"/>
              <a:gd name="connsiteY5" fmla="*/ 2857714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1546 w 9350129"/>
              <a:gd name="connsiteY4" fmla="*/ 2863919 h 2994604"/>
              <a:gd name="connsiteX5" fmla="*/ 3749887 w 9350129"/>
              <a:gd name="connsiteY5" fmla="*/ 2857714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1546 w 9350129"/>
              <a:gd name="connsiteY4" fmla="*/ 2863919 h 2994604"/>
              <a:gd name="connsiteX5" fmla="*/ 3749887 w 9350129"/>
              <a:gd name="connsiteY5" fmla="*/ 2857714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1546 w 9350129"/>
              <a:gd name="connsiteY4" fmla="*/ 2863919 h 2994604"/>
              <a:gd name="connsiteX5" fmla="*/ 3757653 w 9350129"/>
              <a:gd name="connsiteY5" fmla="*/ 2862893 h 2994604"/>
              <a:gd name="connsiteX6" fmla="*/ 3752197 w 9350129"/>
              <a:gd name="connsiteY6" fmla="*/ 2980983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94604"/>
              <a:gd name="connsiteX1" fmla="*/ 9350129 w 9350129"/>
              <a:gd name="connsiteY1" fmla="*/ 0 h 2994604"/>
              <a:gd name="connsiteX2" fmla="*/ 9350129 w 9350129"/>
              <a:gd name="connsiteY2" fmla="*/ 2977454 h 2994604"/>
              <a:gd name="connsiteX3" fmla="*/ 5595158 w 9350129"/>
              <a:gd name="connsiteY3" fmla="*/ 2994604 h 2994604"/>
              <a:gd name="connsiteX4" fmla="*/ 5591546 w 9350129"/>
              <a:gd name="connsiteY4" fmla="*/ 2863919 h 2994604"/>
              <a:gd name="connsiteX5" fmla="*/ 3757653 w 9350129"/>
              <a:gd name="connsiteY5" fmla="*/ 2862893 h 2994604"/>
              <a:gd name="connsiteX6" fmla="*/ 3754786 w 9350129"/>
              <a:gd name="connsiteY6" fmla="*/ 2973216 h 2994604"/>
              <a:gd name="connsiteX7" fmla="*/ 0 w 9350129"/>
              <a:gd name="connsiteY7" fmla="*/ 2977454 h 2994604"/>
              <a:gd name="connsiteX8" fmla="*/ 0 w 9350129"/>
              <a:gd name="connsiteY8" fmla="*/ 0 h 2994604"/>
              <a:gd name="connsiteX0" fmla="*/ 0 w 9350129"/>
              <a:gd name="connsiteY0" fmla="*/ 0 h 2985391"/>
              <a:gd name="connsiteX1" fmla="*/ 9350129 w 9350129"/>
              <a:gd name="connsiteY1" fmla="*/ 0 h 2985391"/>
              <a:gd name="connsiteX2" fmla="*/ 9350129 w 9350129"/>
              <a:gd name="connsiteY2" fmla="*/ 2977454 h 2985391"/>
              <a:gd name="connsiteX3" fmla="*/ 5592569 w 9350129"/>
              <a:gd name="connsiteY3" fmla="*/ 2976480 h 2985391"/>
              <a:gd name="connsiteX4" fmla="*/ 5591546 w 9350129"/>
              <a:gd name="connsiteY4" fmla="*/ 2863919 h 2985391"/>
              <a:gd name="connsiteX5" fmla="*/ 3757653 w 9350129"/>
              <a:gd name="connsiteY5" fmla="*/ 2862893 h 2985391"/>
              <a:gd name="connsiteX6" fmla="*/ 3754786 w 9350129"/>
              <a:gd name="connsiteY6" fmla="*/ 2973216 h 2985391"/>
              <a:gd name="connsiteX7" fmla="*/ 0 w 9350129"/>
              <a:gd name="connsiteY7" fmla="*/ 2977454 h 2985391"/>
              <a:gd name="connsiteX8" fmla="*/ 0 w 9350129"/>
              <a:gd name="connsiteY8" fmla="*/ 0 h 2985391"/>
              <a:gd name="connsiteX0" fmla="*/ 0 w 9350129"/>
              <a:gd name="connsiteY0" fmla="*/ 0 h 2986937"/>
              <a:gd name="connsiteX1" fmla="*/ 9350129 w 9350129"/>
              <a:gd name="connsiteY1" fmla="*/ 0 h 2986937"/>
              <a:gd name="connsiteX2" fmla="*/ 9350129 w 9350129"/>
              <a:gd name="connsiteY2" fmla="*/ 2977454 h 2986937"/>
              <a:gd name="connsiteX3" fmla="*/ 5592569 w 9350129"/>
              <a:gd name="connsiteY3" fmla="*/ 2976480 h 2986937"/>
              <a:gd name="connsiteX4" fmla="*/ 5591546 w 9350129"/>
              <a:gd name="connsiteY4" fmla="*/ 2863919 h 2986937"/>
              <a:gd name="connsiteX5" fmla="*/ 3757653 w 9350129"/>
              <a:gd name="connsiteY5" fmla="*/ 2862893 h 2986937"/>
              <a:gd name="connsiteX6" fmla="*/ 3754786 w 9350129"/>
              <a:gd name="connsiteY6" fmla="*/ 2973216 h 2986937"/>
              <a:gd name="connsiteX7" fmla="*/ 0 w 9350129"/>
              <a:gd name="connsiteY7" fmla="*/ 2977454 h 2986937"/>
              <a:gd name="connsiteX8" fmla="*/ 0 w 9350129"/>
              <a:gd name="connsiteY8" fmla="*/ 0 h 2986937"/>
              <a:gd name="connsiteX0" fmla="*/ 0 w 9350129"/>
              <a:gd name="connsiteY0" fmla="*/ 0 h 2986373"/>
              <a:gd name="connsiteX1" fmla="*/ 9350129 w 9350129"/>
              <a:gd name="connsiteY1" fmla="*/ 0 h 2986373"/>
              <a:gd name="connsiteX2" fmla="*/ 9350129 w 9350129"/>
              <a:gd name="connsiteY2" fmla="*/ 2977454 h 2986373"/>
              <a:gd name="connsiteX3" fmla="*/ 5592569 w 9350129"/>
              <a:gd name="connsiteY3" fmla="*/ 2976480 h 2986373"/>
              <a:gd name="connsiteX4" fmla="*/ 5591546 w 9350129"/>
              <a:gd name="connsiteY4" fmla="*/ 2863919 h 2986373"/>
              <a:gd name="connsiteX5" fmla="*/ 3757653 w 9350129"/>
              <a:gd name="connsiteY5" fmla="*/ 2862893 h 2986373"/>
              <a:gd name="connsiteX6" fmla="*/ 3754786 w 9350129"/>
              <a:gd name="connsiteY6" fmla="*/ 2973216 h 2986373"/>
              <a:gd name="connsiteX7" fmla="*/ 0 w 9350129"/>
              <a:gd name="connsiteY7" fmla="*/ 2977454 h 2986373"/>
              <a:gd name="connsiteX8" fmla="*/ 0 w 9350129"/>
              <a:gd name="connsiteY8" fmla="*/ 0 h 2986373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6 w 9350129"/>
              <a:gd name="connsiteY4" fmla="*/ 2863919 h 2977454"/>
              <a:gd name="connsiteX5" fmla="*/ 3757653 w 9350129"/>
              <a:gd name="connsiteY5" fmla="*/ 2862893 h 2977454"/>
              <a:gd name="connsiteX6" fmla="*/ 3754786 w 9350129"/>
              <a:gd name="connsiteY6" fmla="*/ 29732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6 w 9350129"/>
              <a:gd name="connsiteY4" fmla="*/ 2863919 h 2977454"/>
              <a:gd name="connsiteX5" fmla="*/ 3760242 w 9350129"/>
              <a:gd name="connsiteY5" fmla="*/ 2860304 h 2977454"/>
              <a:gd name="connsiteX6" fmla="*/ 3754786 w 9350129"/>
              <a:gd name="connsiteY6" fmla="*/ 29732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6 w 9350129"/>
              <a:gd name="connsiteY4" fmla="*/ 2863919 h 2977454"/>
              <a:gd name="connsiteX5" fmla="*/ 3760242 w 9350129"/>
              <a:gd name="connsiteY5" fmla="*/ 2860304 h 2977454"/>
              <a:gd name="connsiteX6" fmla="*/ 3762553 w 9350129"/>
              <a:gd name="connsiteY6" fmla="*/ 2970627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6 w 9350129"/>
              <a:gd name="connsiteY4" fmla="*/ 2863919 h 2977454"/>
              <a:gd name="connsiteX5" fmla="*/ 3760242 w 9350129"/>
              <a:gd name="connsiteY5" fmla="*/ 2860304 h 2977454"/>
              <a:gd name="connsiteX6" fmla="*/ 3754786 w 9350129"/>
              <a:gd name="connsiteY6" fmla="*/ 29732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6 w 9350129"/>
              <a:gd name="connsiteY4" fmla="*/ 2863919 h 2977454"/>
              <a:gd name="connsiteX5" fmla="*/ 3755063 w 9350129"/>
              <a:gd name="connsiteY5" fmla="*/ 2860304 h 2977454"/>
              <a:gd name="connsiteX6" fmla="*/ 3754786 w 9350129"/>
              <a:gd name="connsiteY6" fmla="*/ 29732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6 w 9350129"/>
              <a:gd name="connsiteY4" fmla="*/ 2863919 h 2977454"/>
              <a:gd name="connsiteX5" fmla="*/ 3752454 w 9350129"/>
              <a:gd name="connsiteY5" fmla="*/ 2868102 h 2977454"/>
              <a:gd name="connsiteX6" fmla="*/ 3754786 w 9350129"/>
              <a:gd name="connsiteY6" fmla="*/ 29732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7 w 9350129"/>
              <a:gd name="connsiteY4" fmla="*/ 2869118 h 2977454"/>
              <a:gd name="connsiteX5" fmla="*/ 3752454 w 9350129"/>
              <a:gd name="connsiteY5" fmla="*/ 2868102 h 2977454"/>
              <a:gd name="connsiteX6" fmla="*/ 3754786 w 9350129"/>
              <a:gd name="connsiteY6" fmla="*/ 29732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7 w 9350129"/>
              <a:gd name="connsiteY4" fmla="*/ 2869118 h 2977454"/>
              <a:gd name="connsiteX5" fmla="*/ 3752454 w 9350129"/>
              <a:gd name="connsiteY5" fmla="*/ 2868102 h 2977454"/>
              <a:gd name="connsiteX6" fmla="*/ 3754786 w 9350129"/>
              <a:gd name="connsiteY6" fmla="*/ 29732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7 w 9350129"/>
              <a:gd name="connsiteY4" fmla="*/ 2869118 h 2977454"/>
              <a:gd name="connsiteX5" fmla="*/ 3752454 w 9350129"/>
              <a:gd name="connsiteY5" fmla="*/ 2868102 h 2977454"/>
              <a:gd name="connsiteX6" fmla="*/ 3754786 w 9350129"/>
              <a:gd name="connsiteY6" fmla="*/ 2975816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7 w 9350129"/>
              <a:gd name="connsiteY4" fmla="*/ 2869118 h 2977454"/>
              <a:gd name="connsiteX5" fmla="*/ 3752454 w 9350129"/>
              <a:gd name="connsiteY5" fmla="*/ 2868102 h 2977454"/>
              <a:gd name="connsiteX6" fmla="*/ 3746960 w 9350129"/>
              <a:gd name="connsiteY6" fmla="*/ 2975817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  <a:gd name="connsiteX0" fmla="*/ 0 w 9350129"/>
              <a:gd name="connsiteY0" fmla="*/ 0 h 2977454"/>
              <a:gd name="connsiteX1" fmla="*/ 9350129 w 9350129"/>
              <a:gd name="connsiteY1" fmla="*/ 0 h 2977454"/>
              <a:gd name="connsiteX2" fmla="*/ 9350129 w 9350129"/>
              <a:gd name="connsiteY2" fmla="*/ 2977454 h 2977454"/>
              <a:gd name="connsiteX3" fmla="*/ 5592569 w 9350129"/>
              <a:gd name="connsiteY3" fmla="*/ 2976480 h 2977454"/>
              <a:gd name="connsiteX4" fmla="*/ 5591547 w 9350129"/>
              <a:gd name="connsiteY4" fmla="*/ 2869118 h 2977454"/>
              <a:gd name="connsiteX5" fmla="*/ 3747238 w 9350129"/>
              <a:gd name="connsiteY5" fmla="*/ 2868102 h 2977454"/>
              <a:gd name="connsiteX6" fmla="*/ 3746960 w 9350129"/>
              <a:gd name="connsiteY6" fmla="*/ 2975817 h 2977454"/>
              <a:gd name="connsiteX7" fmla="*/ 0 w 9350129"/>
              <a:gd name="connsiteY7" fmla="*/ 2977454 h 2977454"/>
              <a:gd name="connsiteX8" fmla="*/ 0 w 9350129"/>
              <a:gd name="connsiteY8" fmla="*/ 0 h 29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0129" h="2977454">
                <a:moveTo>
                  <a:pt x="0" y="0"/>
                </a:moveTo>
                <a:lnTo>
                  <a:pt x="9350129" y="0"/>
                </a:lnTo>
                <a:lnTo>
                  <a:pt x="9350129" y="2977454"/>
                </a:lnTo>
                <a:lnTo>
                  <a:pt x="5592569" y="2976480"/>
                </a:lnTo>
                <a:cubicBezTo>
                  <a:pt x="5593207" y="2903723"/>
                  <a:pt x="5592656" y="3002767"/>
                  <a:pt x="5591547" y="2869118"/>
                </a:cubicBezTo>
                <a:lnTo>
                  <a:pt x="3747238" y="2868102"/>
                </a:lnTo>
                <a:cubicBezTo>
                  <a:pt x="3745861" y="2993946"/>
                  <a:pt x="3745774" y="2870402"/>
                  <a:pt x="3746960" y="2975817"/>
                </a:cubicBezTo>
                <a:lnTo>
                  <a:pt x="0" y="297745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930592" y="6118692"/>
            <a:ext cx="4760086" cy="2302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Практики регулярного менеджмента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7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A6A5ACD-5BC5-4E54-8F6C-7C0F96AE4FFA}"/>
              </a:ext>
            </a:extLst>
          </p:cNvPr>
          <p:cNvSpPr/>
          <p:nvPr/>
        </p:nvSpPr>
        <p:spPr>
          <a:xfrm>
            <a:off x="3348952" y="926846"/>
            <a:ext cx="5645936" cy="562630"/>
          </a:xfrm>
          <a:prstGeom prst="roundRect">
            <a:avLst>
              <a:gd name="adj" fmla="val 50000"/>
            </a:avLst>
          </a:prstGeom>
          <a:solidFill>
            <a:srgbClr val="15416F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Не следует делегировать: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2111" y="1917232"/>
            <a:ext cx="492408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4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Определение ключевых целей и приоритетов подразделения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12112" y="2945152"/>
            <a:ext cx="522305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Принятие стратегических решений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2111" y="3665296"/>
            <a:ext cx="492408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Взаимодействие с вышестоящими и другими влиятельными лицами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2111" y="4693216"/>
            <a:ext cx="478277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indent="0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Работа с командой подчиненных, включающая </a:t>
            </a:r>
            <a:r>
              <a:rPr lang="ru-RU" spc="40" dirty="0" err="1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найм</a:t>
            </a: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развитие, увольнение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12111" y="5785976"/>
            <a:ext cx="540060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pc="40" dirty="0" err="1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рактики</a:t>
            </a: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регулярного </a:t>
            </a:r>
            <a:r>
              <a:rPr lang="ru-RU" spc="4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менеджмента</a:t>
            </a:r>
            <a:endParaRPr lang="ru-RU" spc="40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10582;p61">
            <a:extLst>
              <a:ext uri="{FF2B5EF4-FFF2-40B4-BE49-F238E27FC236}">
                <a16:creationId xmlns:a16="http://schemas.microsoft.com/office/drawing/2014/main" id="{6880593F-D61B-EC4D-A28A-3AC667F6EC3A}"/>
              </a:ext>
            </a:extLst>
          </p:cNvPr>
          <p:cNvSpPr/>
          <p:nvPr/>
        </p:nvSpPr>
        <p:spPr>
          <a:xfrm flipH="1">
            <a:off x="3351369" y="1925828"/>
            <a:ext cx="547156" cy="545402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pSp>
        <p:nvGrpSpPr>
          <p:cNvPr id="24" name="Google Shape;10471;p61">
            <a:extLst>
              <a:ext uri="{FF2B5EF4-FFF2-40B4-BE49-F238E27FC236}">
                <a16:creationId xmlns:a16="http://schemas.microsoft.com/office/drawing/2014/main" id="{A5C73183-09C6-81F2-F64E-41CB82B6B27A}"/>
              </a:ext>
            </a:extLst>
          </p:cNvPr>
          <p:cNvGrpSpPr/>
          <p:nvPr/>
        </p:nvGrpSpPr>
        <p:grpSpPr>
          <a:xfrm>
            <a:off x="3348953" y="4771423"/>
            <a:ext cx="552560" cy="406015"/>
            <a:chOff x="1306445" y="3397829"/>
            <a:chExt cx="367255" cy="269855"/>
          </a:xfrm>
          <a:solidFill>
            <a:srgbClr val="1F497D"/>
          </a:solidFill>
        </p:grpSpPr>
        <p:sp>
          <p:nvSpPr>
            <p:cNvPr id="25" name="Google Shape;10472;p61">
              <a:extLst>
                <a:ext uri="{FF2B5EF4-FFF2-40B4-BE49-F238E27FC236}">
                  <a16:creationId xmlns:a16="http://schemas.microsoft.com/office/drawing/2014/main" id="{AF716B59-528A-4C0D-984B-8BD1E6C763A8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6" name="Google Shape;10473;p61">
              <a:extLst>
                <a:ext uri="{FF2B5EF4-FFF2-40B4-BE49-F238E27FC236}">
                  <a16:creationId xmlns:a16="http://schemas.microsoft.com/office/drawing/2014/main" id="{CFB5014F-18E7-86FD-6122-62A88AD98092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7" name="Google Shape;10474;p61">
              <a:extLst>
                <a:ext uri="{FF2B5EF4-FFF2-40B4-BE49-F238E27FC236}">
                  <a16:creationId xmlns:a16="http://schemas.microsoft.com/office/drawing/2014/main" id="{5A78BCC1-D1F5-D14E-3EAC-34A0E3EF39CB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8" name="Google Shape;10475;p61">
              <a:extLst>
                <a:ext uri="{FF2B5EF4-FFF2-40B4-BE49-F238E27FC236}">
                  <a16:creationId xmlns:a16="http://schemas.microsoft.com/office/drawing/2014/main" id="{0AE21343-9E13-FDAA-2C7A-E7C9A412CC33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9" name="Google Shape;10476;p61">
              <a:extLst>
                <a:ext uri="{FF2B5EF4-FFF2-40B4-BE49-F238E27FC236}">
                  <a16:creationId xmlns:a16="http://schemas.microsoft.com/office/drawing/2014/main" id="{C491259E-246E-BBB3-CCDD-E6F1CB51CF49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" name="Google Shape;10477;p61">
              <a:extLst>
                <a:ext uri="{FF2B5EF4-FFF2-40B4-BE49-F238E27FC236}">
                  <a16:creationId xmlns:a16="http://schemas.microsoft.com/office/drawing/2014/main" id="{0F2A1C11-4EA7-D0A2-370F-9CF057AB631E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2" name="Google Shape;8040;p57">
            <a:extLst>
              <a:ext uri="{FF2B5EF4-FFF2-40B4-BE49-F238E27FC236}">
                <a16:creationId xmlns:a16="http://schemas.microsoft.com/office/drawing/2014/main" id="{623A1A1A-1F68-05F8-E1DD-FA1D1E66B690}"/>
              </a:ext>
            </a:extLst>
          </p:cNvPr>
          <p:cNvGrpSpPr/>
          <p:nvPr/>
        </p:nvGrpSpPr>
        <p:grpSpPr>
          <a:xfrm>
            <a:off x="3348953" y="3665296"/>
            <a:ext cx="552560" cy="552560"/>
            <a:chOff x="7121669" y="1533610"/>
            <a:chExt cx="321362" cy="321362"/>
          </a:xfrm>
          <a:solidFill>
            <a:srgbClr val="1F497D"/>
          </a:solidFill>
        </p:grpSpPr>
        <p:sp>
          <p:nvSpPr>
            <p:cNvPr id="33" name="Google Shape;8041;p57">
              <a:extLst>
                <a:ext uri="{FF2B5EF4-FFF2-40B4-BE49-F238E27FC236}">
                  <a16:creationId xmlns:a16="http://schemas.microsoft.com/office/drawing/2014/main" id="{1C3BAF98-6993-DA2A-A6C9-DF6C60D400EB}"/>
                </a:ext>
              </a:extLst>
            </p:cNvPr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42;p57">
              <a:extLst>
                <a:ext uri="{FF2B5EF4-FFF2-40B4-BE49-F238E27FC236}">
                  <a16:creationId xmlns:a16="http://schemas.microsoft.com/office/drawing/2014/main" id="{9C449D0F-474C-C77C-07F0-7827B3BD77AD}"/>
                </a:ext>
              </a:extLst>
            </p:cNvPr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43;p57">
              <a:extLst>
                <a:ext uri="{FF2B5EF4-FFF2-40B4-BE49-F238E27FC236}">
                  <a16:creationId xmlns:a16="http://schemas.microsoft.com/office/drawing/2014/main" id="{8B9869A2-C5A9-03CA-C4AF-1688430569EC}"/>
                </a:ext>
              </a:extLst>
            </p:cNvPr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44;p57">
              <a:extLst>
                <a:ext uri="{FF2B5EF4-FFF2-40B4-BE49-F238E27FC236}">
                  <a16:creationId xmlns:a16="http://schemas.microsoft.com/office/drawing/2014/main" id="{22594DB0-02F0-D15A-3722-17D62B9E8159}"/>
                </a:ext>
              </a:extLst>
            </p:cNvPr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8391;p57">
            <a:extLst>
              <a:ext uri="{FF2B5EF4-FFF2-40B4-BE49-F238E27FC236}">
                <a16:creationId xmlns:a16="http://schemas.microsoft.com/office/drawing/2014/main" id="{08A8C317-608C-1A70-A8F2-2E80FEA39D72}"/>
              </a:ext>
            </a:extLst>
          </p:cNvPr>
          <p:cNvGrpSpPr/>
          <p:nvPr/>
        </p:nvGrpSpPr>
        <p:grpSpPr>
          <a:xfrm>
            <a:off x="3348953" y="2791324"/>
            <a:ext cx="552560" cy="518352"/>
            <a:chOff x="3091957" y="3374131"/>
            <a:chExt cx="354717" cy="332757"/>
          </a:xfrm>
          <a:solidFill>
            <a:srgbClr val="1F497D"/>
          </a:solidFill>
        </p:grpSpPr>
        <p:sp>
          <p:nvSpPr>
            <p:cNvPr id="38" name="Google Shape;8392;p57">
              <a:extLst>
                <a:ext uri="{FF2B5EF4-FFF2-40B4-BE49-F238E27FC236}">
                  <a16:creationId xmlns:a16="http://schemas.microsoft.com/office/drawing/2014/main" id="{358FC34D-5119-B299-28AD-0CF7362393C1}"/>
                </a:ext>
              </a:extLst>
            </p:cNvPr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93;p57">
              <a:extLst>
                <a:ext uri="{FF2B5EF4-FFF2-40B4-BE49-F238E27FC236}">
                  <a16:creationId xmlns:a16="http://schemas.microsoft.com/office/drawing/2014/main" id="{BB9FE0E2-09A7-3338-EC9E-518F9CE216FC}"/>
                </a:ext>
              </a:extLst>
            </p:cNvPr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4;p57">
              <a:extLst>
                <a:ext uri="{FF2B5EF4-FFF2-40B4-BE49-F238E27FC236}">
                  <a16:creationId xmlns:a16="http://schemas.microsoft.com/office/drawing/2014/main" id="{AF2AE9DC-6FE2-FF37-0D5E-6E52ED162DF2}"/>
                </a:ext>
              </a:extLst>
            </p:cNvPr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95;p57">
              <a:extLst>
                <a:ext uri="{FF2B5EF4-FFF2-40B4-BE49-F238E27FC236}">
                  <a16:creationId xmlns:a16="http://schemas.microsoft.com/office/drawing/2014/main" id="{620E7346-CF10-12C7-F89A-0C48CA86FC5F}"/>
                </a:ext>
              </a:extLst>
            </p:cNvPr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96;p57">
              <a:extLst>
                <a:ext uri="{FF2B5EF4-FFF2-40B4-BE49-F238E27FC236}">
                  <a16:creationId xmlns:a16="http://schemas.microsoft.com/office/drawing/2014/main" id="{FC12E5FF-0951-D9DB-793F-4DB84B58389F}"/>
                </a:ext>
              </a:extLst>
            </p:cNvPr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97;p57">
              <a:extLst>
                <a:ext uri="{FF2B5EF4-FFF2-40B4-BE49-F238E27FC236}">
                  <a16:creationId xmlns:a16="http://schemas.microsoft.com/office/drawing/2014/main" id="{ADA5B7FB-BA2D-2EE2-F3F4-1A41E1BD1238}"/>
                </a:ext>
              </a:extLst>
            </p:cNvPr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26C952C-46C9-F06E-1554-92F56ECFFB72}"/>
              </a:ext>
            </a:extLst>
          </p:cNvPr>
          <p:cNvGrpSpPr/>
          <p:nvPr/>
        </p:nvGrpSpPr>
        <p:grpSpPr>
          <a:xfrm>
            <a:off x="3348953" y="5723094"/>
            <a:ext cx="552560" cy="555546"/>
            <a:chOff x="1665288" y="4079876"/>
            <a:chExt cx="293688" cy="295275"/>
          </a:xfrm>
          <a:solidFill>
            <a:srgbClr val="1F497D"/>
          </a:solidFill>
        </p:grpSpPr>
        <p:sp>
          <p:nvSpPr>
            <p:cNvPr id="45" name="Freeform 283">
              <a:extLst>
                <a:ext uri="{FF2B5EF4-FFF2-40B4-BE49-F238E27FC236}">
                  <a16:creationId xmlns:a16="http://schemas.microsoft.com/office/drawing/2014/main" id="{93DE1F1B-7318-302F-0F4C-CB3AF4586F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288" y="4079876"/>
              <a:ext cx="292100" cy="295275"/>
            </a:xfrm>
            <a:custGeom>
              <a:avLst/>
              <a:gdLst>
                <a:gd name="T0" fmla="*/ 367 w 395"/>
                <a:gd name="T1" fmla="*/ 88 h 397"/>
                <a:gd name="T2" fmla="*/ 263 w 395"/>
                <a:gd name="T3" fmla="*/ 98 h 397"/>
                <a:gd name="T4" fmla="*/ 317 w 395"/>
                <a:gd name="T5" fmla="*/ 49 h 397"/>
                <a:gd name="T6" fmla="*/ 352 w 395"/>
                <a:gd name="T7" fmla="*/ 11 h 397"/>
                <a:gd name="T8" fmla="*/ 309 w 395"/>
                <a:gd name="T9" fmla="*/ 30 h 397"/>
                <a:gd name="T10" fmla="*/ 253 w 395"/>
                <a:gd name="T11" fmla="*/ 75 h 397"/>
                <a:gd name="T12" fmla="*/ 189 w 395"/>
                <a:gd name="T13" fmla="*/ 86 h 397"/>
                <a:gd name="T14" fmla="*/ 69 w 395"/>
                <a:gd name="T15" fmla="*/ 4 h 397"/>
                <a:gd name="T16" fmla="*/ 55 w 395"/>
                <a:gd name="T17" fmla="*/ 120 h 397"/>
                <a:gd name="T18" fmla="*/ 66 w 395"/>
                <a:gd name="T19" fmla="*/ 193 h 397"/>
                <a:gd name="T20" fmla="*/ 57 w 395"/>
                <a:gd name="T21" fmla="*/ 265 h 397"/>
                <a:gd name="T22" fmla="*/ 30 w 395"/>
                <a:gd name="T23" fmla="*/ 341 h 397"/>
                <a:gd name="T24" fmla="*/ 29 w 395"/>
                <a:gd name="T25" fmla="*/ 393 h 397"/>
                <a:gd name="T26" fmla="*/ 44 w 395"/>
                <a:gd name="T27" fmla="*/ 345 h 397"/>
                <a:gd name="T28" fmla="*/ 81 w 395"/>
                <a:gd name="T29" fmla="*/ 269 h 397"/>
                <a:gd name="T30" fmla="*/ 99 w 395"/>
                <a:gd name="T31" fmla="*/ 381 h 397"/>
                <a:gd name="T32" fmla="*/ 142 w 395"/>
                <a:gd name="T33" fmla="*/ 353 h 397"/>
                <a:gd name="T34" fmla="*/ 119 w 395"/>
                <a:gd name="T35" fmla="*/ 341 h 397"/>
                <a:gd name="T36" fmla="*/ 109 w 395"/>
                <a:gd name="T37" fmla="*/ 213 h 397"/>
                <a:gd name="T38" fmla="*/ 73 w 395"/>
                <a:gd name="T39" fmla="*/ 120 h 397"/>
                <a:gd name="T40" fmla="*/ 186 w 395"/>
                <a:gd name="T41" fmla="*/ 99 h 397"/>
                <a:gd name="T42" fmla="*/ 225 w 395"/>
                <a:gd name="T43" fmla="*/ 140 h 397"/>
                <a:gd name="T44" fmla="*/ 342 w 395"/>
                <a:gd name="T45" fmla="*/ 118 h 397"/>
                <a:gd name="T46" fmla="*/ 393 w 395"/>
                <a:gd name="T47" fmla="*/ 110 h 397"/>
                <a:gd name="T48" fmla="*/ 348 w 395"/>
                <a:gd name="T49" fmla="*/ 30 h 397"/>
                <a:gd name="T50" fmla="*/ 322 w 395"/>
                <a:gd name="T51" fmla="*/ 30 h 397"/>
                <a:gd name="T52" fmla="*/ 30 w 395"/>
                <a:gd name="T53" fmla="*/ 380 h 397"/>
                <a:gd name="T54" fmla="*/ 30 w 395"/>
                <a:gd name="T55" fmla="*/ 354 h 397"/>
                <a:gd name="T56" fmla="*/ 30 w 395"/>
                <a:gd name="T57" fmla="*/ 380 h 397"/>
                <a:gd name="T58" fmla="*/ 134 w 395"/>
                <a:gd name="T59" fmla="*/ 367 h 397"/>
                <a:gd name="T60" fmla="*/ 108 w 395"/>
                <a:gd name="T61" fmla="*/ 367 h 397"/>
                <a:gd name="T62" fmla="*/ 75 w 395"/>
                <a:gd name="T63" fmla="*/ 205 h 397"/>
                <a:gd name="T64" fmla="*/ 75 w 395"/>
                <a:gd name="T65" fmla="*/ 257 h 397"/>
                <a:gd name="T66" fmla="*/ 75 w 395"/>
                <a:gd name="T67" fmla="*/ 205 h 397"/>
                <a:gd name="T68" fmla="*/ 17 w 395"/>
                <a:gd name="T69" fmla="*/ 62 h 397"/>
                <a:gd name="T70" fmla="*/ 108 w 395"/>
                <a:gd name="T71" fmla="*/ 62 h 397"/>
                <a:gd name="T72" fmla="*/ 224 w 395"/>
                <a:gd name="T73" fmla="*/ 127 h 397"/>
                <a:gd name="T74" fmla="*/ 224 w 395"/>
                <a:gd name="T75" fmla="*/ 75 h 397"/>
                <a:gd name="T76" fmla="*/ 224 w 395"/>
                <a:gd name="T77" fmla="*/ 127 h 397"/>
                <a:gd name="T78" fmla="*/ 354 w 395"/>
                <a:gd name="T79" fmla="*/ 114 h 397"/>
                <a:gd name="T80" fmla="*/ 380 w 395"/>
                <a:gd name="T81" fmla="*/ 114 h 397"/>
                <a:gd name="T82" fmla="*/ 367 w 395"/>
                <a:gd name="T83" fmla="*/ 12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5" h="397">
                  <a:moveTo>
                    <a:pt x="393" y="110"/>
                  </a:moveTo>
                  <a:cubicBezTo>
                    <a:pt x="391" y="97"/>
                    <a:pt x="380" y="88"/>
                    <a:pt x="367" y="88"/>
                  </a:cubicBezTo>
                  <a:cubicBezTo>
                    <a:pt x="356" y="88"/>
                    <a:pt x="346" y="95"/>
                    <a:pt x="343" y="105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63" y="94"/>
                    <a:pt x="262" y="90"/>
                    <a:pt x="260" y="86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28" y="58"/>
                    <a:pt x="344" y="58"/>
                    <a:pt x="354" y="47"/>
                  </a:cubicBezTo>
                  <a:cubicBezTo>
                    <a:pt x="363" y="37"/>
                    <a:pt x="362" y="20"/>
                    <a:pt x="352" y="11"/>
                  </a:cubicBezTo>
                  <a:cubicBezTo>
                    <a:pt x="341" y="1"/>
                    <a:pt x="325" y="2"/>
                    <a:pt x="315" y="12"/>
                  </a:cubicBezTo>
                  <a:cubicBezTo>
                    <a:pt x="311" y="17"/>
                    <a:pt x="309" y="23"/>
                    <a:pt x="309" y="30"/>
                  </a:cubicBezTo>
                  <a:cubicBezTo>
                    <a:pt x="309" y="33"/>
                    <a:pt x="309" y="35"/>
                    <a:pt x="310" y="38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39" y="59"/>
                    <a:pt x="214" y="58"/>
                    <a:pt x="198" y="72"/>
                  </a:cubicBezTo>
                  <a:cubicBezTo>
                    <a:pt x="194" y="76"/>
                    <a:pt x="191" y="81"/>
                    <a:pt x="189" y="86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4" y="38"/>
                    <a:pt x="101" y="8"/>
                    <a:pt x="69" y="4"/>
                  </a:cubicBezTo>
                  <a:cubicBezTo>
                    <a:pt x="37" y="0"/>
                    <a:pt x="8" y="23"/>
                    <a:pt x="4" y="55"/>
                  </a:cubicBezTo>
                  <a:cubicBezTo>
                    <a:pt x="0" y="87"/>
                    <a:pt x="23" y="116"/>
                    <a:pt x="55" y="120"/>
                  </a:cubicBezTo>
                  <a:cubicBezTo>
                    <a:pt x="57" y="120"/>
                    <a:pt x="58" y="121"/>
                    <a:pt x="60" y="121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45" y="198"/>
                    <a:pt x="32" y="219"/>
                    <a:pt x="37" y="240"/>
                  </a:cubicBezTo>
                  <a:cubicBezTo>
                    <a:pt x="40" y="251"/>
                    <a:pt x="47" y="260"/>
                    <a:pt x="57" y="265"/>
                  </a:cubicBezTo>
                  <a:cubicBezTo>
                    <a:pt x="31" y="341"/>
                    <a:pt x="31" y="341"/>
                    <a:pt x="31" y="341"/>
                  </a:cubicBezTo>
                  <a:cubicBezTo>
                    <a:pt x="31" y="341"/>
                    <a:pt x="30" y="341"/>
                    <a:pt x="30" y="341"/>
                  </a:cubicBezTo>
                  <a:cubicBezTo>
                    <a:pt x="15" y="341"/>
                    <a:pt x="4" y="353"/>
                    <a:pt x="4" y="367"/>
                  </a:cubicBezTo>
                  <a:cubicBezTo>
                    <a:pt x="3" y="382"/>
                    <a:pt x="15" y="393"/>
                    <a:pt x="29" y="393"/>
                  </a:cubicBezTo>
                  <a:cubicBezTo>
                    <a:pt x="44" y="393"/>
                    <a:pt x="56" y="382"/>
                    <a:pt x="56" y="367"/>
                  </a:cubicBezTo>
                  <a:cubicBezTo>
                    <a:pt x="56" y="359"/>
                    <a:pt x="51" y="350"/>
                    <a:pt x="44" y="345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73" y="270"/>
                    <a:pt x="77" y="270"/>
                    <a:pt x="81" y="269"/>
                  </a:cubicBezTo>
                  <a:cubicBezTo>
                    <a:pt x="106" y="345"/>
                    <a:pt x="106" y="345"/>
                    <a:pt x="106" y="345"/>
                  </a:cubicBezTo>
                  <a:cubicBezTo>
                    <a:pt x="94" y="353"/>
                    <a:pt x="91" y="369"/>
                    <a:pt x="99" y="381"/>
                  </a:cubicBezTo>
                  <a:cubicBezTo>
                    <a:pt x="107" y="393"/>
                    <a:pt x="123" y="397"/>
                    <a:pt x="135" y="389"/>
                  </a:cubicBezTo>
                  <a:cubicBezTo>
                    <a:pt x="147" y="381"/>
                    <a:pt x="150" y="365"/>
                    <a:pt x="142" y="353"/>
                  </a:cubicBezTo>
                  <a:cubicBezTo>
                    <a:pt x="137" y="346"/>
                    <a:pt x="129" y="341"/>
                    <a:pt x="121" y="341"/>
                  </a:cubicBezTo>
                  <a:cubicBezTo>
                    <a:pt x="120" y="341"/>
                    <a:pt x="119" y="341"/>
                    <a:pt x="119" y="341"/>
                  </a:cubicBezTo>
                  <a:cubicBezTo>
                    <a:pt x="93" y="265"/>
                    <a:pt x="93" y="265"/>
                    <a:pt x="93" y="265"/>
                  </a:cubicBezTo>
                  <a:cubicBezTo>
                    <a:pt x="112" y="255"/>
                    <a:pt x="120" y="232"/>
                    <a:pt x="109" y="213"/>
                  </a:cubicBezTo>
                  <a:cubicBezTo>
                    <a:pt x="103" y="201"/>
                    <a:pt x="92" y="193"/>
                    <a:pt x="79" y="19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93" y="116"/>
                    <a:pt x="110" y="101"/>
                    <a:pt x="117" y="82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100"/>
                    <a:pt x="185" y="101"/>
                  </a:cubicBezTo>
                  <a:cubicBezTo>
                    <a:pt x="186" y="123"/>
                    <a:pt x="203" y="140"/>
                    <a:pt x="225" y="140"/>
                  </a:cubicBezTo>
                  <a:cubicBezTo>
                    <a:pt x="242" y="140"/>
                    <a:pt x="257" y="128"/>
                    <a:pt x="262" y="111"/>
                  </a:cubicBezTo>
                  <a:cubicBezTo>
                    <a:pt x="342" y="118"/>
                    <a:pt x="342" y="118"/>
                    <a:pt x="342" y="118"/>
                  </a:cubicBezTo>
                  <a:cubicBezTo>
                    <a:pt x="344" y="133"/>
                    <a:pt x="357" y="142"/>
                    <a:pt x="371" y="140"/>
                  </a:cubicBezTo>
                  <a:cubicBezTo>
                    <a:pt x="385" y="137"/>
                    <a:pt x="395" y="124"/>
                    <a:pt x="393" y="110"/>
                  </a:cubicBezTo>
                  <a:close/>
                  <a:moveTo>
                    <a:pt x="335" y="17"/>
                  </a:moveTo>
                  <a:cubicBezTo>
                    <a:pt x="342" y="17"/>
                    <a:pt x="348" y="23"/>
                    <a:pt x="348" y="30"/>
                  </a:cubicBezTo>
                  <a:cubicBezTo>
                    <a:pt x="348" y="37"/>
                    <a:pt x="342" y="43"/>
                    <a:pt x="335" y="43"/>
                  </a:cubicBezTo>
                  <a:cubicBezTo>
                    <a:pt x="327" y="43"/>
                    <a:pt x="322" y="37"/>
                    <a:pt x="322" y="30"/>
                  </a:cubicBezTo>
                  <a:cubicBezTo>
                    <a:pt x="322" y="23"/>
                    <a:pt x="327" y="17"/>
                    <a:pt x="335" y="17"/>
                  </a:cubicBezTo>
                  <a:close/>
                  <a:moveTo>
                    <a:pt x="30" y="380"/>
                  </a:moveTo>
                  <a:cubicBezTo>
                    <a:pt x="23" y="380"/>
                    <a:pt x="17" y="374"/>
                    <a:pt x="17" y="367"/>
                  </a:cubicBezTo>
                  <a:cubicBezTo>
                    <a:pt x="17" y="360"/>
                    <a:pt x="23" y="354"/>
                    <a:pt x="30" y="354"/>
                  </a:cubicBezTo>
                  <a:cubicBezTo>
                    <a:pt x="37" y="354"/>
                    <a:pt x="43" y="360"/>
                    <a:pt x="43" y="367"/>
                  </a:cubicBezTo>
                  <a:cubicBezTo>
                    <a:pt x="43" y="374"/>
                    <a:pt x="37" y="380"/>
                    <a:pt x="30" y="380"/>
                  </a:cubicBezTo>
                  <a:close/>
                  <a:moveTo>
                    <a:pt x="121" y="354"/>
                  </a:moveTo>
                  <a:cubicBezTo>
                    <a:pt x="128" y="354"/>
                    <a:pt x="134" y="360"/>
                    <a:pt x="134" y="367"/>
                  </a:cubicBezTo>
                  <a:cubicBezTo>
                    <a:pt x="134" y="374"/>
                    <a:pt x="128" y="380"/>
                    <a:pt x="121" y="380"/>
                  </a:cubicBezTo>
                  <a:cubicBezTo>
                    <a:pt x="113" y="380"/>
                    <a:pt x="108" y="374"/>
                    <a:pt x="108" y="367"/>
                  </a:cubicBezTo>
                  <a:cubicBezTo>
                    <a:pt x="108" y="360"/>
                    <a:pt x="113" y="354"/>
                    <a:pt x="121" y="354"/>
                  </a:cubicBezTo>
                  <a:close/>
                  <a:moveTo>
                    <a:pt x="75" y="205"/>
                  </a:moveTo>
                  <a:cubicBezTo>
                    <a:pt x="89" y="205"/>
                    <a:pt x="101" y="217"/>
                    <a:pt x="101" y="231"/>
                  </a:cubicBezTo>
                  <a:cubicBezTo>
                    <a:pt x="101" y="245"/>
                    <a:pt x="89" y="257"/>
                    <a:pt x="75" y="257"/>
                  </a:cubicBezTo>
                  <a:cubicBezTo>
                    <a:pt x="61" y="257"/>
                    <a:pt x="49" y="245"/>
                    <a:pt x="49" y="231"/>
                  </a:cubicBezTo>
                  <a:cubicBezTo>
                    <a:pt x="49" y="217"/>
                    <a:pt x="61" y="205"/>
                    <a:pt x="75" y="205"/>
                  </a:cubicBezTo>
                  <a:close/>
                  <a:moveTo>
                    <a:pt x="62" y="108"/>
                  </a:moveTo>
                  <a:cubicBezTo>
                    <a:pt x="37" y="108"/>
                    <a:pt x="17" y="87"/>
                    <a:pt x="17" y="62"/>
                  </a:cubicBezTo>
                  <a:cubicBezTo>
                    <a:pt x="17" y="37"/>
                    <a:pt x="37" y="17"/>
                    <a:pt x="62" y="17"/>
                  </a:cubicBezTo>
                  <a:cubicBezTo>
                    <a:pt x="87" y="17"/>
                    <a:pt x="108" y="37"/>
                    <a:pt x="108" y="62"/>
                  </a:cubicBezTo>
                  <a:cubicBezTo>
                    <a:pt x="108" y="87"/>
                    <a:pt x="87" y="108"/>
                    <a:pt x="62" y="108"/>
                  </a:cubicBezTo>
                  <a:close/>
                  <a:moveTo>
                    <a:pt x="224" y="127"/>
                  </a:moveTo>
                  <a:cubicBezTo>
                    <a:pt x="210" y="127"/>
                    <a:pt x="198" y="116"/>
                    <a:pt x="198" y="101"/>
                  </a:cubicBezTo>
                  <a:cubicBezTo>
                    <a:pt x="198" y="87"/>
                    <a:pt x="210" y="75"/>
                    <a:pt x="224" y="75"/>
                  </a:cubicBezTo>
                  <a:cubicBezTo>
                    <a:pt x="239" y="75"/>
                    <a:pt x="250" y="87"/>
                    <a:pt x="250" y="101"/>
                  </a:cubicBezTo>
                  <a:cubicBezTo>
                    <a:pt x="250" y="116"/>
                    <a:pt x="239" y="127"/>
                    <a:pt x="224" y="127"/>
                  </a:cubicBezTo>
                  <a:close/>
                  <a:moveTo>
                    <a:pt x="367" y="127"/>
                  </a:moveTo>
                  <a:cubicBezTo>
                    <a:pt x="360" y="127"/>
                    <a:pt x="354" y="121"/>
                    <a:pt x="354" y="114"/>
                  </a:cubicBezTo>
                  <a:cubicBezTo>
                    <a:pt x="354" y="107"/>
                    <a:pt x="360" y="101"/>
                    <a:pt x="367" y="101"/>
                  </a:cubicBezTo>
                  <a:cubicBezTo>
                    <a:pt x="374" y="101"/>
                    <a:pt x="380" y="107"/>
                    <a:pt x="380" y="114"/>
                  </a:cubicBezTo>
                  <a:cubicBezTo>
                    <a:pt x="380" y="121"/>
                    <a:pt x="374" y="127"/>
                    <a:pt x="367" y="127"/>
                  </a:cubicBezTo>
                  <a:close/>
                  <a:moveTo>
                    <a:pt x="367" y="127"/>
                  </a:moveTo>
                  <a:cubicBezTo>
                    <a:pt x="367" y="127"/>
                    <a:pt x="367" y="127"/>
                    <a:pt x="367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84">
              <a:extLst>
                <a:ext uri="{FF2B5EF4-FFF2-40B4-BE49-F238E27FC236}">
                  <a16:creationId xmlns:a16="http://schemas.microsoft.com/office/drawing/2014/main" id="{D0D99B24-D439-5417-DCC7-DB4076689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4191001"/>
              <a:ext cx="198438" cy="184150"/>
            </a:xfrm>
            <a:custGeom>
              <a:avLst/>
              <a:gdLst>
                <a:gd name="T0" fmla="*/ 213 w 267"/>
                <a:gd name="T1" fmla="*/ 127 h 247"/>
                <a:gd name="T2" fmla="*/ 205 w 267"/>
                <a:gd name="T3" fmla="*/ 126 h 247"/>
                <a:gd name="T4" fmla="*/ 150 w 267"/>
                <a:gd name="T5" fmla="*/ 164 h 247"/>
                <a:gd name="T6" fmla="*/ 94 w 267"/>
                <a:gd name="T7" fmla="*/ 149 h 247"/>
                <a:gd name="T8" fmla="*/ 94 w 267"/>
                <a:gd name="T9" fmla="*/ 146 h 247"/>
                <a:gd name="T10" fmla="*/ 85 w 267"/>
                <a:gd name="T11" fmla="*/ 121 h 247"/>
                <a:gd name="T12" fmla="*/ 122 w 267"/>
                <a:gd name="T13" fmla="*/ 78 h 247"/>
                <a:gd name="T14" fmla="*/ 133 w 267"/>
                <a:gd name="T15" fmla="*/ 81 h 247"/>
                <a:gd name="T16" fmla="*/ 159 w 267"/>
                <a:gd name="T17" fmla="*/ 55 h 247"/>
                <a:gd name="T18" fmla="*/ 133 w 267"/>
                <a:gd name="T19" fmla="*/ 29 h 247"/>
                <a:gd name="T20" fmla="*/ 107 w 267"/>
                <a:gd name="T21" fmla="*/ 55 h 247"/>
                <a:gd name="T22" fmla="*/ 112 w 267"/>
                <a:gd name="T23" fmla="*/ 70 h 247"/>
                <a:gd name="T24" fmla="*/ 75 w 267"/>
                <a:gd name="T25" fmla="*/ 113 h 247"/>
                <a:gd name="T26" fmla="*/ 55 w 267"/>
                <a:gd name="T27" fmla="*/ 107 h 247"/>
                <a:gd name="T28" fmla="*/ 53 w 267"/>
                <a:gd name="T29" fmla="*/ 107 h 247"/>
                <a:gd name="T30" fmla="*/ 41 w 267"/>
                <a:gd name="T31" fmla="*/ 52 h 247"/>
                <a:gd name="T32" fmla="*/ 52 w 267"/>
                <a:gd name="T33" fmla="*/ 17 h 247"/>
                <a:gd name="T34" fmla="*/ 18 w 267"/>
                <a:gd name="T35" fmla="*/ 6 h 247"/>
                <a:gd name="T36" fmla="*/ 6 w 267"/>
                <a:gd name="T37" fmla="*/ 41 h 247"/>
                <a:gd name="T38" fmla="*/ 29 w 267"/>
                <a:gd name="T39" fmla="*/ 55 h 247"/>
                <a:gd name="T40" fmla="*/ 41 w 267"/>
                <a:gd name="T41" fmla="*/ 110 h 247"/>
                <a:gd name="T42" fmla="*/ 19 w 267"/>
                <a:gd name="T43" fmla="*/ 160 h 247"/>
                <a:gd name="T44" fmla="*/ 70 w 267"/>
                <a:gd name="T45" fmla="*/ 182 h 247"/>
                <a:gd name="T46" fmla="*/ 91 w 267"/>
                <a:gd name="T47" fmla="*/ 162 h 247"/>
                <a:gd name="T48" fmla="*/ 147 w 267"/>
                <a:gd name="T49" fmla="*/ 176 h 247"/>
                <a:gd name="T50" fmla="*/ 196 w 267"/>
                <a:gd name="T51" fmla="*/ 242 h 247"/>
                <a:gd name="T52" fmla="*/ 262 w 267"/>
                <a:gd name="T53" fmla="*/ 193 h 247"/>
                <a:gd name="T54" fmla="*/ 213 w 267"/>
                <a:gd name="T55" fmla="*/ 127 h 247"/>
                <a:gd name="T56" fmla="*/ 133 w 267"/>
                <a:gd name="T57" fmla="*/ 42 h 247"/>
                <a:gd name="T58" fmla="*/ 146 w 267"/>
                <a:gd name="T59" fmla="*/ 55 h 247"/>
                <a:gd name="T60" fmla="*/ 133 w 267"/>
                <a:gd name="T61" fmla="*/ 68 h 247"/>
                <a:gd name="T62" fmla="*/ 120 w 267"/>
                <a:gd name="T63" fmla="*/ 55 h 247"/>
                <a:gd name="T64" fmla="*/ 133 w 267"/>
                <a:gd name="T65" fmla="*/ 42 h 247"/>
                <a:gd name="T66" fmla="*/ 29 w 267"/>
                <a:gd name="T67" fmla="*/ 42 h 247"/>
                <a:gd name="T68" fmla="*/ 16 w 267"/>
                <a:gd name="T69" fmla="*/ 29 h 247"/>
                <a:gd name="T70" fmla="*/ 29 w 267"/>
                <a:gd name="T71" fmla="*/ 16 h 247"/>
                <a:gd name="T72" fmla="*/ 42 w 267"/>
                <a:gd name="T73" fmla="*/ 29 h 247"/>
                <a:gd name="T74" fmla="*/ 29 w 267"/>
                <a:gd name="T75" fmla="*/ 42 h 247"/>
                <a:gd name="T76" fmla="*/ 55 w 267"/>
                <a:gd name="T77" fmla="*/ 172 h 247"/>
                <a:gd name="T78" fmla="*/ 29 w 267"/>
                <a:gd name="T79" fmla="*/ 146 h 247"/>
                <a:gd name="T80" fmla="*/ 55 w 267"/>
                <a:gd name="T81" fmla="*/ 120 h 247"/>
                <a:gd name="T82" fmla="*/ 81 w 267"/>
                <a:gd name="T83" fmla="*/ 146 h 247"/>
                <a:gd name="T84" fmla="*/ 55 w 267"/>
                <a:gd name="T85" fmla="*/ 172 h 247"/>
                <a:gd name="T86" fmla="*/ 205 w 267"/>
                <a:gd name="T87" fmla="*/ 230 h 247"/>
                <a:gd name="T88" fmla="*/ 159 w 267"/>
                <a:gd name="T89" fmla="*/ 185 h 247"/>
                <a:gd name="T90" fmla="*/ 205 w 267"/>
                <a:gd name="T91" fmla="*/ 139 h 247"/>
                <a:gd name="T92" fmla="*/ 250 w 267"/>
                <a:gd name="T93" fmla="*/ 185 h 247"/>
                <a:gd name="T94" fmla="*/ 205 w 267"/>
                <a:gd name="T95" fmla="*/ 230 h 247"/>
                <a:gd name="T96" fmla="*/ 205 w 267"/>
                <a:gd name="T97" fmla="*/ 230 h 247"/>
                <a:gd name="T98" fmla="*/ 205 w 267"/>
                <a:gd name="T99" fmla="*/ 23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" h="247">
                  <a:moveTo>
                    <a:pt x="213" y="127"/>
                  </a:moveTo>
                  <a:cubicBezTo>
                    <a:pt x="210" y="127"/>
                    <a:pt x="207" y="126"/>
                    <a:pt x="205" y="126"/>
                  </a:cubicBezTo>
                  <a:cubicBezTo>
                    <a:pt x="180" y="126"/>
                    <a:pt x="159" y="141"/>
                    <a:pt x="150" y="164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4" y="148"/>
                    <a:pt x="94" y="147"/>
                    <a:pt x="94" y="146"/>
                  </a:cubicBezTo>
                  <a:cubicBezTo>
                    <a:pt x="94" y="137"/>
                    <a:pt x="91" y="128"/>
                    <a:pt x="85" y="121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5" y="80"/>
                    <a:pt x="129" y="81"/>
                    <a:pt x="133" y="81"/>
                  </a:cubicBezTo>
                  <a:cubicBezTo>
                    <a:pt x="148" y="81"/>
                    <a:pt x="159" y="69"/>
                    <a:pt x="159" y="55"/>
                  </a:cubicBezTo>
                  <a:cubicBezTo>
                    <a:pt x="160" y="41"/>
                    <a:pt x="148" y="29"/>
                    <a:pt x="133" y="29"/>
                  </a:cubicBezTo>
                  <a:cubicBezTo>
                    <a:pt x="119" y="29"/>
                    <a:pt x="107" y="40"/>
                    <a:pt x="107" y="55"/>
                  </a:cubicBezTo>
                  <a:cubicBezTo>
                    <a:pt x="107" y="60"/>
                    <a:pt x="109" y="65"/>
                    <a:pt x="112" y="70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69" y="109"/>
                    <a:pt x="62" y="107"/>
                    <a:pt x="55" y="107"/>
                  </a:cubicBezTo>
                  <a:cubicBezTo>
                    <a:pt x="55" y="107"/>
                    <a:pt x="54" y="107"/>
                    <a:pt x="53" y="107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4" y="46"/>
                    <a:pt x="59" y="30"/>
                    <a:pt x="52" y="17"/>
                  </a:cubicBezTo>
                  <a:cubicBezTo>
                    <a:pt x="46" y="5"/>
                    <a:pt x="30" y="0"/>
                    <a:pt x="18" y="6"/>
                  </a:cubicBezTo>
                  <a:cubicBezTo>
                    <a:pt x="5" y="13"/>
                    <a:pt x="0" y="28"/>
                    <a:pt x="6" y="41"/>
                  </a:cubicBezTo>
                  <a:cubicBezTo>
                    <a:pt x="11" y="49"/>
                    <a:pt x="19" y="55"/>
                    <a:pt x="29" y="55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21" y="118"/>
                    <a:pt x="11" y="141"/>
                    <a:pt x="19" y="160"/>
                  </a:cubicBezTo>
                  <a:cubicBezTo>
                    <a:pt x="27" y="180"/>
                    <a:pt x="50" y="190"/>
                    <a:pt x="70" y="182"/>
                  </a:cubicBezTo>
                  <a:cubicBezTo>
                    <a:pt x="79" y="178"/>
                    <a:pt x="87" y="171"/>
                    <a:pt x="91" y="162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2" y="208"/>
                    <a:pt x="164" y="238"/>
                    <a:pt x="196" y="242"/>
                  </a:cubicBezTo>
                  <a:cubicBezTo>
                    <a:pt x="228" y="247"/>
                    <a:pt x="258" y="225"/>
                    <a:pt x="262" y="193"/>
                  </a:cubicBezTo>
                  <a:cubicBezTo>
                    <a:pt x="267" y="161"/>
                    <a:pt x="245" y="132"/>
                    <a:pt x="213" y="127"/>
                  </a:cubicBezTo>
                  <a:close/>
                  <a:moveTo>
                    <a:pt x="133" y="42"/>
                  </a:moveTo>
                  <a:cubicBezTo>
                    <a:pt x="140" y="42"/>
                    <a:pt x="146" y="48"/>
                    <a:pt x="146" y="55"/>
                  </a:cubicBezTo>
                  <a:cubicBezTo>
                    <a:pt x="146" y="62"/>
                    <a:pt x="140" y="68"/>
                    <a:pt x="133" y="68"/>
                  </a:cubicBezTo>
                  <a:cubicBezTo>
                    <a:pt x="126" y="68"/>
                    <a:pt x="120" y="62"/>
                    <a:pt x="120" y="55"/>
                  </a:cubicBezTo>
                  <a:cubicBezTo>
                    <a:pt x="120" y="48"/>
                    <a:pt x="126" y="42"/>
                    <a:pt x="133" y="42"/>
                  </a:cubicBezTo>
                  <a:close/>
                  <a:moveTo>
                    <a:pt x="29" y="42"/>
                  </a:moveTo>
                  <a:cubicBezTo>
                    <a:pt x="22" y="42"/>
                    <a:pt x="16" y="36"/>
                    <a:pt x="16" y="29"/>
                  </a:cubicBezTo>
                  <a:cubicBezTo>
                    <a:pt x="16" y="22"/>
                    <a:pt x="22" y="16"/>
                    <a:pt x="29" y="16"/>
                  </a:cubicBezTo>
                  <a:cubicBezTo>
                    <a:pt x="37" y="16"/>
                    <a:pt x="42" y="22"/>
                    <a:pt x="42" y="29"/>
                  </a:cubicBezTo>
                  <a:cubicBezTo>
                    <a:pt x="42" y="36"/>
                    <a:pt x="37" y="42"/>
                    <a:pt x="29" y="42"/>
                  </a:cubicBezTo>
                  <a:close/>
                  <a:moveTo>
                    <a:pt x="55" y="172"/>
                  </a:moveTo>
                  <a:cubicBezTo>
                    <a:pt x="41" y="172"/>
                    <a:pt x="29" y="160"/>
                    <a:pt x="29" y="146"/>
                  </a:cubicBezTo>
                  <a:cubicBezTo>
                    <a:pt x="29" y="132"/>
                    <a:pt x="41" y="120"/>
                    <a:pt x="55" y="120"/>
                  </a:cubicBezTo>
                  <a:cubicBezTo>
                    <a:pt x="70" y="120"/>
                    <a:pt x="81" y="132"/>
                    <a:pt x="81" y="146"/>
                  </a:cubicBezTo>
                  <a:cubicBezTo>
                    <a:pt x="81" y="160"/>
                    <a:pt x="70" y="172"/>
                    <a:pt x="55" y="172"/>
                  </a:cubicBezTo>
                  <a:close/>
                  <a:moveTo>
                    <a:pt x="205" y="230"/>
                  </a:moveTo>
                  <a:cubicBezTo>
                    <a:pt x="180" y="230"/>
                    <a:pt x="159" y="210"/>
                    <a:pt x="159" y="185"/>
                  </a:cubicBezTo>
                  <a:cubicBezTo>
                    <a:pt x="159" y="160"/>
                    <a:pt x="180" y="139"/>
                    <a:pt x="205" y="139"/>
                  </a:cubicBezTo>
                  <a:cubicBezTo>
                    <a:pt x="230" y="139"/>
                    <a:pt x="250" y="160"/>
                    <a:pt x="250" y="185"/>
                  </a:cubicBezTo>
                  <a:cubicBezTo>
                    <a:pt x="250" y="210"/>
                    <a:pt x="230" y="230"/>
                    <a:pt x="205" y="230"/>
                  </a:cubicBezTo>
                  <a:close/>
                  <a:moveTo>
                    <a:pt x="205" y="230"/>
                  </a:moveTo>
                  <a:cubicBezTo>
                    <a:pt x="205" y="230"/>
                    <a:pt x="205" y="230"/>
                    <a:pt x="205" y="2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736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93115" y="2333962"/>
            <a:ext cx="46400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srgbClr val="3F4A5C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«Ленивое» делегирование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A6A5ACD-5BC5-4E54-8F6C-7C0F96AE4FFA}"/>
              </a:ext>
            </a:extLst>
          </p:cNvPr>
          <p:cNvSpPr/>
          <p:nvPr/>
        </p:nvSpPr>
        <p:spPr>
          <a:xfrm>
            <a:off x="4033738" y="1064873"/>
            <a:ext cx="3676594" cy="995422"/>
          </a:xfrm>
          <a:prstGeom prst="roundRect">
            <a:avLst>
              <a:gd name="adj" fmla="val 50000"/>
            </a:avLst>
          </a:prstGeom>
          <a:solidFill>
            <a:srgbClr val="15416F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Ошибка делегирования №3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AD8B4E-1A83-4EB8-A6D8-8597591B72E7}"/>
              </a:ext>
            </a:extLst>
          </p:cNvPr>
          <p:cNvCxnSpPr>
            <a:cxnSpLocks/>
          </p:cNvCxnSpPr>
          <p:nvPr/>
        </p:nvCxnSpPr>
        <p:spPr>
          <a:xfrm>
            <a:off x="4061486" y="2333962"/>
            <a:ext cx="0" cy="307777"/>
          </a:xfrm>
          <a:prstGeom prst="line">
            <a:avLst/>
          </a:prstGeom>
          <a:ln w="19050">
            <a:solidFill>
              <a:srgbClr val="3F4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6A1CF7-1EE5-6ACA-F506-A34ECFD6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62185" y="2893554"/>
            <a:ext cx="5219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57274" y="2191722"/>
            <a:ext cx="390664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srgbClr val="3F4A5C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Обратное делегирование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A6A5ACD-5BC5-4E54-8F6C-7C0F96AE4FFA}"/>
              </a:ext>
            </a:extLst>
          </p:cNvPr>
          <p:cNvSpPr/>
          <p:nvPr/>
        </p:nvSpPr>
        <p:spPr>
          <a:xfrm>
            <a:off x="4297898" y="922633"/>
            <a:ext cx="3676594" cy="995422"/>
          </a:xfrm>
          <a:prstGeom prst="roundRect">
            <a:avLst>
              <a:gd name="adj" fmla="val 50000"/>
            </a:avLst>
          </a:prstGeom>
          <a:solidFill>
            <a:srgbClr val="15416F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Ошибка делегирования №4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AD8B4E-1A83-4EB8-A6D8-8597591B72E7}"/>
              </a:ext>
            </a:extLst>
          </p:cNvPr>
          <p:cNvCxnSpPr>
            <a:cxnSpLocks/>
          </p:cNvCxnSpPr>
          <p:nvPr/>
        </p:nvCxnSpPr>
        <p:spPr>
          <a:xfrm>
            <a:off x="4325646" y="2191722"/>
            <a:ext cx="0" cy="307777"/>
          </a:xfrm>
          <a:prstGeom prst="line">
            <a:avLst/>
          </a:prstGeom>
          <a:ln w="19050">
            <a:solidFill>
              <a:srgbClr val="3F4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005B5-CE50-7372-A4C7-4885D35FA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46393" y="2773166"/>
            <a:ext cx="1379605" cy="36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lack framed eyeglasses and black pen">
            <a:extLst>
              <a:ext uri="{FF2B5EF4-FFF2-40B4-BE49-F238E27FC236}">
                <a16:creationId xmlns:a16="http://schemas.microsoft.com/office/drawing/2014/main" id="{59878DE5-41A2-A70A-3B01-A8E6AB58CBA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BE415-1C09-DBF0-F839-681E7BD9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A7539-8E25-444F-8840-BDF93FE38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592" y="4754921"/>
            <a:ext cx="7447864" cy="1218795"/>
          </a:xfrm>
        </p:spPr>
        <p:txBody>
          <a:bodyPr/>
          <a:lstStyle/>
          <a:p>
            <a:r>
              <a:rPr lang="ru-RU" dirty="0" smtClean="0"/>
              <a:t>Принципы делегирования и контроля</a:t>
            </a:r>
            <a:endParaRPr lang="ru-RU" dirty="0"/>
          </a:p>
        </p:txBody>
      </p:sp>
      <p:cxnSp>
        <p:nvCxnSpPr>
          <p:cNvPr id="51" name="Прямая соединительная линия 35">
            <a:extLst>
              <a:ext uri="{FF2B5EF4-FFF2-40B4-BE49-F238E27FC236}">
                <a16:creationId xmlns:a16="http://schemas.microsoft.com/office/drawing/2014/main" id="{D770AB48-7360-C980-98BD-3A77C300508F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54">
            <a:extLst>
              <a:ext uri="{FF2B5EF4-FFF2-40B4-BE49-F238E27FC236}">
                <a16:creationId xmlns:a16="http://schemas.microsoft.com/office/drawing/2014/main" id="{B3B3C982-256C-8334-8576-EE4F8B55AB1C}"/>
              </a:ext>
            </a:extLst>
          </p:cNvPr>
          <p:cNvGrpSpPr/>
          <p:nvPr/>
        </p:nvGrpSpPr>
        <p:grpSpPr>
          <a:xfrm>
            <a:off x="10606200" y="4732858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74" name="Полилиния: фигура 55">
              <a:extLst>
                <a:ext uri="{FF2B5EF4-FFF2-40B4-BE49-F238E27FC236}">
                  <a16:creationId xmlns:a16="http://schemas.microsoft.com/office/drawing/2014/main" id="{817B0B1D-9BBE-63CC-7AB8-E08D7EEB8D8E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56">
              <a:extLst>
                <a:ext uri="{FF2B5EF4-FFF2-40B4-BE49-F238E27FC236}">
                  <a16:creationId xmlns:a16="http://schemas.microsoft.com/office/drawing/2014/main" id="{D9319385-8006-BC13-90C3-61EFC3DC7B78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57">
              <a:extLst>
                <a:ext uri="{FF2B5EF4-FFF2-40B4-BE49-F238E27FC236}">
                  <a16:creationId xmlns:a16="http://schemas.microsoft.com/office/drawing/2014/main" id="{153794CE-0748-F390-4B3B-D6C0186779E1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58">
              <a:extLst>
                <a:ext uri="{FF2B5EF4-FFF2-40B4-BE49-F238E27FC236}">
                  <a16:creationId xmlns:a16="http://schemas.microsoft.com/office/drawing/2014/main" id="{7BE948D1-C6AE-F803-417D-AF10CC0B4E9E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59">
              <a:extLst>
                <a:ext uri="{FF2B5EF4-FFF2-40B4-BE49-F238E27FC236}">
                  <a16:creationId xmlns:a16="http://schemas.microsoft.com/office/drawing/2014/main" id="{E3B19457-2CAB-5ABD-9D30-D8FA5A6EA82E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60">
              <a:extLst>
                <a:ext uri="{FF2B5EF4-FFF2-40B4-BE49-F238E27FC236}">
                  <a16:creationId xmlns:a16="http://schemas.microsoft.com/office/drawing/2014/main" id="{D2916578-C7EC-1906-322D-A963830E7722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61">
              <a:extLst>
                <a:ext uri="{FF2B5EF4-FFF2-40B4-BE49-F238E27FC236}">
                  <a16:creationId xmlns:a16="http://schemas.microsoft.com/office/drawing/2014/main" id="{953E8124-78A0-A5C3-4DC1-F721427122CB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62">
              <a:extLst>
                <a:ext uri="{FF2B5EF4-FFF2-40B4-BE49-F238E27FC236}">
                  <a16:creationId xmlns:a16="http://schemas.microsoft.com/office/drawing/2014/main" id="{F41D1CD8-3E52-43BA-1506-D83C2422F9AD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63">
              <a:extLst>
                <a:ext uri="{FF2B5EF4-FFF2-40B4-BE49-F238E27FC236}">
                  <a16:creationId xmlns:a16="http://schemas.microsoft.com/office/drawing/2014/main" id="{986FA45C-3705-142F-6D40-58748C7CAA05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64">
              <a:extLst>
                <a:ext uri="{FF2B5EF4-FFF2-40B4-BE49-F238E27FC236}">
                  <a16:creationId xmlns:a16="http://schemas.microsoft.com/office/drawing/2014/main" id="{6FD5355A-E3FE-EFE6-60BE-E62C0D3E4020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65">
              <a:extLst>
                <a:ext uri="{FF2B5EF4-FFF2-40B4-BE49-F238E27FC236}">
                  <a16:creationId xmlns:a16="http://schemas.microsoft.com/office/drawing/2014/main" id="{1191B2AA-7440-636D-0E81-C9C558693DB3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66">
              <a:extLst>
                <a:ext uri="{FF2B5EF4-FFF2-40B4-BE49-F238E27FC236}">
                  <a16:creationId xmlns:a16="http://schemas.microsoft.com/office/drawing/2014/main" id="{CC2136B8-96D0-890E-73D2-20555DF814CF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67">
              <a:extLst>
                <a:ext uri="{FF2B5EF4-FFF2-40B4-BE49-F238E27FC236}">
                  <a16:creationId xmlns:a16="http://schemas.microsoft.com/office/drawing/2014/main" id="{31129FBB-0B84-F6A8-7F37-FBDB748DB0C9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68">
              <a:extLst>
                <a:ext uri="{FF2B5EF4-FFF2-40B4-BE49-F238E27FC236}">
                  <a16:creationId xmlns:a16="http://schemas.microsoft.com/office/drawing/2014/main" id="{B36336A7-7FB0-68AF-8B49-B02472268B85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69">
              <a:extLst>
                <a:ext uri="{FF2B5EF4-FFF2-40B4-BE49-F238E27FC236}">
                  <a16:creationId xmlns:a16="http://schemas.microsoft.com/office/drawing/2014/main" id="{104E4410-3F20-F839-9A75-EA57BF91304C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70">
              <a:extLst>
                <a:ext uri="{FF2B5EF4-FFF2-40B4-BE49-F238E27FC236}">
                  <a16:creationId xmlns:a16="http://schemas.microsoft.com/office/drawing/2014/main" id="{603E6717-2FA8-052B-6ADC-300BF7C231DD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71">
              <a:extLst>
                <a:ext uri="{FF2B5EF4-FFF2-40B4-BE49-F238E27FC236}">
                  <a16:creationId xmlns:a16="http://schemas.microsoft.com/office/drawing/2014/main" id="{C4303BFE-CAFA-56EC-CFD1-F9F565B8E7CA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72">
              <a:extLst>
                <a:ext uri="{FF2B5EF4-FFF2-40B4-BE49-F238E27FC236}">
                  <a16:creationId xmlns:a16="http://schemas.microsoft.com/office/drawing/2014/main" id="{6A13C9F8-C9F5-4A24-E83C-318FD2DD1A0D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73">
              <a:extLst>
                <a:ext uri="{FF2B5EF4-FFF2-40B4-BE49-F238E27FC236}">
                  <a16:creationId xmlns:a16="http://schemas.microsoft.com/office/drawing/2014/main" id="{031CFF92-4098-CDC4-073F-E12B8AD286C4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894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24569" y="1186805"/>
            <a:ext cx="9773856" cy="615553"/>
          </a:xfr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80C4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49862" y="2439605"/>
            <a:ext cx="7886700" cy="326350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"/>
          <a:stretch/>
        </p:blipFill>
        <p:spPr>
          <a:xfrm>
            <a:off x="7196137" y="-191386"/>
            <a:ext cx="4995864" cy="70493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171" y="604124"/>
            <a:ext cx="6350921" cy="332399"/>
          </a:xfrm>
        </p:spPr>
        <p:txBody>
          <a:bodyPr/>
          <a:lstStyle/>
          <a:p>
            <a:r>
              <a:rPr lang="ru-RU" dirty="0" smtClean="0"/>
              <a:t>Принципы делегирования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8185" y="1634193"/>
            <a:ext cx="7406484" cy="1077218"/>
            <a:chOff x="28185" y="1634193"/>
            <a:chExt cx="7406484" cy="107721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D6478C4-7833-4404-A8AB-444BFD0A0493}"/>
                </a:ext>
              </a:extLst>
            </p:cNvPr>
            <p:cNvSpPr/>
            <p:nvPr/>
          </p:nvSpPr>
          <p:spPr>
            <a:xfrm>
              <a:off x="1161524" y="1802358"/>
              <a:ext cx="62731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Прежде чем делать самому, остановитесь и подумайте: «Могу ли я это делегировать?»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85" y="1634193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>
                  <a:solidFill>
                    <a:schemeClr val="accent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24569" y="1186805"/>
            <a:ext cx="9773856" cy="615553"/>
          </a:xfr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80C4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49862" y="2439605"/>
            <a:ext cx="7886700" cy="326350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"/>
          <a:stretch/>
        </p:blipFill>
        <p:spPr>
          <a:xfrm>
            <a:off x="7196137" y="-191386"/>
            <a:ext cx="4995864" cy="70493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32" y="615012"/>
            <a:ext cx="6350921" cy="332399"/>
          </a:xfrm>
        </p:spPr>
        <p:txBody>
          <a:bodyPr/>
          <a:lstStyle/>
          <a:p>
            <a:r>
              <a:rPr lang="ru-RU" dirty="0" smtClean="0"/>
              <a:t>Принципы делегирования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6310" y="2613545"/>
            <a:ext cx="7277101" cy="1077218"/>
            <a:chOff x="56310" y="2613545"/>
            <a:chExt cx="7277101" cy="107721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8B52B55-C15C-4459-9F83-A670F5AD0A21}"/>
                </a:ext>
              </a:extLst>
            </p:cNvPr>
            <p:cNvSpPr/>
            <p:nvPr/>
          </p:nvSpPr>
          <p:spPr>
            <a:xfrm>
              <a:off x="1161524" y="2646188"/>
              <a:ext cx="617188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Выбирая исполнителя, оценивайте 3 фактора: готовность исполнителя, его текущую загрузку, а также критичность участка работы.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310" y="2613545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2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185" y="1634193"/>
            <a:ext cx="7406484" cy="1077218"/>
            <a:chOff x="28185" y="1634193"/>
            <a:chExt cx="7406484" cy="107721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D6478C4-7833-4404-A8AB-444BFD0A0493}"/>
                </a:ext>
              </a:extLst>
            </p:cNvPr>
            <p:cNvSpPr/>
            <p:nvPr/>
          </p:nvSpPr>
          <p:spPr>
            <a:xfrm>
              <a:off x="1161524" y="1802358"/>
              <a:ext cx="62731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Прежде чем делать самому, остановитесь и подумайте: «Могу ли я это делегировать?»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85" y="1634193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>
                  <a:solidFill>
                    <a:schemeClr val="accent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5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CC012-B323-4209-8FAD-FED689DB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53800"/>
            <a:ext cx="5974683" cy="738664"/>
          </a:xfrm>
        </p:spPr>
        <p:txBody>
          <a:bodyPr/>
          <a:lstStyle/>
          <a:p>
            <a:r>
              <a:rPr lang="ru-RU" kern="0" spc="53" dirty="0">
                <a:solidFill>
                  <a:srgbClr val="3A5268"/>
                </a:solidFill>
              </a:rPr>
              <a:t>Выбирая исполнителя, оценивайте 3 фактора: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1" name="Нижний колонтитул 2">
            <a:extLst>
              <a:ext uri="{FF2B5EF4-FFF2-40B4-BE49-F238E27FC236}">
                <a16:creationId xmlns:a16="http://schemas.microsoft.com/office/drawing/2014/main" id="{4D1E93D6-CCC5-F7B2-E9ED-6A4F45EC7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3" y="6461968"/>
            <a:ext cx="6076470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7A755CCC-D7B4-41AF-A0BD-8A7AF47CF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565D2B0-9F1B-4F18-9F76-E5C143060BB7}"/>
              </a:ext>
            </a:extLst>
          </p:cNvPr>
          <p:cNvGrpSpPr/>
          <p:nvPr/>
        </p:nvGrpSpPr>
        <p:grpSpPr>
          <a:xfrm>
            <a:off x="600957" y="2355321"/>
            <a:ext cx="2601360" cy="3389233"/>
            <a:chOff x="639763" y="2632155"/>
            <a:chExt cx="2601360" cy="3389233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F7A1212-C175-448B-B4F6-05E82B71E5D7}"/>
                </a:ext>
              </a:extLst>
            </p:cNvPr>
            <p:cNvSpPr/>
            <p:nvPr/>
          </p:nvSpPr>
          <p:spPr>
            <a:xfrm>
              <a:off x="639763" y="2632155"/>
              <a:ext cx="2601360" cy="33892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D20D953-26CE-4518-AECE-C31FE2923211}"/>
                </a:ext>
              </a:extLst>
            </p:cNvPr>
            <p:cNvGrpSpPr/>
            <p:nvPr/>
          </p:nvGrpSpPr>
          <p:grpSpPr>
            <a:xfrm>
              <a:off x="639763" y="2632155"/>
              <a:ext cx="629032" cy="629032"/>
              <a:chOff x="639763" y="2632155"/>
              <a:chExt cx="629032" cy="629032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4936541-82DC-4D45-8ADC-C81AE22A4E0E}"/>
                  </a:ext>
                </a:extLst>
              </p:cNvPr>
              <p:cNvSpPr/>
              <p:nvPr/>
            </p:nvSpPr>
            <p:spPr>
              <a:xfrm>
                <a:off x="639763" y="2632155"/>
                <a:ext cx="629032" cy="629032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7751025D-63CD-4C43-96DB-33F0BDF2C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1584" y="2733976"/>
                <a:ext cx="425390" cy="425390"/>
              </a:xfrm>
              <a:prstGeom prst="rect">
                <a:avLst/>
              </a:prstGeom>
            </p:spPr>
          </p:pic>
        </p:grpSp>
      </p:grpSp>
      <p:sp>
        <p:nvSpPr>
          <p:cNvPr id="37" name="Прямоугольник 36" hidden="1">
            <a:extLst>
              <a:ext uri="{FF2B5EF4-FFF2-40B4-BE49-F238E27FC236}">
                <a16:creationId xmlns:a16="http://schemas.microsoft.com/office/drawing/2014/main" id="{B41A9612-7826-467B-8B63-714BB7BC5CFC}"/>
              </a:ext>
            </a:extLst>
          </p:cNvPr>
          <p:cNvSpPr/>
          <p:nvPr/>
        </p:nvSpPr>
        <p:spPr>
          <a:xfrm>
            <a:off x="6819900" y="0"/>
            <a:ext cx="53720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97E6A3FF-ED66-4F24-9AC8-48FD2AA50D3D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FEAE060-A40B-4189-BEF5-5C25C1DF75E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:a16="http://schemas.microsoft.com/office/drawing/2014/main" id="{E0E818AD-A89C-4D01-8102-DCEEDC3EEB16}"/>
              </a:ext>
            </a:extLst>
          </p:cNvPr>
          <p:cNvSpPr/>
          <p:nvPr/>
        </p:nvSpPr>
        <p:spPr>
          <a:xfrm>
            <a:off x="639763" y="4288480"/>
            <a:ext cx="2411760" cy="184666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ОПЫТ + МОТИВАЦИЯ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D717A3-2F72-4AFD-A634-A7EAE8D0BD90}"/>
              </a:ext>
            </a:extLst>
          </p:cNvPr>
          <p:cNvSpPr txBox="1"/>
          <p:nvPr/>
        </p:nvSpPr>
        <p:spPr>
          <a:xfrm>
            <a:off x="608202" y="3353724"/>
            <a:ext cx="2380322" cy="492443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solidFill>
                  <a:schemeClr val="bg1"/>
                </a:solidFill>
                <a:cs typeface="Arial"/>
                <a:sym typeface="Arial"/>
              </a:rPr>
              <a:t>ГОТОВНОСТЬ ИСПОЛНИТЕЛЯ</a:t>
            </a:r>
            <a:r>
              <a:rPr lang="en-US" sz="1600" b="1" kern="0" dirty="0">
                <a:solidFill>
                  <a:schemeClr val="bg1"/>
                </a:solidFill>
                <a:cs typeface="Arial"/>
                <a:sym typeface="Arial"/>
              </a:rPr>
              <a:t>: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840B24E-6FB1-4744-B9D8-D61F3AD489DB}"/>
              </a:ext>
            </a:extLst>
          </p:cNvPr>
          <p:cNvGrpSpPr/>
          <p:nvPr/>
        </p:nvGrpSpPr>
        <p:grpSpPr>
          <a:xfrm>
            <a:off x="3381002" y="2355322"/>
            <a:ext cx="2601360" cy="3389233"/>
            <a:chOff x="3423355" y="2632155"/>
            <a:chExt cx="2601360" cy="3389233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F95622D-EBDD-47C5-B23D-6A8342C51B4E}"/>
                </a:ext>
              </a:extLst>
            </p:cNvPr>
            <p:cNvSpPr/>
            <p:nvPr/>
          </p:nvSpPr>
          <p:spPr>
            <a:xfrm>
              <a:off x="3423355" y="2632155"/>
              <a:ext cx="2601360" cy="3389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52F886-104E-41D5-8174-060008448D3B}"/>
                </a:ext>
              </a:extLst>
            </p:cNvPr>
            <p:cNvSpPr txBox="1"/>
            <p:nvPr/>
          </p:nvSpPr>
          <p:spPr>
            <a:xfrm>
              <a:off x="3423355" y="3596813"/>
              <a:ext cx="2380322" cy="246221"/>
            </a:xfrm>
            <a:prstGeom prst="rect">
              <a:avLst/>
            </a:prstGeom>
            <a:noFill/>
          </p:spPr>
          <p:txBody>
            <a:bodyPr wrap="square" lIns="180000" tIns="0" rIns="0" bIns="0" anchor="t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ru-RU" sz="1600" b="1" kern="0" dirty="0" smtClean="0">
                  <a:solidFill>
                    <a:schemeClr val="bg1"/>
                  </a:solidFill>
                  <a:cs typeface="Arial"/>
                  <a:sym typeface="Arial"/>
                </a:rPr>
                <a:t>ТЕКУЩАЯ ЗАГРУЗКА</a:t>
              </a:r>
              <a:endParaRPr lang="ru-RU" sz="1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F9F0BEBE-F02D-4748-AA9F-C7CBADD0D35F}"/>
                </a:ext>
              </a:extLst>
            </p:cNvPr>
            <p:cNvGrpSpPr/>
            <p:nvPr/>
          </p:nvGrpSpPr>
          <p:grpSpPr>
            <a:xfrm>
              <a:off x="3423724" y="2632155"/>
              <a:ext cx="629032" cy="629032"/>
              <a:chOff x="3423724" y="2632155"/>
              <a:chExt cx="629032" cy="629032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73A88E6B-737E-43D7-BE00-F61DAA332A62}"/>
                  </a:ext>
                </a:extLst>
              </p:cNvPr>
              <p:cNvSpPr/>
              <p:nvPr/>
            </p:nvSpPr>
            <p:spPr>
              <a:xfrm>
                <a:off x="3423724" y="2632155"/>
                <a:ext cx="629032" cy="629032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EE4FD20-C27C-4F4A-AECD-3B3BFEAF3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525545" y="2733976"/>
                <a:ext cx="425390" cy="425390"/>
              </a:xfrm>
              <a:prstGeom prst="rect">
                <a:avLst/>
              </a:prstGeom>
            </p:spPr>
          </p:pic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698D5A1-5F01-4A66-BD7A-02233EB8F3FD}"/>
              </a:ext>
            </a:extLst>
          </p:cNvPr>
          <p:cNvGrpSpPr/>
          <p:nvPr/>
        </p:nvGrpSpPr>
        <p:grpSpPr>
          <a:xfrm>
            <a:off x="6161047" y="2355321"/>
            <a:ext cx="2601360" cy="3389233"/>
            <a:chOff x="6188405" y="2632155"/>
            <a:chExt cx="2601360" cy="3389233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7EEF043-C5B5-4590-A094-1A3A8045D45C}"/>
                </a:ext>
              </a:extLst>
            </p:cNvPr>
            <p:cNvSpPr/>
            <p:nvPr/>
          </p:nvSpPr>
          <p:spPr>
            <a:xfrm>
              <a:off x="6188405" y="2632155"/>
              <a:ext cx="2601360" cy="33892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5">
              <a:extLst>
                <a:ext uri="{FF2B5EF4-FFF2-40B4-BE49-F238E27FC236}">
                  <a16:creationId xmlns:a16="http://schemas.microsoft.com/office/drawing/2014/main" id="{8EE11714-012A-472F-9628-17B5BD1E2534}"/>
                </a:ext>
              </a:extLst>
            </p:cNvPr>
            <p:cNvSpPr/>
            <p:nvPr/>
          </p:nvSpPr>
          <p:spPr>
            <a:xfrm>
              <a:off x="6188405" y="4288480"/>
              <a:ext cx="2270572" cy="738664"/>
            </a:xfrm>
            <a:prstGeom prst="rect">
              <a:avLst/>
            </a:prstGeom>
          </p:spPr>
          <p:txBody>
            <a:bodyPr wrap="square" lIns="180000" tIns="0" rIns="0" bIns="0" anchor="t">
              <a:spAutoFit/>
            </a:bodyPr>
            <a:lstStyle/>
            <a:p>
              <a:pPr marL="285750" indent="-28575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ru-RU" sz="1200" b="1" kern="0" dirty="0" smtClean="0">
                  <a:solidFill>
                    <a:schemeClr val="bg1"/>
                  </a:solidFill>
                  <a:cs typeface="Arial"/>
                  <a:sym typeface="Arial"/>
                </a:rPr>
                <a:t>С ПОВЫШЕННЫМ РИСКОМ  («А»)</a:t>
              </a:r>
            </a:p>
            <a:p>
              <a:pPr>
                <a:buClr>
                  <a:srgbClr val="000000"/>
                </a:buClr>
              </a:pPr>
              <a:endParaRPr lang="ru-RU" sz="1200" b="1" kern="0" dirty="0" smtClean="0">
                <a:solidFill>
                  <a:schemeClr val="bg1"/>
                </a:solidFill>
                <a:cs typeface="Arial"/>
                <a:sym typeface="Arial"/>
              </a:endParaRPr>
            </a:p>
            <a:p>
              <a:pPr marL="285750" indent="-28575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ru-RU" sz="1200" b="1" kern="0" dirty="0" smtClean="0">
                  <a:solidFill>
                    <a:schemeClr val="bg1"/>
                  </a:solidFill>
                  <a:cs typeface="Arial"/>
                  <a:sym typeface="Arial"/>
                </a:rPr>
                <a:t>ОБЫЧНАЯ («Б»)</a:t>
              </a:r>
              <a:endParaRPr lang="ru-RU" sz="12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3066E6-FEE6-4DEC-B474-214A8AEB562A}"/>
                </a:ext>
              </a:extLst>
            </p:cNvPr>
            <p:cNvSpPr txBox="1"/>
            <p:nvPr/>
          </p:nvSpPr>
          <p:spPr>
            <a:xfrm>
              <a:off x="6188405" y="3596813"/>
              <a:ext cx="2380322" cy="492443"/>
            </a:xfrm>
            <a:prstGeom prst="rect">
              <a:avLst/>
            </a:prstGeom>
            <a:noFill/>
          </p:spPr>
          <p:txBody>
            <a:bodyPr wrap="square" lIns="180000" tIns="0" rIns="0" bIns="0" anchor="t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ru-RU" sz="1600" b="1" kern="0" dirty="0" smtClean="0">
                  <a:solidFill>
                    <a:schemeClr val="bg1"/>
                  </a:solidFill>
                  <a:cs typeface="Arial"/>
                  <a:sym typeface="Arial"/>
                </a:rPr>
                <a:t>КРИТИЧНОСТЬ УЧАСТКА РАБОТЫ</a:t>
              </a:r>
              <a:endParaRPr lang="ru-RU" sz="1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C85E50F4-1358-46B2-8585-DFF2627B80A4}"/>
                </a:ext>
              </a:extLst>
            </p:cNvPr>
            <p:cNvGrpSpPr/>
            <p:nvPr/>
          </p:nvGrpSpPr>
          <p:grpSpPr>
            <a:xfrm>
              <a:off x="6189021" y="2632155"/>
              <a:ext cx="629032" cy="629032"/>
              <a:chOff x="6189021" y="2632155"/>
              <a:chExt cx="629032" cy="629032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44050907-9642-44AB-BC60-7E5DFA28EC50}"/>
                  </a:ext>
                </a:extLst>
              </p:cNvPr>
              <p:cNvSpPr/>
              <p:nvPr/>
            </p:nvSpPr>
            <p:spPr>
              <a:xfrm>
                <a:off x="6189021" y="2632155"/>
                <a:ext cx="629032" cy="629032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F860A07C-298D-4F01-B4CC-2199D221E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290842" y="2733976"/>
                <a:ext cx="425390" cy="4253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43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24569" y="1186805"/>
            <a:ext cx="9773856" cy="615553"/>
          </a:xfr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80C4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49862" y="2439605"/>
            <a:ext cx="7886700" cy="326350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"/>
          <a:stretch/>
        </p:blipFill>
        <p:spPr>
          <a:xfrm>
            <a:off x="7196137" y="-191386"/>
            <a:ext cx="4995864" cy="70493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67" y="530930"/>
            <a:ext cx="6350921" cy="332399"/>
          </a:xfrm>
        </p:spPr>
        <p:txBody>
          <a:bodyPr/>
          <a:lstStyle/>
          <a:p>
            <a:r>
              <a:rPr lang="ru-RU" dirty="0" smtClean="0"/>
              <a:t>Принципы делегирования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6310" y="2613545"/>
            <a:ext cx="7277101" cy="1077218"/>
            <a:chOff x="56310" y="2613545"/>
            <a:chExt cx="7277101" cy="107721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8B52B55-C15C-4459-9F83-A670F5AD0A21}"/>
                </a:ext>
              </a:extLst>
            </p:cNvPr>
            <p:cNvSpPr/>
            <p:nvPr/>
          </p:nvSpPr>
          <p:spPr>
            <a:xfrm>
              <a:off x="1161524" y="2646188"/>
              <a:ext cx="617188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Выбирая исполнителя, оценивайте 3 фактора: готовность исполнителя, его текущую загрузку, а также критичность участка работы.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310" y="2613545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2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6310" y="3661851"/>
            <a:ext cx="7139828" cy="1077218"/>
            <a:chOff x="56310" y="3661851"/>
            <a:chExt cx="7139828" cy="107721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6C163A4-7C77-4FAD-B60A-BAB8A0985D83}"/>
                </a:ext>
              </a:extLst>
            </p:cNvPr>
            <p:cNvSpPr/>
            <p:nvPr/>
          </p:nvSpPr>
          <p:spPr>
            <a:xfrm>
              <a:off x="1159704" y="3797795"/>
              <a:ext cx="60364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spc="30" dirty="0">
                  <a:solidFill>
                    <a:srgbClr val="3A5268"/>
                  </a:solidFill>
                </a:rPr>
                <a:t>Давайте необходимый и достаточный уровень инструкций.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10" y="3661851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3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185" y="1634193"/>
            <a:ext cx="7406484" cy="1077218"/>
            <a:chOff x="28185" y="1634193"/>
            <a:chExt cx="7406484" cy="107721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D6478C4-7833-4404-A8AB-444BFD0A0493}"/>
                </a:ext>
              </a:extLst>
            </p:cNvPr>
            <p:cNvSpPr/>
            <p:nvPr/>
          </p:nvSpPr>
          <p:spPr>
            <a:xfrm>
              <a:off x="1161524" y="1802358"/>
              <a:ext cx="62731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Прежде чем делать самому, остановитесь и подумайте: «Могу ли я это делегировать?»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85" y="1634193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>
                  <a:solidFill>
                    <a:schemeClr val="accent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7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11377761" cy="369332"/>
          </a:xfrm>
        </p:spPr>
        <p:txBody>
          <a:bodyPr/>
          <a:lstStyle/>
          <a:p>
            <a:r>
              <a:rPr lang="ru-RU" dirty="0" smtClean="0"/>
              <a:t>3 Уровня </a:t>
            </a:r>
            <a:r>
              <a:rPr lang="ru-RU" dirty="0" smtClean="0"/>
              <a:t>инструкций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661" y="1397155"/>
            <a:ext cx="134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6400" b="1" spc="40" dirty="0" smtClean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endParaRPr lang="ru-RU" sz="6400" b="1" spc="4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661" y="2817802"/>
            <a:ext cx="134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6400" b="1" spc="40" dirty="0" smtClean="0">
                <a:solidFill>
                  <a:srgbClr val="56836F"/>
                </a:solidFill>
                <a:cs typeface="Arial" panose="020B0604020202020204" pitchFamily="34" charset="0"/>
              </a:rPr>
              <a:t>2</a:t>
            </a:r>
            <a:endParaRPr lang="ru-RU" sz="6400" b="1" spc="40" dirty="0">
              <a:solidFill>
                <a:srgbClr val="56836F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661" y="4172018"/>
            <a:ext cx="134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6400" b="1" spc="40" dirty="0" smtClean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endParaRPr lang="ru-RU" sz="6400" b="1" spc="4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0207" y="1571005"/>
            <a:ext cx="10343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40" dirty="0">
                <a:solidFill>
                  <a:srgbClr val="445A71"/>
                </a:solidFill>
              </a:rPr>
              <a:t>Минимальная детализация</a:t>
            </a:r>
            <a:r>
              <a:rPr lang="en-US" sz="2400" spc="40" dirty="0">
                <a:solidFill>
                  <a:srgbClr val="445A71"/>
                </a:solidFill>
              </a:rPr>
              <a:t>: </a:t>
            </a:r>
            <a:r>
              <a:rPr lang="ru-RU" sz="2400" spc="40" dirty="0">
                <a:solidFill>
                  <a:srgbClr val="445A71"/>
                </a:solidFill>
              </a:rPr>
              <a:t>Требования </a:t>
            </a:r>
            <a:r>
              <a:rPr lang="ru-RU" sz="2400" spc="40" dirty="0">
                <a:solidFill>
                  <a:srgbClr val="445A71"/>
                </a:solidFill>
              </a:rPr>
              <a:t>к конечному результату – чего нужно достичь?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40207" y="2981297"/>
            <a:ext cx="10343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40" dirty="0">
                <a:solidFill>
                  <a:srgbClr val="445A71"/>
                </a:solidFill>
              </a:rPr>
              <a:t>Средняя детализация</a:t>
            </a:r>
            <a:r>
              <a:rPr lang="en-US" sz="2400" spc="40" dirty="0">
                <a:solidFill>
                  <a:srgbClr val="445A71"/>
                </a:solidFill>
              </a:rPr>
              <a:t>: </a:t>
            </a:r>
            <a:r>
              <a:rPr lang="ru-RU" sz="2400" spc="40" dirty="0">
                <a:solidFill>
                  <a:srgbClr val="445A71"/>
                </a:solidFill>
              </a:rPr>
              <a:t>Что </a:t>
            </a:r>
            <a:r>
              <a:rPr lang="ru-RU" sz="2400" spc="40" dirty="0">
                <a:solidFill>
                  <a:srgbClr val="445A71"/>
                </a:solidFill>
              </a:rPr>
              <a:t>нужно делать, чтобы достичь этого результата</a:t>
            </a:r>
            <a:r>
              <a:rPr lang="ru-RU" sz="2400" spc="40" dirty="0">
                <a:solidFill>
                  <a:srgbClr val="445A71"/>
                </a:solidFill>
              </a:rPr>
              <a:t>? </a:t>
            </a:r>
            <a:endParaRPr lang="ru-RU" sz="2400" spc="40" dirty="0">
              <a:solidFill>
                <a:srgbClr val="445A7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40207" y="4089292"/>
            <a:ext cx="10343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40" dirty="0">
                <a:solidFill>
                  <a:srgbClr val="445A71"/>
                </a:solidFill>
              </a:rPr>
              <a:t>Максимальная детализация: </a:t>
            </a:r>
            <a:r>
              <a:rPr lang="ru-RU" sz="2400" spc="40" dirty="0">
                <a:solidFill>
                  <a:srgbClr val="445A71"/>
                </a:solidFill>
              </a:rPr>
              <a:t>Как </a:t>
            </a:r>
            <a:r>
              <a:rPr lang="ru-RU" sz="2400" spc="40" dirty="0">
                <a:solidFill>
                  <a:srgbClr val="445A71"/>
                </a:solidFill>
              </a:rPr>
              <a:t>это делать — как именно нужно действовать, чтобы решить каждую из задач или выполнить соответствующий этап процесса?</a:t>
            </a:r>
          </a:p>
        </p:txBody>
      </p:sp>
    </p:spTree>
    <p:extLst>
      <p:ext uri="{BB962C8B-B14F-4D97-AF65-F5344CB8AC3E}">
        <p14:creationId xmlns:p14="http://schemas.microsoft.com/office/powerpoint/2010/main" val="3876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Как будем работать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9"/>
          </p:nvPr>
        </p:nvSpPr>
        <p:spPr>
          <a:xfrm>
            <a:off x="406400" y="2218117"/>
            <a:ext cx="5593708" cy="430818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ru-RU" sz="1600" dirty="0">
                <a:solidFill>
                  <a:schemeClr val="tx2"/>
                </a:solidFill>
              </a:rPr>
              <a:t>Ознакомьтесь с описанием инструкции.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solidFill>
                  <a:schemeClr val="tx2"/>
                </a:solidFill>
              </a:rPr>
              <a:t>Определите, какому уровню инструкции соответствует.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solidFill>
                  <a:schemeClr val="tx2"/>
                </a:solidFill>
              </a:rPr>
              <a:t>Проголосуйте, поставив цифру в чат: </a:t>
            </a:r>
          </a:p>
          <a:p>
            <a:pPr lvl="1">
              <a:spcAft>
                <a:spcPts val="2400"/>
              </a:spcAft>
            </a:pPr>
            <a:r>
              <a:rPr lang="ru-RU" sz="1533" dirty="0">
                <a:solidFill>
                  <a:schemeClr val="tx2"/>
                </a:solidFill>
              </a:rPr>
              <a:t>1 – первый уровень, </a:t>
            </a:r>
          </a:p>
          <a:p>
            <a:pPr lvl="1">
              <a:spcAft>
                <a:spcPts val="2400"/>
              </a:spcAft>
            </a:pPr>
            <a:r>
              <a:rPr lang="ru-RU" sz="1533" dirty="0">
                <a:solidFill>
                  <a:schemeClr val="tx2"/>
                </a:solidFill>
              </a:rPr>
              <a:t>2 – второй уровень, </a:t>
            </a:r>
          </a:p>
          <a:p>
            <a:pPr lvl="1">
              <a:spcAft>
                <a:spcPts val="2400"/>
              </a:spcAft>
            </a:pPr>
            <a:r>
              <a:rPr lang="ru-RU" sz="1533" dirty="0">
                <a:solidFill>
                  <a:schemeClr val="tx2"/>
                </a:solidFill>
              </a:rPr>
              <a:t>3 – третий уровень.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28617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407DC199-AFA6-4352-B7C6-6C6F3DCFA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748A2EE-1D5D-40E4-9FAC-4061EF5ADD69}"/>
              </a:ext>
            </a:extLst>
          </p:cNvPr>
          <p:cNvGrpSpPr/>
          <p:nvPr/>
        </p:nvGrpSpPr>
        <p:grpSpPr>
          <a:xfrm>
            <a:off x="7543730" y="1393940"/>
            <a:ext cx="4428530" cy="6191923"/>
            <a:chOff x="7543730" y="1393940"/>
            <a:chExt cx="4030827" cy="619192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A9A4AC7-2CCB-4E94-9CEF-D7B38D38AD81}"/>
                </a:ext>
              </a:extLst>
            </p:cNvPr>
            <p:cNvSpPr txBox="1">
              <a:spLocks/>
            </p:cNvSpPr>
            <p:nvPr/>
          </p:nvSpPr>
          <p:spPr>
            <a:xfrm>
              <a:off x="7572376" y="1845830"/>
              <a:ext cx="3960056" cy="574003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q"/>
              </a:pPr>
              <a:r>
                <a:rPr lang="ru-RU" sz="1000" b="1" dirty="0">
                  <a:solidFill>
                    <a:schemeClr val="accent3"/>
                  </a:solidFill>
                  <a:latin typeface="+mj-lt"/>
                </a:rPr>
                <a:t>14 лет управленческого опыта в PR и маркетинге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: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9 лет – в должности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Руководителя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проектов и менеджера по PR и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маркетингу</a:t>
              </a:r>
              <a:r>
                <a:rPr lang="en-US" sz="1000" dirty="0" smtClean="0">
                  <a:solidFill>
                    <a:schemeClr val="accent3"/>
                  </a:solidFill>
                  <a:latin typeface="+mj-lt"/>
                </a:rPr>
                <a:t>;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5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лет – в должности Директора по связям с общественностью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q"/>
              </a:pPr>
              <a:r>
                <a:rPr lang="ru-RU" sz="1000" b="1" dirty="0">
                  <a:solidFill>
                    <a:schemeClr val="accent3"/>
                  </a:solidFill>
                  <a:latin typeface="+mj-lt"/>
                </a:rPr>
                <a:t>Руководила крупными проектами в области </a:t>
              </a:r>
              <a:r>
                <a:rPr lang="ru-RU" sz="1000" b="1" dirty="0" smtClean="0">
                  <a:solidFill>
                    <a:schemeClr val="accent3"/>
                  </a:solidFill>
                  <a:latin typeface="+mj-lt"/>
                </a:rPr>
                <a:t>продвижения туристических брендов </a:t>
              </a:r>
              <a:r>
                <a:rPr lang="ru-RU" sz="1000" b="1" dirty="0">
                  <a:solidFill>
                    <a:schemeClr val="accent3"/>
                  </a:solidFill>
                  <a:latin typeface="+mj-lt"/>
                </a:rPr>
                <a:t>и занималась: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разработкой и реализацией концепций маркетинговых кампаний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;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 привлечением новых клиентов и проведением продающих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презентаций.</a:t>
              </a:r>
              <a:endParaRPr lang="ru-RU" sz="1000" b="1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q"/>
              </a:pPr>
              <a:r>
                <a:rPr lang="ru-RU" sz="1000" b="1" dirty="0" smtClean="0">
                  <a:solidFill>
                    <a:schemeClr val="accent3"/>
                  </a:solidFill>
                  <a:latin typeface="+mj-lt"/>
                </a:rPr>
                <a:t>Более </a:t>
              </a:r>
              <a:r>
                <a:rPr lang="ru-RU" sz="1000" b="1" dirty="0">
                  <a:solidFill>
                    <a:schemeClr val="accent3"/>
                  </a:solidFill>
                  <a:latin typeface="+mj-lt"/>
                </a:rPr>
                <a:t>2,5 лет опыта работы </a:t>
              </a:r>
              <a:r>
                <a:rPr lang="ru-RU" sz="1000" b="1" dirty="0" smtClean="0">
                  <a:solidFill>
                    <a:schemeClr val="accent3"/>
                  </a:solidFill>
                  <a:latin typeface="+mj-lt"/>
                </a:rPr>
                <a:t>бизнес-тренером</a:t>
              </a:r>
              <a:r>
                <a:rPr lang="en-US" sz="1000" b="1" dirty="0" smtClean="0">
                  <a:solidFill>
                    <a:schemeClr val="accent3"/>
                  </a:solidFill>
                  <a:latin typeface="+mj-lt"/>
                </a:rPr>
                <a:t>: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Проведение обучения для руководителей по модульной программе «Цикл управления исполнением», включающей темы «Планирование», «Делегирование», «Контроль» и «Обратная связь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»</a:t>
              </a:r>
              <a:endParaRPr lang="en-US" sz="1000" dirty="0" smtClean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Онлайн-обучение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руководителей практикам регулярного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менеджмента</a:t>
              </a:r>
              <a:r>
                <a:rPr lang="en-US" sz="1000" dirty="0" smtClean="0">
                  <a:solidFill>
                    <a:schemeClr val="accent3"/>
                  </a:solidFill>
                  <a:latin typeface="+mj-lt"/>
                </a:rPr>
                <a:t>: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«Совещания», «Обратная связь», «Оценка эффективности и потенциала»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в формате тренинга и группового </a:t>
              </a:r>
              <a:r>
                <a:rPr lang="ru-RU" sz="1000" dirty="0" err="1" smtClean="0">
                  <a:solidFill>
                    <a:schemeClr val="accent3"/>
                  </a:solidFill>
                  <a:latin typeface="+mj-lt"/>
                </a:rPr>
                <a:t>коучинга</a:t>
              </a:r>
              <a:endParaRPr lang="ru-RU" sz="1000" dirty="0" smtClean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Разработка материалов для </a:t>
              </a:r>
              <a:r>
                <a:rPr lang="ru-RU" sz="1000" dirty="0" err="1" smtClean="0">
                  <a:solidFill>
                    <a:schemeClr val="accent3"/>
                  </a:solidFill>
                  <a:latin typeface="+mj-lt"/>
                </a:rPr>
                <a:t>мультимодульного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 курса по навыкам </a:t>
              </a:r>
              <a:r>
                <a:rPr lang="ru-RU" sz="1000" dirty="0" err="1" smtClean="0">
                  <a:solidFill>
                    <a:schemeClr val="accent3"/>
                  </a:solidFill>
                  <a:latin typeface="+mj-lt"/>
                </a:rPr>
                <a:t>фасилитации</a:t>
              </a:r>
              <a:endParaRPr lang="ru-RU" sz="1000" dirty="0" smtClean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Проведение тренерских </a:t>
              </a:r>
              <a:r>
                <a:rPr lang="ru-RU" sz="1000" dirty="0" err="1" smtClean="0">
                  <a:solidFill>
                    <a:schemeClr val="accent3"/>
                  </a:solidFill>
                  <a:latin typeface="+mj-lt"/>
                </a:rPr>
                <a:t>супервизий</a:t>
              </a:r>
              <a:endParaRPr lang="ru-RU" sz="1000" dirty="0" smtClean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Разработка и проведение очных развивающих тренингов по темам «</a:t>
              </a:r>
              <a:r>
                <a:rPr lang="ru-RU" sz="1000" dirty="0" err="1">
                  <a:solidFill>
                    <a:schemeClr val="accent3"/>
                  </a:solidFill>
                  <a:latin typeface="+mj-lt"/>
                </a:rPr>
                <a:t>Клиентоориентированность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», «Эффективная коммуникация и управление голосом»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(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22 тренинга, обучено более 290 человек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)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Обучающие программы</a:t>
              </a:r>
              <a:r>
                <a:rPr lang="en-US" sz="1000" dirty="0">
                  <a:solidFill>
                    <a:schemeClr val="accent3"/>
                  </a:solidFill>
                  <a:latin typeface="+mj-lt"/>
                </a:rPr>
                <a:t>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по </a:t>
              </a:r>
              <a:r>
                <a:rPr lang="ru-RU" sz="1000" dirty="0" err="1" smtClean="0">
                  <a:solidFill>
                    <a:schemeClr val="accent3"/>
                  </a:solidFill>
                  <a:latin typeface="+mj-lt"/>
                </a:rPr>
                <a:t>межфункциональному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 взаимодействию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Проведение сессий для </a:t>
              </a:r>
              <a:r>
                <a:rPr lang="en-US" sz="1000" dirty="0" smtClean="0">
                  <a:solidFill>
                    <a:schemeClr val="accent3"/>
                  </a:solidFill>
                  <a:latin typeface="+mj-lt"/>
                </a:rPr>
                <a:t>HR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-функций в качестве модератора и центрального ведущего и др.</a:t>
              </a:r>
              <a:endParaRPr lang="ru-RU" sz="1000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ru-RU" sz="1000" dirty="0" smtClean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ru-RU" sz="1000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ru-RU" sz="1000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ru-RU" sz="1000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en-US" sz="1000" b="1" dirty="0" smtClean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ru-RU" sz="1000" b="1" dirty="0">
                <a:solidFill>
                  <a:schemeClr val="accent3"/>
                </a:solidFill>
                <a:latin typeface="+mj-lt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1CF777E-3B0B-42FD-8559-34D699A1B0FB}"/>
                </a:ext>
              </a:extLst>
            </p:cNvPr>
            <p:cNvGrpSpPr/>
            <p:nvPr/>
          </p:nvGrpSpPr>
          <p:grpSpPr>
            <a:xfrm>
              <a:off x="7543730" y="1393940"/>
              <a:ext cx="4030827" cy="361675"/>
              <a:chOff x="7543730" y="1393940"/>
              <a:chExt cx="4030827" cy="36167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C06234-45F8-4939-AD11-0C54C4586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5497" y="1489013"/>
                <a:ext cx="3579060" cy="266602"/>
              </a:xfrm>
              <a:prstGeom prst="rect">
                <a:avLst/>
              </a:prstGeom>
              <a:noFill/>
            </p:spPr>
            <p:txBody>
              <a:bodyPr wrap="square" lIns="0" tIns="0" rIns="0" bIns="72000" anchor="t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</a:pPr>
                <a:r>
                  <a:rPr lang="ru-RU" sz="1400" b="1" kern="0" dirty="0">
                    <a:solidFill>
                      <a:schemeClr val="accent1"/>
                    </a:solidFill>
                    <a:cs typeface="Arial"/>
                    <a:sym typeface="Arial"/>
                  </a:rPr>
                  <a:t>Профессиональный опыт</a:t>
                </a:r>
              </a:p>
            </p:txBody>
          </p:sp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id="{C8FF6E93-89F1-406E-B231-DB652086BD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3668" y="1736106"/>
                <a:ext cx="3978763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04F2CA42-9B8C-4E12-8122-0F8145378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543730" y="1393940"/>
                <a:ext cx="340457" cy="340457"/>
              </a:xfrm>
              <a:prstGeom prst="rect">
                <a:avLst/>
              </a:prstGeom>
            </p:spPr>
          </p:pic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C48C6C2-1C9F-4C1F-A04B-AAE4973301F0}"/>
              </a:ext>
            </a:extLst>
          </p:cNvPr>
          <p:cNvGrpSpPr/>
          <p:nvPr/>
        </p:nvGrpSpPr>
        <p:grpSpPr>
          <a:xfrm>
            <a:off x="3210527" y="4022630"/>
            <a:ext cx="4112431" cy="2632037"/>
            <a:chOff x="3229492" y="4386934"/>
            <a:chExt cx="4112431" cy="263203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0CA427-B57C-4D52-9E06-CF861FA440AC}"/>
                </a:ext>
              </a:extLst>
            </p:cNvPr>
            <p:cNvSpPr txBox="1">
              <a:spLocks/>
            </p:cNvSpPr>
            <p:nvPr/>
          </p:nvSpPr>
          <p:spPr>
            <a:xfrm>
              <a:off x="3240560" y="4888644"/>
              <a:ext cx="4101363" cy="213032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171450" indent="-1714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2003 – 2008 - Московский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государственный лингвистический университет, Специальность: лингвист, специалист по международным коммуникациям, преподаватель (немецкий язык, английский язык)</a:t>
              </a:r>
            </a:p>
            <a:p>
              <a:pPr marL="171450" indent="-1714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2020 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- Сертифицированный </a:t>
              </a:r>
              <a:r>
                <a:rPr lang="ru-RU" sz="1000" dirty="0" err="1">
                  <a:solidFill>
                    <a:schemeClr val="accent3"/>
                  </a:solidFill>
                  <a:latin typeface="+mj-lt"/>
                </a:rPr>
                <a:t>мультимодульный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 тренинг-курс для бизнес-тренеров в Международной Школе Бизнес-тренеров ICBT</a:t>
              </a:r>
            </a:p>
            <a:p>
              <a:pPr marL="171450" indent="-1714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2017-2018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 -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Сертифицированный тренинг-курс по «Международному менеджменту»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при посольстве Германии в России, включая модули по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темам лидерство, управление талантами, эффективное принятие решений, менеджмент изменений</a:t>
              </a:r>
            </a:p>
            <a:p>
              <a:pPr marL="171450" indent="-1714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2016 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- 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Сертифицированный курс экономики предприятия (BWL) при Посольстве Германии в России</a:t>
              </a:r>
            </a:p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accent2"/>
                </a:buClr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</a:rPr>
                <a:t> 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794314CD-8413-439F-9738-ABF54358A7E1}"/>
                </a:ext>
              </a:extLst>
            </p:cNvPr>
            <p:cNvGrpSpPr/>
            <p:nvPr/>
          </p:nvGrpSpPr>
          <p:grpSpPr>
            <a:xfrm>
              <a:off x="3229492" y="4386934"/>
              <a:ext cx="4042983" cy="384174"/>
              <a:chOff x="3229492" y="4386934"/>
              <a:chExt cx="4042983" cy="384174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8976C9-0A31-4992-935C-9854A24845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212" y="4504506"/>
                <a:ext cx="2111348" cy="266602"/>
              </a:xfrm>
              <a:prstGeom prst="rect">
                <a:avLst/>
              </a:prstGeom>
              <a:noFill/>
            </p:spPr>
            <p:txBody>
              <a:bodyPr wrap="square" lIns="0" tIns="0" rIns="0" bIns="72000" anchor="t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</a:pPr>
                <a:r>
                  <a:rPr lang="ru-RU" sz="1400" b="1" kern="0" dirty="0">
                    <a:solidFill>
                      <a:schemeClr val="accent1"/>
                    </a:solidFill>
                    <a:cs typeface="Arial"/>
                    <a:sym typeface="Arial"/>
                  </a:rPr>
                  <a:t>Образование</a:t>
                </a:r>
              </a:p>
            </p:txBody>
          </p: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34A17870-3100-4BAF-9001-D9BC946B78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29492" y="4726194"/>
                <a:ext cx="4042983" cy="29572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90CA0A45-EBC1-4355-85B4-45F34084C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3240560" y="4386934"/>
                <a:ext cx="340457" cy="340457"/>
              </a:xfrm>
              <a:prstGeom prst="rect">
                <a:avLst/>
              </a:prstGeom>
            </p:spPr>
          </p:pic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1A93202-63FA-4885-9367-ACAD8765A2A4}"/>
              </a:ext>
            </a:extLst>
          </p:cNvPr>
          <p:cNvGrpSpPr/>
          <p:nvPr/>
        </p:nvGrpSpPr>
        <p:grpSpPr>
          <a:xfrm>
            <a:off x="3194240" y="1385973"/>
            <a:ext cx="4011247" cy="1860586"/>
            <a:chOff x="3194240" y="1385973"/>
            <a:chExt cx="4011247" cy="186058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06F6CB-7E20-4BC3-82DD-C408348B48C2}"/>
                </a:ext>
              </a:extLst>
            </p:cNvPr>
            <p:cNvSpPr txBox="1">
              <a:spLocks/>
            </p:cNvSpPr>
            <p:nvPr/>
          </p:nvSpPr>
          <p:spPr>
            <a:xfrm>
              <a:off x="3226724" y="1892342"/>
              <a:ext cx="3810653" cy="135421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q"/>
              </a:pPr>
              <a:r>
                <a:rPr lang="ru-RU" sz="1000" b="1" dirty="0">
                  <a:solidFill>
                    <a:schemeClr val="accent3"/>
                  </a:solidFill>
                  <a:latin typeface="+mj-lt"/>
                </a:rPr>
                <a:t>Организация, разработка и проведение развивающих программ для специалистов и </a:t>
              </a:r>
              <a:r>
                <a:rPr lang="ru-RU" sz="1000" b="1" dirty="0" smtClean="0">
                  <a:solidFill>
                    <a:schemeClr val="accent3"/>
                  </a:solidFill>
                  <a:latin typeface="+mj-lt"/>
                </a:rPr>
                <a:t>менеджмента, включая:</a:t>
              </a:r>
              <a:endParaRPr lang="ru-RU" sz="1000" b="1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тренинги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сессии стратегического планирования</a:t>
              </a: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 err="1">
                  <a:solidFill>
                    <a:schemeClr val="accent3"/>
                  </a:solidFill>
                  <a:latin typeface="+mj-lt"/>
                </a:rPr>
                <a:t>воркшопы</a:t>
              </a:r>
              <a:endParaRPr lang="ru-RU" sz="1000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 err="1">
                  <a:solidFill>
                    <a:schemeClr val="accent3"/>
                  </a:solidFill>
                  <a:latin typeface="+mj-lt"/>
                </a:rPr>
                <a:t>супервизии</a:t>
              </a:r>
              <a:endParaRPr lang="ru-RU" sz="1000" dirty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мастер-классы</a:t>
              </a:r>
              <a:r>
                <a:rPr lang="ru-RU" sz="1000" dirty="0" smtClean="0">
                  <a:solidFill>
                    <a:schemeClr val="accent3"/>
                  </a:solidFill>
                  <a:latin typeface="+mj-lt"/>
                </a:rPr>
                <a:t>, </a:t>
              </a:r>
              <a:r>
                <a:rPr lang="ru-RU" sz="1000" dirty="0">
                  <a:solidFill>
                    <a:schemeClr val="accent3"/>
                  </a:solidFill>
                  <a:latin typeface="+mj-lt"/>
                </a:rPr>
                <a:t>презентации, лекции 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108984-11C8-48E3-BAC3-53942F3918E7}"/>
                </a:ext>
              </a:extLst>
            </p:cNvPr>
            <p:cNvGrpSpPr/>
            <p:nvPr/>
          </p:nvGrpSpPr>
          <p:grpSpPr>
            <a:xfrm>
              <a:off x="3194240" y="1385973"/>
              <a:ext cx="4011247" cy="360713"/>
              <a:chOff x="3194240" y="1385973"/>
              <a:chExt cx="4011247" cy="360713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044774B-CA70-477D-85D7-C420A0E9A8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212" y="1480084"/>
                <a:ext cx="3332547" cy="266602"/>
              </a:xfrm>
              <a:prstGeom prst="rect">
                <a:avLst/>
              </a:prstGeom>
              <a:noFill/>
            </p:spPr>
            <p:txBody>
              <a:bodyPr wrap="square" lIns="0" tIns="0" rIns="0" bIns="72000" anchor="t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</a:pPr>
                <a:r>
                  <a:rPr lang="ru-RU" sz="1400" b="1" kern="0" dirty="0">
                    <a:solidFill>
                      <a:schemeClr val="accent1"/>
                    </a:solidFill>
                    <a:cs typeface="Arial"/>
                    <a:sym typeface="Arial"/>
                  </a:rPr>
                  <a:t>Основная специализация</a:t>
                </a:r>
              </a:p>
            </p:txBody>
          </p: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0E0D6414-73F7-4CA8-B353-3C915CD1E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6724" y="1736106"/>
                <a:ext cx="3978763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F10F2997-B99D-4B50-A179-182ECFAE7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3194240" y="1385973"/>
                <a:ext cx="340457" cy="340457"/>
              </a:xfrm>
              <a:prstGeom prst="rect">
                <a:avLst/>
              </a:prstGeom>
            </p:spPr>
          </p:pic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BF7713A-C8E2-42B0-844D-E2A7B1EAAE43}"/>
              </a:ext>
            </a:extLst>
          </p:cNvPr>
          <p:cNvGrpSpPr/>
          <p:nvPr/>
        </p:nvGrpSpPr>
        <p:grpSpPr>
          <a:xfrm>
            <a:off x="963448" y="3073934"/>
            <a:ext cx="1808481" cy="2755140"/>
            <a:chOff x="859239" y="2868703"/>
            <a:chExt cx="1808481" cy="275514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3C59012-FF51-4851-9F94-8F987F066156}"/>
                </a:ext>
              </a:extLst>
            </p:cNvPr>
            <p:cNvSpPr txBox="1">
              <a:spLocks/>
            </p:cNvSpPr>
            <p:nvPr/>
          </p:nvSpPr>
          <p:spPr>
            <a:xfrm>
              <a:off x="994543" y="3186015"/>
              <a:ext cx="1644448" cy="54989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b="1" kern="0" dirty="0" err="1" smtClean="0">
                  <a:solidFill>
                    <a:schemeClr val="bg1"/>
                  </a:solidFill>
                  <a:cs typeface="Arial"/>
                  <a:sym typeface="Arial"/>
                </a:rPr>
                <a:t>Рыжер</a:t>
              </a:r>
              <a:endParaRPr lang="ru-RU" b="1" kern="0" dirty="0" smtClean="0">
                <a:solidFill>
                  <a:schemeClr val="bg1"/>
                </a:solidFill>
                <a:cs typeface="Arial"/>
                <a:sym typeface="Arial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b="1" kern="0" dirty="0" smtClean="0">
                  <a:solidFill>
                    <a:schemeClr val="bg1"/>
                  </a:solidFill>
                  <a:cs typeface="Arial"/>
                  <a:sym typeface="Arial"/>
                </a:rPr>
                <a:t>Екатерина</a:t>
              </a:r>
              <a:endParaRPr lang="ru-RU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C43C3E2F-0468-4C6C-AE81-0D680888F0EE}"/>
                </a:ext>
              </a:extLst>
            </p:cNvPr>
            <p:cNvCxnSpPr>
              <a:cxnSpLocks/>
            </p:cNvCxnSpPr>
            <p:nvPr/>
          </p:nvCxnSpPr>
          <p:spPr>
            <a:xfrm>
              <a:off x="859239" y="2868703"/>
              <a:ext cx="0" cy="27551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BAA6E7-3248-4296-AE60-447915853755}"/>
                </a:ext>
              </a:extLst>
            </p:cNvPr>
            <p:cNvSpPr txBox="1">
              <a:spLocks/>
            </p:cNvSpPr>
            <p:nvPr/>
          </p:nvSpPr>
          <p:spPr>
            <a:xfrm>
              <a:off x="994543" y="3713292"/>
              <a:ext cx="1644446" cy="30469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1100" kern="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/>
                  <a:sym typeface="Arial"/>
                </a:rPr>
                <a:t>Бизнес-тренер, консультант</a:t>
              </a:r>
              <a:endParaRPr lang="ru-RU" sz="1100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68A5810-153E-43A3-AAF5-DC12CA36589B}"/>
                </a:ext>
              </a:extLst>
            </p:cNvPr>
            <p:cNvSpPr txBox="1">
              <a:spLocks/>
            </p:cNvSpPr>
            <p:nvPr/>
          </p:nvSpPr>
          <p:spPr>
            <a:xfrm>
              <a:off x="1023279" y="4711952"/>
              <a:ext cx="1644441" cy="66069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endParaRPr lang="ru-RU" sz="1100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/>
                <a:sym typeface="Arial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1100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/>
                  <a:sym typeface="Arial"/>
                </a:rPr>
                <a:t>Направление</a:t>
              </a:r>
              <a:br>
                <a:rPr lang="ru-RU" sz="1100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/>
                  <a:sym typeface="Arial"/>
                </a:rPr>
              </a:br>
              <a:r>
                <a:rPr lang="ru-RU" sz="1100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/>
                  <a:sym typeface="Arial"/>
                </a:rPr>
                <a:t>«Развитие персонала и внедрение изменений»</a:t>
              </a:r>
            </a:p>
          </p:txBody>
        </p:sp>
      </p:grpSp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90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4589293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7"/>
            <a:ext cx="5186977" cy="26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Перед тем, как начать работу, предлагаю определить ключевые этапы проекта: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1) Подготовка презентации проекта;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2) Переговоры с основными подрядчиками;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3) Мониторинг процесса реализации проекта;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4) Инициирование и контроль договоров и закрывающих документов, контроль платежей и дебиторской задолженности.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3995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ВТОРОЙ УРОВЕНЬ</a:t>
              </a:r>
            </a:p>
            <a:p>
              <a:pPr algn="ctr">
                <a:defRPr/>
              </a:pPr>
              <a:r>
                <a:rPr lang="ru-RU" sz="3200" spc="40" dirty="0">
                  <a:solidFill>
                    <a:srgbClr val="15416F"/>
                  </a:solidFill>
                </a:rPr>
                <a:t>Что нужно делать?</a:t>
              </a:r>
              <a:endParaRPr lang="ru-RU" sz="2667" dirty="0">
                <a:solidFill>
                  <a:srgbClr val="15416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4589293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7"/>
            <a:ext cx="5186977" cy="26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Перед тем, как начать работу, предлагаю определить ключевые этапы проекта: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1) Подготовка презентации проекта;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2) Переговоры с основными</a:t>
            </a:r>
            <a:r>
              <a:rPr lang="ru-RU" sz="1600" spc="53" dirty="0">
                <a:solidFill>
                  <a:srgbClr val="445A71"/>
                </a:solidFill>
              </a:rPr>
              <a:t> подрядчиками;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rgbClr val="445A71"/>
                </a:solidFill>
              </a:rPr>
              <a:t>3) Мониторинг проце</a:t>
            </a:r>
            <a:r>
              <a:rPr lang="ru-RU" sz="1600" spc="53" dirty="0">
                <a:solidFill>
                  <a:schemeClr val="tx2"/>
                </a:solidFill>
              </a:rPr>
              <a:t>сса реализации проекта;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4) Инициирование и контроль договоров и закрывающих документов, контроль платежей и дебиторской задолженности.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468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667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282470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7"/>
            <a:ext cx="518697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Этот клиент должен приносить нам от 20 миллионов рублей в квартал при соблюдении бюджета на сбытовые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8506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ПЕРВЫЙ УРОВЕНЬ</a:t>
              </a:r>
            </a:p>
            <a:p>
              <a:pPr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Чего нужно достичь?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282470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7"/>
            <a:ext cx="518697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Этот клиент должен приносить нам от 20 миллионов рублей в квартал при соблюдении бюджета на сбытовые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9888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6714" y="54145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8"/>
            <a:ext cx="5186977" cy="375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Давай проговорим с тобой, что тебе необходимо сделать для создания заявки в системе: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1) Сначала тебе необходимо зарегистрироваться, создать свой логин и пароль;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2) После регистрации на главной странице ты увидишь кнопку «Создать заявку»;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3) Нажав на нее, ты попадешь на страницу, которую необходимо заполнить со слов клиента;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4) После заполнения информации, чтобы заявка ушла в работу, тебе нужно нажать кнопку «зарегистрировать заявку»…</a:t>
            </a:r>
          </a:p>
        </p:txBody>
      </p:sp>
    </p:spTree>
    <p:extLst>
      <p:ext uri="{BB962C8B-B14F-4D97-AF65-F5344CB8AC3E}">
        <p14:creationId xmlns:p14="http://schemas.microsoft.com/office/powerpoint/2010/main" val="13995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ТРЕТИЙ УРОВЕНЬ</a:t>
              </a:r>
            </a:p>
            <a:p>
              <a:pPr lvl="0"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Как это делать?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6714" y="54145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8"/>
            <a:ext cx="5186977" cy="375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Давай проговорим с тобой, что тебе необходимо сделать для создания заявки в системе: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1) Сначала тебе необходимо зарегистрироваться, создать свой логин и пароль;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2) После регистрации на главной странице ты увидишь кнопку «Создать заявку»;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3) Нажав на нее, ты попадешь на страницу, которую необходимо заполнить со слов клиента;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4) После заполнения информации, чтобы заявка ушла в работу, тебе нужно нажать кнопку «зарегистрировать заявку»…</a:t>
            </a:r>
          </a:p>
        </p:txBody>
      </p:sp>
    </p:spTree>
    <p:extLst>
      <p:ext uri="{BB962C8B-B14F-4D97-AF65-F5344CB8AC3E}">
        <p14:creationId xmlns:p14="http://schemas.microsoft.com/office/powerpoint/2010/main" val="5114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667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282470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8"/>
            <a:ext cx="518697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Этот отчет по форме 5 необходимо составить до 20-00 и направить нашему коммерческому директору для согласования следующего этапа работ</a:t>
            </a:r>
          </a:p>
        </p:txBody>
      </p:sp>
    </p:spTree>
    <p:extLst>
      <p:ext uri="{BB962C8B-B14F-4D97-AF65-F5344CB8AC3E}">
        <p14:creationId xmlns:p14="http://schemas.microsoft.com/office/powerpoint/2010/main" val="1445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ПЕРВЫЙ УРОВЕНЬ</a:t>
              </a:r>
            </a:p>
            <a:p>
              <a:pPr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Чего нужно достичь?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2824708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8"/>
            <a:ext cx="518697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Этот отчет по форме 5 необходимо составить до 20-00 и направить нашему коммерческому директору для согласования следующего этапа работ</a:t>
            </a:r>
          </a:p>
        </p:txBody>
      </p:sp>
    </p:spTree>
    <p:extLst>
      <p:ext uri="{BB962C8B-B14F-4D97-AF65-F5344CB8AC3E}">
        <p14:creationId xmlns:p14="http://schemas.microsoft.com/office/powerpoint/2010/main" val="19166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4589293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8"/>
            <a:ext cx="5186977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На следующей неделе тебе предстоит встреча с инвестиционным комитетом, к нему необходимо подготовиться: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1) Обсуди с финансовым директором вопросы по его направлению;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2) Подготовь развернутую презентацию для участников встречи;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3) Определи ключевые тезисы выступления.»</a:t>
            </a:r>
          </a:p>
        </p:txBody>
      </p:sp>
    </p:spTree>
    <p:extLst>
      <p:ext uri="{BB962C8B-B14F-4D97-AF65-F5344CB8AC3E}">
        <p14:creationId xmlns:p14="http://schemas.microsoft.com/office/powerpoint/2010/main" val="25464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Уровни инструкций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ru-RU" dirty="0"/>
              <a:t>СЛОВА РУКОВОДИТЕЛЯ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7304376" y="1696733"/>
            <a:ext cx="3894667" cy="4275667"/>
            <a:chOff x="2333767" y="2606722"/>
            <a:chExt cx="2920622" cy="3207224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997009">
              <a:off x="2333767" y="2921093"/>
              <a:ext cx="2033324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937520">
              <a:off x="3221064" y="2606722"/>
              <a:ext cx="2033325" cy="2892853"/>
            </a:xfrm>
            <a:prstGeom prst="roundRect">
              <a:avLst/>
            </a:prstGeom>
            <a:solidFill>
              <a:srgbClr val="D2D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ВТОРОЙ УРОВЕНЬ</a:t>
              </a:r>
            </a:p>
            <a:p>
              <a:pPr lvl="0" algn="ctr">
                <a:defRPr/>
              </a:pPr>
              <a:r>
                <a:rPr lang="ru-RU" sz="3200" dirty="0">
                  <a:solidFill>
                    <a:srgbClr val="15416F"/>
                  </a:solidFill>
                </a:rPr>
                <a:t>Что нужно делать?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773497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302" y="4589293"/>
            <a:ext cx="8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0" spc="4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312" y="2591738"/>
            <a:ext cx="5186977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На следующей неделе тебе предстоит встреча с инвестиционным комитетом, к нему необходимо подготовиться: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1) Обсуди с финансовым директором вопросы по его направлению;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2) Подготовь развернутую презентацию для участников встречи;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1600" spc="53" dirty="0">
                <a:solidFill>
                  <a:schemeClr val="tx2"/>
                </a:solidFill>
              </a:rPr>
              <a:t>3) Определи ключевые тезисы выступления.»</a:t>
            </a:r>
          </a:p>
        </p:txBody>
      </p:sp>
    </p:spTree>
    <p:extLst>
      <p:ext uri="{BB962C8B-B14F-4D97-AF65-F5344CB8AC3E}">
        <p14:creationId xmlns:p14="http://schemas.microsoft.com/office/powerpoint/2010/main" val="20871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89A297A-B5B1-4F61-A15E-BCE3938AEF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custGeom>
            <a:avLst/>
            <a:gdLst>
              <a:gd name="connsiteX0" fmla="*/ 0 w 12191999"/>
              <a:gd name="connsiteY0" fmla="*/ 0 h 2973491"/>
              <a:gd name="connsiteX1" fmla="*/ 12191999 w 12191999"/>
              <a:gd name="connsiteY1" fmla="*/ 0 h 2973491"/>
              <a:gd name="connsiteX2" fmla="*/ 12191999 w 12191999"/>
              <a:gd name="connsiteY2" fmla="*/ 2973491 h 2973491"/>
              <a:gd name="connsiteX3" fmla="*/ 0 w 12191999"/>
              <a:gd name="connsiteY3" fmla="*/ 2973491 h 29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973491">
                <a:moveTo>
                  <a:pt x="0" y="0"/>
                </a:moveTo>
                <a:lnTo>
                  <a:pt x="12191999" y="0"/>
                </a:lnTo>
                <a:lnTo>
                  <a:pt x="12191999" y="2973491"/>
                </a:lnTo>
                <a:lnTo>
                  <a:pt x="0" y="2973491"/>
                </a:lnTo>
                <a:close/>
              </a:path>
            </a:pathLst>
          </a:cu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2239ED6-E573-4779-9BB0-C2E99660784A}"/>
              </a:ext>
            </a:extLst>
          </p:cNvPr>
          <p:cNvSpPr>
            <a:spLocks/>
          </p:cNvSpPr>
          <p:nvPr/>
        </p:nvSpPr>
        <p:spPr>
          <a:xfrm>
            <a:off x="1" y="0"/>
            <a:ext cx="12191999" cy="2973491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E23AF-78BC-4078-92E0-80BBFDDF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908050"/>
            <a:ext cx="8818563" cy="886397"/>
          </a:xfrm>
        </p:spPr>
        <p:txBody>
          <a:bodyPr anchor="t"/>
          <a:lstStyle/>
          <a:p>
            <a:r>
              <a:rPr lang="ru-RU" sz="3200" dirty="0">
                <a:solidFill>
                  <a:schemeClr val="bg1"/>
                </a:solidFill>
              </a:rPr>
              <a:t>Экопси — №1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 сфере HR консалтинга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BA57A47-6FDA-4D5E-8330-5E4A7100EA2E}"/>
              </a:ext>
            </a:extLst>
          </p:cNvPr>
          <p:cNvGrpSpPr/>
          <p:nvPr/>
        </p:nvGrpSpPr>
        <p:grpSpPr>
          <a:xfrm>
            <a:off x="5905521" y="2437782"/>
            <a:ext cx="1667419" cy="1463808"/>
            <a:chOff x="4997330" y="1348609"/>
            <a:chExt cx="1667419" cy="146380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721E7081-41CA-472C-9695-645EBD2E617F}"/>
                </a:ext>
              </a:extLst>
            </p:cNvPr>
            <p:cNvSpPr>
              <a:spLocks/>
            </p:cNvSpPr>
            <p:nvPr/>
          </p:nvSpPr>
          <p:spPr>
            <a:xfrm>
              <a:off x="4997330" y="1348609"/>
              <a:ext cx="1667419" cy="14638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CB284B0-CCAF-41B3-8905-505A152A799C}"/>
                </a:ext>
              </a:extLst>
            </p:cNvPr>
            <p:cNvGrpSpPr/>
            <p:nvPr/>
          </p:nvGrpSpPr>
          <p:grpSpPr>
            <a:xfrm>
              <a:off x="5189813" y="1752475"/>
              <a:ext cx="1395577" cy="656076"/>
              <a:chOff x="639761" y="1826443"/>
              <a:chExt cx="1395577" cy="65607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143B9-671A-4239-A5CB-1A5DC3B01B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9761" y="1826443"/>
                <a:ext cx="1395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accent2"/>
                  </a:buClr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6044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500+</a:t>
                </a:r>
              </a:p>
            </p:txBody>
          </p:sp>
          <p:sp>
            <p:nvSpPr>
              <p:cNvPr id="9" name="Прямоугольник 51">
                <a:extLst>
                  <a:ext uri="{FF2B5EF4-FFF2-40B4-BE49-F238E27FC236}">
                    <a16:creationId xmlns:a16="http://schemas.microsoft.com/office/drawing/2014/main" id="{462B89CF-F95A-4927-A167-831297728D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761" y="2328631"/>
                <a:ext cx="1395577" cy="15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514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проектов в год</a:t>
                </a:r>
              </a:p>
            </p:txBody>
          </p:sp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291F1E1-7F45-4556-A8AF-FAE9E0ABE1AC}"/>
              </a:ext>
            </a:extLst>
          </p:cNvPr>
          <p:cNvGrpSpPr/>
          <p:nvPr/>
        </p:nvGrpSpPr>
        <p:grpSpPr>
          <a:xfrm>
            <a:off x="9889562" y="2437782"/>
            <a:ext cx="1667419" cy="1463808"/>
            <a:chOff x="4997330" y="4456225"/>
            <a:chExt cx="1667419" cy="146380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5FB3797-AB15-462F-ACE6-F399E1134BB0}"/>
                </a:ext>
              </a:extLst>
            </p:cNvPr>
            <p:cNvSpPr>
              <a:spLocks/>
            </p:cNvSpPr>
            <p:nvPr/>
          </p:nvSpPr>
          <p:spPr>
            <a:xfrm>
              <a:off x="4997330" y="4456225"/>
              <a:ext cx="1667419" cy="14638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9D0BF20-D7F7-4DF5-8F9E-2F0A62A43D75}"/>
                </a:ext>
              </a:extLst>
            </p:cNvPr>
            <p:cNvGrpSpPr/>
            <p:nvPr/>
          </p:nvGrpSpPr>
          <p:grpSpPr>
            <a:xfrm>
              <a:off x="5189813" y="4842872"/>
              <a:ext cx="1395577" cy="690514"/>
              <a:chOff x="639761" y="2738486"/>
              <a:chExt cx="1395577" cy="69051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DAA5B3-DFB7-4D30-9A98-451E9735B4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9761" y="2738486"/>
                <a:ext cx="1395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accent2"/>
                  </a:buClr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6044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30+</a:t>
                </a:r>
              </a:p>
            </p:txBody>
          </p:sp>
          <p:sp>
            <p:nvSpPr>
              <p:cNvPr id="10" name="Прямоугольник 51">
                <a:extLst>
                  <a:ext uri="{FF2B5EF4-FFF2-40B4-BE49-F238E27FC236}">
                    <a16:creationId xmlns:a16="http://schemas.microsoft.com/office/drawing/2014/main" id="{9D2D073B-4526-4B8E-89C0-76E7607349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761" y="3275112"/>
                <a:ext cx="1395577" cy="15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514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лет на рынке</a:t>
                </a:r>
              </a:p>
            </p:txBody>
          </p: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7F6925E-559D-43E9-A161-D755E47DB192}"/>
              </a:ext>
            </a:extLst>
          </p:cNvPr>
          <p:cNvGrpSpPr/>
          <p:nvPr/>
        </p:nvGrpSpPr>
        <p:grpSpPr>
          <a:xfrm>
            <a:off x="7897542" y="2437782"/>
            <a:ext cx="1667419" cy="1463808"/>
            <a:chOff x="4997330" y="2902417"/>
            <a:chExt cx="1667419" cy="1463808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22BF2ECB-CBCA-4598-9943-9585B6E2E1F2}"/>
                </a:ext>
              </a:extLst>
            </p:cNvPr>
            <p:cNvSpPr>
              <a:spLocks/>
            </p:cNvSpPr>
            <p:nvPr/>
          </p:nvSpPr>
          <p:spPr>
            <a:xfrm>
              <a:off x="4997330" y="2902417"/>
              <a:ext cx="1667419" cy="14638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A64FB58-9AF1-4988-94B9-4A93D41AC084}"/>
                </a:ext>
              </a:extLst>
            </p:cNvPr>
            <p:cNvGrpSpPr/>
            <p:nvPr/>
          </p:nvGrpSpPr>
          <p:grpSpPr>
            <a:xfrm>
              <a:off x="5189813" y="3306283"/>
              <a:ext cx="1435256" cy="656076"/>
              <a:chOff x="2855911" y="1826443"/>
              <a:chExt cx="1435256" cy="65607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FB668A-EC72-4A10-A69E-E5C02F9C5CF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55911" y="1826443"/>
                <a:ext cx="1395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accent2"/>
                  </a:buClr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j-lt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6044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120+</a:t>
                </a:r>
              </a:p>
            </p:txBody>
          </p:sp>
          <p:sp>
            <p:nvSpPr>
              <p:cNvPr id="12" name="Прямоугольник 51">
                <a:extLst>
                  <a:ext uri="{FF2B5EF4-FFF2-40B4-BE49-F238E27FC236}">
                    <a16:creationId xmlns:a16="http://schemas.microsoft.com/office/drawing/2014/main" id="{4FC71D10-597B-474C-BBEC-90FA9763DA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95590" y="2328631"/>
                <a:ext cx="1395577" cy="15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514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консультантов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BB2AB52-7C81-430E-A54B-01ECAB6DDA83}"/>
              </a:ext>
            </a:extLst>
          </p:cNvPr>
          <p:cNvSpPr txBox="1">
            <a:spLocks/>
          </p:cNvSpPr>
          <p:nvPr/>
        </p:nvSpPr>
        <p:spPr>
          <a:xfrm>
            <a:off x="635019" y="3567478"/>
            <a:ext cx="5888036" cy="460502"/>
          </a:xfrm>
          <a:prstGeom prst="rect">
            <a:avLst/>
          </a:prstGeom>
          <a:noFill/>
        </p:spPr>
        <p:txBody>
          <a:bodyPr wrap="square" lIns="0" tIns="0" rIns="0" bIns="72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6044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ЭКО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НОМИКИ И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6044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ПСИ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ХОЛОГИИ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E49A16-2E02-40AF-AF68-C9EFCA2DCB75}"/>
              </a:ext>
            </a:extLst>
          </p:cNvPr>
          <p:cNvSpPr txBox="1">
            <a:spLocks/>
          </p:cNvSpPr>
          <p:nvPr/>
        </p:nvSpPr>
        <p:spPr>
          <a:xfrm>
            <a:off x="616422" y="3312325"/>
            <a:ext cx="3599264" cy="1661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РАБОТАЕМ НА СТЫКЕ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96DBDE8-E6A8-454E-8B7C-E85BB9530129}"/>
              </a:ext>
            </a:extLst>
          </p:cNvPr>
          <p:cNvSpPr/>
          <p:nvPr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530C77-5200-E36F-96EE-DE8830334D2E}"/>
              </a:ext>
            </a:extLst>
          </p:cNvPr>
          <p:cNvGrpSpPr/>
          <p:nvPr/>
        </p:nvGrpSpPr>
        <p:grpSpPr>
          <a:xfrm>
            <a:off x="8160982" y="4430774"/>
            <a:ext cx="3453966" cy="1285966"/>
            <a:chOff x="680901" y="4430774"/>
            <a:chExt cx="3453966" cy="128596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04AFB2-1467-4E5D-B319-B0297390E087}"/>
                </a:ext>
              </a:extLst>
            </p:cNvPr>
            <p:cNvSpPr txBox="1">
              <a:spLocks/>
            </p:cNvSpPr>
            <p:nvPr/>
          </p:nvSpPr>
          <p:spPr>
            <a:xfrm>
              <a:off x="1114305" y="4646230"/>
              <a:ext cx="2185447" cy="19389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rgbClr val="15416F"/>
                  </a:solidFill>
                  <a:latin typeface="Trebuchet MS"/>
                  <a:cs typeface="Arial"/>
                  <a:sym typeface="Arial"/>
                </a:rPr>
                <a:t>Люди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7E3FD1-F43F-42AD-8DB3-744AFF612F51}"/>
                </a:ext>
              </a:extLst>
            </p:cNvPr>
            <p:cNvSpPr txBox="1">
              <a:spLocks/>
            </p:cNvSpPr>
            <p:nvPr/>
          </p:nvSpPr>
          <p:spPr>
            <a:xfrm>
              <a:off x="682489" y="5105804"/>
              <a:ext cx="3452378" cy="61093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Оценка персонала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Обучение и развитие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Работа с топ-менеджерами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97A98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5A447EE7-FB2E-4911-8339-B325464C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10" y="4574274"/>
              <a:ext cx="337813" cy="337813"/>
            </a:xfrm>
            <a:prstGeom prst="rect">
              <a:avLst/>
            </a:prstGeom>
          </p:spPr>
        </p:pic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133AA815-2087-4674-BDA2-B3E810BFB6EC}"/>
                </a:ext>
              </a:extLst>
            </p:cNvPr>
            <p:cNvCxnSpPr>
              <a:cxnSpLocks/>
            </p:cNvCxnSpPr>
            <p:nvPr/>
          </p:nvCxnSpPr>
          <p:spPr>
            <a:xfrm>
              <a:off x="680901" y="4430774"/>
              <a:ext cx="3453966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6A2AA22-EF46-4B77-B3E3-29DD12803EFA}"/>
              </a:ext>
            </a:extLst>
          </p:cNvPr>
          <p:cNvGrpSpPr/>
          <p:nvPr/>
        </p:nvGrpSpPr>
        <p:grpSpPr>
          <a:xfrm>
            <a:off x="9812222" y="172159"/>
            <a:ext cx="1373303" cy="209554"/>
            <a:chOff x="9812222" y="172159"/>
            <a:chExt cx="1373303" cy="209554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C808A2BC-68CB-4923-AC86-3E7C9ED8E1D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5525" y="172159"/>
              <a:ext cx="0" cy="20955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6794BB-1D48-4221-8F05-0AA2B7EE22A6}"/>
                </a:ext>
              </a:extLst>
            </p:cNvPr>
            <p:cNvSpPr txBox="1"/>
            <p:nvPr/>
          </p:nvSpPr>
          <p:spPr>
            <a:xfrm>
              <a:off x="9812222" y="215738"/>
              <a:ext cx="1249477" cy="1231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ЭКОПСИ Консалтинг</a:t>
              </a:r>
            </a:p>
          </p:txBody>
        </p:sp>
      </p:grp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2F8C96EB-D1F5-4A68-A9F7-A2251AB061E8}"/>
              </a:ext>
            </a:extLst>
          </p:cNvPr>
          <p:cNvSpPr txBox="1">
            <a:spLocks/>
          </p:cNvSpPr>
          <p:nvPr/>
        </p:nvSpPr>
        <p:spPr>
          <a:xfrm>
            <a:off x="10899362" y="199992"/>
            <a:ext cx="6211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0B0AE-0E7D-4D14-86EE-8BEBBF72068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CF20EAD-2D90-4574-C320-0FCE192A0228}"/>
              </a:ext>
            </a:extLst>
          </p:cNvPr>
          <p:cNvGrpSpPr/>
          <p:nvPr/>
        </p:nvGrpSpPr>
        <p:grpSpPr>
          <a:xfrm>
            <a:off x="618854" y="4430774"/>
            <a:ext cx="3490550" cy="1726364"/>
            <a:chOff x="4352755" y="4430774"/>
            <a:chExt cx="3490550" cy="172636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DC12D26-85AA-BBBB-D11B-588DEEEDD576}"/>
                </a:ext>
              </a:extLst>
            </p:cNvPr>
            <p:cNvSpPr txBox="1">
              <a:spLocks/>
            </p:cNvSpPr>
            <p:nvPr/>
          </p:nvSpPr>
          <p:spPr>
            <a:xfrm>
              <a:off x="4796280" y="4569969"/>
              <a:ext cx="2187035" cy="102079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  <a:t>Системы работы с персоналом</a:t>
              </a:r>
            </a:p>
            <a:p>
              <a:pPr lvl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  <a:t/>
              </a:r>
              <a:b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</a:br>
              <a: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  <a:t/>
              </a:r>
              <a:b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</a:b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84DB0F7-DBF7-A1A2-10E4-E808AC7A8924}"/>
                </a:ext>
              </a:extLst>
            </p:cNvPr>
            <p:cNvSpPr txBox="1">
              <a:spLocks/>
            </p:cNvSpPr>
            <p:nvPr/>
          </p:nvSpPr>
          <p:spPr>
            <a:xfrm>
              <a:off x="4390927" y="5087614"/>
              <a:ext cx="3452378" cy="106952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Бренд работодателя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Корпоративная культура и ценности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Вовлеченность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Системы управления персоналом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Автоматизация </a:t>
              </a:r>
              <a:r>
                <a:rPr lang="en" sz="1100" dirty="0">
                  <a:solidFill>
                    <a:srgbClr val="697A98"/>
                  </a:solidFill>
                </a:rPr>
                <a:t>HR</a:t>
              </a:r>
            </a:p>
          </p:txBody>
        </p:sp>
        <p:pic>
          <p:nvPicPr>
            <p:cNvPr id="90" name="Рисунок 72">
              <a:extLst>
                <a:ext uri="{FF2B5EF4-FFF2-40B4-BE49-F238E27FC236}">
                  <a16:creationId xmlns:a16="http://schemas.microsoft.com/office/drawing/2014/main" id="{913F74E7-1509-FD07-5208-C2351A7D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55" y="4574274"/>
              <a:ext cx="337813" cy="337813"/>
            </a:xfrm>
            <a:prstGeom prst="rect">
              <a:avLst/>
            </a:prstGeom>
          </p:spPr>
        </p:pic>
        <p:cxnSp>
          <p:nvCxnSpPr>
            <p:cNvPr id="91" name="Прямая соединительная линия 65">
              <a:extLst>
                <a:ext uri="{FF2B5EF4-FFF2-40B4-BE49-F238E27FC236}">
                  <a16:creationId xmlns:a16="http://schemas.microsoft.com/office/drawing/2014/main" id="{81379F0C-9222-AC84-F11F-3FD71CD04AF1}"/>
                </a:ext>
              </a:extLst>
            </p:cNvPr>
            <p:cNvCxnSpPr>
              <a:cxnSpLocks/>
            </p:cNvCxnSpPr>
            <p:nvPr/>
          </p:nvCxnSpPr>
          <p:spPr>
            <a:xfrm>
              <a:off x="4352755" y="4430774"/>
              <a:ext cx="3453966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A2DC71F-93CE-5676-D49E-635AA6FF576D}"/>
              </a:ext>
            </a:extLst>
          </p:cNvPr>
          <p:cNvGrpSpPr/>
          <p:nvPr/>
        </p:nvGrpSpPr>
        <p:grpSpPr>
          <a:xfrm>
            <a:off x="4365034" y="4430774"/>
            <a:ext cx="3516013" cy="1726364"/>
            <a:chOff x="8098935" y="4430774"/>
            <a:chExt cx="3516013" cy="1726364"/>
          </a:xfrm>
        </p:grpSpPr>
        <p:cxnSp>
          <p:nvCxnSpPr>
            <p:cNvPr id="84" name="Прямая соединительная линия 66">
              <a:extLst>
                <a:ext uri="{FF2B5EF4-FFF2-40B4-BE49-F238E27FC236}">
                  <a16:creationId xmlns:a16="http://schemas.microsoft.com/office/drawing/2014/main" id="{75921A53-C3E1-6B78-8666-25008F14D8DF}"/>
                </a:ext>
              </a:extLst>
            </p:cNvPr>
            <p:cNvCxnSpPr>
              <a:cxnSpLocks/>
            </p:cNvCxnSpPr>
            <p:nvPr/>
          </p:nvCxnSpPr>
          <p:spPr>
            <a:xfrm>
              <a:off x="8098935" y="4430774"/>
              <a:ext cx="3453966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9A8BE0D-3466-71AF-BE7C-55C38A9C6C84}"/>
                </a:ext>
              </a:extLst>
            </p:cNvPr>
            <p:cNvSpPr txBox="1">
              <a:spLocks/>
            </p:cNvSpPr>
            <p:nvPr/>
          </p:nvSpPr>
          <p:spPr>
            <a:xfrm>
              <a:off x="8550168" y="4569969"/>
              <a:ext cx="2203202" cy="97924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  <a:t>Системы управления организацией</a:t>
              </a:r>
            </a:p>
            <a:p>
              <a:pPr lvl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</a:pPr>
              <a: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  <a:t/>
              </a:r>
              <a:b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</a:br>
              <a: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  <a:t/>
              </a:r>
              <a:br>
                <a:rPr lang="ru-RU" sz="1400" b="1" kern="0" dirty="0">
                  <a:solidFill>
                    <a:srgbClr val="15416F"/>
                  </a:solidFill>
                  <a:cs typeface="Arial"/>
                  <a:sym typeface="Arial"/>
                </a:rPr>
              </a:b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5416F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81018F6-3E6D-F7DC-EEF1-C14E7121758C}"/>
                </a:ext>
              </a:extLst>
            </p:cNvPr>
            <p:cNvSpPr txBox="1">
              <a:spLocks/>
            </p:cNvSpPr>
            <p:nvPr/>
          </p:nvSpPr>
          <p:spPr>
            <a:xfrm>
              <a:off x="8162570" y="5087614"/>
              <a:ext cx="3452378" cy="106952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Организационные изменения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Операционная эффективность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Промышленная безопасность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Практики регулярного менеджмента</a:t>
              </a:r>
            </a:p>
            <a:p>
              <a:pPr marL="171450" lvl="0" indent="-171450">
                <a:buClr>
                  <a:srgbClr val="C60440"/>
                </a:buClr>
                <a:buFont typeface="Wingdings" panose="05000000000000000000" pitchFamily="2" charset="2"/>
                <a:buChar char="§"/>
              </a:pPr>
              <a:r>
                <a:rPr lang="ru-RU" sz="1100" dirty="0">
                  <a:solidFill>
                    <a:srgbClr val="697A98"/>
                  </a:solidFill>
                </a:rPr>
                <a:t>Стратегические сессии</a:t>
              </a:r>
            </a:p>
          </p:txBody>
        </p:sp>
        <p:pic>
          <p:nvPicPr>
            <p:cNvPr id="87" name="Рисунок 73">
              <a:extLst>
                <a:ext uri="{FF2B5EF4-FFF2-40B4-BE49-F238E27FC236}">
                  <a16:creationId xmlns:a16="http://schemas.microsoft.com/office/drawing/2014/main" id="{4E4B2998-23EB-EDDD-2845-64A434D1D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35" y="4574274"/>
              <a:ext cx="337813" cy="337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6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24569" y="1186805"/>
            <a:ext cx="9773856" cy="615553"/>
          </a:xfr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80C4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49862" y="2439605"/>
            <a:ext cx="7886700" cy="326350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"/>
          <a:stretch/>
        </p:blipFill>
        <p:spPr>
          <a:xfrm>
            <a:off x="7196137" y="-191386"/>
            <a:ext cx="4995864" cy="70493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67" y="475610"/>
            <a:ext cx="6350921" cy="332399"/>
          </a:xfrm>
        </p:spPr>
        <p:txBody>
          <a:bodyPr/>
          <a:lstStyle/>
          <a:p>
            <a:r>
              <a:rPr lang="ru-RU" dirty="0" smtClean="0"/>
              <a:t>Принципы делегирования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8185" y="4574213"/>
            <a:ext cx="7406484" cy="1323439"/>
            <a:chOff x="28185" y="4574213"/>
            <a:chExt cx="7406484" cy="132343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E7E40C1-AB34-4FF6-8B41-71DC1A6AAE3A}"/>
                </a:ext>
              </a:extLst>
            </p:cNvPr>
            <p:cNvSpPr/>
            <p:nvPr/>
          </p:nvSpPr>
          <p:spPr>
            <a:xfrm>
              <a:off x="1161524" y="4574213"/>
              <a:ext cx="627314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spc="30" dirty="0">
                  <a:solidFill>
                    <a:srgbClr val="3A5268"/>
                  </a:solidFill>
                </a:rPr>
                <a:t>Объясняйте, почему эта работа важна, и помогайте найти для нее время. Остальное мотивирование — по необходимости и без манипуляций.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185" y="4677514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4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310" y="2613545"/>
            <a:ext cx="7277101" cy="1077218"/>
            <a:chOff x="56310" y="2613545"/>
            <a:chExt cx="7277101" cy="107721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8B52B55-C15C-4459-9F83-A670F5AD0A21}"/>
                </a:ext>
              </a:extLst>
            </p:cNvPr>
            <p:cNvSpPr/>
            <p:nvPr/>
          </p:nvSpPr>
          <p:spPr>
            <a:xfrm>
              <a:off x="1161524" y="2646188"/>
              <a:ext cx="617188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Выбирая исполнителя, оценивайте 3 фактора: готовность исполнителя, его текущую загрузку, а также критичность участка работы.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310" y="2613545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2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6310" y="3661851"/>
            <a:ext cx="7277102" cy="1077218"/>
            <a:chOff x="56310" y="3661851"/>
            <a:chExt cx="7277102" cy="107721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6C163A4-7C77-4FAD-B60A-BAB8A0985D83}"/>
                </a:ext>
              </a:extLst>
            </p:cNvPr>
            <p:cNvSpPr/>
            <p:nvPr/>
          </p:nvSpPr>
          <p:spPr>
            <a:xfrm>
              <a:off x="1159703" y="3797795"/>
              <a:ext cx="61737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Давайте необходимый и достаточный уровень инструкций.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10" y="3661851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3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185" y="1634193"/>
            <a:ext cx="7406484" cy="1077218"/>
            <a:chOff x="28185" y="1634193"/>
            <a:chExt cx="7406484" cy="107721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D6478C4-7833-4404-A8AB-444BFD0A0493}"/>
                </a:ext>
              </a:extLst>
            </p:cNvPr>
            <p:cNvSpPr/>
            <p:nvPr/>
          </p:nvSpPr>
          <p:spPr>
            <a:xfrm>
              <a:off x="1161524" y="1802358"/>
              <a:ext cx="62731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Прежде чем делать самому, остановитесь и подумайте: «Могу ли я это делегировать?»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85" y="1634193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>
                  <a:solidFill>
                    <a:schemeClr val="accent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6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74"/>
          <a:stretch/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364" y="609689"/>
            <a:ext cx="6350921" cy="738664"/>
          </a:xfrm>
        </p:spPr>
        <p:txBody>
          <a:bodyPr/>
          <a:lstStyle/>
          <a:p>
            <a:r>
              <a:rPr lang="ru-RU" dirty="0" smtClean="0"/>
              <a:t>Возможные причины </a:t>
            </a:r>
            <a:r>
              <a:rPr lang="ru-RU" dirty="0" err="1" smtClean="0"/>
              <a:t>демотивации</a:t>
            </a:r>
            <a:r>
              <a:rPr lang="ru-RU" dirty="0" smtClean="0"/>
              <a:t> сотрудника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A2FA162-BAC4-46B2-A028-4100C7D8A7D5}"/>
              </a:ext>
            </a:extLst>
          </p:cNvPr>
          <p:cNvSpPr txBox="1">
            <a:spLocks/>
          </p:cNvSpPr>
          <p:nvPr/>
        </p:nvSpPr>
        <p:spPr>
          <a:xfrm>
            <a:off x="499658" y="3366588"/>
            <a:ext cx="5902749" cy="140813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35000"/>
              <a:buFontTx/>
              <a:buBlip>
                <a:blip r:embed="rId4"/>
              </a:buBlip>
              <a:defRPr lang="ru-RU"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96148" y="4129158"/>
            <a:ext cx="7142456" cy="830997"/>
            <a:chOff x="499658" y="3973381"/>
            <a:chExt cx="714245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499658" y="3973381"/>
              <a:ext cx="1005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4800" b="1" spc="30" baseline="0" dirty="0">
                  <a:solidFill>
                    <a:srgbClr val="425366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16567" y="4142657"/>
              <a:ext cx="62255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Конфликт с системой </a:t>
              </a:r>
              <a:r>
                <a:rPr lang="ru-RU" sz="2000" dirty="0" smtClean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КПЭ/мотивации</a:t>
              </a:r>
              <a:endParaRPr lang="ru-RU" sz="2000" spc="30" dirty="0">
                <a:solidFill>
                  <a:srgbClr val="425366"/>
                </a:solidFill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74448" y="4819136"/>
            <a:ext cx="6704574" cy="830997"/>
            <a:chOff x="499658" y="4558262"/>
            <a:chExt cx="6704574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499658" y="4558262"/>
              <a:ext cx="1005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4800" b="1" spc="30" baseline="0" dirty="0">
                  <a:solidFill>
                    <a:srgbClr val="F4971F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16567" y="4619712"/>
              <a:ext cx="57876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Возможны и другие причины, например, находящиеся за рамками </a:t>
              </a:r>
              <a:r>
                <a:rPr lang="ru-RU" sz="2000" dirty="0" smtClean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работы</a:t>
              </a:r>
              <a:endParaRPr lang="ru-RU" sz="2000" dirty="0" smtClean="0">
                <a:solidFill>
                  <a:srgbClr val="425366"/>
                </a:solidFill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3995" y="1510339"/>
            <a:ext cx="7142454" cy="830997"/>
            <a:chOff x="499658" y="1708028"/>
            <a:chExt cx="7142454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499658" y="1708028"/>
              <a:ext cx="1005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4800" b="1" spc="30" baseline="0" dirty="0">
                  <a:solidFill>
                    <a:srgbClr val="C91149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16565" y="1999087"/>
              <a:ext cx="62255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Перегружен, нет времени на новую </a:t>
              </a:r>
              <a:r>
                <a:rPr lang="ru-RU" sz="2000" dirty="0" smtClean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задачу</a:t>
              </a:r>
              <a:endParaRPr lang="ru-RU" sz="2000" spc="30" dirty="0">
                <a:solidFill>
                  <a:srgbClr val="425366"/>
                </a:solidFill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9649" y="2194233"/>
            <a:ext cx="6901518" cy="830997"/>
            <a:chOff x="499658" y="2322357"/>
            <a:chExt cx="6901518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99658" y="2322357"/>
              <a:ext cx="1005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4800" b="1" spc="30" baseline="0" dirty="0">
                  <a:solidFill>
                    <a:srgbClr val="3A5268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16566" y="2544326"/>
              <a:ext cx="59846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Не понимает важности конкретной </a:t>
              </a:r>
              <a:r>
                <a:rPr lang="ru-RU" sz="2000" dirty="0" smtClean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работы</a:t>
              </a:r>
              <a:endParaRPr lang="ru-RU" sz="2000" spc="30" dirty="0">
                <a:solidFill>
                  <a:srgbClr val="425366"/>
                </a:solidFill>
                <a:latin typeface="+mj-lt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3995" y="3486888"/>
            <a:ext cx="7238842" cy="830997"/>
            <a:chOff x="499658" y="3414427"/>
            <a:chExt cx="7142454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499658" y="3414427"/>
              <a:ext cx="1005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4800" b="1" spc="30" baseline="0" dirty="0">
                  <a:solidFill>
                    <a:srgbClr val="38936A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16565" y="3604033"/>
              <a:ext cx="62255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Не уверен, что справится/слишком </a:t>
              </a:r>
              <a:r>
                <a:rPr lang="ru-RU" sz="2000" dirty="0" smtClean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сложно</a:t>
              </a:r>
              <a:endParaRPr lang="ru-RU" sz="2000" dirty="0">
                <a:solidFill>
                  <a:srgbClr val="425366"/>
                </a:solidFill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4448" y="2838246"/>
            <a:ext cx="7142456" cy="830997"/>
            <a:chOff x="499658" y="2886248"/>
            <a:chExt cx="71424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499658" y="2886248"/>
              <a:ext cx="1005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4800" b="1" spc="30" baseline="0" dirty="0">
                  <a:solidFill>
                    <a:srgbClr val="FF9800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16567" y="3091813"/>
              <a:ext cx="62255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Неинтересно/рутина/слишком </a:t>
              </a:r>
              <a:r>
                <a:rPr lang="ru-RU" sz="2000" dirty="0" smtClean="0">
                  <a:solidFill>
                    <a:srgbClr val="425366"/>
                  </a:solidFill>
                  <a:latin typeface="+mj-lt"/>
                  <a:ea typeface="Times New Roman" panose="02020603050405020304" pitchFamily="18" charset="0"/>
                </a:rPr>
                <a:t>просто</a:t>
              </a:r>
              <a:endParaRPr lang="ru-RU" sz="2000" spc="30" dirty="0">
                <a:solidFill>
                  <a:srgbClr val="42536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3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698306"/>
            <a:ext cx="10672726" cy="738664"/>
          </a:xfrm>
        </p:spPr>
        <p:txBody>
          <a:bodyPr/>
          <a:lstStyle/>
          <a:p>
            <a:r>
              <a:rPr lang="ru-RU" spc="40" dirty="0"/>
              <a:t>Выбор </a:t>
            </a:r>
            <a:r>
              <a:rPr lang="ru-RU" spc="40" dirty="0"/>
              <a:t>исполнителя</a:t>
            </a:r>
            <a:r>
              <a:rPr lang="en-US" spc="40" dirty="0"/>
              <a:t> (</a:t>
            </a:r>
            <a:r>
              <a:rPr lang="ru-RU" spc="40" dirty="0"/>
              <a:t>детализация, мотивация, контроль)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19885"/>
              </p:ext>
            </p:extLst>
          </p:nvPr>
        </p:nvGraphicFramePr>
        <p:xfrm>
          <a:off x="406400" y="1580878"/>
          <a:ext cx="11316681" cy="47683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07347">
                  <a:extLst>
                    <a:ext uri="{9D8B030D-6E8A-4147-A177-3AD203B41FA5}">
                      <a16:colId xmlns:a16="http://schemas.microsoft.com/office/drawing/2014/main" val="3965846769"/>
                    </a:ext>
                  </a:extLst>
                </a:gridCol>
                <a:gridCol w="3504667">
                  <a:extLst>
                    <a:ext uri="{9D8B030D-6E8A-4147-A177-3AD203B41FA5}">
                      <a16:colId xmlns:a16="http://schemas.microsoft.com/office/drawing/2014/main" val="2305434856"/>
                    </a:ext>
                  </a:extLst>
                </a:gridCol>
                <a:gridCol w="3504667">
                  <a:extLst>
                    <a:ext uri="{9D8B030D-6E8A-4147-A177-3AD203B41FA5}">
                      <a16:colId xmlns:a16="http://schemas.microsoft.com/office/drawing/2014/main" val="1679000130"/>
                    </a:ext>
                  </a:extLst>
                </a:gridCol>
              </a:tblGrid>
              <a:tr h="368077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Готовность исполнителя по отношению к работе</a:t>
                      </a:r>
                      <a:endParaRPr lang="ru-RU" sz="2000" b="1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Уровень критичности работы</a:t>
                      </a:r>
                      <a:endParaRPr lang="ru-RU" sz="2000" b="1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1499"/>
                  </a:ext>
                </a:extLst>
              </a:tr>
              <a:tr h="1128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А — высокий</a:t>
                      </a:r>
                      <a:endParaRPr lang="ru-RU" sz="2000" b="0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Б — обычный</a:t>
                      </a:r>
                      <a:endParaRPr lang="ru-RU" sz="2000" b="0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74764"/>
                  </a:ext>
                </a:extLst>
              </a:tr>
              <a:tr h="8179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ru-RU" sz="1800" b="0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Неопытен и </a:t>
                      </a:r>
                      <a:r>
                        <a:rPr lang="ru-RU" sz="1800" b="0" dirty="0" err="1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немотивирован</a:t>
                      </a:r>
                      <a:endParaRPr lang="ru-RU" sz="1800" b="0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Привлечь другого исполнителя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подробно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в полном объеме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промежуточный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51808477"/>
                  </a:ext>
                </a:extLst>
              </a:tr>
              <a:tr h="8179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ru-RU" sz="1800" b="0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Мотивирован, но неопытен</a:t>
                      </a:r>
                      <a:endParaRPr lang="ru-RU" sz="1800" b="0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подробно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м: минимально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промежуточный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подробно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м: минимально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683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итоговый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68568637"/>
                  </a:ext>
                </a:extLst>
              </a:tr>
              <a:tr h="8179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ru-RU" sz="1800" b="0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Опытен, но </a:t>
                      </a:r>
                      <a:r>
                        <a:rPr lang="ru-RU" sz="1800" b="0" dirty="0" err="1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немотивирован</a:t>
                      </a:r>
                      <a:endParaRPr lang="ru-RU" sz="1800" b="0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д: в общем виде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в полном объеме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промежуточный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д: в общем виде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в полном объеме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к: итоговый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53361442"/>
                  </a:ext>
                </a:extLst>
              </a:tr>
              <a:tr h="8179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ru-RU" sz="1800" b="0" dirty="0">
                          <a:solidFill>
                            <a:srgbClr val="15416F"/>
                          </a:solidFill>
                          <a:effectLst/>
                          <a:latin typeface="+mj-lt"/>
                        </a:rPr>
                        <a:t>Опытен и мотивирован</a:t>
                      </a:r>
                      <a:endParaRPr lang="ru-RU" sz="1800" b="0" dirty="0">
                        <a:solidFill>
                          <a:srgbClr val="15416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DCE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д: в общем виде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м: минимально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промежуточный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д: в общем виде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м: минимально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5416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к: итоговый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7422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2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24569" y="1186805"/>
            <a:ext cx="9773856" cy="615553"/>
          </a:xfr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80C4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49862" y="2439605"/>
            <a:ext cx="7886700" cy="326350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523621"/>
            <a:ext cx="6350921" cy="369332"/>
          </a:xfrm>
        </p:spPr>
        <p:txBody>
          <a:bodyPr/>
          <a:lstStyle/>
          <a:p>
            <a:r>
              <a:rPr lang="ru-RU" dirty="0" smtClean="0"/>
              <a:t>Принципы контроля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8185" y="4677514"/>
            <a:ext cx="6779015" cy="1172243"/>
            <a:chOff x="28185" y="4677514"/>
            <a:chExt cx="6779015" cy="117224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E7E40C1-AB34-4FF6-8B41-71DC1A6AAE3A}"/>
                </a:ext>
              </a:extLst>
            </p:cNvPr>
            <p:cNvSpPr/>
            <p:nvPr/>
          </p:nvSpPr>
          <p:spPr>
            <a:xfrm>
              <a:off x="1198557" y="4834094"/>
              <a:ext cx="560864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Ошибки допустимы, а их сокрытие — нет.</a:t>
              </a:r>
            </a:p>
            <a:p>
              <a:r>
                <a:rPr lang="ru-RU" sz="2000" spc="30" dirty="0">
                  <a:solidFill>
                    <a:srgbClr val="3A5268"/>
                  </a:solidFill>
                </a:rPr>
                <a:t>О серьезных проблемах просите сообщать сразу</a:t>
              </a:r>
              <a:endParaRPr lang="ru-RU" sz="2000" spc="30" dirty="0">
                <a:solidFill>
                  <a:srgbClr val="3A5268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185" y="4677514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4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310" y="2613545"/>
            <a:ext cx="7139827" cy="1077218"/>
            <a:chOff x="56310" y="2613545"/>
            <a:chExt cx="7139827" cy="107721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8B52B55-C15C-4459-9F83-A670F5AD0A21}"/>
                </a:ext>
              </a:extLst>
            </p:cNvPr>
            <p:cNvSpPr/>
            <p:nvPr/>
          </p:nvSpPr>
          <p:spPr>
            <a:xfrm>
              <a:off x="1212152" y="2759422"/>
              <a:ext cx="59839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Чаще используйте уведомление, а не разрешение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310" y="2613545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2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6310" y="3661851"/>
            <a:ext cx="6934374" cy="1077218"/>
            <a:chOff x="56310" y="3661851"/>
            <a:chExt cx="6934374" cy="107721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6C163A4-7C77-4FAD-B60A-BAB8A0985D83}"/>
                </a:ext>
              </a:extLst>
            </p:cNvPr>
            <p:cNvSpPr/>
            <p:nvPr/>
          </p:nvSpPr>
          <p:spPr>
            <a:xfrm>
              <a:off x="1159704" y="3797795"/>
              <a:ext cx="58309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>
                  <a:solidFill>
                    <a:srgbClr val="3A5268"/>
                  </a:solidFill>
                </a:rPr>
                <a:t>Постепенно расширяйте зону самостоятельности сотрудников</a:t>
              </a:r>
              <a:endParaRPr lang="ru-RU" sz="2000" spc="30" dirty="0">
                <a:solidFill>
                  <a:srgbClr val="3A5268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10" y="3661851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3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0668" y="1452484"/>
            <a:ext cx="134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6400" b="1" spc="40" dirty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t="-1123"/>
          <a:stretch/>
        </p:blipFill>
        <p:spPr>
          <a:xfrm>
            <a:off x="7297737" y="-152400"/>
            <a:ext cx="4995864" cy="7010400"/>
          </a:xfrm>
        </p:spPr>
      </p:pic>
      <p:sp>
        <p:nvSpPr>
          <p:cNvPr id="20" name="Прямоугольник 19"/>
          <p:cNvSpPr/>
          <p:nvPr/>
        </p:nvSpPr>
        <p:spPr>
          <a:xfrm>
            <a:off x="1159704" y="1682204"/>
            <a:ext cx="5997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0" dirty="0">
                <a:solidFill>
                  <a:srgbClr val="3A5268"/>
                </a:solidFill>
              </a:rPr>
              <a:t>Используйте правильный уровень, методы и частоту контроля. Соблюдайте точки контроля!</a:t>
            </a:r>
          </a:p>
        </p:txBody>
      </p:sp>
    </p:spTree>
    <p:extLst>
      <p:ext uri="{BB962C8B-B14F-4D97-AF65-F5344CB8AC3E}">
        <p14:creationId xmlns:p14="http://schemas.microsoft.com/office/powerpoint/2010/main" val="12322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9943" y="601686"/>
            <a:ext cx="9773856" cy="738664"/>
          </a:xfrm>
        </p:spPr>
        <p:txBody>
          <a:bodyPr/>
          <a:lstStyle/>
          <a:p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Определите, какие ошибки допущены </a:t>
            </a:r>
            <a:br>
              <a:rPr lang="ru-RU" sz="2400" spc="67" dirty="0">
                <a:solidFill>
                  <a:schemeClr val="accent1"/>
                </a:solidFill>
                <a:latin typeface="+mn-lt"/>
              </a:rPr>
            </a:b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при </a:t>
            </a: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контроле</a:t>
            </a:r>
            <a:endParaRPr lang="ru-RU" sz="2400" spc="67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6907" y="2330125"/>
            <a:ext cx="5059964" cy="307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1467" spc="53" dirty="0">
                <a:solidFill>
                  <a:schemeClr val="tx2"/>
                </a:solidFill>
              </a:rPr>
              <a:t>Руководитель отдела продаж поставил задачу одному из менеджеров подготовить индивидуальное коммерческое предложение (КП) крупному клиенту под определенный </a:t>
            </a:r>
            <a:r>
              <a:rPr lang="ru-RU" sz="1467" spc="53" dirty="0">
                <a:solidFill>
                  <a:schemeClr val="tx2"/>
                </a:solidFill>
              </a:rPr>
              <a:t>запрос.     Прошло </a:t>
            </a:r>
            <a:r>
              <a:rPr lang="ru-RU" sz="1467" spc="53" dirty="0">
                <a:solidFill>
                  <a:schemeClr val="tx2"/>
                </a:solidFill>
              </a:rPr>
              <a:t>2 недели, накануне даты отправки предложения руководитель уточнил у сотрудника – «все ли готово</a:t>
            </a:r>
            <a:r>
              <a:rPr lang="ru-RU" sz="1467" spc="53" dirty="0">
                <a:solidFill>
                  <a:schemeClr val="tx2"/>
                </a:solidFill>
              </a:rPr>
              <a:t>?». Сотрудник </a:t>
            </a:r>
            <a:r>
              <a:rPr lang="ru-RU" sz="1467" spc="53" dirty="0">
                <a:solidFill>
                  <a:schemeClr val="tx2"/>
                </a:solidFill>
              </a:rPr>
              <a:t>ответил, что все подготовил и прислал предложение </a:t>
            </a:r>
            <a:r>
              <a:rPr lang="ru-RU" sz="1467" spc="53" dirty="0">
                <a:solidFill>
                  <a:schemeClr val="tx2"/>
                </a:solidFill>
              </a:rPr>
              <a:t>руководителю. Когда </a:t>
            </a:r>
            <a:r>
              <a:rPr lang="ru-RU" sz="1467" spc="53" dirty="0">
                <a:solidFill>
                  <a:schemeClr val="tx2"/>
                </a:solidFill>
              </a:rPr>
              <a:t>руководитель увидел КП, то обнаружил стандартный вариант, который отправляется новым клиентам, а не индивидуальное предложение под запрос клиента.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3400110-01F0-4EFA-A0C7-3D1F6B35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0" y="1746989"/>
            <a:ext cx="919697" cy="9196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5EDBF1-A76B-47A6-B7BD-9AA1872D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73" y="5370296"/>
            <a:ext cx="919697" cy="919697"/>
          </a:xfrm>
          <a:prstGeom prst="rect">
            <a:avLst/>
          </a:prstGeom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7651459" y="2232015"/>
            <a:ext cx="4100003" cy="360815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rgbClr val="C4044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35000"/>
              <a:buFontTx/>
              <a:buBlip>
                <a:blip r:embed="rId4"/>
              </a:buBlip>
              <a:defRPr lang="ru-RU" sz="1350" kern="1200" dirty="0" smtClean="0">
                <a:solidFill>
                  <a:srgbClr val="384A5A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Используйте правильный </a:t>
            </a:r>
            <a:r>
              <a:rPr lang="ru-RU" sz="1467" spc="40" dirty="0"/>
              <a:t>уровень, методы и </a:t>
            </a:r>
            <a:r>
              <a:rPr lang="ru-RU" sz="1467" spc="40" dirty="0"/>
              <a:t>частоту контроля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Чаще используйте уведомление, а не разрешение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dirty="0">
                <a:solidFill>
                  <a:schemeClr val="tx1"/>
                </a:solidFill>
              </a:rPr>
              <a:t> </a:t>
            </a:r>
            <a:r>
              <a:rPr lang="ru-RU" sz="1467" spc="40" dirty="0"/>
              <a:t>Постепенно расширяйте зону самостоятельности </a:t>
            </a:r>
            <a:r>
              <a:rPr lang="ru-RU" sz="1467" spc="40" dirty="0"/>
              <a:t>сотрудников</a:t>
            </a:r>
            <a:endParaRPr lang="en-US" sz="1467" spc="40" dirty="0"/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Ошибки допустимы, а их сокрытие </a:t>
            </a:r>
            <a:r>
              <a:rPr lang="en-US" sz="1467" spc="40" dirty="0"/>
              <a:t>- </a:t>
            </a:r>
            <a:r>
              <a:rPr lang="ru-RU" sz="1467" spc="40" dirty="0"/>
              <a:t>нет.</a:t>
            </a:r>
            <a:r>
              <a:rPr lang="en-US" sz="1467" spc="40" dirty="0"/>
              <a:t> </a:t>
            </a:r>
            <a:r>
              <a:rPr lang="ru-RU" sz="1467" spc="40" dirty="0"/>
              <a:t>О </a:t>
            </a:r>
            <a:r>
              <a:rPr lang="ru-RU" sz="1467" spc="40" dirty="0"/>
              <a:t>серьезных проблемах просите сообщать сразу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467" spc="4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399494" y="1772543"/>
            <a:ext cx="4935071" cy="45947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50000"/>
              <a:buFontTx/>
              <a:buBlip>
                <a:blip r:embed="rId5"/>
              </a:buBlip>
              <a:defRPr lang="ru-RU" sz="1350" kern="1200">
                <a:solidFill>
                  <a:schemeClr val="accent3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/>
              <a:t>Какой принцип контроля нарушен</a:t>
            </a:r>
            <a:r>
              <a:rPr lang="en-US" sz="1867" b="1" dirty="0"/>
              <a:t>:</a:t>
            </a:r>
            <a:endParaRPr lang="ru-RU" sz="1867" b="1" dirty="0"/>
          </a:p>
        </p:txBody>
      </p:sp>
    </p:spTree>
    <p:extLst>
      <p:ext uri="{BB962C8B-B14F-4D97-AF65-F5344CB8AC3E}">
        <p14:creationId xmlns:p14="http://schemas.microsoft.com/office/powerpoint/2010/main" val="24333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9943" y="601686"/>
            <a:ext cx="9773856" cy="738664"/>
          </a:xfrm>
        </p:spPr>
        <p:txBody>
          <a:bodyPr/>
          <a:lstStyle/>
          <a:p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Определите, какие ошибки допущены </a:t>
            </a:r>
            <a:br>
              <a:rPr lang="ru-RU" sz="2400" spc="67" dirty="0">
                <a:solidFill>
                  <a:schemeClr val="accent1"/>
                </a:solidFill>
                <a:latin typeface="+mn-lt"/>
              </a:rPr>
            </a:b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при </a:t>
            </a: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контроле</a:t>
            </a:r>
            <a:endParaRPr lang="ru-RU" sz="2400" spc="67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6907" y="2330125"/>
            <a:ext cx="5059964" cy="307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1467" spc="53" dirty="0">
                <a:solidFill>
                  <a:schemeClr val="tx2"/>
                </a:solidFill>
              </a:rPr>
              <a:t>Руководитель отдела продаж поставил задачу одному из менеджеров подготовить индивидуальное коммерческое предложение (КП) крупному клиенту под определенный </a:t>
            </a:r>
            <a:r>
              <a:rPr lang="ru-RU" sz="1467" spc="53" dirty="0">
                <a:solidFill>
                  <a:schemeClr val="tx2"/>
                </a:solidFill>
              </a:rPr>
              <a:t>запрос.     Прошло </a:t>
            </a:r>
            <a:r>
              <a:rPr lang="ru-RU" sz="1467" spc="53" dirty="0">
                <a:solidFill>
                  <a:schemeClr val="tx2"/>
                </a:solidFill>
              </a:rPr>
              <a:t>2 недели, накануне даты отправки предложения руководитель уточнил у сотрудника – «все ли готово</a:t>
            </a:r>
            <a:r>
              <a:rPr lang="ru-RU" sz="1467" spc="53" dirty="0">
                <a:solidFill>
                  <a:schemeClr val="tx2"/>
                </a:solidFill>
              </a:rPr>
              <a:t>?». Сотрудник </a:t>
            </a:r>
            <a:r>
              <a:rPr lang="ru-RU" sz="1467" spc="53" dirty="0">
                <a:solidFill>
                  <a:schemeClr val="tx2"/>
                </a:solidFill>
              </a:rPr>
              <a:t>ответил, что все подготовил и прислал предложение </a:t>
            </a:r>
            <a:r>
              <a:rPr lang="ru-RU" sz="1467" spc="53" dirty="0">
                <a:solidFill>
                  <a:schemeClr val="tx2"/>
                </a:solidFill>
              </a:rPr>
              <a:t>руководителю. Когда </a:t>
            </a:r>
            <a:r>
              <a:rPr lang="ru-RU" sz="1467" spc="53" dirty="0">
                <a:solidFill>
                  <a:schemeClr val="tx2"/>
                </a:solidFill>
              </a:rPr>
              <a:t>руководитель увидел КП, то обнаружил стандартный вариант, который отправляется новым клиентам, а не индивидуальное предложение под запрос клиента.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3400110-01F0-4EFA-A0C7-3D1F6B35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0" y="1746989"/>
            <a:ext cx="919697" cy="9196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5EDBF1-A76B-47A6-B7BD-9AA1872D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73" y="5370296"/>
            <a:ext cx="919697" cy="919697"/>
          </a:xfrm>
          <a:prstGeom prst="rect">
            <a:avLst/>
          </a:prstGeom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7653085" y="2571796"/>
            <a:ext cx="4100003" cy="360815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rgbClr val="C4044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35000"/>
              <a:buFontTx/>
              <a:buBlip>
                <a:blip r:embed="rId4"/>
              </a:buBlip>
              <a:defRPr lang="ru-RU" sz="1350" kern="1200" dirty="0" smtClean="0">
                <a:solidFill>
                  <a:srgbClr val="384A5A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>
                <a:solidFill>
                  <a:schemeClr val="accent2"/>
                </a:solidFill>
              </a:rPr>
              <a:t>Используйте правильный </a:t>
            </a:r>
            <a:r>
              <a:rPr lang="ru-RU" sz="1467" spc="40" dirty="0">
                <a:solidFill>
                  <a:schemeClr val="accent2"/>
                </a:solidFill>
              </a:rPr>
              <a:t>уровень, методы и </a:t>
            </a:r>
            <a:r>
              <a:rPr lang="ru-RU" sz="1467" spc="40" dirty="0">
                <a:solidFill>
                  <a:schemeClr val="accent2"/>
                </a:solidFill>
              </a:rPr>
              <a:t>частоту контроля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>
                <a:solidFill>
                  <a:schemeClr val="accent4"/>
                </a:solidFill>
              </a:rPr>
              <a:t>Чаще используйте уведомление, а не разрешение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dirty="0">
                <a:solidFill>
                  <a:schemeClr val="tx1"/>
                </a:solidFill>
              </a:rPr>
              <a:t> </a:t>
            </a:r>
            <a:r>
              <a:rPr lang="ru-RU" sz="1467" spc="40" dirty="0"/>
              <a:t>Постепенно расширяйте зону самостоятельности </a:t>
            </a:r>
            <a:r>
              <a:rPr lang="ru-RU" sz="1467" spc="40" dirty="0"/>
              <a:t>сотрудников</a:t>
            </a:r>
            <a:endParaRPr lang="en-US" sz="1467" spc="40" dirty="0"/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Ошибки допустимы, а их сокрытие </a:t>
            </a:r>
            <a:r>
              <a:rPr lang="en-US" sz="1467" spc="40" dirty="0"/>
              <a:t>- </a:t>
            </a:r>
            <a:r>
              <a:rPr lang="ru-RU" sz="1467" spc="40" dirty="0"/>
              <a:t>нет.</a:t>
            </a:r>
            <a:r>
              <a:rPr lang="en-US" sz="1467" spc="40" dirty="0"/>
              <a:t> </a:t>
            </a:r>
            <a:r>
              <a:rPr lang="ru-RU" sz="1467" spc="40" dirty="0"/>
              <a:t>О </a:t>
            </a:r>
            <a:r>
              <a:rPr lang="ru-RU" sz="1467" spc="40" dirty="0"/>
              <a:t>серьезных проблемах просите сообщать сразу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467" spc="4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379986" y="2100389"/>
            <a:ext cx="4935071" cy="45947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50000"/>
              <a:buFontTx/>
              <a:buBlip>
                <a:blip r:embed="rId5"/>
              </a:buBlip>
              <a:defRPr lang="ru-RU" sz="1350" kern="1200">
                <a:solidFill>
                  <a:schemeClr val="accent3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/>
              <a:t>Какой принцип контроля нарушен</a:t>
            </a:r>
            <a:r>
              <a:rPr lang="en-US" sz="1867" b="1" dirty="0"/>
              <a:t>:</a:t>
            </a:r>
            <a:endParaRPr lang="ru-RU" sz="1867" b="1" dirty="0"/>
          </a:p>
        </p:txBody>
      </p:sp>
    </p:spTree>
    <p:extLst>
      <p:ext uri="{BB962C8B-B14F-4D97-AF65-F5344CB8AC3E}">
        <p14:creationId xmlns:p14="http://schemas.microsoft.com/office/powerpoint/2010/main" val="12781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9943" y="601686"/>
            <a:ext cx="9773856" cy="738664"/>
          </a:xfrm>
        </p:spPr>
        <p:txBody>
          <a:bodyPr/>
          <a:lstStyle/>
          <a:p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Определите, какие ошибки допущены </a:t>
            </a:r>
            <a:br>
              <a:rPr lang="ru-RU" sz="2400" spc="67" dirty="0">
                <a:solidFill>
                  <a:schemeClr val="accent1"/>
                </a:solidFill>
                <a:latin typeface="+mn-lt"/>
              </a:rPr>
            </a:b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при </a:t>
            </a: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контроле</a:t>
            </a:r>
            <a:endParaRPr lang="ru-RU" sz="2400" spc="67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3157" y="2100392"/>
            <a:ext cx="5271017" cy="431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1467" spc="53" dirty="0">
                <a:solidFill>
                  <a:schemeClr val="tx2"/>
                </a:solidFill>
              </a:rPr>
              <a:t>В коммерческом отделе готовились к участию </a:t>
            </a:r>
            <a:r>
              <a:rPr lang="ru-RU" sz="1467" spc="53" dirty="0">
                <a:solidFill>
                  <a:schemeClr val="tx2"/>
                </a:solidFill>
              </a:rPr>
              <a:t>в </a:t>
            </a:r>
            <a:r>
              <a:rPr lang="ru-RU" sz="1467" spc="53" dirty="0">
                <a:solidFill>
                  <a:schemeClr val="tx2"/>
                </a:solidFill>
              </a:rPr>
              <a:t>выставке, почти все было готово, оставалось </a:t>
            </a:r>
            <a:r>
              <a:rPr lang="ru-RU" sz="1467" spc="53" dirty="0">
                <a:solidFill>
                  <a:schemeClr val="tx2"/>
                </a:solidFill>
              </a:rPr>
              <a:t>получить </a:t>
            </a:r>
            <a:r>
              <a:rPr lang="ru-RU" sz="1467" spc="53" dirty="0">
                <a:solidFill>
                  <a:schemeClr val="tx2"/>
                </a:solidFill>
              </a:rPr>
              <a:t>рекламные материалы из типографии. Сотрудник, ответственный за печать материалов, решил, что все будет </a:t>
            </a:r>
            <a:r>
              <a:rPr lang="ru-RU" sz="1467" spc="53" dirty="0">
                <a:solidFill>
                  <a:schemeClr val="tx2"/>
                </a:solidFill>
              </a:rPr>
              <a:t>хорошо, </a:t>
            </a:r>
            <a:r>
              <a:rPr lang="ru-RU" sz="1467" spc="53" dirty="0">
                <a:solidFill>
                  <a:schemeClr val="tx2"/>
                </a:solidFill>
              </a:rPr>
              <a:t>и не стал за неделю </a:t>
            </a:r>
            <a:r>
              <a:rPr lang="ru-RU" sz="1467" spc="53" dirty="0">
                <a:solidFill>
                  <a:schemeClr val="tx2"/>
                </a:solidFill>
              </a:rPr>
              <a:t>до </a:t>
            </a:r>
            <a:r>
              <a:rPr lang="ru-RU" sz="1467" spc="53" dirty="0">
                <a:solidFill>
                  <a:schemeClr val="tx2"/>
                </a:solidFill>
              </a:rPr>
              <a:t>исполнения </a:t>
            </a:r>
            <a:r>
              <a:rPr lang="ru-RU" sz="1467" spc="53" dirty="0">
                <a:solidFill>
                  <a:schemeClr val="tx2"/>
                </a:solidFill>
              </a:rPr>
              <a:t>заказа уточнять в типограф </a:t>
            </a:r>
            <a:r>
              <a:rPr lang="ru-RU" sz="1467" spc="53" dirty="0">
                <a:solidFill>
                  <a:schemeClr val="tx2"/>
                </a:solidFill>
              </a:rPr>
              <a:t>– «все ли в порядке с заказом</a:t>
            </a:r>
            <a:r>
              <a:rPr lang="ru-RU" sz="1467" spc="53" dirty="0">
                <a:solidFill>
                  <a:schemeClr val="tx2"/>
                </a:solidFill>
              </a:rPr>
              <a:t>». Когда </a:t>
            </a:r>
            <a:r>
              <a:rPr lang="ru-RU" sz="1467" spc="53" dirty="0">
                <a:solidFill>
                  <a:schemeClr val="tx2"/>
                </a:solidFill>
              </a:rPr>
              <a:t>за 2 дня из типографии позвонили и сказали, что не могут выполнить заказ в срок по причине поломки оборудования, сотрудник был сильно озадачен и принялся в спешном порядке искать новую типографию, однако оперативно такой большой заказ выполнить </a:t>
            </a:r>
            <a:r>
              <a:rPr lang="ru-RU" sz="1467" spc="53" dirty="0">
                <a:solidFill>
                  <a:schemeClr val="tx2"/>
                </a:solidFill>
              </a:rPr>
              <a:t>никто мог. Понимая</a:t>
            </a:r>
            <a:r>
              <a:rPr lang="ru-RU" sz="1467" spc="53" dirty="0">
                <a:solidFill>
                  <a:schemeClr val="tx2"/>
                </a:solidFill>
              </a:rPr>
              <a:t>, что стенд уже готов и выставка состоится через 2 дня, сотрудник принял решение ничего не говорить, учитывая, что его руководитель и так не всегда доволен его работой, и взять больничный в день выставки.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3400110-01F0-4EFA-A0C7-3D1F6B35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0" y="1746989"/>
            <a:ext cx="919697" cy="9196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5EDBF1-A76B-47A6-B7BD-9AA1872D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73" y="5370296"/>
            <a:ext cx="919697" cy="919697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7379986" y="1818669"/>
            <a:ext cx="4935071" cy="45947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50000"/>
              <a:buFontTx/>
              <a:buBlip>
                <a:blip r:embed="rId4"/>
              </a:buBlip>
              <a:defRPr lang="ru-RU" sz="1350" kern="1200">
                <a:solidFill>
                  <a:schemeClr val="accent3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/>
              <a:t>Какой принцип контроля нарушен</a:t>
            </a:r>
            <a:r>
              <a:rPr lang="en-US" sz="1867" b="1" dirty="0"/>
              <a:t>:</a:t>
            </a:r>
            <a:endParaRPr lang="ru-RU" sz="1867" b="1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7626955" y="2294493"/>
            <a:ext cx="4100003" cy="360815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rgbClr val="C4044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35000"/>
              <a:buFontTx/>
              <a:buBlip>
                <a:blip r:embed="rId5"/>
              </a:buBlip>
              <a:defRPr lang="ru-RU" sz="1350" kern="1200" dirty="0" smtClean="0">
                <a:solidFill>
                  <a:srgbClr val="384A5A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Используйте правильный </a:t>
            </a:r>
            <a:r>
              <a:rPr lang="ru-RU" sz="1467" spc="40" dirty="0"/>
              <a:t>уровень, методы и </a:t>
            </a:r>
            <a:r>
              <a:rPr lang="ru-RU" sz="1467" spc="40" dirty="0"/>
              <a:t>частоту контроля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Чаще используйте уведомление, а не разрешение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dirty="0">
                <a:solidFill>
                  <a:schemeClr val="tx1"/>
                </a:solidFill>
              </a:rPr>
              <a:t> </a:t>
            </a:r>
            <a:r>
              <a:rPr lang="ru-RU" sz="1467" spc="40" dirty="0"/>
              <a:t>Постепенно расширяйте зону самостоятельности </a:t>
            </a:r>
            <a:r>
              <a:rPr lang="ru-RU" sz="1467" spc="40" dirty="0"/>
              <a:t>сотрудников</a:t>
            </a:r>
            <a:endParaRPr lang="en-US" sz="1467" spc="40" dirty="0"/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Ошибки допустимы, а их сокрытие </a:t>
            </a:r>
            <a:r>
              <a:rPr lang="en-US" sz="1467" spc="40" dirty="0"/>
              <a:t>- </a:t>
            </a:r>
            <a:r>
              <a:rPr lang="ru-RU" sz="1467" spc="40" dirty="0"/>
              <a:t>нет.</a:t>
            </a:r>
            <a:r>
              <a:rPr lang="en-US" sz="1467" spc="40" dirty="0"/>
              <a:t> </a:t>
            </a:r>
            <a:r>
              <a:rPr lang="ru-RU" sz="1467" spc="40" dirty="0"/>
              <a:t>О </a:t>
            </a:r>
            <a:r>
              <a:rPr lang="ru-RU" sz="1467" spc="40" dirty="0"/>
              <a:t>серьезных проблемах просите сообщать сразу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sz="1467" spc="40" dirty="0"/>
          </a:p>
        </p:txBody>
      </p:sp>
    </p:spTree>
    <p:extLst>
      <p:ext uri="{BB962C8B-B14F-4D97-AF65-F5344CB8AC3E}">
        <p14:creationId xmlns:p14="http://schemas.microsoft.com/office/powerpoint/2010/main" val="32594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9943" y="601686"/>
            <a:ext cx="9773856" cy="738664"/>
          </a:xfrm>
        </p:spPr>
        <p:txBody>
          <a:bodyPr/>
          <a:lstStyle/>
          <a:p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Определите, какие ошибки допущены </a:t>
            </a:r>
            <a:br>
              <a:rPr lang="ru-RU" sz="2400" spc="67" dirty="0">
                <a:solidFill>
                  <a:schemeClr val="accent1"/>
                </a:solidFill>
                <a:latin typeface="+mn-lt"/>
              </a:rPr>
            </a:b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при </a:t>
            </a:r>
            <a:r>
              <a:rPr lang="ru-RU" sz="2400" spc="67" dirty="0">
                <a:solidFill>
                  <a:schemeClr val="accent1"/>
                </a:solidFill>
                <a:latin typeface="+mn-lt"/>
              </a:rPr>
              <a:t>контроле</a:t>
            </a:r>
            <a:endParaRPr lang="ru-RU" sz="2400" spc="67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3157" y="2100392"/>
            <a:ext cx="5271017" cy="431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1467" spc="53" dirty="0">
                <a:solidFill>
                  <a:schemeClr val="tx2"/>
                </a:solidFill>
              </a:rPr>
              <a:t>В коммерческом отделе готовились к участию </a:t>
            </a:r>
            <a:r>
              <a:rPr lang="ru-RU" sz="1467" spc="53" dirty="0">
                <a:solidFill>
                  <a:schemeClr val="tx2"/>
                </a:solidFill>
              </a:rPr>
              <a:t>в </a:t>
            </a:r>
            <a:r>
              <a:rPr lang="ru-RU" sz="1467" spc="53" dirty="0">
                <a:solidFill>
                  <a:schemeClr val="tx2"/>
                </a:solidFill>
              </a:rPr>
              <a:t>выставке, почти все было готово, оставалось </a:t>
            </a:r>
            <a:r>
              <a:rPr lang="ru-RU" sz="1467" spc="53" dirty="0">
                <a:solidFill>
                  <a:schemeClr val="tx2"/>
                </a:solidFill>
              </a:rPr>
              <a:t>получить </a:t>
            </a:r>
            <a:r>
              <a:rPr lang="ru-RU" sz="1467" spc="53" dirty="0">
                <a:solidFill>
                  <a:schemeClr val="tx2"/>
                </a:solidFill>
              </a:rPr>
              <a:t>рекламные материалы из типографии. Сотрудник, ответственный за печать материалов, решил, что все будет </a:t>
            </a:r>
            <a:r>
              <a:rPr lang="ru-RU" sz="1467" spc="53" dirty="0">
                <a:solidFill>
                  <a:schemeClr val="tx2"/>
                </a:solidFill>
              </a:rPr>
              <a:t>хорошо, </a:t>
            </a:r>
            <a:r>
              <a:rPr lang="ru-RU" sz="1467" spc="53" dirty="0">
                <a:solidFill>
                  <a:schemeClr val="tx2"/>
                </a:solidFill>
              </a:rPr>
              <a:t>и не стал за неделю </a:t>
            </a:r>
            <a:r>
              <a:rPr lang="ru-RU" sz="1467" spc="53" dirty="0">
                <a:solidFill>
                  <a:schemeClr val="tx2"/>
                </a:solidFill>
              </a:rPr>
              <a:t>до </a:t>
            </a:r>
            <a:r>
              <a:rPr lang="ru-RU" sz="1467" spc="53" dirty="0">
                <a:solidFill>
                  <a:schemeClr val="tx2"/>
                </a:solidFill>
              </a:rPr>
              <a:t>исполнения </a:t>
            </a:r>
            <a:r>
              <a:rPr lang="ru-RU" sz="1467" spc="53" dirty="0">
                <a:solidFill>
                  <a:schemeClr val="tx2"/>
                </a:solidFill>
              </a:rPr>
              <a:t>заказа уточнять в типограф </a:t>
            </a:r>
            <a:r>
              <a:rPr lang="ru-RU" sz="1467" spc="53" dirty="0">
                <a:solidFill>
                  <a:schemeClr val="tx2"/>
                </a:solidFill>
              </a:rPr>
              <a:t>– «все ли в порядке с заказом</a:t>
            </a:r>
            <a:r>
              <a:rPr lang="ru-RU" sz="1467" spc="53" dirty="0">
                <a:solidFill>
                  <a:schemeClr val="tx2"/>
                </a:solidFill>
              </a:rPr>
              <a:t>». Когда </a:t>
            </a:r>
            <a:r>
              <a:rPr lang="ru-RU" sz="1467" spc="53" dirty="0">
                <a:solidFill>
                  <a:schemeClr val="tx2"/>
                </a:solidFill>
              </a:rPr>
              <a:t>за 2 дня из типографии позвонили и сказали, что не могут выполнить заказ в срок по причине поломки оборудования, сотрудник был сильно озадачен и принялся в спешном порядке искать новую типографию, однако оперативно такой большой заказ выполнить </a:t>
            </a:r>
            <a:r>
              <a:rPr lang="ru-RU" sz="1467" spc="53" dirty="0">
                <a:solidFill>
                  <a:schemeClr val="tx2"/>
                </a:solidFill>
              </a:rPr>
              <a:t>никто мог. Понимая</a:t>
            </a:r>
            <a:r>
              <a:rPr lang="ru-RU" sz="1467" spc="53" dirty="0">
                <a:solidFill>
                  <a:schemeClr val="tx2"/>
                </a:solidFill>
              </a:rPr>
              <a:t>, что стенд уже готов и выставка состоится через 2 дня, сотрудник принял решение ничего не говорить, учитывая, что его руководитель и так не всегда доволен его работой, и взять больничный в день выставки.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3400110-01F0-4EFA-A0C7-3D1F6B35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0" y="1746989"/>
            <a:ext cx="919697" cy="9196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5EDBF1-A76B-47A6-B7BD-9AA1872D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73" y="5370296"/>
            <a:ext cx="919697" cy="919697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7379986" y="2100389"/>
            <a:ext cx="4935071" cy="45947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50000"/>
              <a:buFontTx/>
              <a:buBlip>
                <a:blip r:embed="rId4"/>
              </a:buBlip>
              <a:defRPr lang="ru-RU" sz="1350" kern="1200">
                <a:solidFill>
                  <a:schemeClr val="accent3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/>
              <a:t>Какой принцип контроля нарушен</a:t>
            </a:r>
            <a:r>
              <a:rPr lang="en-US" sz="1867" b="1" dirty="0"/>
              <a:t>:</a:t>
            </a:r>
            <a:endParaRPr lang="ru-RU" sz="1867" b="1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7653085" y="2571796"/>
            <a:ext cx="4100003" cy="360815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rgbClr val="C4044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35000"/>
              <a:buFontTx/>
              <a:buBlip>
                <a:blip r:embed="rId5"/>
              </a:buBlip>
              <a:defRPr lang="ru-RU" sz="1350" kern="1200" dirty="0" smtClean="0">
                <a:solidFill>
                  <a:srgbClr val="384A5A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lang="ru-RU" sz="1350" kern="1200" dirty="0" smtClean="0">
                <a:solidFill>
                  <a:srgbClr val="6E8B9E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350" kern="1200" dirty="0" smtClean="0">
                <a:solidFill>
                  <a:srgbClr val="B21A4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>
                <a:solidFill>
                  <a:schemeClr val="accent2"/>
                </a:solidFill>
              </a:rPr>
              <a:t>Используйте правильный </a:t>
            </a:r>
            <a:r>
              <a:rPr lang="ru-RU" sz="1467" spc="40" dirty="0">
                <a:solidFill>
                  <a:schemeClr val="accent2"/>
                </a:solidFill>
              </a:rPr>
              <a:t>уровень, методы и </a:t>
            </a:r>
            <a:r>
              <a:rPr lang="ru-RU" sz="1467" spc="40" dirty="0">
                <a:solidFill>
                  <a:schemeClr val="accent2"/>
                </a:solidFill>
              </a:rPr>
              <a:t>частоту контроля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/>
              <a:t>Чаще используйте уведомление, а не разрешение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dirty="0">
                <a:solidFill>
                  <a:schemeClr val="tx1"/>
                </a:solidFill>
              </a:rPr>
              <a:t> </a:t>
            </a:r>
            <a:r>
              <a:rPr lang="ru-RU" sz="1467" spc="40" dirty="0"/>
              <a:t>Постепенно расширяйте зону самостоятельности </a:t>
            </a:r>
            <a:r>
              <a:rPr lang="ru-RU" sz="1467" spc="40" dirty="0"/>
              <a:t>сотрудников</a:t>
            </a:r>
            <a:endParaRPr lang="en-US" sz="1467" spc="40" dirty="0"/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467" spc="40" dirty="0">
                <a:solidFill>
                  <a:schemeClr val="accent2"/>
                </a:solidFill>
              </a:rPr>
              <a:t>Ошибки допустимы, а их сокрытие </a:t>
            </a:r>
            <a:r>
              <a:rPr lang="en-US" sz="1467" spc="40" dirty="0">
                <a:solidFill>
                  <a:schemeClr val="accent2"/>
                </a:solidFill>
              </a:rPr>
              <a:t>- </a:t>
            </a:r>
            <a:r>
              <a:rPr lang="ru-RU" sz="1467" spc="40" dirty="0">
                <a:solidFill>
                  <a:schemeClr val="accent2"/>
                </a:solidFill>
              </a:rPr>
              <a:t>нет.</a:t>
            </a:r>
            <a:r>
              <a:rPr lang="en-US" sz="1467" spc="40" dirty="0">
                <a:solidFill>
                  <a:schemeClr val="accent2"/>
                </a:solidFill>
              </a:rPr>
              <a:t> </a:t>
            </a:r>
            <a:r>
              <a:rPr lang="ru-RU" sz="1467" spc="40" dirty="0">
                <a:solidFill>
                  <a:schemeClr val="accent2"/>
                </a:solidFill>
              </a:rPr>
              <a:t>О </a:t>
            </a:r>
            <a:r>
              <a:rPr lang="ru-RU" sz="1467" spc="40" dirty="0">
                <a:solidFill>
                  <a:schemeClr val="accent2"/>
                </a:solidFill>
              </a:rPr>
              <a:t>серьезных проблемах просите сообщать сразу</a:t>
            </a:r>
          </a:p>
          <a:p>
            <a:pPr lvl="1" indent="-3359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467" spc="40" dirty="0"/>
          </a:p>
        </p:txBody>
      </p:sp>
    </p:spTree>
    <p:extLst>
      <p:ext uri="{BB962C8B-B14F-4D97-AF65-F5344CB8AC3E}">
        <p14:creationId xmlns:p14="http://schemas.microsoft.com/office/powerpoint/2010/main" val="42847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y laptop computer">
            <a:extLst>
              <a:ext uri="{FF2B5EF4-FFF2-40B4-BE49-F238E27FC236}">
                <a16:creationId xmlns:a16="http://schemas.microsoft.com/office/drawing/2014/main" id="{A49864D5-9965-47C8-8682-E25DD6017D8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51597FE-4B00-41C1-AF9F-0B38B6FCF2A0}"/>
              </a:ext>
            </a:extLst>
          </p:cNvPr>
          <p:cNvSpPr/>
          <p:nvPr/>
        </p:nvSpPr>
        <p:spPr>
          <a:xfrm>
            <a:off x="-2" y="0"/>
            <a:ext cx="12192002" cy="3429000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2EEC1B-9F8D-49DF-A13C-3770AF9AA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30BED9-510B-40C4-853B-0194419B1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>
                <a:solidFill>
                  <a:schemeClr val="bg1"/>
                </a:solidFill>
              </a:rPr>
              <a:pPr/>
              <a:t>38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5B08951-E2C8-4046-A359-CE059404AEBD}"/>
              </a:ext>
            </a:extLst>
          </p:cNvPr>
          <p:cNvGrpSpPr/>
          <p:nvPr/>
        </p:nvGrpSpPr>
        <p:grpSpPr>
          <a:xfrm>
            <a:off x="9812222" y="172159"/>
            <a:ext cx="1373303" cy="209554"/>
            <a:chOff x="9812222" y="172159"/>
            <a:chExt cx="1373303" cy="20955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C5CC8738-29A5-48C6-8064-FA3C11C81BE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5525" y="172159"/>
              <a:ext cx="0" cy="20955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D14DCD-15EC-4ACA-AED8-9A14A68E81A4}"/>
                </a:ext>
              </a:extLst>
            </p:cNvPr>
            <p:cNvSpPr txBox="1"/>
            <p:nvPr/>
          </p:nvSpPr>
          <p:spPr>
            <a:xfrm>
              <a:off x="9812222" y="215738"/>
              <a:ext cx="1249477" cy="1231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r">
                <a:spcBef>
                  <a:spcPts val="300"/>
                </a:spcBef>
                <a:buClr>
                  <a:srgbClr val="000000"/>
                </a:buClr>
              </a:pPr>
              <a:r>
                <a:rPr lang="ru-RU" sz="800" dirty="0">
                  <a:solidFill>
                    <a:schemeClr val="bg1"/>
                  </a:solidFill>
                </a:rPr>
                <a:t>ЭКОПСИ Консалтинг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A59028-FC59-4FCC-BF14-4D20009FC7D6}"/>
              </a:ext>
            </a:extLst>
          </p:cNvPr>
          <p:cNvSpPr/>
          <p:nvPr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17"/>
          <p:cNvSpPr/>
          <p:nvPr/>
        </p:nvSpPr>
        <p:spPr>
          <a:xfrm>
            <a:off x="2286924" y="4128811"/>
            <a:ext cx="761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6790">
              <a:spcAft>
                <a:spcPts val="800"/>
              </a:spcAft>
              <a:buClr>
                <a:srgbClr val="E60000"/>
              </a:buClr>
              <a:buSzPct val="110000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Что было для Вас самым полезным в сегодняшнем </a:t>
            </a:r>
            <a:r>
              <a:rPr lang="ru-RU" sz="3200" b="1" dirty="0" err="1" smtClean="0">
                <a:solidFill>
                  <a:schemeClr val="tx2"/>
                </a:solidFill>
              </a:rPr>
              <a:t>вебинаре</a:t>
            </a:r>
            <a:r>
              <a:rPr lang="ru-RU" sz="3200" b="1" dirty="0" smtClean="0">
                <a:solidFill>
                  <a:schemeClr val="tx2"/>
                </a:solidFill>
              </a:rPr>
              <a:t>?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y laptop computer">
            <a:extLst>
              <a:ext uri="{FF2B5EF4-FFF2-40B4-BE49-F238E27FC236}">
                <a16:creationId xmlns:a16="http://schemas.microsoft.com/office/drawing/2014/main" id="{A49864D5-9965-47C8-8682-E25DD6017D8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51597FE-4B00-41C1-AF9F-0B38B6FCF2A0}"/>
              </a:ext>
            </a:extLst>
          </p:cNvPr>
          <p:cNvSpPr/>
          <p:nvPr/>
        </p:nvSpPr>
        <p:spPr>
          <a:xfrm>
            <a:off x="-2" y="0"/>
            <a:ext cx="12192002" cy="3429000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2EEC1B-9F8D-49DF-A13C-3770AF9AA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30BED9-510B-40C4-853B-0194419B1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>
                <a:solidFill>
                  <a:schemeClr val="bg1"/>
                </a:solidFill>
              </a:rPr>
              <a:pPr/>
              <a:t>39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5B08951-E2C8-4046-A359-CE059404AEBD}"/>
              </a:ext>
            </a:extLst>
          </p:cNvPr>
          <p:cNvGrpSpPr/>
          <p:nvPr/>
        </p:nvGrpSpPr>
        <p:grpSpPr>
          <a:xfrm>
            <a:off x="9812222" y="172159"/>
            <a:ext cx="1373303" cy="209554"/>
            <a:chOff x="9812222" y="172159"/>
            <a:chExt cx="1373303" cy="20955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C5CC8738-29A5-48C6-8064-FA3C11C81BE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5525" y="172159"/>
              <a:ext cx="0" cy="20955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D14DCD-15EC-4ACA-AED8-9A14A68E81A4}"/>
                </a:ext>
              </a:extLst>
            </p:cNvPr>
            <p:cNvSpPr txBox="1"/>
            <p:nvPr/>
          </p:nvSpPr>
          <p:spPr>
            <a:xfrm>
              <a:off x="9812222" y="215738"/>
              <a:ext cx="1249477" cy="1231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r">
                <a:spcBef>
                  <a:spcPts val="300"/>
                </a:spcBef>
                <a:buClr>
                  <a:srgbClr val="000000"/>
                </a:buClr>
              </a:pPr>
              <a:r>
                <a:rPr lang="ru-RU" sz="800" dirty="0">
                  <a:solidFill>
                    <a:schemeClr val="bg1"/>
                  </a:solidFill>
                </a:rPr>
                <a:t>ЭКОПСИ Консалтинг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A59028-FC59-4FCC-BF14-4D20009FC7D6}"/>
              </a:ext>
            </a:extLst>
          </p:cNvPr>
          <p:cNvSpPr/>
          <p:nvPr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17"/>
          <p:cNvSpPr/>
          <p:nvPr/>
        </p:nvSpPr>
        <p:spPr>
          <a:xfrm>
            <a:off x="3632725" y="4501301"/>
            <a:ext cx="10412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6790">
              <a:spcAft>
                <a:spcPts val="800"/>
              </a:spcAft>
              <a:buClr>
                <a:srgbClr val="E60000"/>
              </a:buClr>
              <a:buSzPct val="110000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CC012-B323-4209-8FAD-FED689DB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74" y="544541"/>
            <a:ext cx="5974683" cy="36933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СОДЕРЖАНИЕ </a:t>
            </a:r>
            <a:r>
              <a:rPr lang="ru-RU" dirty="0" err="1" smtClean="0">
                <a:solidFill>
                  <a:schemeClr val="tx2"/>
                </a:solidFill>
              </a:rPr>
              <a:t>вебинара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1" name="Нижний колонтитул 2">
            <a:extLst>
              <a:ext uri="{FF2B5EF4-FFF2-40B4-BE49-F238E27FC236}">
                <a16:creationId xmlns:a16="http://schemas.microsoft.com/office/drawing/2014/main" id="{4D1E93D6-CCC5-F7B2-E9ED-6A4F45EC7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1687" y="6376907"/>
            <a:ext cx="6076470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7A755CCC-D7B4-41AF-A0BD-8A7AF47CF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7" name="Прямоугольник 36" hidden="1">
            <a:extLst>
              <a:ext uri="{FF2B5EF4-FFF2-40B4-BE49-F238E27FC236}">
                <a16:creationId xmlns:a16="http://schemas.microsoft.com/office/drawing/2014/main" id="{B41A9612-7826-467B-8B63-714BB7BC5CFC}"/>
              </a:ext>
            </a:extLst>
          </p:cNvPr>
          <p:cNvSpPr/>
          <p:nvPr/>
        </p:nvSpPr>
        <p:spPr>
          <a:xfrm>
            <a:off x="6819900" y="0"/>
            <a:ext cx="53720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97E6A3FF-ED66-4F24-9AC8-48FD2AA50D3D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FEAE060-A40B-4189-BEF5-5C25C1DF75E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ЭКОПСИ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D717A3-2F72-4AFD-A634-A7EAE8D0BD90}"/>
              </a:ext>
            </a:extLst>
          </p:cNvPr>
          <p:cNvSpPr txBox="1"/>
          <p:nvPr/>
        </p:nvSpPr>
        <p:spPr>
          <a:xfrm>
            <a:off x="639762" y="2001929"/>
            <a:ext cx="2380322" cy="492443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solidFill>
                  <a:schemeClr val="bg1"/>
                </a:solidFill>
                <a:cs typeface="Arial"/>
                <a:sym typeface="Arial"/>
              </a:rPr>
              <a:t>Заголовок блока</a:t>
            </a:r>
          </a:p>
          <a:p>
            <a:pPr>
              <a:buClr>
                <a:srgbClr val="000000"/>
              </a:buClr>
            </a:pPr>
            <a:r>
              <a:rPr lang="ru-RU" sz="1600" b="1" kern="0" dirty="0">
                <a:solidFill>
                  <a:schemeClr val="bg1"/>
                </a:solidFill>
                <a:cs typeface="Arial"/>
                <a:sym typeface="Arial"/>
              </a:rPr>
              <a:t>в 2 строки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8" name="Группа 37"/>
          <p:cNvGrpSpPr/>
          <p:nvPr/>
        </p:nvGrpSpPr>
        <p:grpSpPr>
          <a:xfrm>
            <a:off x="-198873" y="2396506"/>
            <a:ext cx="7277101" cy="1077218"/>
            <a:chOff x="56310" y="2613545"/>
            <a:chExt cx="7277101" cy="1077218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78B52B55-C15C-4459-9F83-A670F5AD0A21}"/>
                </a:ext>
              </a:extLst>
            </p:cNvPr>
            <p:cNvSpPr/>
            <p:nvPr/>
          </p:nvSpPr>
          <p:spPr>
            <a:xfrm>
              <a:off x="1161524" y="2774299"/>
              <a:ext cx="61718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 smtClean="0">
                  <a:solidFill>
                    <a:srgbClr val="3A5268"/>
                  </a:solidFill>
                </a:rPr>
                <a:t>Классические ошибки руководителей при делегировании</a:t>
              </a:r>
              <a:endParaRPr lang="ru-RU" sz="2000" spc="30" dirty="0">
                <a:solidFill>
                  <a:srgbClr val="3A5268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10" y="2613545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2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-198873" y="3413101"/>
            <a:ext cx="7277101" cy="1077218"/>
            <a:chOff x="56310" y="3630140"/>
            <a:chExt cx="7277101" cy="1077218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16C163A4-7C77-4FAD-B60A-BAB8A0985D83}"/>
                </a:ext>
              </a:extLst>
            </p:cNvPr>
            <p:cNvSpPr/>
            <p:nvPr/>
          </p:nvSpPr>
          <p:spPr>
            <a:xfrm>
              <a:off x="1159702" y="3955622"/>
              <a:ext cx="61737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 smtClean="0">
                  <a:solidFill>
                    <a:srgbClr val="3A5268"/>
                  </a:solidFill>
                </a:rPr>
                <a:t>Принципы делегирования и контроля</a:t>
              </a:r>
              <a:endParaRPr lang="ru-RU" sz="2000" spc="30" dirty="0">
                <a:solidFill>
                  <a:srgbClr val="3A5268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10" y="3630140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3</a:t>
              </a:r>
              <a:endParaRPr lang="ru-RU" sz="6400" b="1" spc="4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-226998" y="1417154"/>
            <a:ext cx="7330581" cy="1077218"/>
            <a:chOff x="28185" y="1634193"/>
            <a:chExt cx="7330581" cy="1077218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1D6478C4-7833-4404-A8AB-444BFD0A0493}"/>
                </a:ext>
              </a:extLst>
            </p:cNvPr>
            <p:cNvSpPr/>
            <p:nvPr/>
          </p:nvSpPr>
          <p:spPr>
            <a:xfrm>
              <a:off x="1085621" y="1962841"/>
              <a:ext cx="62731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30" dirty="0" smtClean="0">
                  <a:solidFill>
                    <a:srgbClr val="3A5268"/>
                  </a:solidFill>
                </a:rPr>
                <a:t>Что такое «Делегирование и контроль»</a:t>
              </a:r>
              <a:endParaRPr lang="ru-RU" sz="2000" spc="30" dirty="0">
                <a:solidFill>
                  <a:srgbClr val="3A5268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185" y="1634193"/>
              <a:ext cx="1341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6400" b="1" spc="40" dirty="0">
                  <a:solidFill>
                    <a:schemeClr val="accent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84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Определение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9"/>
          </p:nvPr>
        </p:nvSpPr>
        <p:spPr>
          <a:xfrm>
            <a:off x="1581642" y="1767840"/>
            <a:ext cx="5827343" cy="4758464"/>
          </a:xfrm>
        </p:spPr>
        <p:txBody>
          <a:bodyPr/>
          <a:lstStyle/>
          <a:p>
            <a:pPr marL="0" indent="0">
              <a:spcAft>
                <a:spcPts val="1600"/>
              </a:spcAft>
              <a:buNone/>
            </a:pPr>
            <a:r>
              <a:rPr lang="ru-RU" sz="2000" b="1" dirty="0">
                <a:solidFill>
                  <a:schemeClr val="accent1"/>
                </a:solidFill>
              </a:rPr>
              <a:t>Делегирование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>
                <a:solidFill>
                  <a:srgbClr val="445A71"/>
                </a:solidFill>
              </a:rPr>
              <a:t>— это передача сотруднику полномочий и ответственности за конкретный участок работы и за результат, который необходимо получить на этом участке.</a:t>
            </a:r>
          </a:p>
        </p:txBody>
      </p:sp>
      <p:grpSp>
        <p:nvGrpSpPr>
          <p:cNvPr id="6" name="Группа 23"/>
          <p:cNvGrpSpPr/>
          <p:nvPr/>
        </p:nvGrpSpPr>
        <p:grpSpPr>
          <a:xfrm>
            <a:off x="406400" y="1797759"/>
            <a:ext cx="898659" cy="897701"/>
            <a:chOff x="1011237" y="1274763"/>
            <a:chExt cx="1490663" cy="148907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1237" y="1274763"/>
              <a:ext cx="1490663" cy="1489074"/>
            </a:xfrm>
            <a:custGeom>
              <a:avLst/>
              <a:gdLst>
                <a:gd name="T0" fmla="*/ 0 w 780"/>
                <a:gd name="T1" fmla="*/ 780 h 780"/>
                <a:gd name="T2" fmla="*/ 169 w 780"/>
                <a:gd name="T3" fmla="*/ 621 h 780"/>
                <a:gd name="T4" fmla="*/ 208 w 780"/>
                <a:gd name="T5" fmla="*/ 606 h 780"/>
                <a:gd name="T6" fmla="*/ 704 w 780"/>
                <a:gd name="T7" fmla="*/ 606 h 780"/>
                <a:gd name="T8" fmla="*/ 780 w 780"/>
                <a:gd name="T9" fmla="*/ 529 h 780"/>
                <a:gd name="T10" fmla="*/ 780 w 780"/>
                <a:gd name="T11" fmla="*/ 77 h 780"/>
                <a:gd name="T12" fmla="*/ 703 w 780"/>
                <a:gd name="T13" fmla="*/ 1 h 780"/>
                <a:gd name="T14" fmla="*/ 78 w 780"/>
                <a:gd name="T15" fmla="*/ 1 h 780"/>
                <a:gd name="T16" fmla="*/ 0 w 780"/>
                <a:gd name="T17" fmla="*/ 78 h 780"/>
                <a:gd name="T18" fmla="*/ 0 w 780"/>
                <a:gd name="T19" fmla="*/ 614 h 780"/>
                <a:gd name="T20" fmla="*/ 0 w 780"/>
                <a:gd name="T21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780">
                  <a:moveTo>
                    <a:pt x="0" y="780"/>
                  </a:moveTo>
                  <a:cubicBezTo>
                    <a:pt x="60" y="724"/>
                    <a:pt x="115" y="673"/>
                    <a:pt x="169" y="621"/>
                  </a:cubicBezTo>
                  <a:cubicBezTo>
                    <a:pt x="180" y="610"/>
                    <a:pt x="192" y="606"/>
                    <a:pt x="208" y="606"/>
                  </a:cubicBezTo>
                  <a:cubicBezTo>
                    <a:pt x="373" y="607"/>
                    <a:pt x="538" y="606"/>
                    <a:pt x="704" y="606"/>
                  </a:cubicBezTo>
                  <a:cubicBezTo>
                    <a:pt x="757" y="606"/>
                    <a:pt x="780" y="583"/>
                    <a:pt x="780" y="529"/>
                  </a:cubicBezTo>
                  <a:cubicBezTo>
                    <a:pt x="780" y="379"/>
                    <a:pt x="780" y="228"/>
                    <a:pt x="780" y="77"/>
                  </a:cubicBezTo>
                  <a:cubicBezTo>
                    <a:pt x="780" y="24"/>
                    <a:pt x="756" y="1"/>
                    <a:pt x="703" y="1"/>
                  </a:cubicBezTo>
                  <a:cubicBezTo>
                    <a:pt x="495" y="0"/>
                    <a:pt x="286" y="1"/>
                    <a:pt x="78" y="1"/>
                  </a:cubicBezTo>
                  <a:cubicBezTo>
                    <a:pt x="23" y="1"/>
                    <a:pt x="0" y="24"/>
                    <a:pt x="0" y="78"/>
                  </a:cubicBezTo>
                  <a:cubicBezTo>
                    <a:pt x="0" y="257"/>
                    <a:pt x="0" y="435"/>
                    <a:pt x="0" y="614"/>
                  </a:cubicBezTo>
                  <a:cubicBezTo>
                    <a:pt x="0" y="667"/>
                    <a:pt x="0" y="721"/>
                    <a:pt x="0" y="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82775" y="1566863"/>
              <a:ext cx="282575" cy="574675"/>
            </a:xfrm>
            <a:custGeom>
              <a:avLst/>
              <a:gdLst>
                <a:gd name="T0" fmla="*/ 41 w 148"/>
                <a:gd name="T1" fmla="*/ 301 h 301"/>
                <a:gd name="T2" fmla="*/ 1 w 148"/>
                <a:gd name="T3" fmla="*/ 301 h 301"/>
                <a:gd name="T4" fmla="*/ 42 w 148"/>
                <a:gd name="T5" fmla="*/ 130 h 301"/>
                <a:gd name="T6" fmla="*/ 0 w 148"/>
                <a:gd name="T7" fmla="*/ 128 h 301"/>
                <a:gd name="T8" fmla="*/ 0 w 148"/>
                <a:gd name="T9" fmla="*/ 0 h 301"/>
                <a:gd name="T10" fmla="*/ 125 w 148"/>
                <a:gd name="T11" fmla="*/ 0 h 301"/>
                <a:gd name="T12" fmla="*/ 41 w 148"/>
                <a:gd name="T1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1" y="301"/>
                  </a:moveTo>
                  <a:cubicBezTo>
                    <a:pt x="29" y="301"/>
                    <a:pt x="16" y="301"/>
                    <a:pt x="1" y="301"/>
                  </a:cubicBezTo>
                  <a:cubicBezTo>
                    <a:pt x="18" y="244"/>
                    <a:pt x="40" y="190"/>
                    <a:pt x="42" y="130"/>
                  </a:cubicBezTo>
                  <a:cubicBezTo>
                    <a:pt x="27" y="129"/>
                    <a:pt x="14" y="129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5" y="0"/>
                  </a:cubicBezTo>
                  <a:cubicBezTo>
                    <a:pt x="148" y="116"/>
                    <a:pt x="105" y="211"/>
                    <a:pt x="41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70025" y="1566863"/>
              <a:ext cx="282575" cy="574675"/>
            </a:xfrm>
            <a:custGeom>
              <a:avLst/>
              <a:gdLst>
                <a:gd name="T0" fmla="*/ 42 w 148"/>
                <a:gd name="T1" fmla="*/ 130 h 301"/>
                <a:gd name="T2" fmla="*/ 0 w 148"/>
                <a:gd name="T3" fmla="*/ 128 h 301"/>
                <a:gd name="T4" fmla="*/ 0 w 148"/>
                <a:gd name="T5" fmla="*/ 0 h 301"/>
                <a:gd name="T6" fmla="*/ 125 w 148"/>
                <a:gd name="T7" fmla="*/ 0 h 301"/>
                <a:gd name="T8" fmla="*/ 40 w 148"/>
                <a:gd name="T9" fmla="*/ 301 h 301"/>
                <a:gd name="T10" fmla="*/ 0 w 148"/>
                <a:gd name="T11" fmla="*/ 301 h 301"/>
                <a:gd name="T12" fmla="*/ 42 w 148"/>
                <a:gd name="T13" fmla="*/ 1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2" y="130"/>
                  </a:moveTo>
                  <a:cubicBezTo>
                    <a:pt x="27" y="129"/>
                    <a:pt x="14" y="129"/>
                    <a:pt x="0" y="128"/>
                  </a:cubicBezTo>
                  <a:cubicBezTo>
                    <a:pt x="0" y="86"/>
                    <a:pt x="0" y="43"/>
                    <a:pt x="0" y="0"/>
                  </a:cubicBezTo>
                  <a:cubicBezTo>
                    <a:pt x="42" y="0"/>
                    <a:pt x="83" y="0"/>
                    <a:pt x="125" y="0"/>
                  </a:cubicBezTo>
                  <a:cubicBezTo>
                    <a:pt x="148" y="115"/>
                    <a:pt x="105" y="211"/>
                    <a:pt x="40" y="301"/>
                  </a:cubicBezTo>
                  <a:cubicBezTo>
                    <a:pt x="28" y="301"/>
                    <a:pt x="16" y="301"/>
                    <a:pt x="0" y="301"/>
                  </a:cubicBezTo>
                  <a:cubicBezTo>
                    <a:pt x="18" y="244"/>
                    <a:pt x="39" y="190"/>
                    <a:pt x="4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D95BF05-7F34-4A2E-844C-F39C30AB8856}"/>
              </a:ext>
            </a:extLst>
          </p:cNvPr>
          <p:cNvGrpSpPr/>
          <p:nvPr/>
        </p:nvGrpSpPr>
        <p:grpSpPr>
          <a:xfrm>
            <a:off x="7405801" y="1347248"/>
            <a:ext cx="4183113" cy="4780957"/>
            <a:chOff x="5607831" y="829822"/>
            <a:chExt cx="3298984" cy="3776776"/>
          </a:xfrm>
        </p:grpSpPr>
        <p:sp>
          <p:nvSpPr>
            <p:cNvPr id="41" name="Freeform 138">
              <a:extLst>
                <a:ext uri="{FF2B5EF4-FFF2-40B4-BE49-F238E27FC236}">
                  <a16:creationId xmlns:a16="http://schemas.microsoft.com/office/drawing/2014/main" id="{166AD3B3-CB8A-4254-AF39-C60E9B37A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680" y="3611554"/>
              <a:ext cx="155301" cy="155302"/>
            </a:xfrm>
            <a:custGeom>
              <a:avLst/>
              <a:gdLst>
                <a:gd name="T0" fmla="*/ 268 w 536"/>
                <a:gd name="T1" fmla="*/ 502 h 537"/>
                <a:gd name="T2" fmla="*/ 268 w 536"/>
                <a:gd name="T3" fmla="*/ 502 h 537"/>
                <a:gd name="T4" fmla="*/ 268 w 536"/>
                <a:gd name="T5" fmla="*/ 502 h 537"/>
                <a:gd name="T6" fmla="*/ 268 w 536"/>
                <a:gd name="T7" fmla="*/ 502 h 537"/>
                <a:gd name="T8" fmla="*/ 34 w 536"/>
                <a:gd name="T9" fmla="*/ 267 h 537"/>
                <a:gd name="T10" fmla="*/ 268 w 536"/>
                <a:gd name="T11" fmla="*/ 33 h 537"/>
                <a:gd name="T12" fmla="*/ 502 w 536"/>
                <a:gd name="T13" fmla="*/ 267 h 537"/>
                <a:gd name="T14" fmla="*/ 268 w 536"/>
                <a:gd name="T15" fmla="*/ 502 h 537"/>
                <a:gd name="T16" fmla="*/ 268 w 536"/>
                <a:gd name="T17" fmla="*/ 0 h 537"/>
                <a:gd name="T18" fmla="*/ 268 w 536"/>
                <a:gd name="T19" fmla="*/ 0 h 537"/>
                <a:gd name="T20" fmla="*/ 268 w 536"/>
                <a:gd name="T21" fmla="*/ 0 h 537"/>
                <a:gd name="T22" fmla="*/ 268 w 536"/>
                <a:gd name="T23" fmla="*/ 0 h 537"/>
                <a:gd name="T24" fmla="*/ 0 w 536"/>
                <a:gd name="T25" fmla="*/ 267 h 537"/>
                <a:gd name="T26" fmla="*/ 268 w 536"/>
                <a:gd name="T27" fmla="*/ 536 h 537"/>
                <a:gd name="T28" fmla="*/ 535 w 536"/>
                <a:gd name="T29" fmla="*/ 267 h 537"/>
                <a:gd name="T30" fmla="*/ 268 w 536"/>
                <a:gd name="T31" fmla="*/ 0 h 537"/>
                <a:gd name="T32" fmla="*/ 358 w 536"/>
                <a:gd name="T33" fmla="*/ 205 h 537"/>
                <a:gd name="T34" fmla="*/ 358 w 536"/>
                <a:gd name="T35" fmla="*/ 205 h 537"/>
                <a:gd name="T36" fmla="*/ 358 w 536"/>
                <a:gd name="T37" fmla="*/ 205 h 537"/>
                <a:gd name="T38" fmla="*/ 251 w 536"/>
                <a:gd name="T39" fmla="*/ 312 h 537"/>
                <a:gd name="T40" fmla="*/ 195 w 536"/>
                <a:gd name="T41" fmla="*/ 255 h 537"/>
                <a:gd name="T42" fmla="*/ 195 w 536"/>
                <a:gd name="T43" fmla="*/ 255 h 537"/>
                <a:gd name="T44" fmla="*/ 172 w 536"/>
                <a:gd name="T45" fmla="*/ 255 h 537"/>
                <a:gd name="T46" fmla="*/ 172 w 536"/>
                <a:gd name="T47" fmla="*/ 278 h 537"/>
                <a:gd name="T48" fmla="*/ 172 w 536"/>
                <a:gd name="T49" fmla="*/ 278 h 537"/>
                <a:gd name="T50" fmla="*/ 236 w 536"/>
                <a:gd name="T51" fmla="*/ 342 h 537"/>
                <a:gd name="T52" fmla="*/ 236 w 536"/>
                <a:gd name="T53" fmla="*/ 342 h 537"/>
                <a:gd name="T54" fmla="*/ 239 w 536"/>
                <a:gd name="T55" fmla="*/ 346 h 537"/>
                <a:gd name="T56" fmla="*/ 251 w 536"/>
                <a:gd name="T57" fmla="*/ 351 h 537"/>
                <a:gd name="T58" fmla="*/ 263 w 536"/>
                <a:gd name="T59" fmla="*/ 346 h 537"/>
                <a:gd name="T60" fmla="*/ 266 w 536"/>
                <a:gd name="T61" fmla="*/ 342 h 537"/>
                <a:gd name="T62" fmla="*/ 266 w 536"/>
                <a:gd name="T63" fmla="*/ 342 h 537"/>
                <a:gd name="T64" fmla="*/ 380 w 536"/>
                <a:gd name="T65" fmla="*/ 228 h 537"/>
                <a:gd name="T66" fmla="*/ 380 w 536"/>
                <a:gd name="T67" fmla="*/ 228 h 537"/>
                <a:gd name="T68" fmla="*/ 380 w 536"/>
                <a:gd name="T69" fmla="*/ 205 h 537"/>
                <a:gd name="T70" fmla="*/ 358 w 536"/>
                <a:gd name="T71" fmla="*/ 20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6" h="537">
                  <a:moveTo>
                    <a:pt x="268" y="502"/>
                  </a:moveTo>
                  <a:lnTo>
                    <a:pt x="268" y="502"/>
                  </a:lnTo>
                  <a:lnTo>
                    <a:pt x="268" y="502"/>
                  </a:lnTo>
                  <a:lnTo>
                    <a:pt x="268" y="502"/>
                  </a:lnTo>
                  <a:cubicBezTo>
                    <a:pt x="138" y="502"/>
                    <a:pt x="34" y="397"/>
                    <a:pt x="34" y="267"/>
                  </a:cubicBezTo>
                  <a:cubicBezTo>
                    <a:pt x="34" y="138"/>
                    <a:pt x="138" y="33"/>
                    <a:pt x="268" y="33"/>
                  </a:cubicBezTo>
                  <a:cubicBezTo>
                    <a:pt x="397" y="33"/>
                    <a:pt x="502" y="138"/>
                    <a:pt x="502" y="267"/>
                  </a:cubicBezTo>
                  <a:cubicBezTo>
                    <a:pt x="502" y="397"/>
                    <a:pt x="397" y="502"/>
                    <a:pt x="268" y="502"/>
                  </a:cubicBez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cubicBezTo>
                    <a:pt x="120" y="0"/>
                    <a:pt x="0" y="119"/>
                    <a:pt x="0" y="267"/>
                  </a:cubicBezTo>
                  <a:cubicBezTo>
                    <a:pt x="0" y="415"/>
                    <a:pt x="120" y="536"/>
                    <a:pt x="268" y="536"/>
                  </a:cubicBezTo>
                  <a:cubicBezTo>
                    <a:pt x="416" y="536"/>
                    <a:pt x="535" y="415"/>
                    <a:pt x="535" y="267"/>
                  </a:cubicBezTo>
                  <a:cubicBezTo>
                    <a:pt x="535" y="119"/>
                    <a:pt x="416" y="0"/>
                    <a:pt x="268" y="0"/>
                  </a:cubicBezTo>
                  <a:close/>
                  <a:moveTo>
                    <a:pt x="358" y="205"/>
                  </a:moveTo>
                  <a:lnTo>
                    <a:pt x="358" y="205"/>
                  </a:lnTo>
                  <a:lnTo>
                    <a:pt x="358" y="205"/>
                  </a:lnTo>
                  <a:lnTo>
                    <a:pt x="251" y="312"/>
                  </a:lnTo>
                  <a:lnTo>
                    <a:pt x="195" y="255"/>
                  </a:lnTo>
                  <a:lnTo>
                    <a:pt x="195" y="255"/>
                  </a:lnTo>
                  <a:cubicBezTo>
                    <a:pt x="188" y="250"/>
                    <a:pt x="179" y="250"/>
                    <a:pt x="172" y="255"/>
                  </a:cubicBezTo>
                  <a:cubicBezTo>
                    <a:pt x="166" y="262"/>
                    <a:pt x="166" y="272"/>
                    <a:pt x="172" y="278"/>
                  </a:cubicBezTo>
                  <a:lnTo>
                    <a:pt x="172" y="278"/>
                  </a:lnTo>
                  <a:lnTo>
                    <a:pt x="236" y="342"/>
                  </a:lnTo>
                  <a:lnTo>
                    <a:pt x="236" y="342"/>
                  </a:lnTo>
                  <a:cubicBezTo>
                    <a:pt x="237" y="343"/>
                    <a:pt x="238" y="346"/>
                    <a:pt x="239" y="346"/>
                  </a:cubicBezTo>
                  <a:cubicBezTo>
                    <a:pt x="242" y="350"/>
                    <a:pt x="247" y="351"/>
                    <a:pt x="251" y="351"/>
                  </a:cubicBezTo>
                  <a:cubicBezTo>
                    <a:pt x="255" y="351"/>
                    <a:pt x="259" y="350"/>
                    <a:pt x="263" y="346"/>
                  </a:cubicBezTo>
                  <a:cubicBezTo>
                    <a:pt x="264" y="346"/>
                    <a:pt x="265" y="343"/>
                    <a:pt x="266" y="342"/>
                  </a:cubicBezTo>
                  <a:lnTo>
                    <a:pt x="266" y="342"/>
                  </a:lnTo>
                  <a:lnTo>
                    <a:pt x="380" y="228"/>
                  </a:lnTo>
                  <a:lnTo>
                    <a:pt x="380" y="228"/>
                  </a:lnTo>
                  <a:cubicBezTo>
                    <a:pt x="386" y="222"/>
                    <a:pt x="386" y="212"/>
                    <a:pt x="380" y="205"/>
                  </a:cubicBezTo>
                  <a:cubicBezTo>
                    <a:pt x="374" y="199"/>
                    <a:pt x="363" y="199"/>
                    <a:pt x="358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9" b="0" i="0" u="none" strike="noStrike" kern="0" cap="none" spc="0" normalizeH="0" baseline="0" noProof="0">
                <a:ln>
                  <a:noFill/>
                </a:ln>
                <a:solidFill>
                  <a:srgbClr val="2F343C"/>
                </a:solidFill>
                <a:effectLst/>
                <a:uLnTx/>
                <a:uFillTx/>
              </a:endParaRP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6E3E38A9-2193-4B2A-A43A-37C2BF5D8DD5}"/>
                </a:ext>
              </a:extLst>
            </p:cNvPr>
            <p:cNvGrpSpPr/>
            <p:nvPr/>
          </p:nvGrpSpPr>
          <p:grpSpPr>
            <a:xfrm flipH="1">
              <a:off x="6194092" y="1970358"/>
              <a:ext cx="2019778" cy="1969087"/>
              <a:chOff x="4082140" y="1944697"/>
              <a:chExt cx="3984154" cy="3984154"/>
            </a:xfrm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5AF9FF09-2CC3-40AB-952C-9A261A04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730" y="2148405"/>
                <a:ext cx="1164454" cy="809148"/>
              </a:xfrm>
              <a:custGeom>
                <a:avLst/>
                <a:gdLst>
                  <a:gd name="T0" fmla="*/ 0 w 519"/>
                  <a:gd name="T1" fmla="*/ 361 h 361"/>
                  <a:gd name="T2" fmla="*/ 519 w 519"/>
                  <a:gd name="T3" fmla="*/ 361 h 361"/>
                  <a:gd name="T4" fmla="*/ 519 w 519"/>
                  <a:gd name="T5" fmla="*/ 0 h 361"/>
                  <a:gd name="T6" fmla="*/ 137 w 519"/>
                  <a:gd name="T7" fmla="*/ 0 h 361"/>
                  <a:gd name="T8" fmla="*/ 0 w 519"/>
                  <a:gd name="T9" fmla="*/ 137 h 361"/>
                  <a:gd name="T10" fmla="*/ 0 w 519"/>
                  <a:gd name="T11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361">
                    <a:moveTo>
                      <a:pt x="0" y="361"/>
                    </a:moveTo>
                    <a:cubicBezTo>
                      <a:pt x="519" y="361"/>
                      <a:pt x="519" y="361"/>
                      <a:pt x="519" y="361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1"/>
                      <a:pt x="0" y="137"/>
                    </a:cubicBez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C80C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F4E00705-24ED-44E2-AC3D-73ABF705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3437" y="2924392"/>
                <a:ext cx="809148" cy="1163506"/>
              </a:xfrm>
              <a:custGeom>
                <a:avLst/>
                <a:gdLst>
                  <a:gd name="T0" fmla="*/ 0 w 361"/>
                  <a:gd name="T1" fmla="*/ 0 h 519"/>
                  <a:gd name="T2" fmla="*/ 0 w 361"/>
                  <a:gd name="T3" fmla="*/ 519 h 519"/>
                  <a:gd name="T4" fmla="*/ 361 w 361"/>
                  <a:gd name="T5" fmla="*/ 519 h 519"/>
                  <a:gd name="T6" fmla="*/ 361 w 361"/>
                  <a:gd name="T7" fmla="*/ 137 h 519"/>
                  <a:gd name="T8" fmla="*/ 224 w 361"/>
                  <a:gd name="T9" fmla="*/ 0 h 519"/>
                  <a:gd name="T10" fmla="*/ 0 w 361"/>
                  <a:gd name="T11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519">
                    <a:moveTo>
                      <a:pt x="0" y="0"/>
                    </a:moveTo>
                    <a:cubicBezTo>
                      <a:pt x="0" y="519"/>
                      <a:pt x="0" y="519"/>
                      <a:pt x="0" y="519"/>
                    </a:cubicBezTo>
                    <a:cubicBezTo>
                      <a:pt x="361" y="519"/>
                      <a:pt x="361" y="519"/>
                      <a:pt x="361" y="519"/>
                    </a:cubicBezTo>
                    <a:cubicBezTo>
                      <a:pt x="361" y="137"/>
                      <a:pt x="361" y="137"/>
                      <a:pt x="361" y="137"/>
                    </a:cubicBezTo>
                    <a:cubicBezTo>
                      <a:pt x="361" y="62"/>
                      <a:pt x="300" y="0"/>
                      <a:pt x="2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C0E955E4-1119-4D32-AFFB-AD9D68352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093" y="4913152"/>
                <a:ext cx="1163506" cy="809148"/>
              </a:xfrm>
              <a:custGeom>
                <a:avLst/>
                <a:gdLst>
                  <a:gd name="T0" fmla="*/ 519 w 519"/>
                  <a:gd name="T1" fmla="*/ 0 h 361"/>
                  <a:gd name="T2" fmla="*/ 0 w 519"/>
                  <a:gd name="T3" fmla="*/ 0 h 361"/>
                  <a:gd name="T4" fmla="*/ 0 w 519"/>
                  <a:gd name="T5" fmla="*/ 361 h 361"/>
                  <a:gd name="T6" fmla="*/ 382 w 519"/>
                  <a:gd name="T7" fmla="*/ 361 h 361"/>
                  <a:gd name="T8" fmla="*/ 519 w 519"/>
                  <a:gd name="T9" fmla="*/ 224 h 361"/>
                  <a:gd name="T10" fmla="*/ 519 w 519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361">
                    <a:moveTo>
                      <a:pt x="5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382" y="361"/>
                      <a:pt x="382" y="361"/>
                      <a:pt x="382" y="361"/>
                    </a:cubicBezTo>
                    <a:cubicBezTo>
                      <a:pt x="457" y="361"/>
                      <a:pt x="519" y="300"/>
                      <a:pt x="519" y="224"/>
                    </a:cubicBez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E0304D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A6717A91-007C-4D31-8127-105724533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691" y="3782808"/>
                <a:ext cx="809148" cy="1163506"/>
              </a:xfrm>
              <a:custGeom>
                <a:avLst/>
                <a:gdLst>
                  <a:gd name="T0" fmla="*/ 361 w 361"/>
                  <a:gd name="T1" fmla="*/ 519 h 519"/>
                  <a:gd name="T2" fmla="*/ 361 w 361"/>
                  <a:gd name="T3" fmla="*/ 0 h 519"/>
                  <a:gd name="T4" fmla="*/ 0 w 361"/>
                  <a:gd name="T5" fmla="*/ 0 h 519"/>
                  <a:gd name="T6" fmla="*/ 0 w 361"/>
                  <a:gd name="T7" fmla="*/ 382 h 519"/>
                  <a:gd name="T8" fmla="*/ 137 w 361"/>
                  <a:gd name="T9" fmla="*/ 519 h 519"/>
                  <a:gd name="T10" fmla="*/ 361 w 361"/>
                  <a:gd name="T11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519">
                    <a:moveTo>
                      <a:pt x="361" y="519"/>
                    </a:moveTo>
                    <a:cubicBezTo>
                      <a:pt x="361" y="0"/>
                      <a:pt x="361" y="0"/>
                      <a:pt x="36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0" y="458"/>
                      <a:pt x="61" y="519"/>
                      <a:pt x="137" y="519"/>
                    </a:cubicBezTo>
                    <a:lnTo>
                      <a:pt x="361" y="519"/>
                    </a:lnTo>
                    <a:close/>
                  </a:path>
                </a:pathLst>
              </a:custGeom>
              <a:gradFill>
                <a:gsLst>
                  <a:gs pos="0">
                    <a:srgbClr val="15416F">
                      <a:lumMod val="85000"/>
                    </a:srgbClr>
                  </a:gs>
                  <a:gs pos="100000">
                    <a:srgbClr val="15416F">
                      <a:lumMod val="8500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id="{92ED6261-89F2-4AEC-82B5-CFD44A70B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3437" y="2933031"/>
                <a:ext cx="809148" cy="331618"/>
              </a:xfrm>
              <a:custGeom>
                <a:avLst/>
                <a:gdLst>
                  <a:gd name="T0" fmla="*/ 224 w 361"/>
                  <a:gd name="T1" fmla="*/ 0 h 148"/>
                  <a:gd name="T2" fmla="*/ 0 w 361"/>
                  <a:gd name="T3" fmla="*/ 0 h 148"/>
                  <a:gd name="T4" fmla="*/ 0 w 361"/>
                  <a:gd name="T5" fmla="*/ 27 h 148"/>
                  <a:gd name="T6" fmla="*/ 123 w 361"/>
                  <a:gd name="T7" fmla="*/ 27 h 148"/>
                  <a:gd name="T8" fmla="*/ 361 w 361"/>
                  <a:gd name="T9" fmla="*/ 148 h 148"/>
                  <a:gd name="T10" fmla="*/ 361 w 361"/>
                  <a:gd name="T11" fmla="*/ 140 h 148"/>
                  <a:gd name="T12" fmla="*/ 360 w 361"/>
                  <a:gd name="T13" fmla="*/ 123 h 148"/>
                  <a:gd name="T14" fmla="*/ 224 w 361"/>
                  <a:gd name="T1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48">
                    <a:moveTo>
                      <a:pt x="2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287" y="23"/>
                      <a:pt x="346" y="99"/>
                      <a:pt x="361" y="148"/>
                    </a:cubicBezTo>
                    <a:cubicBezTo>
                      <a:pt x="361" y="140"/>
                      <a:pt x="361" y="140"/>
                      <a:pt x="361" y="140"/>
                    </a:cubicBezTo>
                    <a:cubicBezTo>
                      <a:pt x="361" y="134"/>
                      <a:pt x="361" y="129"/>
                      <a:pt x="360" y="123"/>
                    </a:cubicBezTo>
                    <a:cubicBezTo>
                      <a:pt x="353" y="54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rgbClr val="FFC107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id="{79372A71-B711-417C-B8CA-F3754F941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342" y="4913152"/>
                <a:ext cx="331618" cy="809148"/>
              </a:xfrm>
              <a:custGeom>
                <a:avLst/>
                <a:gdLst>
                  <a:gd name="T0" fmla="*/ 148 w 148"/>
                  <a:gd name="T1" fmla="*/ 224 h 361"/>
                  <a:gd name="T2" fmla="*/ 148 w 148"/>
                  <a:gd name="T3" fmla="*/ 0 h 361"/>
                  <a:gd name="T4" fmla="*/ 121 w 148"/>
                  <a:gd name="T5" fmla="*/ 0 h 361"/>
                  <a:gd name="T6" fmla="*/ 121 w 148"/>
                  <a:gd name="T7" fmla="*/ 123 h 361"/>
                  <a:gd name="T8" fmla="*/ 0 w 148"/>
                  <a:gd name="T9" fmla="*/ 361 h 361"/>
                  <a:gd name="T10" fmla="*/ 8 w 148"/>
                  <a:gd name="T11" fmla="*/ 361 h 361"/>
                  <a:gd name="T12" fmla="*/ 25 w 148"/>
                  <a:gd name="T13" fmla="*/ 361 h 361"/>
                  <a:gd name="T14" fmla="*/ 148 w 148"/>
                  <a:gd name="T15" fmla="*/ 22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361">
                    <a:moveTo>
                      <a:pt x="148" y="224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123"/>
                      <a:pt x="121" y="123"/>
                      <a:pt x="121" y="123"/>
                    </a:cubicBezTo>
                    <a:cubicBezTo>
                      <a:pt x="125" y="287"/>
                      <a:pt x="49" y="346"/>
                      <a:pt x="0" y="361"/>
                    </a:cubicBezTo>
                    <a:cubicBezTo>
                      <a:pt x="8" y="361"/>
                      <a:pt x="8" y="361"/>
                      <a:pt x="8" y="361"/>
                    </a:cubicBezTo>
                    <a:cubicBezTo>
                      <a:pt x="14" y="361"/>
                      <a:pt x="19" y="361"/>
                      <a:pt x="25" y="361"/>
                    </a:cubicBezTo>
                    <a:cubicBezTo>
                      <a:pt x="94" y="353"/>
                      <a:pt x="148" y="295"/>
                      <a:pt x="148" y="224"/>
                    </a:cubicBez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1E936FC6-32AD-4DCF-97BE-E8074E8D3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370" y="2148405"/>
                <a:ext cx="329722" cy="809148"/>
              </a:xfrm>
              <a:custGeom>
                <a:avLst/>
                <a:gdLst>
                  <a:gd name="T0" fmla="*/ 0 w 147"/>
                  <a:gd name="T1" fmla="*/ 137 h 361"/>
                  <a:gd name="T2" fmla="*/ 0 w 147"/>
                  <a:gd name="T3" fmla="*/ 361 h 361"/>
                  <a:gd name="T4" fmla="*/ 27 w 147"/>
                  <a:gd name="T5" fmla="*/ 361 h 361"/>
                  <a:gd name="T6" fmla="*/ 27 w 147"/>
                  <a:gd name="T7" fmla="*/ 238 h 361"/>
                  <a:gd name="T8" fmla="*/ 147 w 147"/>
                  <a:gd name="T9" fmla="*/ 0 h 361"/>
                  <a:gd name="T10" fmla="*/ 139 w 147"/>
                  <a:gd name="T11" fmla="*/ 0 h 361"/>
                  <a:gd name="T12" fmla="*/ 123 w 147"/>
                  <a:gd name="T13" fmla="*/ 1 h 361"/>
                  <a:gd name="T14" fmla="*/ 0 w 147"/>
                  <a:gd name="T15" fmla="*/ 13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361">
                    <a:moveTo>
                      <a:pt x="0" y="137"/>
                    </a:moveTo>
                    <a:cubicBezTo>
                      <a:pt x="0" y="361"/>
                      <a:pt x="0" y="361"/>
                      <a:pt x="0" y="361"/>
                    </a:cubicBezTo>
                    <a:cubicBezTo>
                      <a:pt x="27" y="361"/>
                      <a:pt x="27" y="361"/>
                      <a:pt x="27" y="361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2" y="74"/>
                      <a:pt x="98" y="15"/>
                      <a:pt x="147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4" y="0"/>
                      <a:pt x="128" y="0"/>
                      <a:pt x="123" y="1"/>
                    </a:cubicBezTo>
                    <a:cubicBezTo>
                      <a:pt x="54" y="8"/>
                      <a:pt x="0" y="66"/>
                      <a:pt x="0" y="137"/>
                    </a:cubicBezTo>
                    <a:close/>
                  </a:path>
                </a:pathLst>
              </a:custGeom>
              <a:solidFill>
                <a:srgbClr val="C80C47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4EA5685E-B581-43F7-86D5-BDF5FCE41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691" y="4606055"/>
                <a:ext cx="809148" cy="331618"/>
              </a:xfrm>
              <a:custGeom>
                <a:avLst/>
                <a:gdLst>
                  <a:gd name="T0" fmla="*/ 137 w 361"/>
                  <a:gd name="T1" fmla="*/ 148 h 148"/>
                  <a:gd name="T2" fmla="*/ 361 w 361"/>
                  <a:gd name="T3" fmla="*/ 148 h 148"/>
                  <a:gd name="T4" fmla="*/ 361 w 361"/>
                  <a:gd name="T5" fmla="*/ 121 h 148"/>
                  <a:gd name="T6" fmla="*/ 238 w 361"/>
                  <a:gd name="T7" fmla="*/ 121 h 148"/>
                  <a:gd name="T8" fmla="*/ 0 w 361"/>
                  <a:gd name="T9" fmla="*/ 0 h 148"/>
                  <a:gd name="T10" fmla="*/ 0 w 361"/>
                  <a:gd name="T11" fmla="*/ 9 h 148"/>
                  <a:gd name="T12" fmla="*/ 0 w 361"/>
                  <a:gd name="T13" fmla="*/ 25 h 148"/>
                  <a:gd name="T14" fmla="*/ 137 w 361"/>
                  <a:gd name="T1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48">
                    <a:moveTo>
                      <a:pt x="137" y="148"/>
                    </a:moveTo>
                    <a:cubicBezTo>
                      <a:pt x="361" y="148"/>
                      <a:pt x="361" y="148"/>
                      <a:pt x="361" y="148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74" y="126"/>
                      <a:pt x="15" y="5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20"/>
                      <a:pt x="0" y="25"/>
                    </a:cubicBezTo>
                    <a:cubicBezTo>
                      <a:pt x="7" y="94"/>
                      <a:pt x="66" y="148"/>
                      <a:pt x="137" y="148"/>
                    </a:cubicBez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B51ACEB3-3A71-4FCE-AD34-7D80BF9E5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590" y="2148405"/>
                <a:ext cx="518272" cy="809148"/>
              </a:xfrm>
              <a:custGeom>
                <a:avLst/>
                <a:gdLst>
                  <a:gd name="T0" fmla="*/ 450 w 547"/>
                  <a:gd name="T1" fmla="*/ 854 h 854"/>
                  <a:gd name="T2" fmla="*/ 547 w 547"/>
                  <a:gd name="T3" fmla="*/ 854 h 854"/>
                  <a:gd name="T4" fmla="*/ 547 w 547"/>
                  <a:gd name="T5" fmla="*/ 0 h 854"/>
                  <a:gd name="T6" fmla="*/ 450 w 547"/>
                  <a:gd name="T7" fmla="*/ 0 h 854"/>
                  <a:gd name="T8" fmla="*/ 0 w 547"/>
                  <a:gd name="T9" fmla="*/ 428 h 854"/>
                  <a:gd name="T10" fmla="*/ 450 w 547"/>
                  <a:gd name="T11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854">
                    <a:moveTo>
                      <a:pt x="450" y="854"/>
                    </a:moveTo>
                    <a:lnTo>
                      <a:pt x="547" y="854"/>
                    </a:lnTo>
                    <a:lnTo>
                      <a:pt x="547" y="0"/>
                    </a:lnTo>
                    <a:lnTo>
                      <a:pt x="450" y="0"/>
                    </a:lnTo>
                    <a:lnTo>
                      <a:pt x="0" y="428"/>
                    </a:lnTo>
                    <a:lnTo>
                      <a:pt x="450" y="854"/>
                    </a:lnTo>
                    <a:close/>
                  </a:path>
                </a:pathLst>
              </a:custGeom>
              <a:solidFill>
                <a:srgbClr val="FFC107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BD6E1BA4-3DA5-48A4-8B29-73BDF765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3437" y="3565304"/>
                <a:ext cx="809148" cy="518272"/>
              </a:xfrm>
              <a:custGeom>
                <a:avLst/>
                <a:gdLst>
                  <a:gd name="T0" fmla="*/ 854 w 854"/>
                  <a:gd name="T1" fmla="*/ 450 h 547"/>
                  <a:gd name="T2" fmla="*/ 426 w 854"/>
                  <a:gd name="T3" fmla="*/ 0 h 547"/>
                  <a:gd name="T4" fmla="*/ 0 w 854"/>
                  <a:gd name="T5" fmla="*/ 450 h 547"/>
                  <a:gd name="T6" fmla="*/ 0 w 854"/>
                  <a:gd name="T7" fmla="*/ 547 h 547"/>
                  <a:gd name="T8" fmla="*/ 854 w 854"/>
                  <a:gd name="T9" fmla="*/ 547 h 547"/>
                  <a:gd name="T10" fmla="*/ 854 w 854"/>
                  <a:gd name="T11" fmla="*/ 45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4" h="547">
                    <a:moveTo>
                      <a:pt x="854" y="450"/>
                    </a:moveTo>
                    <a:lnTo>
                      <a:pt x="426" y="0"/>
                    </a:lnTo>
                    <a:lnTo>
                      <a:pt x="0" y="450"/>
                    </a:lnTo>
                    <a:lnTo>
                      <a:pt x="0" y="547"/>
                    </a:lnTo>
                    <a:lnTo>
                      <a:pt x="854" y="547"/>
                    </a:lnTo>
                    <a:lnTo>
                      <a:pt x="854" y="450"/>
                    </a:lnTo>
                    <a:close/>
                  </a:path>
                </a:pathLst>
              </a:custGeom>
              <a:solidFill>
                <a:srgbClr val="E0304D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A67A1C79-4AE5-400B-8017-20342E2F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414" y="4913152"/>
                <a:ext cx="518272" cy="809148"/>
              </a:xfrm>
              <a:custGeom>
                <a:avLst/>
                <a:gdLst>
                  <a:gd name="T0" fmla="*/ 0 w 547"/>
                  <a:gd name="T1" fmla="*/ 854 h 854"/>
                  <a:gd name="T2" fmla="*/ 97 w 547"/>
                  <a:gd name="T3" fmla="*/ 854 h 854"/>
                  <a:gd name="T4" fmla="*/ 547 w 547"/>
                  <a:gd name="T5" fmla="*/ 428 h 854"/>
                  <a:gd name="T6" fmla="*/ 97 w 547"/>
                  <a:gd name="T7" fmla="*/ 0 h 854"/>
                  <a:gd name="T8" fmla="*/ 0 w 547"/>
                  <a:gd name="T9" fmla="*/ 0 h 854"/>
                  <a:gd name="T10" fmla="*/ 0 w 547"/>
                  <a:gd name="T11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854">
                    <a:moveTo>
                      <a:pt x="0" y="854"/>
                    </a:moveTo>
                    <a:lnTo>
                      <a:pt x="97" y="854"/>
                    </a:lnTo>
                    <a:lnTo>
                      <a:pt x="547" y="428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611B66A9-CDAB-4F7C-B584-D03AC508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691" y="3787129"/>
                <a:ext cx="809148" cy="518272"/>
              </a:xfrm>
              <a:custGeom>
                <a:avLst/>
                <a:gdLst>
                  <a:gd name="T0" fmla="*/ 0 w 854"/>
                  <a:gd name="T1" fmla="*/ 97 h 547"/>
                  <a:gd name="T2" fmla="*/ 426 w 854"/>
                  <a:gd name="T3" fmla="*/ 547 h 547"/>
                  <a:gd name="T4" fmla="*/ 854 w 854"/>
                  <a:gd name="T5" fmla="*/ 97 h 547"/>
                  <a:gd name="T6" fmla="*/ 854 w 854"/>
                  <a:gd name="T7" fmla="*/ 0 h 547"/>
                  <a:gd name="T8" fmla="*/ 0 w 854"/>
                  <a:gd name="T9" fmla="*/ 0 h 547"/>
                  <a:gd name="T10" fmla="*/ 0 w 854"/>
                  <a:gd name="T11" fmla="*/ 9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4" h="547">
                    <a:moveTo>
                      <a:pt x="0" y="97"/>
                    </a:moveTo>
                    <a:lnTo>
                      <a:pt x="426" y="547"/>
                    </a:lnTo>
                    <a:lnTo>
                      <a:pt x="854" y="97"/>
                    </a:lnTo>
                    <a:lnTo>
                      <a:pt x="854" y="0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442995E4-576E-4C69-A8B5-46BBC8752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915" y="1944697"/>
                <a:ext cx="2116671" cy="1284783"/>
              </a:xfrm>
              <a:custGeom>
                <a:avLst/>
                <a:gdLst>
                  <a:gd name="T0" fmla="*/ 896 w 944"/>
                  <a:gd name="T1" fmla="*/ 438 h 573"/>
                  <a:gd name="T2" fmla="*/ 644 w 944"/>
                  <a:gd name="T3" fmla="*/ 155 h 573"/>
                  <a:gd name="T4" fmla="*/ 502 w 944"/>
                  <a:gd name="T5" fmla="*/ 91 h 573"/>
                  <a:gd name="T6" fmla="*/ 286 w 944"/>
                  <a:gd name="T7" fmla="*/ 91 h 573"/>
                  <a:gd name="T8" fmla="*/ 286 w 944"/>
                  <a:gd name="T9" fmla="*/ 0 h 573"/>
                  <a:gd name="T10" fmla="*/ 0 w 944"/>
                  <a:gd name="T11" fmla="*/ 272 h 573"/>
                  <a:gd name="T12" fmla="*/ 286 w 944"/>
                  <a:gd name="T13" fmla="*/ 544 h 573"/>
                  <a:gd name="T14" fmla="*/ 286 w 944"/>
                  <a:gd name="T15" fmla="*/ 452 h 573"/>
                  <a:gd name="T16" fmla="*/ 706 w 944"/>
                  <a:gd name="T17" fmla="*/ 452 h 573"/>
                  <a:gd name="T18" fmla="*/ 944 w 944"/>
                  <a:gd name="T19" fmla="*/ 573 h 573"/>
                  <a:gd name="T20" fmla="*/ 944 w 944"/>
                  <a:gd name="T21" fmla="*/ 565 h 573"/>
                  <a:gd name="T22" fmla="*/ 896 w 944"/>
                  <a:gd name="T23" fmla="*/ 43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4" h="573">
                    <a:moveTo>
                      <a:pt x="896" y="438"/>
                    </a:moveTo>
                    <a:cubicBezTo>
                      <a:pt x="644" y="155"/>
                      <a:pt x="644" y="155"/>
                      <a:pt x="644" y="155"/>
                    </a:cubicBezTo>
                    <a:cubicBezTo>
                      <a:pt x="608" y="114"/>
                      <a:pt x="556" y="91"/>
                      <a:pt x="502" y="91"/>
                    </a:cubicBezTo>
                    <a:cubicBezTo>
                      <a:pt x="286" y="91"/>
                      <a:pt x="286" y="91"/>
                      <a:pt x="286" y="91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86" y="544"/>
                      <a:pt x="286" y="544"/>
                      <a:pt x="286" y="544"/>
                    </a:cubicBezTo>
                    <a:cubicBezTo>
                      <a:pt x="286" y="452"/>
                      <a:pt x="286" y="452"/>
                      <a:pt x="286" y="452"/>
                    </a:cubicBezTo>
                    <a:cubicBezTo>
                      <a:pt x="706" y="452"/>
                      <a:pt x="706" y="452"/>
                      <a:pt x="706" y="452"/>
                    </a:cubicBezTo>
                    <a:cubicBezTo>
                      <a:pt x="870" y="448"/>
                      <a:pt x="929" y="524"/>
                      <a:pt x="944" y="573"/>
                    </a:cubicBezTo>
                    <a:cubicBezTo>
                      <a:pt x="944" y="565"/>
                      <a:pt x="944" y="565"/>
                      <a:pt x="944" y="565"/>
                    </a:cubicBezTo>
                    <a:cubicBezTo>
                      <a:pt x="944" y="518"/>
                      <a:pt x="927" y="473"/>
                      <a:pt x="896" y="43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B9CF472F-A937-492F-B19D-FF3425885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511" y="3605630"/>
                <a:ext cx="1284783" cy="2116671"/>
              </a:xfrm>
              <a:custGeom>
                <a:avLst/>
                <a:gdLst>
                  <a:gd name="T0" fmla="*/ 573 w 573"/>
                  <a:gd name="T1" fmla="*/ 286 h 944"/>
                  <a:gd name="T2" fmla="*/ 301 w 573"/>
                  <a:gd name="T3" fmla="*/ 0 h 944"/>
                  <a:gd name="T4" fmla="*/ 29 w 573"/>
                  <a:gd name="T5" fmla="*/ 286 h 944"/>
                  <a:gd name="T6" fmla="*/ 121 w 573"/>
                  <a:gd name="T7" fmla="*/ 286 h 944"/>
                  <a:gd name="T8" fmla="*/ 121 w 573"/>
                  <a:gd name="T9" fmla="*/ 706 h 944"/>
                  <a:gd name="T10" fmla="*/ 0 w 573"/>
                  <a:gd name="T11" fmla="*/ 944 h 944"/>
                  <a:gd name="T12" fmla="*/ 8 w 573"/>
                  <a:gd name="T13" fmla="*/ 944 h 944"/>
                  <a:gd name="T14" fmla="*/ 135 w 573"/>
                  <a:gd name="T15" fmla="*/ 896 h 944"/>
                  <a:gd name="T16" fmla="*/ 418 w 573"/>
                  <a:gd name="T17" fmla="*/ 644 h 944"/>
                  <a:gd name="T18" fmla="*/ 482 w 573"/>
                  <a:gd name="T19" fmla="*/ 502 h 944"/>
                  <a:gd name="T20" fmla="*/ 482 w 573"/>
                  <a:gd name="T21" fmla="*/ 286 h 944"/>
                  <a:gd name="T22" fmla="*/ 573 w 573"/>
                  <a:gd name="T23" fmla="*/ 28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3" h="944">
                    <a:moveTo>
                      <a:pt x="573" y="286"/>
                    </a:moveTo>
                    <a:cubicBezTo>
                      <a:pt x="301" y="0"/>
                      <a:pt x="301" y="0"/>
                      <a:pt x="301" y="0"/>
                    </a:cubicBezTo>
                    <a:cubicBezTo>
                      <a:pt x="29" y="286"/>
                      <a:pt x="29" y="286"/>
                      <a:pt x="29" y="286"/>
                    </a:cubicBezTo>
                    <a:cubicBezTo>
                      <a:pt x="121" y="286"/>
                      <a:pt x="121" y="286"/>
                      <a:pt x="121" y="286"/>
                    </a:cubicBezTo>
                    <a:cubicBezTo>
                      <a:pt x="121" y="706"/>
                      <a:pt x="121" y="706"/>
                      <a:pt x="121" y="706"/>
                    </a:cubicBezTo>
                    <a:cubicBezTo>
                      <a:pt x="125" y="870"/>
                      <a:pt x="49" y="929"/>
                      <a:pt x="0" y="944"/>
                    </a:cubicBezTo>
                    <a:cubicBezTo>
                      <a:pt x="8" y="944"/>
                      <a:pt x="8" y="944"/>
                      <a:pt x="8" y="944"/>
                    </a:cubicBezTo>
                    <a:cubicBezTo>
                      <a:pt x="55" y="944"/>
                      <a:pt x="100" y="927"/>
                      <a:pt x="135" y="896"/>
                    </a:cubicBezTo>
                    <a:cubicBezTo>
                      <a:pt x="418" y="644"/>
                      <a:pt x="418" y="644"/>
                      <a:pt x="418" y="644"/>
                    </a:cubicBezTo>
                    <a:cubicBezTo>
                      <a:pt x="459" y="608"/>
                      <a:pt x="482" y="556"/>
                      <a:pt x="482" y="502"/>
                    </a:cubicBezTo>
                    <a:cubicBezTo>
                      <a:pt x="482" y="286"/>
                      <a:pt x="482" y="286"/>
                      <a:pt x="482" y="286"/>
                    </a:cubicBez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E0304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1">
                <a:extLst>
                  <a:ext uri="{FF2B5EF4-FFF2-40B4-BE49-F238E27FC236}">
                    <a16:creationId xmlns:a16="http://schemas.microsoft.com/office/drawing/2014/main" id="{8B146039-DF00-472B-BDD5-42AD3AC44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594" y="4642173"/>
                <a:ext cx="2116671" cy="1286678"/>
              </a:xfrm>
              <a:custGeom>
                <a:avLst/>
                <a:gdLst>
                  <a:gd name="T0" fmla="*/ 944 w 944"/>
                  <a:gd name="T1" fmla="*/ 302 h 574"/>
                  <a:gd name="T2" fmla="*/ 658 w 944"/>
                  <a:gd name="T3" fmla="*/ 30 h 574"/>
                  <a:gd name="T4" fmla="*/ 658 w 944"/>
                  <a:gd name="T5" fmla="*/ 121 h 574"/>
                  <a:gd name="T6" fmla="*/ 238 w 944"/>
                  <a:gd name="T7" fmla="*/ 121 h 574"/>
                  <a:gd name="T8" fmla="*/ 0 w 944"/>
                  <a:gd name="T9" fmla="*/ 0 h 574"/>
                  <a:gd name="T10" fmla="*/ 0 w 944"/>
                  <a:gd name="T11" fmla="*/ 9 h 574"/>
                  <a:gd name="T12" fmla="*/ 48 w 944"/>
                  <a:gd name="T13" fmla="*/ 135 h 574"/>
                  <a:gd name="T14" fmla="*/ 300 w 944"/>
                  <a:gd name="T15" fmla="*/ 418 h 574"/>
                  <a:gd name="T16" fmla="*/ 442 w 944"/>
                  <a:gd name="T17" fmla="*/ 482 h 574"/>
                  <a:gd name="T18" fmla="*/ 658 w 944"/>
                  <a:gd name="T19" fmla="*/ 482 h 574"/>
                  <a:gd name="T20" fmla="*/ 658 w 944"/>
                  <a:gd name="T21" fmla="*/ 574 h 574"/>
                  <a:gd name="T22" fmla="*/ 944 w 944"/>
                  <a:gd name="T23" fmla="*/ 302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4" h="574">
                    <a:moveTo>
                      <a:pt x="944" y="302"/>
                    </a:moveTo>
                    <a:cubicBezTo>
                      <a:pt x="658" y="30"/>
                      <a:pt x="658" y="30"/>
                      <a:pt x="658" y="30"/>
                    </a:cubicBezTo>
                    <a:cubicBezTo>
                      <a:pt x="658" y="121"/>
                      <a:pt x="658" y="121"/>
                      <a:pt x="658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74" y="126"/>
                      <a:pt x="15" y="5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5"/>
                      <a:pt x="17" y="100"/>
                      <a:pt x="48" y="135"/>
                    </a:cubicBezTo>
                    <a:cubicBezTo>
                      <a:pt x="300" y="418"/>
                      <a:pt x="300" y="418"/>
                      <a:pt x="300" y="418"/>
                    </a:cubicBezTo>
                    <a:cubicBezTo>
                      <a:pt x="336" y="459"/>
                      <a:pt x="388" y="482"/>
                      <a:pt x="442" y="482"/>
                    </a:cubicBezTo>
                    <a:cubicBezTo>
                      <a:pt x="658" y="482"/>
                      <a:pt x="658" y="482"/>
                      <a:pt x="658" y="482"/>
                    </a:cubicBezTo>
                    <a:cubicBezTo>
                      <a:pt x="658" y="574"/>
                      <a:pt x="658" y="574"/>
                      <a:pt x="658" y="574"/>
                    </a:cubicBezTo>
                    <a:lnTo>
                      <a:pt x="944" y="302"/>
                    </a:lnTo>
                    <a:close/>
                  </a:path>
                </a:pathLst>
              </a:custGeom>
              <a:solidFill>
                <a:srgbClr val="15416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12">
                <a:extLst>
                  <a:ext uri="{FF2B5EF4-FFF2-40B4-BE49-F238E27FC236}">
                    <a16:creationId xmlns:a16="http://schemas.microsoft.com/office/drawing/2014/main" id="{5700F3FB-9978-470D-A304-570E32D1F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140" y="2148405"/>
                <a:ext cx="1284783" cy="2116671"/>
              </a:xfrm>
              <a:custGeom>
                <a:avLst/>
                <a:gdLst>
                  <a:gd name="T0" fmla="*/ 453 w 573"/>
                  <a:gd name="T1" fmla="*/ 238 h 944"/>
                  <a:gd name="T2" fmla="*/ 573 w 573"/>
                  <a:gd name="T3" fmla="*/ 0 h 944"/>
                  <a:gd name="T4" fmla="*/ 565 w 573"/>
                  <a:gd name="T5" fmla="*/ 0 h 944"/>
                  <a:gd name="T6" fmla="*/ 439 w 573"/>
                  <a:gd name="T7" fmla="*/ 48 h 944"/>
                  <a:gd name="T8" fmla="*/ 155 w 573"/>
                  <a:gd name="T9" fmla="*/ 300 h 944"/>
                  <a:gd name="T10" fmla="*/ 92 w 573"/>
                  <a:gd name="T11" fmla="*/ 442 h 944"/>
                  <a:gd name="T12" fmla="*/ 92 w 573"/>
                  <a:gd name="T13" fmla="*/ 658 h 944"/>
                  <a:gd name="T14" fmla="*/ 0 w 573"/>
                  <a:gd name="T15" fmla="*/ 658 h 944"/>
                  <a:gd name="T16" fmla="*/ 272 w 573"/>
                  <a:gd name="T17" fmla="*/ 944 h 944"/>
                  <a:gd name="T18" fmla="*/ 544 w 573"/>
                  <a:gd name="T19" fmla="*/ 658 h 944"/>
                  <a:gd name="T20" fmla="*/ 453 w 573"/>
                  <a:gd name="T21" fmla="*/ 658 h 944"/>
                  <a:gd name="T22" fmla="*/ 453 w 573"/>
                  <a:gd name="T23" fmla="*/ 238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3" h="944">
                    <a:moveTo>
                      <a:pt x="453" y="238"/>
                    </a:moveTo>
                    <a:cubicBezTo>
                      <a:pt x="448" y="74"/>
                      <a:pt x="524" y="15"/>
                      <a:pt x="573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518" y="0"/>
                      <a:pt x="473" y="17"/>
                      <a:pt x="439" y="48"/>
                    </a:cubicBezTo>
                    <a:cubicBezTo>
                      <a:pt x="155" y="300"/>
                      <a:pt x="155" y="300"/>
                      <a:pt x="155" y="300"/>
                    </a:cubicBezTo>
                    <a:cubicBezTo>
                      <a:pt x="115" y="336"/>
                      <a:pt x="92" y="388"/>
                      <a:pt x="92" y="442"/>
                    </a:cubicBezTo>
                    <a:cubicBezTo>
                      <a:pt x="92" y="658"/>
                      <a:pt x="92" y="658"/>
                      <a:pt x="92" y="658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272" y="944"/>
                      <a:pt x="272" y="944"/>
                      <a:pt x="272" y="944"/>
                    </a:cubicBezTo>
                    <a:cubicBezTo>
                      <a:pt x="544" y="658"/>
                      <a:pt x="544" y="658"/>
                      <a:pt x="544" y="658"/>
                    </a:cubicBezTo>
                    <a:cubicBezTo>
                      <a:pt x="453" y="658"/>
                      <a:pt x="453" y="658"/>
                      <a:pt x="453" y="658"/>
                    </a:cubicBezTo>
                    <a:lnTo>
                      <a:pt x="453" y="238"/>
                    </a:lnTo>
                    <a:close/>
                  </a:path>
                </a:pathLst>
              </a:custGeom>
              <a:solidFill>
                <a:srgbClr val="C80C47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A0380EB-87D0-4AF3-ADF3-02A78AD5041A}"/>
                  </a:ext>
                </a:extLst>
              </p:cNvPr>
              <p:cNvSpPr txBox="1"/>
              <p:nvPr/>
            </p:nvSpPr>
            <p:spPr>
              <a:xfrm>
                <a:off x="4464315" y="3290079"/>
                <a:ext cx="474307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Д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FCA6485-D690-4B4D-B6D1-AD9492D0AB94}"/>
                  </a:ext>
                </a:extLst>
              </p:cNvPr>
              <p:cNvSpPr txBox="1"/>
              <p:nvPr/>
            </p:nvSpPr>
            <p:spPr>
              <a:xfrm>
                <a:off x="6278757" y="2302836"/>
                <a:ext cx="459344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П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E36AFBF-0C59-401A-8B23-D9E99044A768}"/>
                  </a:ext>
                </a:extLst>
              </p:cNvPr>
              <p:cNvSpPr txBox="1"/>
              <p:nvPr/>
            </p:nvSpPr>
            <p:spPr>
              <a:xfrm>
                <a:off x="7143360" y="4065576"/>
                <a:ext cx="628915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ОС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4075D8-F569-469B-B099-CCE84FF15B8E}"/>
                  </a:ext>
                </a:extLst>
              </p:cNvPr>
              <p:cNvSpPr txBox="1"/>
              <p:nvPr/>
            </p:nvSpPr>
            <p:spPr>
              <a:xfrm>
                <a:off x="5474715" y="5045685"/>
                <a:ext cx="451862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К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6BC106-6E18-45B9-B363-A00713F143AC}"/>
                </a:ext>
              </a:extLst>
            </p:cNvPr>
            <p:cNvSpPr txBox="1"/>
            <p:nvPr/>
          </p:nvSpPr>
          <p:spPr>
            <a:xfrm>
              <a:off x="5828469" y="4346447"/>
              <a:ext cx="1347985" cy="26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Контроль</a:t>
              </a:r>
            </a:p>
          </p:txBody>
        </p:sp>
        <p:cxnSp>
          <p:nvCxnSpPr>
            <p:cNvPr id="44" name="Elbow Connector 6">
              <a:extLst>
                <a:ext uri="{FF2B5EF4-FFF2-40B4-BE49-F238E27FC236}">
                  <a16:creationId xmlns:a16="http://schemas.microsoft.com/office/drawing/2014/main" id="{79171D13-8722-46A7-83D8-F5950887F0C4}"/>
                </a:ext>
              </a:extLst>
            </p:cNvPr>
            <p:cNvCxnSpPr>
              <a:stCxn id="75" idx="3"/>
              <a:endCxn id="43" idx="0"/>
            </p:cNvCxnSpPr>
            <p:nvPr/>
          </p:nvCxnSpPr>
          <p:spPr>
            <a:xfrm rot="10800000" flipV="1">
              <a:off x="6502462" y="3621484"/>
              <a:ext cx="776366" cy="724962"/>
            </a:xfrm>
            <a:prstGeom prst="bentConnector2">
              <a:avLst/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07F57F-117B-489E-86EA-24B30707435E}"/>
                </a:ext>
              </a:extLst>
            </p:cNvPr>
            <p:cNvSpPr txBox="1"/>
            <p:nvPr/>
          </p:nvSpPr>
          <p:spPr>
            <a:xfrm>
              <a:off x="7284975" y="1398638"/>
              <a:ext cx="1612124" cy="26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Планирование</a:t>
              </a:r>
            </a:p>
          </p:txBody>
        </p:sp>
        <p:cxnSp>
          <p:nvCxnSpPr>
            <p:cNvPr id="46" name="Elbow Connector 6">
              <a:extLst>
                <a:ext uri="{FF2B5EF4-FFF2-40B4-BE49-F238E27FC236}">
                  <a16:creationId xmlns:a16="http://schemas.microsoft.com/office/drawing/2014/main" id="{BA24C4F6-01FC-415A-BF40-C0F42F35F150}"/>
                </a:ext>
              </a:extLst>
            </p:cNvPr>
            <p:cNvCxnSpPr>
              <a:stCxn id="73" idx="1"/>
              <a:endCxn id="45" idx="2"/>
            </p:cNvCxnSpPr>
            <p:nvPr/>
          </p:nvCxnSpPr>
          <p:spPr>
            <a:xfrm flipV="1">
              <a:off x="7100289" y="1658790"/>
              <a:ext cx="990748" cy="607098"/>
            </a:xfrm>
            <a:prstGeom prst="bentConnector2">
              <a:avLst/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F6C945-156F-41E8-B3E5-B75A6D4CFE0E}"/>
                </a:ext>
              </a:extLst>
            </p:cNvPr>
            <p:cNvSpPr txBox="1"/>
            <p:nvPr/>
          </p:nvSpPr>
          <p:spPr>
            <a:xfrm>
              <a:off x="7167672" y="4335258"/>
              <a:ext cx="1739143" cy="27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4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Делегирование</a:t>
              </a:r>
            </a:p>
          </p:txBody>
        </p:sp>
        <p:cxnSp>
          <p:nvCxnSpPr>
            <p:cNvPr id="50" name="Elbow Connector 6">
              <a:extLst>
                <a:ext uri="{FF2B5EF4-FFF2-40B4-BE49-F238E27FC236}">
                  <a16:creationId xmlns:a16="http://schemas.microsoft.com/office/drawing/2014/main" id="{1FA01246-7313-40F1-A138-B1A95BE458EB}"/>
                </a:ext>
              </a:extLst>
            </p:cNvPr>
            <p:cNvCxnSpPr>
              <a:stCxn id="72" idx="2"/>
              <a:endCxn id="49" idx="0"/>
            </p:cNvCxnSpPr>
            <p:nvPr/>
          </p:nvCxnSpPr>
          <p:spPr>
            <a:xfrm rot="16200000" flipH="1">
              <a:off x="7237111" y="3535126"/>
              <a:ext cx="1462919" cy="137345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3E053BA-1B72-4063-9C3F-7D27D817596E}"/>
                </a:ext>
              </a:extLst>
            </p:cNvPr>
            <p:cNvSpPr txBox="1"/>
            <p:nvPr/>
          </p:nvSpPr>
          <p:spPr>
            <a:xfrm>
              <a:off x="5819687" y="1388717"/>
              <a:ext cx="1347985" cy="26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Обратная </a:t>
              </a:r>
              <a:r>
                <a:rPr kumimoji="0" lang="ru-RU" sz="14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связь</a:t>
              </a:r>
              <a:endParaRPr kumimoji="0" lang="ru-RU" sz="1400" b="0" i="0" u="none" strike="noStrike" kern="0" cap="none" spc="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52" name="Elbow Connector 6">
              <a:extLst>
                <a:ext uri="{FF2B5EF4-FFF2-40B4-BE49-F238E27FC236}">
                  <a16:creationId xmlns:a16="http://schemas.microsoft.com/office/drawing/2014/main" id="{C62A9480-2024-4B8D-B55E-61A5BD5BDE75}"/>
                </a:ext>
              </a:extLst>
            </p:cNvPr>
            <p:cNvCxnSpPr>
              <a:stCxn id="74" idx="0"/>
              <a:endCxn id="51" idx="2"/>
            </p:cNvCxnSpPr>
            <p:nvPr/>
          </p:nvCxnSpPr>
          <p:spPr>
            <a:xfrm rot="16200000" flipV="1">
              <a:off x="5813275" y="2329273"/>
              <a:ext cx="1369690" cy="8881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3E07528-BC97-40FB-AA4A-F008D07F2347}"/>
                </a:ext>
              </a:extLst>
            </p:cNvPr>
            <p:cNvSpPr/>
            <p:nvPr/>
          </p:nvSpPr>
          <p:spPr>
            <a:xfrm>
              <a:off x="5607831" y="829822"/>
              <a:ext cx="3034833" cy="291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Цикл управления исполнением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4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1" y="698305"/>
            <a:ext cx="5329836" cy="369332"/>
          </a:xfrm>
        </p:spPr>
        <p:txBody>
          <a:bodyPr/>
          <a:lstStyle/>
          <a:p>
            <a:r>
              <a:rPr lang="ru-RU" dirty="0"/>
              <a:t>Определение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406400" y="1797759"/>
            <a:ext cx="898659" cy="897701"/>
            <a:chOff x="1011237" y="1274763"/>
            <a:chExt cx="1490663" cy="148907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1237" y="1274763"/>
              <a:ext cx="1490663" cy="1489074"/>
            </a:xfrm>
            <a:custGeom>
              <a:avLst/>
              <a:gdLst>
                <a:gd name="T0" fmla="*/ 0 w 780"/>
                <a:gd name="T1" fmla="*/ 780 h 780"/>
                <a:gd name="T2" fmla="*/ 169 w 780"/>
                <a:gd name="T3" fmla="*/ 621 h 780"/>
                <a:gd name="T4" fmla="*/ 208 w 780"/>
                <a:gd name="T5" fmla="*/ 606 h 780"/>
                <a:gd name="T6" fmla="*/ 704 w 780"/>
                <a:gd name="T7" fmla="*/ 606 h 780"/>
                <a:gd name="T8" fmla="*/ 780 w 780"/>
                <a:gd name="T9" fmla="*/ 529 h 780"/>
                <a:gd name="T10" fmla="*/ 780 w 780"/>
                <a:gd name="T11" fmla="*/ 77 h 780"/>
                <a:gd name="T12" fmla="*/ 703 w 780"/>
                <a:gd name="T13" fmla="*/ 1 h 780"/>
                <a:gd name="T14" fmla="*/ 78 w 780"/>
                <a:gd name="T15" fmla="*/ 1 h 780"/>
                <a:gd name="T16" fmla="*/ 0 w 780"/>
                <a:gd name="T17" fmla="*/ 78 h 780"/>
                <a:gd name="T18" fmla="*/ 0 w 780"/>
                <a:gd name="T19" fmla="*/ 614 h 780"/>
                <a:gd name="T20" fmla="*/ 0 w 780"/>
                <a:gd name="T21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780">
                  <a:moveTo>
                    <a:pt x="0" y="780"/>
                  </a:moveTo>
                  <a:cubicBezTo>
                    <a:pt x="60" y="724"/>
                    <a:pt x="115" y="673"/>
                    <a:pt x="169" y="621"/>
                  </a:cubicBezTo>
                  <a:cubicBezTo>
                    <a:pt x="180" y="610"/>
                    <a:pt x="192" y="606"/>
                    <a:pt x="208" y="606"/>
                  </a:cubicBezTo>
                  <a:cubicBezTo>
                    <a:pt x="373" y="607"/>
                    <a:pt x="538" y="606"/>
                    <a:pt x="704" y="606"/>
                  </a:cubicBezTo>
                  <a:cubicBezTo>
                    <a:pt x="757" y="606"/>
                    <a:pt x="780" y="583"/>
                    <a:pt x="780" y="529"/>
                  </a:cubicBezTo>
                  <a:cubicBezTo>
                    <a:pt x="780" y="379"/>
                    <a:pt x="780" y="228"/>
                    <a:pt x="780" y="77"/>
                  </a:cubicBezTo>
                  <a:cubicBezTo>
                    <a:pt x="780" y="24"/>
                    <a:pt x="756" y="1"/>
                    <a:pt x="703" y="1"/>
                  </a:cubicBezTo>
                  <a:cubicBezTo>
                    <a:pt x="495" y="0"/>
                    <a:pt x="286" y="1"/>
                    <a:pt x="78" y="1"/>
                  </a:cubicBezTo>
                  <a:cubicBezTo>
                    <a:pt x="23" y="1"/>
                    <a:pt x="0" y="24"/>
                    <a:pt x="0" y="78"/>
                  </a:cubicBezTo>
                  <a:cubicBezTo>
                    <a:pt x="0" y="257"/>
                    <a:pt x="0" y="435"/>
                    <a:pt x="0" y="614"/>
                  </a:cubicBezTo>
                  <a:cubicBezTo>
                    <a:pt x="0" y="667"/>
                    <a:pt x="0" y="721"/>
                    <a:pt x="0" y="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82775" y="1566863"/>
              <a:ext cx="282575" cy="574675"/>
            </a:xfrm>
            <a:custGeom>
              <a:avLst/>
              <a:gdLst>
                <a:gd name="T0" fmla="*/ 41 w 148"/>
                <a:gd name="T1" fmla="*/ 301 h 301"/>
                <a:gd name="T2" fmla="*/ 1 w 148"/>
                <a:gd name="T3" fmla="*/ 301 h 301"/>
                <a:gd name="T4" fmla="*/ 42 w 148"/>
                <a:gd name="T5" fmla="*/ 130 h 301"/>
                <a:gd name="T6" fmla="*/ 0 w 148"/>
                <a:gd name="T7" fmla="*/ 128 h 301"/>
                <a:gd name="T8" fmla="*/ 0 w 148"/>
                <a:gd name="T9" fmla="*/ 0 h 301"/>
                <a:gd name="T10" fmla="*/ 125 w 148"/>
                <a:gd name="T11" fmla="*/ 0 h 301"/>
                <a:gd name="T12" fmla="*/ 41 w 148"/>
                <a:gd name="T1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1" y="301"/>
                  </a:moveTo>
                  <a:cubicBezTo>
                    <a:pt x="29" y="301"/>
                    <a:pt x="16" y="301"/>
                    <a:pt x="1" y="301"/>
                  </a:cubicBezTo>
                  <a:cubicBezTo>
                    <a:pt x="18" y="244"/>
                    <a:pt x="40" y="190"/>
                    <a:pt x="42" y="130"/>
                  </a:cubicBezTo>
                  <a:cubicBezTo>
                    <a:pt x="27" y="129"/>
                    <a:pt x="14" y="129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5" y="0"/>
                  </a:cubicBezTo>
                  <a:cubicBezTo>
                    <a:pt x="148" y="116"/>
                    <a:pt x="105" y="211"/>
                    <a:pt x="41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70025" y="1566863"/>
              <a:ext cx="282575" cy="574675"/>
            </a:xfrm>
            <a:custGeom>
              <a:avLst/>
              <a:gdLst>
                <a:gd name="T0" fmla="*/ 42 w 148"/>
                <a:gd name="T1" fmla="*/ 130 h 301"/>
                <a:gd name="T2" fmla="*/ 0 w 148"/>
                <a:gd name="T3" fmla="*/ 128 h 301"/>
                <a:gd name="T4" fmla="*/ 0 w 148"/>
                <a:gd name="T5" fmla="*/ 0 h 301"/>
                <a:gd name="T6" fmla="*/ 125 w 148"/>
                <a:gd name="T7" fmla="*/ 0 h 301"/>
                <a:gd name="T8" fmla="*/ 40 w 148"/>
                <a:gd name="T9" fmla="*/ 301 h 301"/>
                <a:gd name="T10" fmla="*/ 0 w 148"/>
                <a:gd name="T11" fmla="*/ 301 h 301"/>
                <a:gd name="T12" fmla="*/ 42 w 148"/>
                <a:gd name="T13" fmla="*/ 1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01">
                  <a:moveTo>
                    <a:pt x="42" y="130"/>
                  </a:moveTo>
                  <a:cubicBezTo>
                    <a:pt x="27" y="129"/>
                    <a:pt x="14" y="129"/>
                    <a:pt x="0" y="128"/>
                  </a:cubicBezTo>
                  <a:cubicBezTo>
                    <a:pt x="0" y="86"/>
                    <a:pt x="0" y="43"/>
                    <a:pt x="0" y="0"/>
                  </a:cubicBezTo>
                  <a:cubicBezTo>
                    <a:pt x="42" y="0"/>
                    <a:pt x="83" y="0"/>
                    <a:pt x="125" y="0"/>
                  </a:cubicBezTo>
                  <a:cubicBezTo>
                    <a:pt x="148" y="115"/>
                    <a:pt x="105" y="211"/>
                    <a:pt x="40" y="301"/>
                  </a:cubicBezTo>
                  <a:cubicBezTo>
                    <a:pt x="28" y="301"/>
                    <a:pt x="16" y="301"/>
                    <a:pt x="0" y="301"/>
                  </a:cubicBezTo>
                  <a:cubicBezTo>
                    <a:pt x="18" y="244"/>
                    <a:pt x="39" y="190"/>
                    <a:pt x="4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D95BF05-7F34-4A2E-844C-F39C30AB8856}"/>
              </a:ext>
            </a:extLst>
          </p:cNvPr>
          <p:cNvGrpSpPr/>
          <p:nvPr/>
        </p:nvGrpSpPr>
        <p:grpSpPr>
          <a:xfrm>
            <a:off x="7405801" y="1347248"/>
            <a:ext cx="4183113" cy="4797883"/>
            <a:chOff x="5607831" y="829822"/>
            <a:chExt cx="3298984" cy="3790147"/>
          </a:xfrm>
        </p:grpSpPr>
        <p:sp>
          <p:nvSpPr>
            <p:cNvPr id="41" name="Freeform 138">
              <a:extLst>
                <a:ext uri="{FF2B5EF4-FFF2-40B4-BE49-F238E27FC236}">
                  <a16:creationId xmlns:a16="http://schemas.microsoft.com/office/drawing/2014/main" id="{166AD3B3-CB8A-4254-AF39-C60E9B37A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680" y="3611554"/>
              <a:ext cx="155301" cy="155302"/>
            </a:xfrm>
            <a:custGeom>
              <a:avLst/>
              <a:gdLst>
                <a:gd name="T0" fmla="*/ 268 w 536"/>
                <a:gd name="T1" fmla="*/ 502 h 537"/>
                <a:gd name="T2" fmla="*/ 268 w 536"/>
                <a:gd name="T3" fmla="*/ 502 h 537"/>
                <a:gd name="T4" fmla="*/ 268 w 536"/>
                <a:gd name="T5" fmla="*/ 502 h 537"/>
                <a:gd name="T6" fmla="*/ 268 w 536"/>
                <a:gd name="T7" fmla="*/ 502 h 537"/>
                <a:gd name="T8" fmla="*/ 34 w 536"/>
                <a:gd name="T9" fmla="*/ 267 h 537"/>
                <a:gd name="T10" fmla="*/ 268 w 536"/>
                <a:gd name="T11" fmla="*/ 33 h 537"/>
                <a:gd name="T12" fmla="*/ 502 w 536"/>
                <a:gd name="T13" fmla="*/ 267 h 537"/>
                <a:gd name="T14" fmla="*/ 268 w 536"/>
                <a:gd name="T15" fmla="*/ 502 h 537"/>
                <a:gd name="T16" fmla="*/ 268 w 536"/>
                <a:gd name="T17" fmla="*/ 0 h 537"/>
                <a:gd name="T18" fmla="*/ 268 w 536"/>
                <a:gd name="T19" fmla="*/ 0 h 537"/>
                <a:gd name="T20" fmla="*/ 268 w 536"/>
                <a:gd name="T21" fmla="*/ 0 h 537"/>
                <a:gd name="T22" fmla="*/ 268 w 536"/>
                <a:gd name="T23" fmla="*/ 0 h 537"/>
                <a:gd name="T24" fmla="*/ 0 w 536"/>
                <a:gd name="T25" fmla="*/ 267 h 537"/>
                <a:gd name="T26" fmla="*/ 268 w 536"/>
                <a:gd name="T27" fmla="*/ 536 h 537"/>
                <a:gd name="T28" fmla="*/ 535 w 536"/>
                <a:gd name="T29" fmla="*/ 267 h 537"/>
                <a:gd name="T30" fmla="*/ 268 w 536"/>
                <a:gd name="T31" fmla="*/ 0 h 537"/>
                <a:gd name="T32" fmla="*/ 358 w 536"/>
                <a:gd name="T33" fmla="*/ 205 h 537"/>
                <a:gd name="T34" fmla="*/ 358 w 536"/>
                <a:gd name="T35" fmla="*/ 205 h 537"/>
                <a:gd name="T36" fmla="*/ 358 w 536"/>
                <a:gd name="T37" fmla="*/ 205 h 537"/>
                <a:gd name="T38" fmla="*/ 251 w 536"/>
                <a:gd name="T39" fmla="*/ 312 h 537"/>
                <a:gd name="T40" fmla="*/ 195 w 536"/>
                <a:gd name="T41" fmla="*/ 255 h 537"/>
                <a:gd name="T42" fmla="*/ 195 w 536"/>
                <a:gd name="T43" fmla="*/ 255 h 537"/>
                <a:gd name="T44" fmla="*/ 172 w 536"/>
                <a:gd name="T45" fmla="*/ 255 h 537"/>
                <a:gd name="T46" fmla="*/ 172 w 536"/>
                <a:gd name="T47" fmla="*/ 278 h 537"/>
                <a:gd name="T48" fmla="*/ 172 w 536"/>
                <a:gd name="T49" fmla="*/ 278 h 537"/>
                <a:gd name="T50" fmla="*/ 236 w 536"/>
                <a:gd name="T51" fmla="*/ 342 h 537"/>
                <a:gd name="T52" fmla="*/ 236 w 536"/>
                <a:gd name="T53" fmla="*/ 342 h 537"/>
                <a:gd name="T54" fmla="*/ 239 w 536"/>
                <a:gd name="T55" fmla="*/ 346 h 537"/>
                <a:gd name="T56" fmla="*/ 251 w 536"/>
                <a:gd name="T57" fmla="*/ 351 h 537"/>
                <a:gd name="T58" fmla="*/ 263 w 536"/>
                <a:gd name="T59" fmla="*/ 346 h 537"/>
                <a:gd name="T60" fmla="*/ 266 w 536"/>
                <a:gd name="T61" fmla="*/ 342 h 537"/>
                <a:gd name="T62" fmla="*/ 266 w 536"/>
                <a:gd name="T63" fmla="*/ 342 h 537"/>
                <a:gd name="T64" fmla="*/ 380 w 536"/>
                <a:gd name="T65" fmla="*/ 228 h 537"/>
                <a:gd name="T66" fmla="*/ 380 w 536"/>
                <a:gd name="T67" fmla="*/ 228 h 537"/>
                <a:gd name="T68" fmla="*/ 380 w 536"/>
                <a:gd name="T69" fmla="*/ 205 h 537"/>
                <a:gd name="T70" fmla="*/ 358 w 536"/>
                <a:gd name="T71" fmla="*/ 20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6" h="537">
                  <a:moveTo>
                    <a:pt x="268" y="502"/>
                  </a:moveTo>
                  <a:lnTo>
                    <a:pt x="268" y="502"/>
                  </a:lnTo>
                  <a:lnTo>
                    <a:pt x="268" y="502"/>
                  </a:lnTo>
                  <a:lnTo>
                    <a:pt x="268" y="502"/>
                  </a:lnTo>
                  <a:cubicBezTo>
                    <a:pt x="138" y="502"/>
                    <a:pt x="34" y="397"/>
                    <a:pt x="34" y="267"/>
                  </a:cubicBezTo>
                  <a:cubicBezTo>
                    <a:pt x="34" y="138"/>
                    <a:pt x="138" y="33"/>
                    <a:pt x="268" y="33"/>
                  </a:cubicBezTo>
                  <a:cubicBezTo>
                    <a:pt x="397" y="33"/>
                    <a:pt x="502" y="138"/>
                    <a:pt x="502" y="267"/>
                  </a:cubicBezTo>
                  <a:cubicBezTo>
                    <a:pt x="502" y="397"/>
                    <a:pt x="397" y="502"/>
                    <a:pt x="268" y="502"/>
                  </a:cubicBez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cubicBezTo>
                    <a:pt x="120" y="0"/>
                    <a:pt x="0" y="119"/>
                    <a:pt x="0" y="267"/>
                  </a:cubicBezTo>
                  <a:cubicBezTo>
                    <a:pt x="0" y="415"/>
                    <a:pt x="120" y="536"/>
                    <a:pt x="268" y="536"/>
                  </a:cubicBezTo>
                  <a:cubicBezTo>
                    <a:pt x="416" y="536"/>
                    <a:pt x="535" y="415"/>
                    <a:pt x="535" y="267"/>
                  </a:cubicBezTo>
                  <a:cubicBezTo>
                    <a:pt x="535" y="119"/>
                    <a:pt x="416" y="0"/>
                    <a:pt x="268" y="0"/>
                  </a:cubicBezTo>
                  <a:close/>
                  <a:moveTo>
                    <a:pt x="358" y="205"/>
                  </a:moveTo>
                  <a:lnTo>
                    <a:pt x="358" y="205"/>
                  </a:lnTo>
                  <a:lnTo>
                    <a:pt x="358" y="205"/>
                  </a:lnTo>
                  <a:lnTo>
                    <a:pt x="251" y="312"/>
                  </a:lnTo>
                  <a:lnTo>
                    <a:pt x="195" y="255"/>
                  </a:lnTo>
                  <a:lnTo>
                    <a:pt x="195" y="255"/>
                  </a:lnTo>
                  <a:cubicBezTo>
                    <a:pt x="188" y="250"/>
                    <a:pt x="179" y="250"/>
                    <a:pt x="172" y="255"/>
                  </a:cubicBezTo>
                  <a:cubicBezTo>
                    <a:pt x="166" y="262"/>
                    <a:pt x="166" y="272"/>
                    <a:pt x="172" y="278"/>
                  </a:cubicBezTo>
                  <a:lnTo>
                    <a:pt x="172" y="278"/>
                  </a:lnTo>
                  <a:lnTo>
                    <a:pt x="236" y="342"/>
                  </a:lnTo>
                  <a:lnTo>
                    <a:pt x="236" y="342"/>
                  </a:lnTo>
                  <a:cubicBezTo>
                    <a:pt x="237" y="343"/>
                    <a:pt x="238" y="346"/>
                    <a:pt x="239" y="346"/>
                  </a:cubicBezTo>
                  <a:cubicBezTo>
                    <a:pt x="242" y="350"/>
                    <a:pt x="247" y="351"/>
                    <a:pt x="251" y="351"/>
                  </a:cubicBezTo>
                  <a:cubicBezTo>
                    <a:pt x="255" y="351"/>
                    <a:pt x="259" y="350"/>
                    <a:pt x="263" y="346"/>
                  </a:cubicBezTo>
                  <a:cubicBezTo>
                    <a:pt x="264" y="346"/>
                    <a:pt x="265" y="343"/>
                    <a:pt x="266" y="342"/>
                  </a:cubicBezTo>
                  <a:lnTo>
                    <a:pt x="266" y="342"/>
                  </a:lnTo>
                  <a:lnTo>
                    <a:pt x="380" y="228"/>
                  </a:lnTo>
                  <a:lnTo>
                    <a:pt x="380" y="228"/>
                  </a:lnTo>
                  <a:cubicBezTo>
                    <a:pt x="386" y="222"/>
                    <a:pt x="386" y="212"/>
                    <a:pt x="380" y="205"/>
                  </a:cubicBezTo>
                  <a:cubicBezTo>
                    <a:pt x="374" y="199"/>
                    <a:pt x="363" y="199"/>
                    <a:pt x="358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9" b="0" i="0" u="none" strike="noStrike" kern="0" cap="none" spc="0" normalizeH="0" baseline="0" noProof="0">
                <a:ln>
                  <a:noFill/>
                </a:ln>
                <a:solidFill>
                  <a:srgbClr val="2F343C"/>
                </a:solidFill>
                <a:effectLst/>
                <a:uLnTx/>
                <a:uFillTx/>
              </a:endParaRP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6E3E38A9-2193-4B2A-A43A-37C2BF5D8DD5}"/>
                </a:ext>
              </a:extLst>
            </p:cNvPr>
            <p:cNvGrpSpPr/>
            <p:nvPr/>
          </p:nvGrpSpPr>
          <p:grpSpPr>
            <a:xfrm flipH="1">
              <a:off x="6194092" y="1970358"/>
              <a:ext cx="2019778" cy="1969087"/>
              <a:chOff x="4082140" y="1944697"/>
              <a:chExt cx="3984154" cy="3984154"/>
            </a:xfrm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5AF9FF09-2CC3-40AB-952C-9A261A04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730" y="2148405"/>
                <a:ext cx="1164454" cy="809148"/>
              </a:xfrm>
              <a:custGeom>
                <a:avLst/>
                <a:gdLst>
                  <a:gd name="T0" fmla="*/ 0 w 519"/>
                  <a:gd name="T1" fmla="*/ 361 h 361"/>
                  <a:gd name="T2" fmla="*/ 519 w 519"/>
                  <a:gd name="T3" fmla="*/ 361 h 361"/>
                  <a:gd name="T4" fmla="*/ 519 w 519"/>
                  <a:gd name="T5" fmla="*/ 0 h 361"/>
                  <a:gd name="T6" fmla="*/ 137 w 519"/>
                  <a:gd name="T7" fmla="*/ 0 h 361"/>
                  <a:gd name="T8" fmla="*/ 0 w 519"/>
                  <a:gd name="T9" fmla="*/ 137 h 361"/>
                  <a:gd name="T10" fmla="*/ 0 w 519"/>
                  <a:gd name="T11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361">
                    <a:moveTo>
                      <a:pt x="0" y="361"/>
                    </a:moveTo>
                    <a:cubicBezTo>
                      <a:pt x="519" y="361"/>
                      <a:pt x="519" y="361"/>
                      <a:pt x="519" y="361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1"/>
                      <a:pt x="0" y="137"/>
                    </a:cubicBez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C80C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F4E00705-24ED-44E2-AC3D-73ABF705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3437" y="2924392"/>
                <a:ext cx="809148" cy="1163506"/>
              </a:xfrm>
              <a:custGeom>
                <a:avLst/>
                <a:gdLst>
                  <a:gd name="T0" fmla="*/ 0 w 361"/>
                  <a:gd name="T1" fmla="*/ 0 h 519"/>
                  <a:gd name="T2" fmla="*/ 0 w 361"/>
                  <a:gd name="T3" fmla="*/ 519 h 519"/>
                  <a:gd name="T4" fmla="*/ 361 w 361"/>
                  <a:gd name="T5" fmla="*/ 519 h 519"/>
                  <a:gd name="T6" fmla="*/ 361 w 361"/>
                  <a:gd name="T7" fmla="*/ 137 h 519"/>
                  <a:gd name="T8" fmla="*/ 224 w 361"/>
                  <a:gd name="T9" fmla="*/ 0 h 519"/>
                  <a:gd name="T10" fmla="*/ 0 w 361"/>
                  <a:gd name="T11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519">
                    <a:moveTo>
                      <a:pt x="0" y="0"/>
                    </a:moveTo>
                    <a:cubicBezTo>
                      <a:pt x="0" y="519"/>
                      <a:pt x="0" y="519"/>
                      <a:pt x="0" y="519"/>
                    </a:cubicBezTo>
                    <a:cubicBezTo>
                      <a:pt x="361" y="519"/>
                      <a:pt x="361" y="519"/>
                      <a:pt x="361" y="519"/>
                    </a:cubicBezTo>
                    <a:cubicBezTo>
                      <a:pt x="361" y="137"/>
                      <a:pt x="361" y="137"/>
                      <a:pt x="361" y="137"/>
                    </a:cubicBezTo>
                    <a:cubicBezTo>
                      <a:pt x="361" y="62"/>
                      <a:pt x="300" y="0"/>
                      <a:pt x="2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C0E955E4-1119-4D32-AFFB-AD9D68352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093" y="4913152"/>
                <a:ext cx="1163506" cy="809148"/>
              </a:xfrm>
              <a:custGeom>
                <a:avLst/>
                <a:gdLst>
                  <a:gd name="T0" fmla="*/ 519 w 519"/>
                  <a:gd name="T1" fmla="*/ 0 h 361"/>
                  <a:gd name="T2" fmla="*/ 0 w 519"/>
                  <a:gd name="T3" fmla="*/ 0 h 361"/>
                  <a:gd name="T4" fmla="*/ 0 w 519"/>
                  <a:gd name="T5" fmla="*/ 361 h 361"/>
                  <a:gd name="T6" fmla="*/ 382 w 519"/>
                  <a:gd name="T7" fmla="*/ 361 h 361"/>
                  <a:gd name="T8" fmla="*/ 519 w 519"/>
                  <a:gd name="T9" fmla="*/ 224 h 361"/>
                  <a:gd name="T10" fmla="*/ 519 w 519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361">
                    <a:moveTo>
                      <a:pt x="5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382" y="361"/>
                      <a:pt x="382" y="361"/>
                      <a:pt x="382" y="361"/>
                    </a:cubicBezTo>
                    <a:cubicBezTo>
                      <a:pt x="457" y="361"/>
                      <a:pt x="519" y="300"/>
                      <a:pt x="519" y="224"/>
                    </a:cubicBez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E0304D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A6717A91-007C-4D31-8127-105724533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691" y="3782808"/>
                <a:ext cx="809148" cy="1163506"/>
              </a:xfrm>
              <a:custGeom>
                <a:avLst/>
                <a:gdLst>
                  <a:gd name="T0" fmla="*/ 361 w 361"/>
                  <a:gd name="T1" fmla="*/ 519 h 519"/>
                  <a:gd name="T2" fmla="*/ 361 w 361"/>
                  <a:gd name="T3" fmla="*/ 0 h 519"/>
                  <a:gd name="T4" fmla="*/ 0 w 361"/>
                  <a:gd name="T5" fmla="*/ 0 h 519"/>
                  <a:gd name="T6" fmla="*/ 0 w 361"/>
                  <a:gd name="T7" fmla="*/ 382 h 519"/>
                  <a:gd name="T8" fmla="*/ 137 w 361"/>
                  <a:gd name="T9" fmla="*/ 519 h 519"/>
                  <a:gd name="T10" fmla="*/ 361 w 361"/>
                  <a:gd name="T11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519">
                    <a:moveTo>
                      <a:pt x="361" y="519"/>
                    </a:moveTo>
                    <a:cubicBezTo>
                      <a:pt x="361" y="0"/>
                      <a:pt x="361" y="0"/>
                      <a:pt x="36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0" y="458"/>
                      <a:pt x="61" y="519"/>
                      <a:pt x="137" y="519"/>
                    </a:cubicBezTo>
                    <a:lnTo>
                      <a:pt x="361" y="519"/>
                    </a:lnTo>
                    <a:close/>
                  </a:path>
                </a:pathLst>
              </a:custGeom>
              <a:gradFill>
                <a:gsLst>
                  <a:gs pos="0">
                    <a:srgbClr val="15416F">
                      <a:lumMod val="85000"/>
                    </a:srgbClr>
                  </a:gs>
                  <a:gs pos="100000">
                    <a:srgbClr val="15416F">
                      <a:lumMod val="8500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id="{92ED6261-89F2-4AEC-82B5-CFD44A70B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3437" y="2933031"/>
                <a:ext cx="809148" cy="331618"/>
              </a:xfrm>
              <a:custGeom>
                <a:avLst/>
                <a:gdLst>
                  <a:gd name="T0" fmla="*/ 224 w 361"/>
                  <a:gd name="T1" fmla="*/ 0 h 148"/>
                  <a:gd name="T2" fmla="*/ 0 w 361"/>
                  <a:gd name="T3" fmla="*/ 0 h 148"/>
                  <a:gd name="T4" fmla="*/ 0 w 361"/>
                  <a:gd name="T5" fmla="*/ 27 h 148"/>
                  <a:gd name="T6" fmla="*/ 123 w 361"/>
                  <a:gd name="T7" fmla="*/ 27 h 148"/>
                  <a:gd name="T8" fmla="*/ 361 w 361"/>
                  <a:gd name="T9" fmla="*/ 148 h 148"/>
                  <a:gd name="T10" fmla="*/ 361 w 361"/>
                  <a:gd name="T11" fmla="*/ 140 h 148"/>
                  <a:gd name="T12" fmla="*/ 360 w 361"/>
                  <a:gd name="T13" fmla="*/ 123 h 148"/>
                  <a:gd name="T14" fmla="*/ 224 w 361"/>
                  <a:gd name="T1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48">
                    <a:moveTo>
                      <a:pt x="2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287" y="23"/>
                      <a:pt x="346" y="99"/>
                      <a:pt x="361" y="148"/>
                    </a:cubicBezTo>
                    <a:cubicBezTo>
                      <a:pt x="361" y="140"/>
                      <a:pt x="361" y="140"/>
                      <a:pt x="361" y="140"/>
                    </a:cubicBezTo>
                    <a:cubicBezTo>
                      <a:pt x="361" y="134"/>
                      <a:pt x="361" y="129"/>
                      <a:pt x="360" y="123"/>
                    </a:cubicBezTo>
                    <a:cubicBezTo>
                      <a:pt x="353" y="54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rgbClr val="FFC107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id="{79372A71-B711-417C-B8CA-F3754F941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342" y="4913152"/>
                <a:ext cx="331618" cy="809148"/>
              </a:xfrm>
              <a:custGeom>
                <a:avLst/>
                <a:gdLst>
                  <a:gd name="T0" fmla="*/ 148 w 148"/>
                  <a:gd name="T1" fmla="*/ 224 h 361"/>
                  <a:gd name="T2" fmla="*/ 148 w 148"/>
                  <a:gd name="T3" fmla="*/ 0 h 361"/>
                  <a:gd name="T4" fmla="*/ 121 w 148"/>
                  <a:gd name="T5" fmla="*/ 0 h 361"/>
                  <a:gd name="T6" fmla="*/ 121 w 148"/>
                  <a:gd name="T7" fmla="*/ 123 h 361"/>
                  <a:gd name="T8" fmla="*/ 0 w 148"/>
                  <a:gd name="T9" fmla="*/ 361 h 361"/>
                  <a:gd name="T10" fmla="*/ 8 w 148"/>
                  <a:gd name="T11" fmla="*/ 361 h 361"/>
                  <a:gd name="T12" fmla="*/ 25 w 148"/>
                  <a:gd name="T13" fmla="*/ 361 h 361"/>
                  <a:gd name="T14" fmla="*/ 148 w 148"/>
                  <a:gd name="T15" fmla="*/ 22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361">
                    <a:moveTo>
                      <a:pt x="148" y="224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123"/>
                      <a:pt x="121" y="123"/>
                      <a:pt x="121" y="123"/>
                    </a:cubicBezTo>
                    <a:cubicBezTo>
                      <a:pt x="125" y="287"/>
                      <a:pt x="49" y="346"/>
                      <a:pt x="0" y="361"/>
                    </a:cubicBezTo>
                    <a:cubicBezTo>
                      <a:pt x="8" y="361"/>
                      <a:pt x="8" y="361"/>
                      <a:pt x="8" y="361"/>
                    </a:cubicBezTo>
                    <a:cubicBezTo>
                      <a:pt x="14" y="361"/>
                      <a:pt x="19" y="361"/>
                      <a:pt x="25" y="361"/>
                    </a:cubicBezTo>
                    <a:cubicBezTo>
                      <a:pt x="94" y="353"/>
                      <a:pt x="148" y="295"/>
                      <a:pt x="148" y="224"/>
                    </a:cubicBez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1E936FC6-32AD-4DCF-97BE-E8074E8D3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370" y="2148405"/>
                <a:ext cx="329722" cy="809148"/>
              </a:xfrm>
              <a:custGeom>
                <a:avLst/>
                <a:gdLst>
                  <a:gd name="T0" fmla="*/ 0 w 147"/>
                  <a:gd name="T1" fmla="*/ 137 h 361"/>
                  <a:gd name="T2" fmla="*/ 0 w 147"/>
                  <a:gd name="T3" fmla="*/ 361 h 361"/>
                  <a:gd name="T4" fmla="*/ 27 w 147"/>
                  <a:gd name="T5" fmla="*/ 361 h 361"/>
                  <a:gd name="T6" fmla="*/ 27 w 147"/>
                  <a:gd name="T7" fmla="*/ 238 h 361"/>
                  <a:gd name="T8" fmla="*/ 147 w 147"/>
                  <a:gd name="T9" fmla="*/ 0 h 361"/>
                  <a:gd name="T10" fmla="*/ 139 w 147"/>
                  <a:gd name="T11" fmla="*/ 0 h 361"/>
                  <a:gd name="T12" fmla="*/ 123 w 147"/>
                  <a:gd name="T13" fmla="*/ 1 h 361"/>
                  <a:gd name="T14" fmla="*/ 0 w 147"/>
                  <a:gd name="T15" fmla="*/ 137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361">
                    <a:moveTo>
                      <a:pt x="0" y="137"/>
                    </a:moveTo>
                    <a:cubicBezTo>
                      <a:pt x="0" y="361"/>
                      <a:pt x="0" y="361"/>
                      <a:pt x="0" y="361"/>
                    </a:cubicBezTo>
                    <a:cubicBezTo>
                      <a:pt x="27" y="361"/>
                      <a:pt x="27" y="361"/>
                      <a:pt x="27" y="361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2" y="74"/>
                      <a:pt x="98" y="15"/>
                      <a:pt x="147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4" y="0"/>
                      <a:pt x="128" y="0"/>
                      <a:pt x="123" y="1"/>
                    </a:cubicBezTo>
                    <a:cubicBezTo>
                      <a:pt x="54" y="8"/>
                      <a:pt x="0" y="66"/>
                      <a:pt x="0" y="137"/>
                    </a:cubicBezTo>
                    <a:close/>
                  </a:path>
                </a:pathLst>
              </a:custGeom>
              <a:solidFill>
                <a:srgbClr val="C80C47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4EA5685E-B581-43F7-86D5-BDF5FCE41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691" y="4606055"/>
                <a:ext cx="809148" cy="331618"/>
              </a:xfrm>
              <a:custGeom>
                <a:avLst/>
                <a:gdLst>
                  <a:gd name="T0" fmla="*/ 137 w 361"/>
                  <a:gd name="T1" fmla="*/ 148 h 148"/>
                  <a:gd name="T2" fmla="*/ 361 w 361"/>
                  <a:gd name="T3" fmla="*/ 148 h 148"/>
                  <a:gd name="T4" fmla="*/ 361 w 361"/>
                  <a:gd name="T5" fmla="*/ 121 h 148"/>
                  <a:gd name="T6" fmla="*/ 238 w 361"/>
                  <a:gd name="T7" fmla="*/ 121 h 148"/>
                  <a:gd name="T8" fmla="*/ 0 w 361"/>
                  <a:gd name="T9" fmla="*/ 0 h 148"/>
                  <a:gd name="T10" fmla="*/ 0 w 361"/>
                  <a:gd name="T11" fmla="*/ 9 h 148"/>
                  <a:gd name="T12" fmla="*/ 0 w 361"/>
                  <a:gd name="T13" fmla="*/ 25 h 148"/>
                  <a:gd name="T14" fmla="*/ 137 w 361"/>
                  <a:gd name="T1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148">
                    <a:moveTo>
                      <a:pt x="137" y="148"/>
                    </a:moveTo>
                    <a:cubicBezTo>
                      <a:pt x="361" y="148"/>
                      <a:pt x="361" y="148"/>
                      <a:pt x="361" y="148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74" y="126"/>
                      <a:pt x="15" y="5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20"/>
                      <a:pt x="0" y="25"/>
                    </a:cubicBezTo>
                    <a:cubicBezTo>
                      <a:pt x="7" y="94"/>
                      <a:pt x="66" y="148"/>
                      <a:pt x="137" y="148"/>
                    </a:cubicBez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B51ACEB3-3A71-4FCE-AD34-7D80BF9E5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590" y="2148405"/>
                <a:ext cx="518272" cy="809148"/>
              </a:xfrm>
              <a:custGeom>
                <a:avLst/>
                <a:gdLst>
                  <a:gd name="T0" fmla="*/ 450 w 547"/>
                  <a:gd name="T1" fmla="*/ 854 h 854"/>
                  <a:gd name="T2" fmla="*/ 547 w 547"/>
                  <a:gd name="T3" fmla="*/ 854 h 854"/>
                  <a:gd name="T4" fmla="*/ 547 w 547"/>
                  <a:gd name="T5" fmla="*/ 0 h 854"/>
                  <a:gd name="T6" fmla="*/ 450 w 547"/>
                  <a:gd name="T7" fmla="*/ 0 h 854"/>
                  <a:gd name="T8" fmla="*/ 0 w 547"/>
                  <a:gd name="T9" fmla="*/ 428 h 854"/>
                  <a:gd name="T10" fmla="*/ 450 w 547"/>
                  <a:gd name="T11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854">
                    <a:moveTo>
                      <a:pt x="450" y="854"/>
                    </a:moveTo>
                    <a:lnTo>
                      <a:pt x="547" y="854"/>
                    </a:lnTo>
                    <a:lnTo>
                      <a:pt x="547" y="0"/>
                    </a:lnTo>
                    <a:lnTo>
                      <a:pt x="450" y="0"/>
                    </a:lnTo>
                    <a:lnTo>
                      <a:pt x="0" y="428"/>
                    </a:lnTo>
                    <a:lnTo>
                      <a:pt x="450" y="854"/>
                    </a:lnTo>
                    <a:close/>
                  </a:path>
                </a:pathLst>
              </a:custGeom>
              <a:solidFill>
                <a:srgbClr val="FFC107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BD6E1BA4-3DA5-48A4-8B29-73BDF765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3437" y="3565304"/>
                <a:ext cx="809148" cy="518272"/>
              </a:xfrm>
              <a:custGeom>
                <a:avLst/>
                <a:gdLst>
                  <a:gd name="T0" fmla="*/ 854 w 854"/>
                  <a:gd name="T1" fmla="*/ 450 h 547"/>
                  <a:gd name="T2" fmla="*/ 426 w 854"/>
                  <a:gd name="T3" fmla="*/ 0 h 547"/>
                  <a:gd name="T4" fmla="*/ 0 w 854"/>
                  <a:gd name="T5" fmla="*/ 450 h 547"/>
                  <a:gd name="T6" fmla="*/ 0 w 854"/>
                  <a:gd name="T7" fmla="*/ 547 h 547"/>
                  <a:gd name="T8" fmla="*/ 854 w 854"/>
                  <a:gd name="T9" fmla="*/ 547 h 547"/>
                  <a:gd name="T10" fmla="*/ 854 w 854"/>
                  <a:gd name="T11" fmla="*/ 45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4" h="547">
                    <a:moveTo>
                      <a:pt x="854" y="450"/>
                    </a:moveTo>
                    <a:lnTo>
                      <a:pt x="426" y="0"/>
                    </a:lnTo>
                    <a:lnTo>
                      <a:pt x="0" y="450"/>
                    </a:lnTo>
                    <a:lnTo>
                      <a:pt x="0" y="547"/>
                    </a:lnTo>
                    <a:lnTo>
                      <a:pt x="854" y="547"/>
                    </a:lnTo>
                    <a:lnTo>
                      <a:pt x="854" y="450"/>
                    </a:lnTo>
                    <a:close/>
                  </a:path>
                </a:pathLst>
              </a:custGeom>
              <a:solidFill>
                <a:srgbClr val="E0304D">
                  <a:lumMod val="5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A67A1C79-4AE5-400B-8017-20342E2F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414" y="4913152"/>
                <a:ext cx="518272" cy="809148"/>
              </a:xfrm>
              <a:custGeom>
                <a:avLst/>
                <a:gdLst>
                  <a:gd name="T0" fmla="*/ 0 w 547"/>
                  <a:gd name="T1" fmla="*/ 854 h 854"/>
                  <a:gd name="T2" fmla="*/ 97 w 547"/>
                  <a:gd name="T3" fmla="*/ 854 h 854"/>
                  <a:gd name="T4" fmla="*/ 547 w 547"/>
                  <a:gd name="T5" fmla="*/ 428 h 854"/>
                  <a:gd name="T6" fmla="*/ 97 w 547"/>
                  <a:gd name="T7" fmla="*/ 0 h 854"/>
                  <a:gd name="T8" fmla="*/ 0 w 547"/>
                  <a:gd name="T9" fmla="*/ 0 h 854"/>
                  <a:gd name="T10" fmla="*/ 0 w 547"/>
                  <a:gd name="T11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854">
                    <a:moveTo>
                      <a:pt x="0" y="854"/>
                    </a:moveTo>
                    <a:lnTo>
                      <a:pt x="97" y="854"/>
                    </a:lnTo>
                    <a:lnTo>
                      <a:pt x="547" y="428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611B66A9-CDAB-4F7C-B584-D03AC508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691" y="3787129"/>
                <a:ext cx="809148" cy="518272"/>
              </a:xfrm>
              <a:custGeom>
                <a:avLst/>
                <a:gdLst>
                  <a:gd name="T0" fmla="*/ 0 w 854"/>
                  <a:gd name="T1" fmla="*/ 97 h 547"/>
                  <a:gd name="T2" fmla="*/ 426 w 854"/>
                  <a:gd name="T3" fmla="*/ 547 h 547"/>
                  <a:gd name="T4" fmla="*/ 854 w 854"/>
                  <a:gd name="T5" fmla="*/ 97 h 547"/>
                  <a:gd name="T6" fmla="*/ 854 w 854"/>
                  <a:gd name="T7" fmla="*/ 0 h 547"/>
                  <a:gd name="T8" fmla="*/ 0 w 854"/>
                  <a:gd name="T9" fmla="*/ 0 h 547"/>
                  <a:gd name="T10" fmla="*/ 0 w 854"/>
                  <a:gd name="T11" fmla="*/ 9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4" h="547">
                    <a:moveTo>
                      <a:pt x="0" y="97"/>
                    </a:moveTo>
                    <a:lnTo>
                      <a:pt x="426" y="547"/>
                    </a:lnTo>
                    <a:lnTo>
                      <a:pt x="854" y="97"/>
                    </a:lnTo>
                    <a:lnTo>
                      <a:pt x="854" y="0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5416F">
                  <a:lumMod val="75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442995E4-576E-4C69-A8B5-46BBC8752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915" y="1944697"/>
                <a:ext cx="2116671" cy="1284783"/>
              </a:xfrm>
              <a:custGeom>
                <a:avLst/>
                <a:gdLst>
                  <a:gd name="T0" fmla="*/ 896 w 944"/>
                  <a:gd name="T1" fmla="*/ 438 h 573"/>
                  <a:gd name="T2" fmla="*/ 644 w 944"/>
                  <a:gd name="T3" fmla="*/ 155 h 573"/>
                  <a:gd name="T4" fmla="*/ 502 w 944"/>
                  <a:gd name="T5" fmla="*/ 91 h 573"/>
                  <a:gd name="T6" fmla="*/ 286 w 944"/>
                  <a:gd name="T7" fmla="*/ 91 h 573"/>
                  <a:gd name="T8" fmla="*/ 286 w 944"/>
                  <a:gd name="T9" fmla="*/ 0 h 573"/>
                  <a:gd name="T10" fmla="*/ 0 w 944"/>
                  <a:gd name="T11" fmla="*/ 272 h 573"/>
                  <a:gd name="T12" fmla="*/ 286 w 944"/>
                  <a:gd name="T13" fmla="*/ 544 h 573"/>
                  <a:gd name="T14" fmla="*/ 286 w 944"/>
                  <a:gd name="T15" fmla="*/ 452 h 573"/>
                  <a:gd name="T16" fmla="*/ 706 w 944"/>
                  <a:gd name="T17" fmla="*/ 452 h 573"/>
                  <a:gd name="T18" fmla="*/ 944 w 944"/>
                  <a:gd name="T19" fmla="*/ 573 h 573"/>
                  <a:gd name="T20" fmla="*/ 944 w 944"/>
                  <a:gd name="T21" fmla="*/ 565 h 573"/>
                  <a:gd name="T22" fmla="*/ 896 w 944"/>
                  <a:gd name="T23" fmla="*/ 43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4" h="573">
                    <a:moveTo>
                      <a:pt x="896" y="438"/>
                    </a:moveTo>
                    <a:cubicBezTo>
                      <a:pt x="644" y="155"/>
                      <a:pt x="644" y="155"/>
                      <a:pt x="644" y="155"/>
                    </a:cubicBezTo>
                    <a:cubicBezTo>
                      <a:pt x="608" y="114"/>
                      <a:pt x="556" y="91"/>
                      <a:pt x="502" y="91"/>
                    </a:cubicBezTo>
                    <a:cubicBezTo>
                      <a:pt x="286" y="91"/>
                      <a:pt x="286" y="91"/>
                      <a:pt x="286" y="91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86" y="544"/>
                      <a:pt x="286" y="544"/>
                      <a:pt x="286" y="544"/>
                    </a:cubicBezTo>
                    <a:cubicBezTo>
                      <a:pt x="286" y="452"/>
                      <a:pt x="286" y="452"/>
                      <a:pt x="286" y="452"/>
                    </a:cubicBezTo>
                    <a:cubicBezTo>
                      <a:pt x="706" y="452"/>
                      <a:pt x="706" y="452"/>
                      <a:pt x="706" y="452"/>
                    </a:cubicBezTo>
                    <a:cubicBezTo>
                      <a:pt x="870" y="448"/>
                      <a:pt x="929" y="524"/>
                      <a:pt x="944" y="573"/>
                    </a:cubicBezTo>
                    <a:cubicBezTo>
                      <a:pt x="944" y="565"/>
                      <a:pt x="944" y="565"/>
                      <a:pt x="944" y="565"/>
                    </a:cubicBezTo>
                    <a:cubicBezTo>
                      <a:pt x="944" y="518"/>
                      <a:pt x="927" y="473"/>
                      <a:pt x="896" y="43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B9CF472F-A937-492F-B19D-FF3425885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511" y="3605630"/>
                <a:ext cx="1284783" cy="2116671"/>
              </a:xfrm>
              <a:custGeom>
                <a:avLst/>
                <a:gdLst>
                  <a:gd name="T0" fmla="*/ 573 w 573"/>
                  <a:gd name="T1" fmla="*/ 286 h 944"/>
                  <a:gd name="T2" fmla="*/ 301 w 573"/>
                  <a:gd name="T3" fmla="*/ 0 h 944"/>
                  <a:gd name="T4" fmla="*/ 29 w 573"/>
                  <a:gd name="T5" fmla="*/ 286 h 944"/>
                  <a:gd name="T6" fmla="*/ 121 w 573"/>
                  <a:gd name="T7" fmla="*/ 286 h 944"/>
                  <a:gd name="T8" fmla="*/ 121 w 573"/>
                  <a:gd name="T9" fmla="*/ 706 h 944"/>
                  <a:gd name="T10" fmla="*/ 0 w 573"/>
                  <a:gd name="T11" fmla="*/ 944 h 944"/>
                  <a:gd name="T12" fmla="*/ 8 w 573"/>
                  <a:gd name="T13" fmla="*/ 944 h 944"/>
                  <a:gd name="T14" fmla="*/ 135 w 573"/>
                  <a:gd name="T15" fmla="*/ 896 h 944"/>
                  <a:gd name="T16" fmla="*/ 418 w 573"/>
                  <a:gd name="T17" fmla="*/ 644 h 944"/>
                  <a:gd name="T18" fmla="*/ 482 w 573"/>
                  <a:gd name="T19" fmla="*/ 502 h 944"/>
                  <a:gd name="T20" fmla="*/ 482 w 573"/>
                  <a:gd name="T21" fmla="*/ 286 h 944"/>
                  <a:gd name="T22" fmla="*/ 573 w 573"/>
                  <a:gd name="T23" fmla="*/ 28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3" h="944">
                    <a:moveTo>
                      <a:pt x="573" y="286"/>
                    </a:moveTo>
                    <a:cubicBezTo>
                      <a:pt x="301" y="0"/>
                      <a:pt x="301" y="0"/>
                      <a:pt x="301" y="0"/>
                    </a:cubicBezTo>
                    <a:cubicBezTo>
                      <a:pt x="29" y="286"/>
                      <a:pt x="29" y="286"/>
                      <a:pt x="29" y="286"/>
                    </a:cubicBezTo>
                    <a:cubicBezTo>
                      <a:pt x="121" y="286"/>
                      <a:pt x="121" y="286"/>
                      <a:pt x="121" y="286"/>
                    </a:cubicBezTo>
                    <a:cubicBezTo>
                      <a:pt x="121" y="706"/>
                      <a:pt x="121" y="706"/>
                      <a:pt x="121" y="706"/>
                    </a:cubicBezTo>
                    <a:cubicBezTo>
                      <a:pt x="125" y="870"/>
                      <a:pt x="49" y="929"/>
                      <a:pt x="0" y="944"/>
                    </a:cubicBezTo>
                    <a:cubicBezTo>
                      <a:pt x="8" y="944"/>
                      <a:pt x="8" y="944"/>
                      <a:pt x="8" y="944"/>
                    </a:cubicBezTo>
                    <a:cubicBezTo>
                      <a:pt x="55" y="944"/>
                      <a:pt x="100" y="927"/>
                      <a:pt x="135" y="896"/>
                    </a:cubicBezTo>
                    <a:cubicBezTo>
                      <a:pt x="418" y="644"/>
                      <a:pt x="418" y="644"/>
                      <a:pt x="418" y="644"/>
                    </a:cubicBezTo>
                    <a:cubicBezTo>
                      <a:pt x="459" y="608"/>
                      <a:pt x="482" y="556"/>
                      <a:pt x="482" y="502"/>
                    </a:cubicBezTo>
                    <a:cubicBezTo>
                      <a:pt x="482" y="286"/>
                      <a:pt x="482" y="286"/>
                      <a:pt x="482" y="286"/>
                    </a:cubicBez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E0304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1">
                <a:extLst>
                  <a:ext uri="{FF2B5EF4-FFF2-40B4-BE49-F238E27FC236}">
                    <a16:creationId xmlns:a16="http://schemas.microsoft.com/office/drawing/2014/main" id="{8B146039-DF00-472B-BDD5-42AD3AC44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594" y="4642173"/>
                <a:ext cx="2116671" cy="1286678"/>
              </a:xfrm>
              <a:custGeom>
                <a:avLst/>
                <a:gdLst>
                  <a:gd name="T0" fmla="*/ 944 w 944"/>
                  <a:gd name="T1" fmla="*/ 302 h 574"/>
                  <a:gd name="T2" fmla="*/ 658 w 944"/>
                  <a:gd name="T3" fmla="*/ 30 h 574"/>
                  <a:gd name="T4" fmla="*/ 658 w 944"/>
                  <a:gd name="T5" fmla="*/ 121 h 574"/>
                  <a:gd name="T6" fmla="*/ 238 w 944"/>
                  <a:gd name="T7" fmla="*/ 121 h 574"/>
                  <a:gd name="T8" fmla="*/ 0 w 944"/>
                  <a:gd name="T9" fmla="*/ 0 h 574"/>
                  <a:gd name="T10" fmla="*/ 0 w 944"/>
                  <a:gd name="T11" fmla="*/ 9 h 574"/>
                  <a:gd name="T12" fmla="*/ 48 w 944"/>
                  <a:gd name="T13" fmla="*/ 135 h 574"/>
                  <a:gd name="T14" fmla="*/ 300 w 944"/>
                  <a:gd name="T15" fmla="*/ 418 h 574"/>
                  <a:gd name="T16" fmla="*/ 442 w 944"/>
                  <a:gd name="T17" fmla="*/ 482 h 574"/>
                  <a:gd name="T18" fmla="*/ 658 w 944"/>
                  <a:gd name="T19" fmla="*/ 482 h 574"/>
                  <a:gd name="T20" fmla="*/ 658 w 944"/>
                  <a:gd name="T21" fmla="*/ 574 h 574"/>
                  <a:gd name="T22" fmla="*/ 944 w 944"/>
                  <a:gd name="T23" fmla="*/ 302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4" h="574">
                    <a:moveTo>
                      <a:pt x="944" y="302"/>
                    </a:moveTo>
                    <a:cubicBezTo>
                      <a:pt x="658" y="30"/>
                      <a:pt x="658" y="30"/>
                      <a:pt x="658" y="30"/>
                    </a:cubicBezTo>
                    <a:cubicBezTo>
                      <a:pt x="658" y="121"/>
                      <a:pt x="658" y="121"/>
                      <a:pt x="658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74" y="126"/>
                      <a:pt x="15" y="5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5"/>
                      <a:pt x="17" y="100"/>
                      <a:pt x="48" y="135"/>
                    </a:cubicBezTo>
                    <a:cubicBezTo>
                      <a:pt x="300" y="418"/>
                      <a:pt x="300" y="418"/>
                      <a:pt x="300" y="418"/>
                    </a:cubicBezTo>
                    <a:cubicBezTo>
                      <a:pt x="336" y="459"/>
                      <a:pt x="388" y="482"/>
                      <a:pt x="442" y="482"/>
                    </a:cubicBezTo>
                    <a:cubicBezTo>
                      <a:pt x="658" y="482"/>
                      <a:pt x="658" y="482"/>
                      <a:pt x="658" y="482"/>
                    </a:cubicBezTo>
                    <a:cubicBezTo>
                      <a:pt x="658" y="574"/>
                      <a:pt x="658" y="574"/>
                      <a:pt x="658" y="574"/>
                    </a:cubicBezTo>
                    <a:lnTo>
                      <a:pt x="944" y="302"/>
                    </a:lnTo>
                    <a:close/>
                  </a:path>
                </a:pathLst>
              </a:custGeom>
              <a:solidFill>
                <a:srgbClr val="15416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12">
                <a:extLst>
                  <a:ext uri="{FF2B5EF4-FFF2-40B4-BE49-F238E27FC236}">
                    <a16:creationId xmlns:a16="http://schemas.microsoft.com/office/drawing/2014/main" id="{5700F3FB-9978-470D-A304-570E32D1F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140" y="2148405"/>
                <a:ext cx="1284783" cy="2116671"/>
              </a:xfrm>
              <a:custGeom>
                <a:avLst/>
                <a:gdLst>
                  <a:gd name="T0" fmla="*/ 453 w 573"/>
                  <a:gd name="T1" fmla="*/ 238 h 944"/>
                  <a:gd name="T2" fmla="*/ 573 w 573"/>
                  <a:gd name="T3" fmla="*/ 0 h 944"/>
                  <a:gd name="T4" fmla="*/ 565 w 573"/>
                  <a:gd name="T5" fmla="*/ 0 h 944"/>
                  <a:gd name="T6" fmla="*/ 439 w 573"/>
                  <a:gd name="T7" fmla="*/ 48 h 944"/>
                  <a:gd name="T8" fmla="*/ 155 w 573"/>
                  <a:gd name="T9" fmla="*/ 300 h 944"/>
                  <a:gd name="T10" fmla="*/ 92 w 573"/>
                  <a:gd name="T11" fmla="*/ 442 h 944"/>
                  <a:gd name="T12" fmla="*/ 92 w 573"/>
                  <a:gd name="T13" fmla="*/ 658 h 944"/>
                  <a:gd name="T14" fmla="*/ 0 w 573"/>
                  <a:gd name="T15" fmla="*/ 658 h 944"/>
                  <a:gd name="T16" fmla="*/ 272 w 573"/>
                  <a:gd name="T17" fmla="*/ 944 h 944"/>
                  <a:gd name="T18" fmla="*/ 544 w 573"/>
                  <a:gd name="T19" fmla="*/ 658 h 944"/>
                  <a:gd name="T20" fmla="*/ 453 w 573"/>
                  <a:gd name="T21" fmla="*/ 658 h 944"/>
                  <a:gd name="T22" fmla="*/ 453 w 573"/>
                  <a:gd name="T23" fmla="*/ 238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3" h="944">
                    <a:moveTo>
                      <a:pt x="453" y="238"/>
                    </a:moveTo>
                    <a:cubicBezTo>
                      <a:pt x="448" y="74"/>
                      <a:pt x="524" y="15"/>
                      <a:pt x="573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518" y="0"/>
                      <a:pt x="473" y="17"/>
                      <a:pt x="439" y="48"/>
                    </a:cubicBezTo>
                    <a:cubicBezTo>
                      <a:pt x="155" y="300"/>
                      <a:pt x="155" y="300"/>
                      <a:pt x="155" y="300"/>
                    </a:cubicBezTo>
                    <a:cubicBezTo>
                      <a:pt x="115" y="336"/>
                      <a:pt x="92" y="388"/>
                      <a:pt x="92" y="442"/>
                    </a:cubicBezTo>
                    <a:cubicBezTo>
                      <a:pt x="92" y="658"/>
                      <a:pt x="92" y="658"/>
                      <a:pt x="92" y="658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272" y="944"/>
                      <a:pt x="272" y="944"/>
                      <a:pt x="272" y="944"/>
                    </a:cubicBezTo>
                    <a:cubicBezTo>
                      <a:pt x="544" y="658"/>
                      <a:pt x="544" y="658"/>
                      <a:pt x="544" y="658"/>
                    </a:cubicBezTo>
                    <a:cubicBezTo>
                      <a:pt x="453" y="658"/>
                      <a:pt x="453" y="658"/>
                      <a:pt x="453" y="658"/>
                    </a:cubicBezTo>
                    <a:lnTo>
                      <a:pt x="453" y="238"/>
                    </a:lnTo>
                    <a:close/>
                  </a:path>
                </a:pathLst>
              </a:custGeom>
              <a:solidFill>
                <a:srgbClr val="C80C47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" b="0" i="0" u="none" strike="noStrike" kern="0" cap="none" spc="0" normalizeH="0" baseline="0" noProof="0">
                  <a:ln>
                    <a:noFill/>
                  </a:ln>
                  <a:solidFill>
                    <a:srgbClr val="2F343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A0380EB-87D0-4AF3-ADF3-02A78AD5041A}"/>
                  </a:ext>
                </a:extLst>
              </p:cNvPr>
              <p:cNvSpPr txBox="1"/>
              <p:nvPr/>
            </p:nvSpPr>
            <p:spPr>
              <a:xfrm>
                <a:off x="4464315" y="3290079"/>
                <a:ext cx="474307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Д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FCA6485-D690-4B4D-B6D1-AD9492D0AB94}"/>
                  </a:ext>
                </a:extLst>
              </p:cNvPr>
              <p:cNvSpPr txBox="1"/>
              <p:nvPr/>
            </p:nvSpPr>
            <p:spPr>
              <a:xfrm>
                <a:off x="6278757" y="2302836"/>
                <a:ext cx="459344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П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E36AFBF-0C59-401A-8B23-D9E99044A768}"/>
                  </a:ext>
                </a:extLst>
              </p:cNvPr>
              <p:cNvSpPr txBox="1"/>
              <p:nvPr/>
            </p:nvSpPr>
            <p:spPr>
              <a:xfrm>
                <a:off x="7143360" y="4065576"/>
                <a:ext cx="628915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ОС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4075D8-F569-469B-B099-CCE84FF15B8E}"/>
                  </a:ext>
                </a:extLst>
              </p:cNvPr>
              <p:cNvSpPr txBox="1"/>
              <p:nvPr/>
            </p:nvSpPr>
            <p:spPr>
              <a:xfrm>
                <a:off x="5474715" y="5045685"/>
                <a:ext cx="451862" cy="4796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К</a:t>
                </a: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6BC106-6E18-45B9-B363-A00713F143AC}"/>
                </a:ext>
              </a:extLst>
            </p:cNvPr>
            <p:cNvSpPr txBox="1"/>
            <p:nvPr/>
          </p:nvSpPr>
          <p:spPr>
            <a:xfrm>
              <a:off x="5828469" y="4346447"/>
              <a:ext cx="1347985" cy="27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spc="40" dirty="0">
                  <a:solidFill>
                    <a:schemeClr val="accent2"/>
                  </a:solidFill>
                </a:rPr>
                <a:t>Контроль</a:t>
              </a:r>
            </a:p>
          </p:txBody>
        </p:sp>
        <p:cxnSp>
          <p:nvCxnSpPr>
            <p:cNvPr id="44" name="Elbow Connector 6">
              <a:extLst>
                <a:ext uri="{FF2B5EF4-FFF2-40B4-BE49-F238E27FC236}">
                  <a16:creationId xmlns:a16="http://schemas.microsoft.com/office/drawing/2014/main" id="{79171D13-8722-46A7-83D8-F5950887F0C4}"/>
                </a:ext>
              </a:extLst>
            </p:cNvPr>
            <p:cNvCxnSpPr>
              <a:stCxn id="75" idx="3"/>
              <a:endCxn id="43" idx="0"/>
            </p:cNvCxnSpPr>
            <p:nvPr/>
          </p:nvCxnSpPr>
          <p:spPr>
            <a:xfrm rot="10800000" flipV="1">
              <a:off x="6502462" y="3621486"/>
              <a:ext cx="714901" cy="724961"/>
            </a:xfrm>
            <a:prstGeom prst="bentConnector2">
              <a:avLst/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07F57F-117B-489E-86EA-24B30707435E}"/>
                </a:ext>
              </a:extLst>
            </p:cNvPr>
            <p:cNvSpPr txBox="1"/>
            <p:nvPr/>
          </p:nvSpPr>
          <p:spPr>
            <a:xfrm>
              <a:off x="7284975" y="1398638"/>
              <a:ext cx="1612124" cy="26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Планирование</a:t>
              </a:r>
            </a:p>
          </p:txBody>
        </p:sp>
        <p:cxnSp>
          <p:nvCxnSpPr>
            <p:cNvPr id="46" name="Elbow Connector 6">
              <a:extLst>
                <a:ext uri="{FF2B5EF4-FFF2-40B4-BE49-F238E27FC236}">
                  <a16:creationId xmlns:a16="http://schemas.microsoft.com/office/drawing/2014/main" id="{BA24C4F6-01FC-415A-BF40-C0F42F35F150}"/>
                </a:ext>
              </a:extLst>
            </p:cNvPr>
            <p:cNvCxnSpPr>
              <a:stCxn id="73" idx="1"/>
              <a:endCxn id="45" idx="2"/>
            </p:cNvCxnSpPr>
            <p:nvPr/>
          </p:nvCxnSpPr>
          <p:spPr>
            <a:xfrm flipV="1">
              <a:off x="7167672" y="1705582"/>
              <a:ext cx="923365" cy="560306"/>
            </a:xfrm>
            <a:prstGeom prst="bentConnector2">
              <a:avLst/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F6C945-156F-41E8-B3E5-B75A6D4CFE0E}"/>
                </a:ext>
              </a:extLst>
            </p:cNvPr>
            <p:cNvSpPr txBox="1"/>
            <p:nvPr/>
          </p:nvSpPr>
          <p:spPr>
            <a:xfrm>
              <a:off x="7167672" y="4359818"/>
              <a:ext cx="1739143" cy="26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Делегирование</a:t>
              </a:r>
            </a:p>
          </p:txBody>
        </p:sp>
        <p:cxnSp>
          <p:nvCxnSpPr>
            <p:cNvPr id="50" name="Elbow Connector 6">
              <a:extLst>
                <a:ext uri="{FF2B5EF4-FFF2-40B4-BE49-F238E27FC236}">
                  <a16:creationId xmlns:a16="http://schemas.microsoft.com/office/drawing/2014/main" id="{1FA01246-7313-40F1-A138-B1A95BE458EB}"/>
                </a:ext>
              </a:extLst>
            </p:cNvPr>
            <p:cNvCxnSpPr>
              <a:stCxn id="72" idx="2"/>
              <a:endCxn id="49" idx="0"/>
            </p:cNvCxnSpPr>
            <p:nvPr/>
          </p:nvCxnSpPr>
          <p:spPr>
            <a:xfrm rot="16200000" flipH="1">
              <a:off x="7266975" y="3564989"/>
              <a:ext cx="1403195" cy="137343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3E053BA-1B72-4063-9C3F-7D27D817596E}"/>
                </a:ext>
              </a:extLst>
            </p:cNvPr>
            <p:cNvSpPr txBox="1"/>
            <p:nvPr/>
          </p:nvSpPr>
          <p:spPr>
            <a:xfrm>
              <a:off x="5819687" y="1388717"/>
              <a:ext cx="1347985" cy="26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Обратная </a:t>
              </a:r>
              <a:r>
                <a:rPr kumimoji="0" lang="ru-RU" sz="1400" b="0" i="0" u="none" strike="noStrike" kern="0" cap="none" spc="4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связь</a:t>
              </a:r>
              <a:endParaRPr kumimoji="0" lang="ru-RU" sz="1400" b="0" i="0" u="none" strike="noStrike" kern="0" cap="none" spc="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52" name="Elbow Connector 6">
              <a:extLst>
                <a:ext uri="{FF2B5EF4-FFF2-40B4-BE49-F238E27FC236}">
                  <a16:creationId xmlns:a16="http://schemas.microsoft.com/office/drawing/2014/main" id="{C62A9480-2024-4B8D-B55E-61A5BD5BDE75}"/>
                </a:ext>
              </a:extLst>
            </p:cNvPr>
            <p:cNvCxnSpPr>
              <a:stCxn id="74" idx="0"/>
              <a:endCxn id="51" idx="2"/>
            </p:cNvCxnSpPr>
            <p:nvPr/>
          </p:nvCxnSpPr>
          <p:spPr>
            <a:xfrm rot="16200000" flipV="1">
              <a:off x="5834299" y="2290573"/>
              <a:ext cx="1327645" cy="8881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D5D5D5">
                  <a:lumMod val="75000"/>
                </a:srgbClr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3E07528-BC97-40FB-AA4A-F008D07F2347}"/>
                </a:ext>
              </a:extLst>
            </p:cNvPr>
            <p:cNvSpPr/>
            <p:nvPr/>
          </p:nvSpPr>
          <p:spPr>
            <a:xfrm>
              <a:off x="5607831" y="829822"/>
              <a:ext cx="3034833" cy="291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4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Цикл управления исполнением</a:t>
              </a:r>
            </a:p>
          </p:txBody>
        </p:sp>
      </p:grpSp>
      <p:sp>
        <p:nvSpPr>
          <p:cNvPr id="47" name="Content Placeholder 1"/>
          <p:cNvSpPr>
            <a:spLocks noGrp="1"/>
          </p:cNvSpPr>
          <p:nvPr>
            <p:ph sz="quarter" idx="29"/>
          </p:nvPr>
        </p:nvSpPr>
        <p:spPr>
          <a:xfrm>
            <a:off x="1536555" y="1797759"/>
            <a:ext cx="5827343" cy="4758464"/>
          </a:xfrm>
        </p:spPr>
        <p:txBody>
          <a:bodyPr/>
          <a:lstStyle/>
          <a:p>
            <a:pPr marL="0" indent="0">
              <a:spcAft>
                <a:spcPts val="1600"/>
              </a:spcAft>
              <a:buNone/>
            </a:pPr>
            <a:r>
              <a:rPr lang="ru-RU" sz="2000" b="1" dirty="0">
                <a:solidFill>
                  <a:schemeClr val="accent1"/>
                </a:solidFill>
              </a:rPr>
              <a:t>Промежуточный контроль </a:t>
            </a:r>
            <a:r>
              <a:rPr lang="ru-RU" sz="2000" dirty="0">
                <a:solidFill>
                  <a:srgbClr val="445A71"/>
                </a:solidFill>
              </a:rPr>
              <a:t>— это проверка хода работы, оценка статуса ее выполнения, предполагающая возможность обратной связи и корректировки со стороны руководителя.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ru-RU" sz="2000" b="1" dirty="0">
                <a:solidFill>
                  <a:schemeClr val="accent1"/>
                </a:solidFill>
              </a:rPr>
              <a:t>Итоговый контроль </a:t>
            </a:r>
            <a:r>
              <a:rPr lang="ru-RU" sz="2000" dirty="0">
                <a:solidFill>
                  <a:srgbClr val="445A71"/>
                </a:solidFill>
              </a:rPr>
              <a:t>— это оценка достигнутого результата</a:t>
            </a:r>
            <a:r>
              <a:rPr lang="ru-RU" sz="2000" dirty="0"/>
              <a:t>. </a:t>
            </a:r>
          </a:p>
          <a:p>
            <a:pPr marL="0" indent="0">
              <a:spcAft>
                <a:spcPts val="1600"/>
              </a:spcAft>
              <a:buNone/>
            </a:pP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12794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lack framed eyeglasses and black pen">
            <a:extLst>
              <a:ext uri="{FF2B5EF4-FFF2-40B4-BE49-F238E27FC236}">
                <a16:creationId xmlns:a16="http://schemas.microsoft.com/office/drawing/2014/main" id="{59878DE5-41A2-A70A-3B01-A8E6AB58CBA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BE415-1C09-DBF0-F839-681E7BD9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A7539-8E25-444F-8840-BDF93FE38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592" y="4754921"/>
            <a:ext cx="7447864" cy="1218795"/>
          </a:xfrm>
        </p:spPr>
        <p:txBody>
          <a:bodyPr/>
          <a:lstStyle/>
          <a:p>
            <a:r>
              <a:rPr lang="ru-RU" dirty="0" smtClean="0"/>
              <a:t>Оши</a:t>
            </a:r>
            <a:r>
              <a:rPr lang="ru-RU" dirty="0" smtClean="0"/>
              <a:t>бки руководителей при делегировании</a:t>
            </a:r>
            <a:endParaRPr lang="ru-RU" dirty="0"/>
          </a:p>
        </p:txBody>
      </p:sp>
      <p:cxnSp>
        <p:nvCxnSpPr>
          <p:cNvPr id="51" name="Прямая соединительная линия 35">
            <a:extLst>
              <a:ext uri="{FF2B5EF4-FFF2-40B4-BE49-F238E27FC236}">
                <a16:creationId xmlns:a16="http://schemas.microsoft.com/office/drawing/2014/main" id="{D770AB48-7360-C980-98BD-3A77C300508F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54">
            <a:extLst>
              <a:ext uri="{FF2B5EF4-FFF2-40B4-BE49-F238E27FC236}">
                <a16:creationId xmlns:a16="http://schemas.microsoft.com/office/drawing/2014/main" id="{B3B3C982-256C-8334-8576-EE4F8B55AB1C}"/>
              </a:ext>
            </a:extLst>
          </p:cNvPr>
          <p:cNvGrpSpPr/>
          <p:nvPr/>
        </p:nvGrpSpPr>
        <p:grpSpPr>
          <a:xfrm>
            <a:off x="10606200" y="4732858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74" name="Полилиния: фигура 55">
              <a:extLst>
                <a:ext uri="{FF2B5EF4-FFF2-40B4-BE49-F238E27FC236}">
                  <a16:creationId xmlns:a16="http://schemas.microsoft.com/office/drawing/2014/main" id="{817B0B1D-9BBE-63CC-7AB8-E08D7EEB8D8E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56">
              <a:extLst>
                <a:ext uri="{FF2B5EF4-FFF2-40B4-BE49-F238E27FC236}">
                  <a16:creationId xmlns:a16="http://schemas.microsoft.com/office/drawing/2014/main" id="{D9319385-8006-BC13-90C3-61EFC3DC7B78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57">
              <a:extLst>
                <a:ext uri="{FF2B5EF4-FFF2-40B4-BE49-F238E27FC236}">
                  <a16:creationId xmlns:a16="http://schemas.microsoft.com/office/drawing/2014/main" id="{153794CE-0748-F390-4B3B-D6C0186779E1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58">
              <a:extLst>
                <a:ext uri="{FF2B5EF4-FFF2-40B4-BE49-F238E27FC236}">
                  <a16:creationId xmlns:a16="http://schemas.microsoft.com/office/drawing/2014/main" id="{7BE948D1-C6AE-F803-417D-AF10CC0B4E9E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59">
              <a:extLst>
                <a:ext uri="{FF2B5EF4-FFF2-40B4-BE49-F238E27FC236}">
                  <a16:creationId xmlns:a16="http://schemas.microsoft.com/office/drawing/2014/main" id="{E3B19457-2CAB-5ABD-9D30-D8FA5A6EA82E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60">
              <a:extLst>
                <a:ext uri="{FF2B5EF4-FFF2-40B4-BE49-F238E27FC236}">
                  <a16:creationId xmlns:a16="http://schemas.microsoft.com/office/drawing/2014/main" id="{D2916578-C7EC-1906-322D-A963830E7722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61">
              <a:extLst>
                <a:ext uri="{FF2B5EF4-FFF2-40B4-BE49-F238E27FC236}">
                  <a16:creationId xmlns:a16="http://schemas.microsoft.com/office/drawing/2014/main" id="{953E8124-78A0-A5C3-4DC1-F721427122CB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62">
              <a:extLst>
                <a:ext uri="{FF2B5EF4-FFF2-40B4-BE49-F238E27FC236}">
                  <a16:creationId xmlns:a16="http://schemas.microsoft.com/office/drawing/2014/main" id="{F41D1CD8-3E52-43BA-1506-D83C2422F9AD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63">
              <a:extLst>
                <a:ext uri="{FF2B5EF4-FFF2-40B4-BE49-F238E27FC236}">
                  <a16:creationId xmlns:a16="http://schemas.microsoft.com/office/drawing/2014/main" id="{986FA45C-3705-142F-6D40-58748C7CAA05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64">
              <a:extLst>
                <a:ext uri="{FF2B5EF4-FFF2-40B4-BE49-F238E27FC236}">
                  <a16:creationId xmlns:a16="http://schemas.microsoft.com/office/drawing/2014/main" id="{6FD5355A-E3FE-EFE6-60BE-E62C0D3E4020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65">
              <a:extLst>
                <a:ext uri="{FF2B5EF4-FFF2-40B4-BE49-F238E27FC236}">
                  <a16:creationId xmlns:a16="http://schemas.microsoft.com/office/drawing/2014/main" id="{1191B2AA-7440-636D-0E81-C9C558693DB3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66">
              <a:extLst>
                <a:ext uri="{FF2B5EF4-FFF2-40B4-BE49-F238E27FC236}">
                  <a16:creationId xmlns:a16="http://schemas.microsoft.com/office/drawing/2014/main" id="{CC2136B8-96D0-890E-73D2-20555DF814CF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67">
              <a:extLst>
                <a:ext uri="{FF2B5EF4-FFF2-40B4-BE49-F238E27FC236}">
                  <a16:creationId xmlns:a16="http://schemas.microsoft.com/office/drawing/2014/main" id="{31129FBB-0B84-F6A8-7F37-FBDB748DB0C9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68">
              <a:extLst>
                <a:ext uri="{FF2B5EF4-FFF2-40B4-BE49-F238E27FC236}">
                  <a16:creationId xmlns:a16="http://schemas.microsoft.com/office/drawing/2014/main" id="{B36336A7-7FB0-68AF-8B49-B02472268B85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69">
              <a:extLst>
                <a:ext uri="{FF2B5EF4-FFF2-40B4-BE49-F238E27FC236}">
                  <a16:creationId xmlns:a16="http://schemas.microsoft.com/office/drawing/2014/main" id="{104E4410-3F20-F839-9A75-EA57BF91304C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70">
              <a:extLst>
                <a:ext uri="{FF2B5EF4-FFF2-40B4-BE49-F238E27FC236}">
                  <a16:creationId xmlns:a16="http://schemas.microsoft.com/office/drawing/2014/main" id="{603E6717-2FA8-052B-6ADC-300BF7C231DD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71">
              <a:extLst>
                <a:ext uri="{FF2B5EF4-FFF2-40B4-BE49-F238E27FC236}">
                  <a16:creationId xmlns:a16="http://schemas.microsoft.com/office/drawing/2014/main" id="{C4303BFE-CAFA-56EC-CFD1-F9F565B8E7CA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72">
              <a:extLst>
                <a:ext uri="{FF2B5EF4-FFF2-40B4-BE49-F238E27FC236}">
                  <a16:creationId xmlns:a16="http://schemas.microsoft.com/office/drawing/2014/main" id="{6A13C9F8-C9F5-4A24-E83C-318FD2DD1A0D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73">
              <a:extLst>
                <a:ext uri="{FF2B5EF4-FFF2-40B4-BE49-F238E27FC236}">
                  <a16:creationId xmlns:a16="http://schemas.microsoft.com/office/drawing/2014/main" id="{031CFF92-4098-CDC4-073F-E12B8AD286C4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09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99661" y="2279732"/>
            <a:ext cx="419810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srgbClr val="3F4A5C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Отсутствие делегирования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A6A5ACD-5BC5-4E54-8F6C-7C0F96AE4FFA}"/>
              </a:ext>
            </a:extLst>
          </p:cNvPr>
          <p:cNvSpPr/>
          <p:nvPr/>
        </p:nvSpPr>
        <p:spPr>
          <a:xfrm>
            <a:off x="4013418" y="1064245"/>
            <a:ext cx="3676594" cy="995422"/>
          </a:xfrm>
          <a:prstGeom prst="roundRect">
            <a:avLst>
              <a:gd name="adj" fmla="val 50000"/>
            </a:avLst>
          </a:prstGeom>
          <a:solidFill>
            <a:srgbClr val="15416F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Ошибка делегирования №1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AD8B4E-1A83-4EB8-A6D8-8597591B72E7}"/>
              </a:ext>
            </a:extLst>
          </p:cNvPr>
          <p:cNvCxnSpPr>
            <a:cxnSpLocks/>
          </p:cNvCxnSpPr>
          <p:nvPr/>
        </p:nvCxnSpPr>
        <p:spPr>
          <a:xfrm>
            <a:off x="4104192" y="2275609"/>
            <a:ext cx="0" cy="307777"/>
          </a:xfrm>
          <a:prstGeom prst="line">
            <a:avLst/>
          </a:prstGeom>
          <a:ln w="19050">
            <a:solidFill>
              <a:srgbClr val="3F4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5F459A-0851-0379-A797-5813215AD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2686" y="2850432"/>
            <a:ext cx="4481954" cy="3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2955" y="2273002"/>
            <a:ext cx="42336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srgbClr val="3F4A5C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Избыточное делегирование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A6A5ACD-5BC5-4E54-8F6C-7C0F96AE4FFA}"/>
              </a:ext>
            </a:extLst>
          </p:cNvPr>
          <p:cNvSpPr/>
          <p:nvPr/>
        </p:nvSpPr>
        <p:spPr>
          <a:xfrm>
            <a:off x="4023578" y="1003913"/>
            <a:ext cx="3676594" cy="995422"/>
          </a:xfrm>
          <a:prstGeom prst="roundRect">
            <a:avLst>
              <a:gd name="adj" fmla="val 50000"/>
            </a:avLst>
          </a:prstGeom>
          <a:solidFill>
            <a:srgbClr val="15416F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Ошибка делегирования №2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AD8B4E-1A83-4EB8-A6D8-8597591B72E7}"/>
              </a:ext>
            </a:extLst>
          </p:cNvPr>
          <p:cNvCxnSpPr>
            <a:cxnSpLocks/>
          </p:cNvCxnSpPr>
          <p:nvPr/>
        </p:nvCxnSpPr>
        <p:spPr>
          <a:xfrm>
            <a:off x="4051326" y="2273002"/>
            <a:ext cx="0" cy="307777"/>
          </a:xfrm>
          <a:prstGeom prst="line">
            <a:avLst/>
          </a:prstGeom>
          <a:ln w="19050">
            <a:solidFill>
              <a:srgbClr val="3F4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85C6BF-9F4B-03BF-41A6-986E8D8F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75900" y="2803088"/>
            <a:ext cx="41719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Пси">
  <a:themeElements>
    <a:clrScheme name="экопси">
      <a:dk1>
        <a:sysClr val="windowText" lastClr="000000"/>
      </a:dk1>
      <a:lt1>
        <a:sysClr val="window" lastClr="FFFFFF"/>
      </a:lt1>
      <a:dk2>
        <a:srgbClr val="15416F"/>
      </a:dk2>
      <a:lt2>
        <a:srgbClr val="E7E6E6"/>
      </a:lt2>
      <a:accent1>
        <a:srgbClr val="15416F"/>
      </a:accent1>
      <a:accent2>
        <a:srgbClr val="C60440"/>
      </a:accent2>
      <a:accent3>
        <a:srgbClr val="697A98"/>
      </a:accent3>
      <a:accent4>
        <a:srgbClr val="3F5265"/>
      </a:accent4>
      <a:accent5>
        <a:srgbClr val="7599BD"/>
      </a:accent5>
      <a:accent6>
        <a:srgbClr val="4EA0F2"/>
      </a:accent6>
      <a:hlink>
        <a:srgbClr val="3F5265"/>
      </a:hlink>
      <a:folHlink>
        <a:srgbClr val="4EA0F2"/>
      </a:folHlink>
    </a:clrScheme>
    <a:fontScheme name="ЭкоПси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ЭкоПси" id="{44601F69-6793-4547-A011-B78EE7622A9A}" vid="{A2B68253-E4F8-437D-860E-D4899D33133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20110</TotalTime>
  <Words>2222</Words>
  <Application>Microsoft Office PowerPoint</Application>
  <PresentationFormat>Широкоэкранный</PresentationFormat>
  <Paragraphs>374</Paragraphs>
  <Slides>39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Calibri</vt:lpstr>
      <vt:lpstr>Neue Frutiger World</vt:lpstr>
      <vt:lpstr>Neue Frutiger World Black</vt:lpstr>
      <vt:lpstr>Roboto Light</vt:lpstr>
      <vt:lpstr>Tahoma</vt:lpstr>
      <vt:lpstr>Times New Roman</vt:lpstr>
      <vt:lpstr>Trebuchet MS</vt:lpstr>
      <vt:lpstr>Wingdings</vt:lpstr>
      <vt:lpstr>ЭкоПси</vt:lpstr>
      <vt:lpstr>Презентация PowerPoint</vt:lpstr>
      <vt:lpstr>Презентация PowerPoint</vt:lpstr>
      <vt:lpstr>Экопси — №1  в сфере HR консалтинга</vt:lpstr>
      <vt:lpstr>СОДЕРЖАНИЕ вебинара:</vt:lpstr>
      <vt:lpstr>Определение</vt:lpstr>
      <vt:lpstr>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делегирования</vt:lpstr>
      <vt:lpstr>Принципы делегирования</vt:lpstr>
      <vt:lpstr>Выбирая исполнителя, оценивайте 3 фактора:</vt:lpstr>
      <vt:lpstr>Принципы делегирования</vt:lpstr>
      <vt:lpstr>3 Уровня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Уровни инструкций</vt:lpstr>
      <vt:lpstr>Принципы делегирования</vt:lpstr>
      <vt:lpstr>Возможные причины демотивации сотрудника</vt:lpstr>
      <vt:lpstr>Выбор исполнителя (детализация, мотивация, контроль)</vt:lpstr>
      <vt:lpstr>Принципы контроля</vt:lpstr>
      <vt:lpstr>Определите, какие ошибки допущены  при контроле</vt:lpstr>
      <vt:lpstr>Определите, какие ошибки допущены  при контроле</vt:lpstr>
      <vt:lpstr>Определите, какие ошибки допущены  при контроле</vt:lpstr>
      <vt:lpstr>Определите, какие ошибки допущены  при контроле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Ryzher Ekaterina</cp:lastModifiedBy>
  <cp:revision>220</cp:revision>
  <dcterms:created xsi:type="dcterms:W3CDTF">2022-03-22T06:50:47Z</dcterms:created>
  <dcterms:modified xsi:type="dcterms:W3CDTF">2022-10-17T06:59:55Z</dcterms:modified>
</cp:coreProperties>
</file>