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30" r:id="rId2"/>
  </p:sldMasterIdLst>
  <p:notesMasterIdLst>
    <p:notesMasterId r:id="rId65"/>
  </p:notesMasterIdLst>
  <p:sldIdLst>
    <p:sldId id="746" r:id="rId3"/>
    <p:sldId id="747" r:id="rId4"/>
    <p:sldId id="1024" r:id="rId5"/>
    <p:sldId id="1023" r:id="rId6"/>
    <p:sldId id="1026" r:id="rId7"/>
    <p:sldId id="1067" r:id="rId8"/>
    <p:sldId id="1066" r:id="rId9"/>
    <p:sldId id="864" r:id="rId10"/>
    <p:sldId id="1069" r:id="rId11"/>
    <p:sldId id="1068" r:id="rId12"/>
    <p:sldId id="1035" r:id="rId13"/>
    <p:sldId id="1036" r:id="rId14"/>
    <p:sldId id="1037" r:id="rId15"/>
    <p:sldId id="1038" r:id="rId16"/>
    <p:sldId id="1039" r:id="rId17"/>
    <p:sldId id="1040" r:id="rId18"/>
    <p:sldId id="1041" r:id="rId19"/>
    <p:sldId id="1042" r:id="rId20"/>
    <p:sldId id="1043" r:id="rId21"/>
    <p:sldId id="1044" r:id="rId22"/>
    <p:sldId id="1045" r:id="rId23"/>
    <p:sldId id="1046" r:id="rId24"/>
    <p:sldId id="1027" r:id="rId25"/>
    <p:sldId id="1070" r:id="rId26"/>
    <p:sldId id="1047" r:id="rId27"/>
    <p:sldId id="1076" r:id="rId28"/>
    <p:sldId id="1077" r:id="rId29"/>
    <p:sldId id="1075" r:id="rId30"/>
    <p:sldId id="1074" r:id="rId31"/>
    <p:sldId id="1052" r:id="rId32"/>
    <p:sldId id="1073" r:id="rId33"/>
    <p:sldId id="1054" r:id="rId34"/>
    <p:sldId id="1072" r:id="rId35"/>
    <p:sldId id="1053" r:id="rId36"/>
    <p:sldId id="1028" r:id="rId37"/>
    <p:sldId id="1087" r:id="rId38"/>
    <p:sldId id="1086" r:id="rId39"/>
    <p:sldId id="1085" r:id="rId40"/>
    <p:sldId id="1084" r:id="rId41"/>
    <p:sldId id="1083" r:id="rId42"/>
    <p:sldId id="1090" r:id="rId43"/>
    <p:sldId id="1089" r:id="rId44"/>
    <p:sldId id="1088" r:id="rId45"/>
    <p:sldId id="1056" r:id="rId46"/>
    <p:sldId id="1091" r:id="rId47"/>
    <p:sldId id="1061" r:id="rId48"/>
    <p:sldId id="1079" r:id="rId49"/>
    <p:sldId id="1082" r:id="rId50"/>
    <p:sldId id="1080" r:id="rId51"/>
    <p:sldId id="1081" r:id="rId52"/>
    <p:sldId id="1031" r:id="rId53"/>
    <p:sldId id="1092" r:id="rId54"/>
    <p:sldId id="1013" r:id="rId55"/>
    <p:sldId id="1095" r:id="rId56"/>
    <p:sldId id="1098" r:id="rId57"/>
    <p:sldId id="1097" r:id="rId58"/>
    <p:sldId id="1096" r:id="rId59"/>
    <p:sldId id="1015" r:id="rId60"/>
    <p:sldId id="1071" r:id="rId61"/>
    <p:sldId id="1099" r:id="rId62"/>
    <p:sldId id="887" r:id="rId63"/>
    <p:sldId id="1100" r:id="rId6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5416F"/>
    <a:srgbClr val="E3EBF2"/>
    <a:srgbClr val="C60440"/>
    <a:srgbClr val="697A98"/>
    <a:srgbClr val="7599BD"/>
    <a:srgbClr val="B8D9FA"/>
    <a:srgbClr val="DCECFC"/>
    <a:srgbClr val="A1B9D2"/>
    <a:srgbClr val="224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3979" autoAdjust="0"/>
  </p:normalViewPr>
  <p:slideViewPr>
    <p:cSldViewPr snapToGrid="0" showGuides="1">
      <p:cViewPr varScale="1">
        <p:scale>
          <a:sx n="69" d="100"/>
          <a:sy n="69" d="100"/>
        </p:scale>
        <p:origin x="724" y="4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BFFD9-E31F-4261-A9A0-992BFBAD612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E8EC3-2AA0-4478-B5E0-D6D7FF7E8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7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Приветственное слово, </a:t>
            </a:r>
            <a:r>
              <a:rPr lang="ru-RU" dirty="0" smtClean="0"/>
              <a:t>плюсик в чат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8EC3-2AA0-4478-B5E0-D6D7FF7E8A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29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58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6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51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38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75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9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37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25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56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5C59-0BA5-46B6-B050-8081234A70A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6267">
              <a:defRPr/>
            </a:pPr>
            <a:fld id="{478C4827-AB70-4691-947F-C6928C21AD0D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606267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3891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Развенчать бутерброд. </a:t>
            </a:r>
          </a:p>
          <a:p>
            <a:r>
              <a:rPr lang="ru-RU" dirty="0" smtClean="0"/>
              <a:t>Обсудить приватность корректирующей ОС (необязательно, если даем правильно и человек готов услышать в публичном формате). Для других сотрудников такая ОС – повод задуматься и обучиться. Руководителю и равному – безопаснее давать приватно (без коллег и подчиненных), чтобы не задеть авторитет.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27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Обсудить </a:t>
            </a:r>
            <a:r>
              <a:rPr lang="ru-RU" dirty="0" smtClean="0"/>
              <a:t>приватность корректирующей ОС (необязательно, если даем правильно и человек готов услышать в публичном формате). Для других сотрудников такая ОС – повод задуматься и обучиться. Руководителю и равному – безопаснее давать приватно (без коллег и подчиненных), чтобы не задеть авторитет.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20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Развенчать бутерброд. </a:t>
            </a:r>
          </a:p>
          <a:p>
            <a:r>
              <a:rPr lang="ru-RU" dirty="0" smtClean="0"/>
              <a:t>Обсудить приватность корректирующей ОС (необязательно, если даем правильно и человек готов услышать в публичном формате). Для других сотрудников такая ОС – повод задуматься и обучиться. Руководителю и равному – безопаснее давать приватно (без коллег и подчиненных), чтобы не задеть авторитет.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15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Развенчать бутерброд. </a:t>
            </a:r>
          </a:p>
          <a:p>
            <a:r>
              <a:rPr lang="ru-RU" dirty="0" smtClean="0"/>
              <a:t>Обсудить приватность корректирующей ОС (необязательно, если даем правильно и человек готов услышать в публичном формате). Для других сотрудников такая ОС – повод задуматься и обучиться. Руководителю и равному – безопаснее давать приватно (без коллег и подчиненных), чтобы не задеть авторитет.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34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Развенчать бутерброд. </a:t>
            </a:r>
          </a:p>
          <a:p>
            <a:r>
              <a:rPr lang="ru-RU" dirty="0" smtClean="0"/>
              <a:t>Обсудить приватность корректирующей ОС (необязательно, если даем правильно и человек готов услышать в публичном формате). Для других сотрудников такая ОС – повод задуматься и обучиться. Руководителю и равному – безопаснее давать приватно (без коллег и подчиненных), чтобы не задеть авторитет.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5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053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1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D0C3A-5FF2-4F9B-8099-AC39ABAC70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1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362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Развенчать бутерброд. </a:t>
            </a:r>
          </a:p>
          <a:p>
            <a:r>
              <a:rPr lang="ru-RU" dirty="0" smtClean="0"/>
              <a:t>Обсудить приватность корректирующей ОС (необязательно, если даем правильно и человек готов услышать в публичном формате). Для других сотрудников такая ОС – повод задуматься и обучиться. Руководителю и равному – безопаснее давать приватно (без коллег и подчиненных), чтобы не задеть авторитет.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1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Развенчать бутерброд. </a:t>
            </a:r>
          </a:p>
          <a:p>
            <a:r>
              <a:rPr lang="ru-RU" dirty="0" smtClean="0"/>
              <a:t>Обсудить приватность корректирующей ОС (необязательно, если даем правильно и человек готов услышать в публичном формате). Для других сотрудников такая ОС – повод задуматься и обучиться. Руководителю и равному – безопаснее давать приватно (без коллег и подчиненных), чтобы не задеть авторитет.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38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1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C4827-AB70-4691-947F-C6928C21AD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1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654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1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C4827-AB70-4691-947F-C6928C21AD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1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2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6267">
              <a:defRPr/>
            </a:pPr>
            <a:fld id="{478C4827-AB70-4691-947F-C6928C21AD0D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606267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2196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1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C4827-AB70-4691-947F-C6928C21AD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1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68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1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C4827-AB70-4691-947F-C6928C21AD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1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22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1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C4827-AB70-4691-947F-C6928C21AD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1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02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Пример есть в </a:t>
            </a:r>
            <a:r>
              <a:rPr lang="ru-RU" dirty="0" err="1" smtClean="0"/>
              <a:t>прериде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869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Пример есть в </a:t>
            </a:r>
            <a:r>
              <a:rPr lang="ru-RU" dirty="0" err="1" smtClean="0"/>
              <a:t>прериде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24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Пример есть в </a:t>
            </a:r>
            <a:r>
              <a:rPr lang="ru-RU" dirty="0" err="1" smtClean="0"/>
              <a:t>прериде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309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Пример есть в </a:t>
            </a:r>
            <a:r>
              <a:rPr lang="ru-RU" dirty="0" err="1" smtClean="0"/>
              <a:t>прериде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14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Влияние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0C3A-5FF2-4F9B-8099-AC39ABAC70AF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7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Влияние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0C3A-5FF2-4F9B-8099-AC39ABAC70AF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47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Влияние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0C3A-5FF2-4F9B-8099-AC39ABAC70AF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1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6267">
              <a:defRPr/>
            </a:pPr>
            <a:fld id="{478C4827-AB70-4691-947F-C6928C21AD0D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606267"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4759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Влияние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0C3A-5FF2-4F9B-8099-AC39ABAC70AF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542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Влияние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0C3A-5FF2-4F9B-8099-AC39ABAC70AF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297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Влияние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0C3A-5FF2-4F9B-8099-AC39ABAC70AF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53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415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74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ru-RU" sz="1100" b="1" dirty="0" smtClean="0">
                <a:solidFill>
                  <a:schemeClr val="tx2"/>
                </a:solidFill>
              </a:rPr>
              <a:t>Что конкретно он сделал хорошо? 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tx2"/>
                </a:solidFill>
              </a:rPr>
              <a:t>Чем детальнее – тем эффективнее ОС.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Плохой пример: </a:t>
            </a:r>
            <a:r>
              <a:rPr lang="ru-RU" sz="1100" i="1" dirty="0" smtClean="0">
                <a:solidFill>
                  <a:schemeClr val="tx2"/>
                </a:solidFill>
              </a:rPr>
              <a:t>«Ты подготовил хороший отчет»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Хороший пример: </a:t>
            </a:r>
            <a:r>
              <a:rPr lang="ru-RU" sz="1100" i="1" dirty="0" smtClean="0">
                <a:solidFill>
                  <a:schemeClr val="tx2"/>
                </a:solidFill>
              </a:rPr>
              <a:t>«В этот раз ты проверил все цифры»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Или:</a:t>
            </a:r>
            <a:r>
              <a:rPr lang="ru-RU" sz="1100" dirty="0" smtClean="0">
                <a:solidFill>
                  <a:schemeClr val="tx2"/>
                </a:solidFill>
              </a:rPr>
              <a:t> </a:t>
            </a:r>
            <a:r>
              <a:rPr lang="ru-RU" sz="1100" i="1" dirty="0" smtClean="0">
                <a:solidFill>
                  <a:schemeClr val="tx2"/>
                </a:solidFill>
              </a:rPr>
              <a:t>«Ты не допустил ошибок в расчетах» </a:t>
            </a:r>
            <a:r>
              <a:rPr lang="ru-RU" sz="1100" i="0" dirty="0" smtClean="0">
                <a:solidFill>
                  <a:schemeClr val="tx2"/>
                </a:solidFill>
              </a:rPr>
              <a:t>(и позже – вопрос </a:t>
            </a:r>
            <a:r>
              <a:rPr lang="ru-RU" sz="1100" i="1" dirty="0" smtClean="0">
                <a:solidFill>
                  <a:schemeClr val="tx2"/>
                </a:solidFill>
              </a:rPr>
              <a:t>«Как тебе удалось?»</a:t>
            </a:r>
            <a:r>
              <a:rPr lang="ru-RU" sz="1100" i="0" dirty="0" smtClean="0">
                <a:solidFill>
                  <a:schemeClr val="tx2"/>
                </a:solidFill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782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ru-RU" sz="1100" b="1" dirty="0" smtClean="0">
                <a:solidFill>
                  <a:schemeClr val="tx2"/>
                </a:solidFill>
              </a:rPr>
              <a:t>Что конкретно он сделал хорошо? 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tx2"/>
                </a:solidFill>
              </a:rPr>
              <a:t>Чем детальнее – тем эффективнее ОС.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Плохой пример: </a:t>
            </a:r>
            <a:r>
              <a:rPr lang="ru-RU" sz="1100" i="1" dirty="0" smtClean="0">
                <a:solidFill>
                  <a:schemeClr val="tx2"/>
                </a:solidFill>
              </a:rPr>
              <a:t>«Ты подготовил хороший отчет»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Хороший пример: </a:t>
            </a:r>
            <a:r>
              <a:rPr lang="ru-RU" sz="1100" i="1" dirty="0" smtClean="0">
                <a:solidFill>
                  <a:schemeClr val="tx2"/>
                </a:solidFill>
              </a:rPr>
              <a:t>«В этот раз ты проверил все цифры»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Или:</a:t>
            </a:r>
            <a:r>
              <a:rPr lang="ru-RU" sz="1100" dirty="0" smtClean="0">
                <a:solidFill>
                  <a:schemeClr val="tx2"/>
                </a:solidFill>
              </a:rPr>
              <a:t> </a:t>
            </a:r>
            <a:r>
              <a:rPr lang="ru-RU" sz="1100" i="1" dirty="0" smtClean="0">
                <a:solidFill>
                  <a:schemeClr val="tx2"/>
                </a:solidFill>
              </a:rPr>
              <a:t>«Ты не допустил ошибок в расчетах» </a:t>
            </a:r>
            <a:r>
              <a:rPr lang="ru-RU" sz="1100" i="0" dirty="0" smtClean="0">
                <a:solidFill>
                  <a:schemeClr val="tx2"/>
                </a:solidFill>
              </a:rPr>
              <a:t>(и позже – вопрос </a:t>
            </a:r>
            <a:r>
              <a:rPr lang="ru-RU" sz="1100" i="1" dirty="0" smtClean="0">
                <a:solidFill>
                  <a:schemeClr val="tx2"/>
                </a:solidFill>
              </a:rPr>
              <a:t>«Как тебе удалось?»</a:t>
            </a:r>
            <a:r>
              <a:rPr lang="ru-RU" sz="1100" i="0" dirty="0" smtClean="0">
                <a:solidFill>
                  <a:schemeClr val="tx2"/>
                </a:solidFill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504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ru-RU" sz="1100" b="1" dirty="0" smtClean="0">
                <a:solidFill>
                  <a:schemeClr val="tx2"/>
                </a:solidFill>
              </a:rPr>
              <a:t>Что конкретно он сделал хорошо? 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tx2"/>
                </a:solidFill>
              </a:rPr>
              <a:t>Чем детальнее – тем эффективнее ОС.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Плохой пример: </a:t>
            </a:r>
            <a:r>
              <a:rPr lang="ru-RU" sz="1100" i="1" dirty="0" smtClean="0">
                <a:solidFill>
                  <a:schemeClr val="tx2"/>
                </a:solidFill>
              </a:rPr>
              <a:t>«Ты подготовил хороший отчет»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Хороший пример: </a:t>
            </a:r>
            <a:r>
              <a:rPr lang="ru-RU" sz="1100" i="1" dirty="0" smtClean="0">
                <a:solidFill>
                  <a:schemeClr val="tx2"/>
                </a:solidFill>
              </a:rPr>
              <a:t>«В этот раз ты проверил все цифры»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Или:</a:t>
            </a:r>
            <a:r>
              <a:rPr lang="ru-RU" sz="1100" dirty="0" smtClean="0">
                <a:solidFill>
                  <a:schemeClr val="tx2"/>
                </a:solidFill>
              </a:rPr>
              <a:t> </a:t>
            </a:r>
            <a:r>
              <a:rPr lang="ru-RU" sz="1100" i="1" dirty="0" smtClean="0">
                <a:solidFill>
                  <a:schemeClr val="tx2"/>
                </a:solidFill>
              </a:rPr>
              <a:t>«Ты не допустил ошибок в расчетах» </a:t>
            </a:r>
            <a:r>
              <a:rPr lang="ru-RU" sz="1100" i="0" dirty="0" smtClean="0">
                <a:solidFill>
                  <a:schemeClr val="tx2"/>
                </a:solidFill>
              </a:rPr>
              <a:t>(и позже – вопрос </a:t>
            </a:r>
            <a:r>
              <a:rPr lang="ru-RU" sz="1100" i="1" dirty="0" smtClean="0">
                <a:solidFill>
                  <a:schemeClr val="tx2"/>
                </a:solidFill>
              </a:rPr>
              <a:t>«Как тебе удалось?»</a:t>
            </a:r>
            <a:r>
              <a:rPr lang="ru-RU" sz="1100" i="0" dirty="0" smtClean="0">
                <a:solidFill>
                  <a:schemeClr val="tx2"/>
                </a:solidFill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100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ru-RU" sz="1100" b="1" dirty="0" smtClean="0">
                <a:solidFill>
                  <a:schemeClr val="tx2"/>
                </a:solidFill>
              </a:rPr>
              <a:t>Что конкретно он сделал хорошо? 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tx2"/>
                </a:solidFill>
              </a:rPr>
              <a:t>Чем детальнее – тем эффективнее ОС.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Плохой пример: </a:t>
            </a:r>
            <a:r>
              <a:rPr lang="ru-RU" sz="1100" i="1" dirty="0" smtClean="0">
                <a:solidFill>
                  <a:schemeClr val="tx2"/>
                </a:solidFill>
              </a:rPr>
              <a:t>«Ты подготовил хороший отчет»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Хороший пример: </a:t>
            </a:r>
            <a:r>
              <a:rPr lang="ru-RU" sz="1100" i="1" dirty="0" smtClean="0">
                <a:solidFill>
                  <a:schemeClr val="tx2"/>
                </a:solidFill>
              </a:rPr>
              <a:t>«В этот раз ты проверил все цифры»</a:t>
            </a: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Или:</a:t>
            </a:r>
            <a:r>
              <a:rPr lang="ru-RU" sz="1100" dirty="0" smtClean="0">
                <a:solidFill>
                  <a:schemeClr val="tx2"/>
                </a:solidFill>
              </a:rPr>
              <a:t> </a:t>
            </a:r>
            <a:r>
              <a:rPr lang="ru-RU" sz="1100" i="1" dirty="0" smtClean="0">
                <a:solidFill>
                  <a:schemeClr val="tx2"/>
                </a:solidFill>
              </a:rPr>
              <a:t>«Ты не допустил ошибок в расчетах» </a:t>
            </a:r>
            <a:r>
              <a:rPr lang="ru-RU" sz="1100" i="0" dirty="0" smtClean="0">
                <a:solidFill>
                  <a:schemeClr val="tx2"/>
                </a:solidFill>
              </a:rPr>
              <a:t>(и позже – вопрос </a:t>
            </a:r>
            <a:r>
              <a:rPr lang="ru-RU" sz="1100" i="1" dirty="0" smtClean="0">
                <a:solidFill>
                  <a:schemeClr val="tx2"/>
                </a:solidFill>
              </a:rPr>
              <a:t>«Как тебе удалось?»</a:t>
            </a:r>
            <a:r>
              <a:rPr lang="ru-RU" sz="1100" i="0" dirty="0" smtClean="0">
                <a:solidFill>
                  <a:schemeClr val="tx2"/>
                </a:solidFill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8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AB8-F9CA-4985-BD59-652DE77168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7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AB8-F9CA-4985-BD59-652DE77168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7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AB8-F9CA-4985-BD59-652DE77168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7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1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5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431102-E87C-49A4-907D-D2B9888941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lang="ru-RU" sz="1000"/>
            </a:lvl1pPr>
          </a:lstStyle>
          <a:p>
            <a:pPr marL="0" lvl="0" indent="0">
              <a:buFontTx/>
              <a:buNone/>
            </a:pPr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2F977E3-72AB-4A14-9C2D-CB131BDCE516}"/>
              </a:ext>
            </a:extLst>
          </p:cNvPr>
          <p:cNvGrpSpPr/>
          <p:nvPr userDrawn="1"/>
        </p:nvGrpSpPr>
        <p:grpSpPr>
          <a:xfrm>
            <a:off x="639763" y="346447"/>
            <a:ext cx="1240795" cy="567870"/>
            <a:chOff x="639763" y="346447"/>
            <a:chExt cx="1240795" cy="567870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6D3AF3EC-0A3F-4A65-8368-4C843BD69F08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43634BE9-93FD-4329-AD5F-A7D4A6A1671B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4B1EEE68-CD9A-4245-A3B3-C7416AE946BD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10B6B9F-6195-4578-AE2B-0C1AC3D110C2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F4BA3FE-BA80-4E2A-BE99-27D4EA9AAEF3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0295F9A-E82A-48C9-81B6-9866FA7E2AA9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030E204-9B85-4A02-B03F-3D099BE340DD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0CBEEF3F-8688-4B93-AD1B-CEA364BFE1EB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C90FA471-6C1B-4B64-9942-85A28F4D51BA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BC83A00F-A020-4C3B-A304-64352F1D2997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88F00B9-8F9C-4FD0-8145-2B661500510C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3E690948-9732-46CC-979E-8D13D152927E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28C3C19-4126-4E0B-9512-A5A6B02D6194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2F474BB-2663-4DAA-A7EE-CC3FDAD57956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373B8F3-D2B6-468E-8C77-F7EE25FE382A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23653E6A-0D23-49B2-96BF-E5708BCAF0E4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C3DCA8F9-0E7E-4418-A6C7-BB402F3F3F93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CF5493E-0B19-46C2-87E1-BC33F0D64DA7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A2651650-F932-4EB1-9B3A-22546FF741B1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69747167-7445-42A6-99AC-2224C9AB9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1341438"/>
            <a:ext cx="5401501" cy="4679950"/>
          </a:xfrm>
          <a:custGeom>
            <a:avLst/>
            <a:gdLst>
              <a:gd name="connsiteX0" fmla="*/ 0 w 5401501"/>
              <a:gd name="connsiteY0" fmla="*/ 0 h 4679950"/>
              <a:gd name="connsiteX1" fmla="*/ 5401501 w 5401501"/>
              <a:gd name="connsiteY1" fmla="*/ 0 h 4679950"/>
              <a:gd name="connsiteX2" fmla="*/ 5401501 w 5401501"/>
              <a:gd name="connsiteY2" fmla="*/ 4679950 h 4679950"/>
              <a:gd name="connsiteX3" fmla="*/ 0 w 5401501"/>
              <a:gd name="connsiteY3" fmla="*/ 4679950 h 467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1501" h="4679950">
                <a:moveTo>
                  <a:pt x="0" y="0"/>
                </a:moveTo>
                <a:lnTo>
                  <a:pt x="5401501" y="0"/>
                </a:lnTo>
                <a:lnTo>
                  <a:pt x="5401501" y="4679950"/>
                </a:lnTo>
                <a:lnTo>
                  <a:pt x="0" y="467995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Прямоугольник 15">
            <a:extLst>
              <a:ext uri="{FF2B5EF4-FFF2-40B4-BE49-F238E27FC236}">
                <a16:creationId xmlns:a16="http://schemas.microsoft.com/office/drawing/2014/main" id="{BF234470-22CE-47F7-B3DC-CDA22F17E1BB}"/>
              </a:ext>
            </a:extLst>
          </p:cNvPr>
          <p:cNvSpPr/>
          <p:nvPr userDrawn="1"/>
        </p:nvSpPr>
        <p:spPr>
          <a:xfrm>
            <a:off x="1059689" y="4649427"/>
            <a:ext cx="4475483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Подпись к заголовку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2E69AF65-AD45-4BAF-8DD1-171558460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9689" y="2326403"/>
            <a:ext cx="4760086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bg1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9690" y="4649427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930" y="4949220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err="1"/>
              <a:t>Инициалв</a:t>
            </a:r>
            <a:r>
              <a:rPr lang="ru-RU" dirty="0"/>
              <a:t>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3901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E4B03-B15E-4558-9790-84EE98DA6F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7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C1C19775-0485-4207-ADEF-C725B36800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5240" y="4505248"/>
            <a:ext cx="1156522" cy="1156522"/>
          </a:xfrm>
          <a:custGeom>
            <a:avLst/>
            <a:gdLst>
              <a:gd name="connsiteX0" fmla="*/ 348691 w 1156522"/>
              <a:gd name="connsiteY0" fmla="*/ 0 h 1156522"/>
              <a:gd name="connsiteX1" fmla="*/ 807831 w 1156522"/>
              <a:gd name="connsiteY1" fmla="*/ 0 h 1156522"/>
              <a:gd name="connsiteX2" fmla="*/ 1156522 w 1156522"/>
              <a:gd name="connsiteY2" fmla="*/ 348691 h 1156522"/>
              <a:gd name="connsiteX3" fmla="*/ 1156522 w 1156522"/>
              <a:gd name="connsiteY3" fmla="*/ 807831 h 1156522"/>
              <a:gd name="connsiteX4" fmla="*/ 807831 w 1156522"/>
              <a:gd name="connsiteY4" fmla="*/ 1156522 h 1156522"/>
              <a:gd name="connsiteX5" fmla="*/ 569693 w 1156522"/>
              <a:gd name="connsiteY5" fmla="*/ 1156522 h 1156522"/>
              <a:gd name="connsiteX6" fmla="*/ 348691 w 1156522"/>
              <a:gd name="connsiteY6" fmla="*/ 1156522 h 1156522"/>
              <a:gd name="connsiteX7" fmla="*/ 0 w 1156522"/>
              <a:gd name="connsiteY7" fmla="*/ 1156522 h 1156522"/>
              <a:gd name="connsiteX8" fmla="*/ 0 w 1156522"/>
              <a:gd name="connsiteY8" fmla="*/ 807831 h 1156522"/>
              <a:gd name="connsiteX9" fmla="*/ 0 w 1156522"/>
              <a:gd name="connsiteY9" fmla="*/ 586829 h 1156522"/>
              <a:gd name="connsiteX10" fmla="*/ 0 w 1156522"/>
              <a:gd name="connsiteY10" fmla="*/ 348691 h 1156522"/>
              <a:gd name="connsiteX11" fmla="*/ 348691 w 1156522"/>
              <a:gd name="connsiteY11" fmla="*/ 0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522" h="1156522">
                <a:moveTo>
                  <a:pt x="348691" y="0"/>
                </a:moveTo>
                <a:lnTo>
                  <a:pt x="807831" y="0"/>
                </a:lnTo>
                <a:cubicBezTo>
                  <a:pt x="1000408" y="0"/>
                  <a:pt x="1156522" y="156114"/>
                  <a:pt x="1156522" y="348691"/>
                </a:cubicBezTo>
                <a:lnTo>
                  <a:pt x="1156522" y="807831"/>
                </a:lnTo>
                <a:cubicBezTo>
                  <a:pt x="1156522" y="1000408"/>
                  <a:pt x="1000408" y="1156522"/>
                  <a:pt x="807831" y="1156522"/>
                </a:cubicBezTo>
                <a:lnTo>
                  <a:pt x="569693" y="1156522"/>
                </a:lnTo>
                <a:lnTo>
                  <a:pt x="348691" y="1156522"/>
                </a:lnTo>
                <a:lnTo>
                  <a:pt x="0" y="1156522"/>
                </a:lnTo>
                <a:lnTo>
                  <a:pt x="0" y="807831"/>
                </a:lnTo>
                <a:lnTo>
                  <a:pt x="0" y="586829"/>
                </a:lnTo>
                <a:lnTo>
                  <a:pt x="0" y="348691"/>
                </a:lnTo>
                <a:cubicBezTo>
                  <a:pt x="0" y="156114"/>
                  <a:pt x="156114" y="0"/>
                  <a:pt x="348691" y="0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8C07F70E-BF3E-4D26-B06E-CC0A29E3B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92358" y="1648392"/>
            <a:ext cx="1156522" cy="1156522"/>
          </a:xfrm>
          <a:custGeom>
            <a:avLst/>
            <a:gdLst>
              <a:gd name="connsiteX0" fmla="*/ 0 w 1156522"/>
              <a:gd name="connsiteY0" fmla="*/ 0 h 1156522"/>
              <a:gd name="connsiteX1" fmla="*/ 431903 w 1156522"/>
              <a:gd name="connsiteY1" fmla="*/ 0 h 1156522"/>
              <a:gd name="connsiteX2" fmla="*/ 569693 w 1156522"/>
              <a:gd name="connsiteY2" fmla="*/ 0 h 1156522"/>
              <a:gd name="connsiteX3" fmla="*/ 724619 w 1156522"/>
              <a:gd name="connsiteY3" fmla="*/ 0 h 1156522"/>
              <a:gd name="connsiteX4" fmla="*/ 1156522 w 1156522"/>
              <a:gd name="connsiteY4" fmla="*/ 431903 h 1156522"/>
              <a:gd name="connsiteX5" fmla="*/ 1156522 w 1156522"/>
              <a:gd name="connsiteY5" fmla="*/ 724619 h 1156522"/>
              <a:gd name="connsiteX6" fmla="*/ 724619 w 1156522"/>
              <a:gd name="connsiteY6" fmla="*/ 1156522 h 1156522"/>
              <a:gd name="connsiteX7" fmla="*/ 431903 w 1156522"/>
              <a:gd name="connsiteY7" fmla="*/ 1156522 h 1156522"/>
              <a:gd name="connsiteX8" fmla="*/ 0 w 1156522"/>
              <a:gd name="connsiteY8" fmla="*/ 724619 h 1156522"/>
              <a:gd name="connsiteX9" fmla="*/ 0 w 1156522"/>
              <a:gd name="connsiteY9" fmla="*/ 569693 h 1156522"/>
              <a:gd name="connsiteX10" fmla="*/ 0 w 1156522"/>
              <a:gd name="connsiteY10" fmla="*/ 431903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6522" h="1156522">
                <a:moveTo>
                  <a:pt x="0" y="0"/>
                </a:moveTo>
                <a:lnTo>
                  <a:pt x="431903" y="0"/>
                </a:lnTo>
                <a:lnTo>
                  <a:pt x="569693" y="0"/>
                </a:lnTo>
                <a:lnTo>
                  <a:pt x="724619" y="0"/>
                </a:lnTo>
                <a:cubicBezTo>
                  <a:pt x="963152" y="0"/>
                  <a:pt x="1156522" y="193370"/>
                  <a:pt x="1156522" y="431903"/>
                </a:cubicBezTo>
                <a:lnTo>
                  <a:pt x="1156522" y="724619"/>
                </a:lnTo>
                <a:cubicBezTo>
                  <a:pt x="1156522" y="963152"/>
                  <a:pt x="963152" y="1156522"/>
                  <a:pt x="724619" y="1156522"/>
                </a:cubicBezTo>
                <a:lnTo>
                  <a:pt x="431903" y="1156522"/>
                </a:lnTo>
                <a:cubicBezTo>
                  <a:pt x="193370" y="1156522"/>
                  <a:pt x="0" y="963152"/>
                  <a:pt x="0" y="724619"/>
                </a:cubicBezTo>
                <a:lnTo>
                  <a:pt x="0" y="569693"/>
                </a:lnTo>
                <a:lnTo>
                  <a:pt x="0" y="431903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3A1B35FB-1AA7-4B95-8B5C-B1A0F40493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0484" y="4504284"/>
            <a:ext cx="1156522" cy="1156522"/>
          </a:xfrm>
          <a:custGeom>
            <a:avLst/>
            <a:gdLst>
              <a:gd name="connsiteX0" fmla="*/ 348691 w 1156522"/>
              <a:gd name="connsiteY0" fmla="*/ 0 h 1156522"/>
              <a:gd name="connsiteX1" fmla="*/ 807831 w 1156522"/>
              <a:gd name="connsiteY1" fmla="*/ 0 h 1156522"/>
              <a:gd name="connsiteX2" fmla="*/ 1156522 w 1156522"/>
              <a:gd name="connsiteY2" fmla="*/ 348691 h 1156522"/>
              <a:gd name="connsiteX3" fmla="*/ 1156522 w 1156522"/>
              <a:gd name="connsiteY3" fmla="*/ 807831 h 1156522"/>
              <a:gd name="connsiteX4" fmla="*/ 807831 w 1156522"/>
              <a:gd name="connsiteY4" fmla="*/ 1156522 h 1156522"/>
              <a:gd name="connsiteX5" fmla="*/ 569693 w 1156522"/>
              <a:gd name="connsiteY5" fmla="*/ 1156522 h 1156522"/>
              <a:gd name="connsiteX6" fmla="*/ 348691 w 1156522"/>
              <a:gd name="connsiteY6" fmla="*/ 1156522 h 1156522"/>
              <a:gd name="connsiteX7" fmla="*/ 0 w 1156522"/>
              <a:gd name="connsiteY7" fmla="*/ 1156522 h 1156522"/>
              <a:gd name="connsiteX8" fmla="*/ 0 w 1156522"/>
              <a:gd name="connsiteY8" fmla="*/ 807831 h 1156522"/>
              <a:gd name="connsiteX9" fmla="*/ 0 w 1156522"/>
              <a:gd name="connsiteY9" fmla="*/ 586829 h 1156522"/>
              <a:gd name="connsiteX10" fmla="*/ 0 w 1156522"/>
              <a:gd name="connsiteY10" fmla="*/ 348691 h 1156522"/>
              <a:gd name="connsiteX11" fmla="*/ 348691 w 1156522"/>
              <a:gd name="connsiteY11" fmla="*/ 0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522" h="1156522">
                <a:moveTo>
                  <a:pt x="348691" y="0"/>
                </a:moveTo>
                <a:lnTo>
                  <a:pt x="807831" y="0"/>
                </a:lnTo>
                <a:cubicBezTo>
                  <a:pt x="1000408" y="0"/>
                  <a:pt x="1156522" y="156114"/>
                  <a:pt x="1156522" y="348691"/>
                </a:cubicBezTo>
                <a:lnTo>
                  <a:pt x="1156522" y="807831"/>
                </a:lnTo>
                <a:cubicBezTo>
                  <a:pt x="1156522" y="1000408"/>
                  <a:pt x="1000408" y="1156522"/>
                  <a:pt x="807831" y="1156522"/>
                </a:cubicBezTo>
                <a:lnTo>
                  <a:pt x="569693" y="1156522"/>
                </a:lnTo>
                <a:lnTo>
                  <a:pt x="348691" y="1156522"/>
                </a:lnTo>
                <a:lnTo>
                  <a:pt x="0" y="1156522"/>
                </a:lnTo>
                <a:lnTo>
                  <a:pt x="0" y="807831"/>
                </a:lnTo>
                <a:lnTo>
                  <a:pt x="0" y="586829"/>
                </a:lnTo>
                <a:lnTo>
                  <a:pt x="0" y="348691"/>
                </a:lnTo>
                <a:cubicBezTo>
                  <a:pt x="0" y="156114"/>
                  <a:pt x="156114" y="0"/>
                  <a:pt x="348691" y="0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C9EFF2A5-9A9A-4D09-B0FF-70502D0AE1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37407" y="1648392"/>
            <a:ext cx="1156522" cy="1156522"/>
          </a:xfrm>
          <a:custGeom>
            <a:avLst/>
            <a:gdLst>
              <a:gd name="connsiteX0" fmla="*/ 0 w 1156522"/>
              <a:gd name="connsiteY0" fmla="*/ 0 h 1156522"/>
              <a:gd name="connsiteX1" fmla="*/ 426572 w 1156522"/>
              <a:gd name="connsiteY1" fmla="*/ 0 h 1156522"/>
              <a:gd name="connsiteX2" fmla="*/ 569693 w 1156522"/>
              <a:gd name="connsiteY2" fmla="*/ 0 h 1156522"/>
              <a:gd name="connsiteX3" fmla="*/ 729950 w 1156522"/>
              <a:gd name="connsiteY3" fmla="*/ 0 h 1156522"/>
              <a:gd name="connsiteX4" fmla="*/ 1156522 w 1156522"/>
              <a:gd name="connsiteY4" fmla="*/ 426572 h 1156522"/>
              <a:gd name="connsiteX5" fmla="*/ 1156522 w 1156522"/>
              <a:gd name="connsiteY5" fmla="*/ 729950 h 1156522"/>
              <a:gd name="connsiteX6" fmla="*/ 729950 w 1156522"/>
              <a:gd name="connsiteY6" fmla="*/ 1156522 h 1156522"/>
              <a:gd name="connsiteX7" fmla="*/ 426572 w 1156522"/>
              <a:gd name="connsiteY7" fmla="*/ 1156522 h 1156522"/>
              <a:gd name="connsiteX8" fmla="*/ 0 w 1156522"/>
              <a:gd name="connsiteY8" fmla="*/ 729950 h 1156522"/>
              <a:gd name="connsiteX9" fmla="*/ 0 w 1156522"/>
              <a:gd name="connsiteY9" fmla="*/ 569693 h 1156522"/>
              <a:gd name="connsiteX10" fmla="*/ 0 w 1156522"/>
              <a:gd name="connsiteY10" fmla="*/ 426572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6522" h="1156522">
                <a:moveTo>
                  <a:pt x="0" y="0"/>
                </a:moveTo>
                <a:lnTo>
                  <a:pt x="426572" y="0"/>
                </a:lnTo>
                <a:lnTo>
                  <a:pt x="569693" y="0"/>
                </a:lnTo>
                <a:lnTo>
                  <a:pt x="729950" y="0"/>
                </a:lnTo>
                <a:cubicBezTo>
                  <a:pt x="965539" y="0"/>
                  <a:pt x="1156522" y="190983"/>
                  <a:pt x="1156522" y="426572"/>
                </a:cubicBezTo>
                <a:lnTo>
                  <a:pt x="1156522" y="729950"/>
                </a:lnTo>
                <a:cubicBezTo>
                  <a:pt x="1156522" y="965539"/>
                  <a:pt x="965539" y="1156522"/>
                  <a:pt x="729950" y="1156522"/>
                </a:cubicBezTo>
                <a:lnTo>
                  <a:pt x="426572" y="1156522"/>
                </a:lnTo>
                <a:cubicBezTo>
                  <a:pt x="190983" y="1156522"/>
                  <a:pt x="0" y="965539"/>
                  <a:pt x="0" y="729950"/>
                </a:cubicBezTo>
                <a:lnTo>
                  <a:pt x="0" y="569693"/>
                </a:lnTo>
                <a:lnTo>
                  <a:pt x="0" y="426572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 dirty="0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69406E4F-26A6-4431-B59E-7429BEE1E1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68289" y="4496543"/>
            <a:ext cx="1156522" cy="1156522"/>
          </a:xfrm>
          <a:custGeom>
            <a:avLst/>
            <a:gdLst>
              <a:gd name="connsiteX0" fmla="*/ 348691 w 1156522"/>
              <a:gd name="connsiteY0" fmla="*/ 0 h 1156522"/>
              <a:gd name="connsiteX1" fmla="*/ 807831 w 1156522"/>
              <a:gd name="connsiteY1" fmla="*/ 0 h 1156522"/>
              <a:gd name="connsiteX2" fmla="*/ 1156522 w 1156522"/>
              <a:gd name="connsiteY2" fmla="*/ 348691 h 1156522"/>
              <a:gd name="connsiteX3" fmla="*/ 1156522 w 1156522"/>
              <a:gd name="connsiteY3" fmla="*/ 807831 h 1156522"/>
              <a:gd name="connsiteX4" fmla="*/ 807831 w 1156522"/>
              <a:gd name="connsiteY4" fmla="*/ 1156522 h 1156522"/>
              <a:gd name="connsiteX5" fmla="*/ 569693 w 1156522"/>
              <a:gd name="connsiteY5" fmla="*/ 1156522 h 1156522"/>
              <a:gd name="connsiteX6" fmla="*/ 348691 w 1156522"/>
              <a:gd name="connsiteY6" fmla="*/ 1156522 h 1156522"/>
              <a:gd name="connsiteX7" fmla="*/ 0 w 1156522"/>
              <a:gd name="connsiteY7" fmla="*/ 1156522 h 1156522"/>
              <a:gd name="connsiteX8" fmla="*/ 0 w 1156522"/>
              <a:gd name="connsiteY8" fmla="*/ 807831 h 1156522"/>
              <a:gd name="connsiteX9" fmla="*/ 0 w 1156522"/>
              <a:gd name="connsiteY9" fmla="*/ 586829 h 1156522"/>
              <a:gd name="connsiteX10" fmla="*/ 0 w 1156522"/>
              <a:gd name="connsiteY10" fmla="*/ 348691 h 1156522"/>
              <a:gd name="connsiteX11" fmla="*/ 348691 w 1156522"/>
              <a:gd name="connsiteY11" fmla="*/ 0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522" h="1156522">
                <a:moveTo>
                  <a:pt x="348691" y="0"/>
                </a:moveTo>
                <a:lnTo>
                  <a:pt x="807831" y="0"/>
                </a:lnTo>
                <a:cubicBezTo>
                  <a:pt x="1000408" y="0"/>
                  <a:pt x="1156522" y="156114"/>
                  <a:pt x="1156522" y="348691"/>
                </a:cubicBezTo>
                <a:lnTo>
                  <a:pt x="1156522" y="807831"/>
                </a:lnTo>
                <a:cubicBezTo>
                  <a:pt x="1156522" y="1000408"/>
                  <a:pt x="1000408" y="1156522"/>
                  <a:pt x="807831" y="1156522"/>
                </a:cubicBezTo>
                <a:lnTo>
                  <a:pt x="569693" y="1156522"/>
                </a:lnTo>
                <a:lnTo>
                  <a:pt x="348691" y="1156522"/>
                </a:lnTo>
                <a:lnTo>
                  <a:pt x="0" y="1156522"/>
                </a:lnTo>
                <a:lnTo>
                  <a:pt x="0" y="807831"/>
                </a:lnTo>
                <a:lnTo>
                  <a:pt x="0" y="586829"/>
                </a:lnTo>
                <a:lnTo>
                  <a:pt x="0" y="348691"/>
                </a:lnTo>
                <a:cubicBezTo>
                  <a:pt x="0" y="156114"/>
                  <a:pt x="156114" y="0"/>
                  <a:pt x="348691" y="0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7B0CBBF0-91CB-4E04-8588-8554B9800F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6515" y="1648392"/>
            <a:ext cx="1156522" cy="1156522"/>
          </a:xfrm>
          <a:custGeom>
            <a:avLst/>
            <a:gdLst>
              <a:gd name="connsiteX0" fmla="*/ 0 w 1156522"/>
              <a:gd name="connsiteY0" fmla="*/ 0 h 1156522"/>
              <a:gd name="connsiteX1" fmla="*/ 426572 w 1156522"/>
              <a:gd name="connsiteY1" fmla="*/ 0 h 1156522"/>
              <a:gd name="connsiteX2" fmla="*/ 569693 w 1156522"/>
              <a:gd name="connsiteY2" fmla="*/ 0 h 1156522"/>
              <a:gd name="connsiteX3" fmla="*/ 729950 w 1156522"/>
              <a:gd name="connsiteY3" fmla="*/ 0 h 1156522"/>
              <a:gd name="connsiteX4" fmla="*/ 1156522 w 1156522"/>
              <a:gd name="connsiteY4" fmla="*/ 426572 h 1156522"/>
              <a:gd name="connsiteX5" fmla="*/ 1156522 w 1156522"/>
              <a:gd name="connsiteY5" fmla="*/ 729950 h 1156522"/>
              <a:gd name="connsiteX6" fmla="*/ 729950 w 1156522"/>
              <a:gd name="connsiteY6" fmla="*/ 1156522 h 1156522"/>
              <a:gd name="connsiteX7" fmla="*/ 426572 w 1156522"/>
              <a:gd name="connsiteY7" fmla="*/ 1156522 h 1156522"/>
              <a:gd name="connsiteX8" fmla="*/ 0 w 1156522"/>
              <a:gd name="connsiteY8" fmla="*/ 729950 h 1156522"/>
              <a:gd name="connsiteX9" fmla="*/ 0 w 1156522"/>
              <a:gd name="connsiteY9" fmla="*/ 569693 h 1156522"/>
              <a:gd name="connsiteX10" fmla="*/ 0 w 1156522"/>
              <a:gd name="connsiteY10" fmla="*/ 426572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6522" h="1156522">
                <a:moveTo>
                  <a:pt x="0" y="0"/>
                </a:moveTo>
                <a:lnTo>
                  <a:pt x="426572" y="0"/>
                </a:lnTo>
                <a:lnTo>
                  <a:pt x="569693" y="0"/>
                </a:lnTo>
                <a:lnTo>
                  <a:pt x="729950" y="0"/>
                </a:lnTo>
                <a:cubicBezTo>
                  <a:pt x="965539" y="0"/>
                  <a:pt x="1156522" y="190983"/>
                  <a:pt x="1156522" y="426572"/>
                </a:cubicBezTo>
                <a:lnTo>
                  <a:pt x="1156522" y="729950"/>
                </a:lnTo>
                <a:cubicBezTo>
                  <a:pt x="1156522" y="965539"/>
                  <a:pt x="965539" y="1156522"/>
                  <a:pt x="729950" y="1156522"/>
                </a:cubicBezTo>
                <a:lnTo>
                  <a:pt x="426572" y="1156522"/>
                </a:lnTo>
                <a:cubicBezTo>
                  <a:pt x="190983" y="1156522"/>
                  <a:pt x="0" y="965539"/>
                  <a:pt x="0" y="729950"/>
                </a:cubicBezTo>
                <a:lnTo>
                  <a:pt x="0" y="569693"/>
                </a:lnTo>
                <a:lnTo>
                  <a:pt x="0" y="426572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7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431102-E87C-49A4-907D-D2B9888941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lang="ru-RU" sz="1000"/>
            </a:lvl1pPr>
          </a:lstStyle>
          <a:p>
            <a:pPr marL="0" lvl="0" indent="0">
              <a:buFontTx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5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_Mar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06401" y="733484"/>
            <a:ext cx="5329836" cy="7386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слайда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Tahoma, 18pt)</a:t>
            </a:r>
            <a:endParaRPr lang="ru-RU" dirty="0"/>
          </a:p>
        </p:txBody>
      </p:sp>
      <p:sp>
        <p:nvSpPr>
          <p:cNvPr id="21" name="Объект 4"/>
          <p:cNvSpPr>
            <a:spLocks noGrp="1"/>
          </p:cNvSpPr>
          <p:nvPr>
            <p:ph sz="quarter" idx="28" hasCustomPrompt="1"/>
          </p:nvPr>
        </p:nvSpPr>
        <p:spPr>
          <a:xfrm>
            <a:off x="406401" y="1696734"/>
            <a:ext cx="5329836" cy="29679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marR="0" indent="0" algn="l" defTabSz="606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spc="5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Смысловой маркер</a:t>
            </a:r>
          </a:p>
        </p:txBody>
      </p:sp>
      <p:sp>
        <p:nvSpPr>
          <p:cNvPr id="23" name="Содержимое 9"/>
          <p:cNvSpPr>
            <a:spLocks noGrp="1"/>
          </p:cNvSpPr>
          <p:nvPr>
            <p:ph sz="quarter" idx="31" hasCustomPrompt="1"/>
          </p:nvPr>
        </p:nvSpPr>
        <p:spPr>
          <a:xfrm>
            <a:off x="6096000" y="787400"/>
            <a:ext cx="5689600" cy="5740400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73" indent="-179913" defTabSz="478355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333" spc="53">
                <a:latin typeface="+mn-lt"/>
              </a:defRPr>
            </a:lvl2pPr>
            <a:lvl3pPr marL="599002" indent="-148163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 spc="53">
                <a:latin typeface="+mn-lt"/>
              </a:defRPr>
            </a:lvl3pPr>
            <a:lvl4pPr marL="719649" indent="-120648" defTabSz="336200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10pt)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9pt)</a:t>
            </a:r>
            <a:endParaRPr lang="en-US" dirty="0"/>
          </a:p>
        </p:txBody>
      </p:sp>
      <p:sp>
        <p:nvSpPr>
          <p:cNvPr id="24" name="Содержимое 9"/>
          <p:cNvSpPr>
            <a:spLocks noGrp="1"/>
          </p:cNvSpPr>
          <p:nvPr>
            <p:ph sz="quarter" idx="30" hasCustomPrompt="1"/>
          </p:nvPr>
        </p:nvSpPr>
        <p:spPr>
          <a:xfrm>
            <a:off x="406400" y="2218115"/>
            <a:ext cx="5329837" cy="4308188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73" indent="-179913" defTabSz="478355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333" spc="53">
                <a:latin typeface="+mn-lt"/>
              </a:defRPr>
            </a:lvl2pPr>
            <a:lvl3pPr marL="599002" indent="-148163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 spc="53">
                <a:latin typeface="+mn-lt"/>
              </a:defRPr>
            </a:lvl3pPr>
            <a:lvl4pPr marL="719649" indent="-120648" defTabSz="336200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10pt)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9pt)</a:t>
            </a:r>
            <a:endParaRPr lang="en-US" dirty="0"/>
          </a:p>
        </p:txBody>
      </p:sp>
      <p:sp>
        <p:nvSpPr>
          <p:cNvPr id="11" name="Slide Number"/>
          <p:cNvSpPr txBox="1">
            <a:spLocks/>
          </p:cNvSpPr>
          <p:nvPr userDrawn="1"/>
        </p:nvSpPr>
        <p:spPr>
          <a:xfrm>
            <a:off x="11188084" y="219537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1067" spc="40" baseline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1067" spc="40" baseline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12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pos="2880">
          <p15:clr>
            <a:srgbClr val="FBAE40"/>
          </p15:clr>
        </p15:guide>
        <p15:guide id="3" pos="2712">
          <p15:clr>
            <a:srgbClr val="FBAE40"/>
          </p15:clr>
        </p15:guide>
        <p15:guide id="4" pos="192">
          <p15:clr>
            <a:srgbClr val="FBAE40"/>
          </p15:clr>
        </p15:guide>
        <p15:guide id="5" pos="5568">
          <p15:clr>
            <a:srgbClr val="FBAE40"/>
          </p15:clr>
        </p15:guide>
        <p15:guide id="7" orient="horz" pos="3084">
          <p15:clr>
            <a:srgbClr val="FBAE40"/>
          </p15:clr>
        </p15:guide>
        <p15:guide id="8" orient="horz" pos="3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24 at 12.16.45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13" y="292415"/>
            <a:ext cx="3276388" cy="1051413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0" y="1535689"/>
            <a:ext cx="12192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183646" y="1732633"/>
            <a:ext cx="7824415" cy="4941713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7730" y="5763432"/>
            <a:ext cx="1032613" cy="910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/>
          <a:srcRect t="29094" r="35019"/>
          <a:stretch/>
        </p:blipFill>
        <p:spPr>
          <a:xfrm>
            <a:off x="502717" y="1732632"/>
            <a:ext cx="1045163" cy="8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06401" y="733484"/>
            <a:ext cx="11377761" cy="7386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слайда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Tahoma, 18pt)</a:t>
            </a:r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sz="quarter" idx="16" hasCustomPrompt="1"/>
          </p:nvPr>
        </p:nvSpPr>
        <p:spPr>
          <a:xfrm>
            <a:off x="406401" y="1769550"/>
            <a:ext cx="11377761" cy="4742852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73" indent="-179913" defTabSz="478355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9002" indent="-148163">
              <a:lnSpc>
                <a:spcPct val="11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49" indent="-120648" defTabSz="336200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  <a:endParaRPr lang="en-US" dirty="0"/>
          </a:p>
          <a:p>
            <a:pPr lvl="3"/>
            <a:r>
              <a:rPr lang="ru-RU" dirty="0"/>
              <a:t>Четвертый уровень (</a:t>
            </a:r>
            <a:r>
              <a:rPr lang="en-US" dirty="0"/>
              <a:t>Tahoma</a:t>
            </a:r>
            <a:r>
              <a:rPr lang="ru-RU" dirty="0"/>
              <a:t>, 8pt)</a:t>
            </a:r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>
          <a:xfrm>
            <a:off x="11129145" y="222425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1067" spc="40" baseline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67" spc="40" baseline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479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28">
          <p15:clr>
            <a:srgbClr val="FBAE40"/>
          </p15:clr>
        </p15:guide>
        <p15:guide id="2" pos="192">
          <p15:clr>
            <a:srgbClr val="FBAE40"/>
          </p15:clr>
        </p15:guide>
        <p15:guide id="3" pos="55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06400" y="594816"/>
            <a:ext cx="11377761" cy="3693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слайда </a:t>
            </a:r>
          </a:p>
        </p:txBody>
      </p:sp>
      <p:sp>
        <p:nvSpPr>
          <p:cNvPr id="16" name="Содержимое 9"/>
          <p:cNvSpPr>
            <a:spLocks noGrp="1"/>
          </p:cNvSpPr>
          <p:nvPr>
            <p:ph sz="quarter" idx="16" hasCustomPrompt="1"/>
          </p:nvPr>
        </p:nvSpPr>
        <p:spPr>
          <a:xfrm>
            <a:off x="406401" y="1769550"/>
            <a:ext cx="11377761" cy="4742852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73" indent="-179913" defTabSz="478355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9002" indent="-148163">
              <a:lnSpc>
                <a:spcPct val="11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49" indent="-120648" defTabSz="336200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  <a:endParaRPr lang="en-US" dirty="0"/>
          </a:p>
          <a:p>
            <a:pPr lvl="3"/>
            <a:r>
              <a:rPr lang="ru-RU" dirty="0"/>
              <a:t>Четвертый уровень (</a:t>
            </a:r>
            <a:r>
              <a:rPr lang="en-US" dirty="0"/>
              <a:t>Tahoma</a:t>
            </a:r>
            <a:r>
              <a:rPr lang="ru-RU" dirty="0"/>
              <a:t>, 8pt)</a:t>
            </a:r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>
          <a:xfrm>
            <a:off x="11129145" y="222425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1067" spc="40" baseline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67" spc="40" baseline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356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28">
          <p15:clr>
            <a:srgbClr val="FBAE40"/>
          </p15:clr>
        </p15:guide>
        <p15:guide id="2" pos="192">
          <p15:clr>
            <a:srgbClr val="FBAE40"/>
          </p15:clr>
        </p15:guide>
        <p15:guide id="3" pos="55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Рисунок 52">
            <a:extLst>
              <a:ext uri="{FF2B5EF4-FFF2-40B4-BE49-F238E27FC236}">
                <a16:creationId xmlns:a16="http://schemas.microsoft.com/office/drawing/2014/main" id="{C50073A0-7A27-4AA5-B15A-CD61FB8225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" y="0"/>
            <a:ext cx="12192004" cy="6857999"/>
          </a:xfrm>
          <a:custGeom>
            <a:avLst/>
            <a:gdLst>
              <a:gd name="connsiteX0" fmla="*/ 0 w 10915650"/>
              <a:gd name="connsiteY0" fmla="*/ 0 h 3639960"/>
              <a:gd name="connsiteX1" fmla="*/ 10915650 w 10915650"/>
              <a:gd name="connsiteY1" fmla="*/ 0 h 3639960"/>
              <a:gd name="connsiteX2" fmla="*/ 10915650 w 10915650"/>
              <a:gd name="connsiteY2" fmla="*/ 3639960 h 3639960"/>
              <a:gd name="connsiteX3" fmla="*/ 0 w 10915650"/>
              <a:gd name="connsiteY3" fmla="*/ 3639960 h 36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650" h="3639960">
                <a:moveTo>
                  <a:pt x="0" y="0"/>
                </a:moveTo>
                <a:lnTo>
                  <a:pt x="10915650" y="0"/>
                </a:lnTo>
                <a:lnTo>
                  <a:pt x="10915650" y="3639960"/>
                </a:lnTo>
                <a:lnTo>
                  <a:pt x="0" y="3639960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5E08A-3C69-11A4-83DD-B4E6DDA9B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259399"/>
            <a:ext cx="12192000" cy="2598601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square" anchor="ctr">
            <a:noAutofit/>
          </a:bodyPr>
          <a:lstStyle>
            <a:lvl1pPr>
              <a:defRPr lang="en-GB" sz="1000" smtClean="0">
                <a:noFill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marL="0" lvl="0" indent="0" algn="ctr">
              <a:buFontTx/>
              <a:buNone/>
            </a:pPr>
            <a:endParaRPr lang="en-RU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2E69AF65-AD45-4BAF-8DD1-171558460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92" y="4822631"/>
            <a:ext cx="6473508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bg1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92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8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2B57549-423A-4B9D-95EB-E7ED8FB53C0E}"/>
              </a:ext>
            </a:extLst>
          </p:cNvPr>
          <p:cNvCxnSpPr>
            <a:cxnSpLocks/>
          </p:cNvCxnSpPr>
          <p:nvPr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FAACF1D2-FDC5-4EB7-9B95-375C41E75EBB}"/>
              </a:ext>
            </a:extLst>
          </p:cNvPr>
          <p:cNvCxnSpPr>
            <a:cxnSpLocks/>
          </p:cNvCxnSpPr>
          <p:nvPr userDrawn="1"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107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 о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ADE7E23E-D88C-443E-B79F-505FC0490B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12191999" cy="2973491"/>
          </a:xfrm>
          <a:custGeom>
            <a:avLst/>
            <a:gdLst>
              <a:gd name="connsiteX0" fmla="*/ 0 w 12191999"/>
              <a:gd name="connsiteY0" fmla="*/ 0 h 2973491"/>
              <a:gd name="connsiteX1" fmla="*/ 12191999 w 12191999"/>
              <a:gd name="connsiteY1" fmla="*/ 0 h 2973491"/>
              <a:gd name="connsiteX2" fmla="*/ 12191999 w 12191999"/>
              <a:gd name="connsiteY2" fmla="*/ 2973491 h 2973491"/>
              <a:gd name="connsiteX3" fmla="*/ 0 w 12191999"/>
              <a:gd name="connsiteY3" fmla="*/ 2973491 h 29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973491">
                <a:moveTo>
                  <a:pt x="0" y="0"/>
                </a:moveTo>
                <a:lnTo>
                  <a:pt x="12191999" y="0"/>
                </a:lnTo>
                <a:lnTo>
                  <a:pt x="12191999" y="2973491"/>
                </a:lnTo>
                <a:lnTo>
                  <a:pt x="0" y="297349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lang="ru-RU" sz="1000"/>
            </a:lvl1pPr>
          </a:lstStyle>
          <a:p>
            <a:pPr marL="0" lvl="0" indent="0">
              <a:buFontTx/>
              <a:buNone/>
            </a:pPr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0140B7A-9D04-45D7-A2F9-3F883E10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908050"/>
            <a:ext cx="8818563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ru-RU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31529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 userDrawn="1"/>
        </p:nvCxnSpPr>
        <p:spPr>
          <a:xfrm flipH="1">
            <a:off x="406401" y="348273"/>
            <a:ext cx="9867279" cy="0"/>
          </a:xfrm>
          <a:prstGeom prst="line">
            <a:avLst/>
          </a:prstGeom>
          <a:noFill/>
          <a:ln w="95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711426" y="2371562"/>
            <a:ext cx="552409" cy="5419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667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1461465" y="2260453"/>
            <a:ext cx="9025649" cy="76411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267"/>
              </a:lnSpc>
              <a:spcBef>
                <a:spcPts val="0"/>
              </a:spcBef>
              <a:buFontTx/>
              <a:buNone/>
              <a:defRPr sz="1600" b="0" spc="93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 ЗАГОЛОВКА РАЗДЕЛА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711426" y="3584655"/>
            <a:ext cx="552409" cy="5419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667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1461465" y="3473547"/>
            <a:ext cx="9025649" cy="76411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267"/>
              </a:lnSpc>
              <a:spcBef>
                <a:spcPts val="0"/>
              </a:spcBef>
              <a:buFontTx/>
              <a:buNone/>
              <a:defRPr sz="1600" b="0" spc="93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 ЗАГОЛОВКА РАЗДЕЛА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711426" y="4797748"/>
            <a:ext cx="552409" cy="5419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667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1470936" y="4686642"/>
            <a:ext cx="9000419" cy="76411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267"/>
              </a:lnSpc>
              <a:spcBef>
                <a:spcPts val="0"/>
              </a:spcBef>
              <a:buFontTx/>
              <a:buNone/>
              <a:defRPr sz="1600" b="0" spc="93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 ЗАГОЛОВКА РАЗДЕЛА</a:t>
            </a:r>
          </a:p>
        </p:txBody>
      </p:sp>
      <p:sp>
        <p:nvSpPr>
          <p:cNvPr id="22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06401" y="754003"/>
            <a:ext cx="11379199" cy="718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8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слайда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Tahoma, 18pt)</a:t>
            </a:r>
            <a:endParaRPr lang="ru-RU" dirty="0"/>
          </a:p>
        </p:txBody>
      </p:sp>
      <p:sp>
        <p:nvSpPr>
          <p:cNvPr id="12" name="LIMITED."/>
          <p:cNvSpPr txBox="1"/>
          <p:nvPr userDrawn="1"/>
        </p:nvSpPr>
        <p:spPr>
          <a:xfrm>
            <a:off x="10457545" y="267559"/>
            <a:ext cx="1321516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r"/>
            <a:r>
              <a:rPr lang="ru-RU" sz="933" b="0" spc="40" baseline="0" dirty="0">
                <a:solidFill>
                  <a:schemeClr val="accent1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ЭКОПСИ</a:t>
            </a:r>
            <a:r>
              <a:rPr lang="ru-RU" sz="933" spc="40" baseline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933" b="0" spc="40" baseline="0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КОНСАЛТИНГ</a:t>
            </a:r>
          </a:p>
        </p:txBody>
      </p:sp>
    </p:spTree>
    <p:extLst>
      <p:ext uri="{BB962C8B-B14F-4D97-AF65-F5344CB8AC3E}">
        <p14:creationId xmlns:p14="http://schemas.microsoft.com/office/powerpoint/2010/main" val="394797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92">
          <p15:clr>
            <a:srgbClr val="FBAE40"/>
          </p15:clr>
        </p15:guide>
        <p15:guide id="3" pos="55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423616AD-9CD1-47AC-B4E9-EE50514E6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7" cy="4419600"/>
          </a:xfrm>
          <a:custGeom>
            <a:avLst/>
            <a:gdLst>
              <a:gd name="connsiteX0" fmla="*/ 0 w 12191997"/>
              <a:gd name="connsiteY0" fmla="*/ 0 h 4419600"/>
              <a:gd name="connsiteX1" fmla="*/ 12191997 w 12191997"/>
              <a:gd name="connsiteY1" fmla="*/ 0 h 4419600"/>
              <a:gd name="connsiteX2" fmla="*/ 12191997 w 12191997"/>
              <a:gd name="connsiteY2" fmla="*/ 4419600 h 4419600"/>
              <a:gd name="connsiteX3" fmla="*/ 0 w 12191997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4419600">
                <a:moveTo>
                  <a:pt x="0" y="0"/>
                </a:moveTo>
                <a:lnTo>
                  <a:pt x="12191997" y="0"/>
                </a:lnTo>
                <a:lnTo>
                  <a:pt x="12191997" y="4419600"/>
                </a:lnTo>
                <a:lnTo>
                  <a:pt x="0" y="441960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B9F26A-D16F-4A22-BB17-B9D563A169FB}"/>
              </a:ext>
            </a:extLst>
          </p:cNvPr>
          <p:cNvSpPr/>
          <p:nvPr userDrawn="1"/>
        </p:nvSpPr>
        <p:spPr>
          <a:xfrm>
            <a:off x="-1" y="4419600"/>
            <a:ext cx="12192001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446D5FE4-0F82-4444-87E4-06929F5FE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1508" y="4930914"/>
            <a:ext cx="1573892" cy="1415772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>
            <a:lvl1pPr marL="0" indent="0">
              <a:buFontTx/>
              <a:buNone/>
              <a:defRPr lang="ru-RU" sz="11500" b="1" spc="-601" dirty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01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47F3D57C-5268-42E2-B52E-345AA135C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4445" y="4930914"/>
            <a:ext cx="6825880" cy="14157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buFontTx/>
              <a:buNone/>
              <a:defRPr lang="ru-RU" sz="44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ru-RU" dirty="0"/>
              <a:t>Заголовок раздела</a:t>
            </a:r>
          </a:p>
          <a:p>
            <a:pPr marL="0" lvl="0"/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53061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_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sz="quarter" idx="20" hasCustomPrompt="1"/>
          </p:nvPr>
        </p:nvSpPr>
        <p:spPr>
          <a:xfrm>
            <a:off x="406400" y="1706871"/>
            <a:ext cx="3600000" cy="65314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 sz="1200" b="1" cap="all" spc="67" baseline="0">
                <a:solidFill>
                  <a:schemeClr val="bg1"/>
                </a:solidFill>
              </a:defRPr>
            </a:lvl1pPr>
            <a:lvl2pPr marL="533177" indent="-229790">
              <a:lnSpc>
                <a:spcPct val="100000"/>
              </a:lnSpc>
              <a:buSzPct val="90000"/>
              <a:buFont typeface="Verdana" panose="020B0604030504040204" pitchFamily="34" charset="0"/>
              <a:buChar char="-"/>
              <a:defRPr sz="1608"/>
            </a:lvl2pPr>
            <a:lvl3pPr marL="836562" indent="-229790">
              <a:lnSpc>
                <a:spcPct val="100000"/>
              </a:lnSpc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9" i="1"/>
            </a:lvl3pPr>
            <a:lvl4pPr marL="910163" indent="0">
              <a:buFontTx/>
              <a:buNone/>
              <a:defRPr/>
            </a:lvl4pPr>
            <a:lvl5pPr marL="1213546" indent="0">
              <a:buFontTx/>
              <a:buNone/>
              <a:defRPr/>
            </a:lvl5pPr>
          </a:lstStyle>
          <a:p>
            <a:pPr lvl="0"/>
            <a:r>
              <a:rPr lang="ru-RU" dirty="0"/>
              <a:t>Место для размещения текста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11pt)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8" hasCustomPrompt="1"/>
          </p:nvPr>
        </p:nvSpPr>
        <p:spPr>
          <a:xfrm>
            <a:off x="4296000" y="1706873"/>
            <a:ext cx="3600000" cy="65404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marR="0" indent="0" algn="l" defTabSz="606775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spc="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Место для размещения текста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11pt)</a:t>
            </a:r>
          </a:p>
        </p:txBody>
      </p:sp>
      <p:sp>
        <p:nvSpPr>
          <p:cNvPr id="30" name="Объект 4"/>
          <p:cNvSpPr>
            <a:spLocks noGrp="1"/>
          </p:cNvSpPr>
          <p:nvPr>
            <p:ph sz="quarter" idx="29" hasCustomPrompt="1"/>
          </p:nvPr>
        </p:nvSpPr>
        <p:spPr>
          <a:xfrm>
            <a:off x="8185600" y="1706873"/>
            <a:ext cx="3600000" cy="6540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anchor="ctr"/>
          <a:lstStyle>
            <a:lvl1pPr marL="0" marR="0" indent="0" algn="l" defTabSz="606775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spc="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Место для размещения текста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11pt)</a:t>
            </a:r>
          </a:p>
        </p:txBody>
      </p:sp>
      <p:sp>
        <p:nvSpPr>
          <p:cNvPr id="1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06402" y="733484"/>
            <a:ext cx="11379199" cy="7386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слайда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Tahoma, 18pt)</a:t>
            </a:r>
            <a:endParaRPr lang="ru-RU" dirty="0"/>
          </a:p>
        </p:txBody>
      </p:sp>
      <p:cxnSp>
        <p:nvCxnSpPr>
          <p:cNvPr id="24" name="Прямая соединительная линия 34"/>
          <p:cNvCxnSpPr/>
          <p:nvPr userDrawn="1"/>
        </p:nvCxnSpPr>
        <p:spPr>
          <a:xfrm flipH="1">
            <a:off x="406404" y="348273"/>
            <a:ext cx="10413997" cy="0"/>
          </a:xfrm>
          <a:prstGeom prst="line">
            <a:avLst/>
          </a:prstGeom>
          <a:noFill/>
          <a:ln w="9525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Содержимое 9"/>
          <p:cNvSpPr>
            <a:spLocks noGrp="1"/>
          </p:cNvSpPr>
          <p:nvPr>
            <p:ph sz="quarter" idx="30" hasCustomPrompt="1"/>
          </p:nvPr>
        </p:nvSpPr>
        <p:spPr>
          <a:xfrm>
            <a:off x="405641" y="2549814"/>
            <a:ext cx="3600761" cy="3977988"/>
          </a:xfrm>
          <a:prstGeom prst="rect">
            <a:avLst/>
          </a:prstGeom>
        </p:spPr>
        <p:txBody>
          <a:bodyPr lIns="0" tIns="0"/>
          <a:lstStyle>
            <a:lvl1pPr marL="239173" indent="-239173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63" indent="-179909" defTabSz="478343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333" spc="53">
                <a:latin typeface="+mn-lt"/>
              </a:defRPr>
            </a:lvl2pPr>
            <a:lvl3pPr marL="598988" indent="-148159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 spc="53">
                <a:latin typeface="+mn-lt"/>
              </a:defRPr>
            </a:lvl3pPr>
            <a:lvl4pPr marL="719631" indent="-120645" defTabSz="336192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081" indent="-363851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10pt)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9pt)</a:t>
            </a:r>
            <a:endParaRPr lang="en-US" dirty="0"/>
          </a:p>
        </p:txBody>
      </p:sp>
      <p:sp>
        <p:nvSpPr>
          <p:cNvPr id="27" name="Содержимое 9"/>
          <p:cNvSpPr>
            <a:spLocks noGrp="1"/>
          </p:cNvSpPr>
          <p:nvPr>
            <p:ph sz="quarter" idx="35" hasCustomPrompt="1"/>
          </p:nvPr>
        </p:nvSpPr>
        <p:spPr>
          <a:xfrm>
            <a:off x="4295241" y="2541994"/>
            <a:ext cx="3600761" cy="3977988"/>
          </a:xfrm>
          <a:prstGeom prst="rect">
            <a:avLst/>
          </a:prstGeom>
        </p:spPr>
        <p:txBody>
          <a:bodyPr lIns="0" tIns="0"/>
          <a:lstStyle>
            <a:lvl1pPr marL="239173" indent="-239173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63" indent="-179909" defTabSz="478343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333" spc="53">
                <a:latin typeface="+mn-lt"/>
              </a:defRPr>
            </a:lvl2pPr>
            <a:lvl3pPr marL="598988" indent="-148159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 spc="53">
                <a:latin typeface="+mn-lt"/>
              </a:defRPr>
            </a:lvl3pPr>
            <a:lvl4pPr marL="719631" indent="-120645" defTabSz="336192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081" indent="-363851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10pt)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9pt)</a:t>
            </a:r>
            <a:endParaRPr lang="en-US" dirty="0"/>
          </a:p>
        </p:txBody>
      </p:sp>
      <p:sp>
        <p:nvSpPr>
          <p:cNvPr id="28" name="Содержимое 9"/>
          <p:cNvSpPr>
            <a:spLocks noGrp="1"/>
          </p:cNvSpPr>
          <p:nvPr>
            <p:ph sz="quarter" idx="36" hasCustomPrompt="1"/>
          </p:nvPr>
        </p:nvSpPr>
        <p:spPr>
          <a:xfrm>
            <a:off x="8185221" y="2541991"/>
            <a:ext cx="3600761" cy="3977988"/>
          </a:xfrm>
          <a:prstGeom prst="rect">
            <a:avLst/>
          </a:prstGeom>
        </p:spPr>
        <p:txBody>
          <a:bodyPr lIns="0" tIns="0"/>
          <a:lstStyle>
            <a:lvl1pPr marL="239173" indent="-239173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63" indent="-179909" defTabSz="478343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333" spc="53">
                <a:latin typeface="+mn-lt"/>
              </a:defRPr>
            </a:lvl2pPr>
            <a:lvl3pPr marL="598988" indent="-148159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 spc="53">
                <a:latin typeface="+mn-lt"/>
              </a:defRPr>
            </a:lvl3pPr>
            <a:lvl4pPr marL="719631" indent="-120645" defTabSz="336192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081" indent="-363851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10pt)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9pt)</a:t>
            </a:r>
            <a:endParaRPr lang="en-US" dirty="0"/>
          </a:p>
        </p:txBody>
      </p:sp>
      <p:sp>
        <p:nvSpPr>
          <p:cNvPr id="14" name="Slide Number"/>
          <p:cNvSpPr txBox="1">
            <a:spLocks/>
          </p:cNvSpPr>
          <p:nvPr userDrawn="1"/>
        </p:nvSpPr>
        <p:spPr>
          <a:xfrm>
            <a:off x="11520593" y="284192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67" b="0" i="0" u="none" strike="noStrike" kern="1200" cap="none" spc="40" normalizeH="0" baseline="0" noProof="0" smtClean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sym typeface="Roboto Light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40" normalizeH="0" baseline="0" noProof="0" dirty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sym typeface="Roboto Light"/>
            </a:endParaRPr>
          </a:p>
        </p:txBody>
      </p:sp>
      <p:sp>
        <p:nvSpPr>
          <p:cNvPr id="16" name="Прямоугольник 13"/>
          <p:cNvSpPr/>
          <p:nvPr userDrawn="1"/>
        </p:nvSpPr>
        <p:spPr>
          <a:xfrm>
            <a:off x="11408061" y="198919"/>
            <a:ext cx="24173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2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LIMITED."/>
          <p:cNvSpPr txBox="1"/>
          <p:nvPr userDrawn="1"/>
        </p:nvSpPr>
        <p:spPr>
          <a:xfrm>
            <a:off x="10922667" y="273910"/>
            <a:ext cx="492443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r" defTabSz="802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40" normalizeH="0" baseline="0" noProof="0" dirty="0">
                <a:ln>
                  <a:noFill/>
                </a:ln>
                <a:solidFill>
                  <a:srgbClr val="3A5268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ЭКОПСИ</a:t>
            </a:r>
            <a:endParaRPr kumimoji="0" lang="ru-RU" sz="933" b="0" i="0" u="none" strike="noStrike" kern="1200" cap="none" spc="40" normalizeH="0" baseline="0" noProof="0" dirty="0">
              <a:ln>
                <a:noFill/>
              </a:ln>
              <a:solidFill>
                <a:srgbClr val="3A5268"/>
              </a:solidFill>
              <a:effectLst/>
              <a:uLnTx/>
              <a:uFillTx/>
              <a:latin typeface="Tahoma"/>
              <a:ea typeface="Roboto" panose="02000000000000000000" pitchFamily="2" charset="0"/>
              <a:cs typeface="Roboto" panose="02000000000000000000" pitchFamily="2" charset="0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4271602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pos="192">
          <p15:clr>
            <a:srgbClr val="FBAE40"/>
          </p15:clr>
        </p15:guide>
        <p15:guide id="3" pos="5568">
          <p15:clr>
            <a:srgbClr val="FBAE40"/>
          </p15:clr>
        </p15:guide>
        <p15:guide id="4" orient="horz" pos="3084">
          <p15:clr>
            <a:srgbClr val="FBAE40"/>
          </p15:clr>
        </p15:guide>
        <p15:guide id="5" orient="horz" pos="3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 _ 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/>
          </p:cNvSpPr>
          <p:nvPr userDrawn="1"/>
        </p:nvSpPr>
        <p:spPr>
          <a:xfrm>
            <a:off x="11113510" y="222425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1067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67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39775" y="754003"/>
            <a:ext cx="10947095" cy="718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8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слайда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Tahoma, 18pt)</a:t>
            </a:r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sz="quarter" idx="16" hasCustomPrompt="1"/>
          </p:nvPr>
        </p:nvSpPr>
        <p:spPr>
          <a:xfrm>
            <a:off x="439776" y="1759265"/>
            <a:ext cx="11421117" cy="4767039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ts val="1867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73" indent="-179913" defTabSz="478355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9002" indent="-148163">
              <a:lnSpc>
                <a:spcPct val="10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49" indent="-120648" defTabSz="33620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  <a:endParaRPr lang="en-US" dirty="0"/>
          </a:p>
          <a:p>
            <a:pPr lvl="3"/>
            <a:r>
              <a:rPr lang="ru-RU" dirty="0"/>
              <a:t>Четвертый уровень (</a:t>
            </a:r>
            <a:r>
              <a:rPr lang="en-US" dirty="0"/>
              <a:t>Tahoma</a:t>
            </a:r>
            <a:r>
              <a:rPr lang="ru-RU" dirty="0"/>
              <a:t>, 8pt)</a:t>
            </a:r>
          </a:p>
        </p:txBody>
      </p:sp>
    </p:spTree>
    <p:extLst>
      <p:ext uri="{BB962C8B-B14F-4D97-AF65-F5344CB8AC3E}">
        <p14:creationId xmlns:p14="http://schemas.microsoft.com/office/powerpoint/2010/main" val="491195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_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5897525" y="1429108"/>
            <a:ext cx="5151040" cy="3721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21"/>
          </a:p>
        </p:txBody>
      </p:sp>
      <p:sp>
        <p:nvSpPr>
          <p:cNvPr id="47" name="Прямоугольник 46"/>
          <p:cNvSpPr/>
          <p:nvPr/>
        </p:nvSpPr>
        <p:spPr>
          <a:xfrm>
            <a:off x="6076254" y="0"/>
            <a:ext cx="6115745" cy="6858000"/>
          </a:xfrm>
          <a:prstGeom prst="rect">
            <a:avLst/>
          </a:prstGeom>
          <a:solidFill>
            <a:srgbClr val="15416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21"/>
          </a:p>
        </p:txBody>
      </p:sp>
      <p:sp>
        <p:nvSpPr>
          <p:cNvPr id="8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11200" y="3027308"/>
            <a:ext cx="4719035" cy="9850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defRPr sz="2667" spc="10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Tahoma, </a:t>
            </a:r>
            <a:r>
              <a:rPr lang="ru-RU" dirty="0"/>
              <a:t>20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6254" y="1667248"/>
            <a:ext cx="5581889" cy="370513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28575">
            <a:solidFill>
              <a:schemeClr val="bg1"/>
            </a:solidFill>
          </a:ln>
        </p:spPr>
        <p:txBody>
          <a:bodyPr wrap="square" lIns="91374" tIns="91440" rIns="91374" bIns="91440">
            <a:noAutofit/>
          </a:bodyPr>
          <a:lstStyle>
            <a:lvl1pPr marL="0" indent="0" algn="r" defTabSz="6067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67" b="1" kern="1200" baseline="0" dirty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IMAGE </a:t>
            </a:r>
            <a:br>
              <a:rPr lang="en-US" dirty="0"/>
            </a:br>
            <a:r>
              <a:rPr lang="en-US" dirty="0"/>
              <a:t>PLACEHOLDER</a:t>
            </a:r>
          </a:p>
        </p:txBody>
      </p:sp>
      <p:sp>
        <p:nvSpPr>
          <p:cNvPr id="12" name="Прямоугольник 13"/>
          <p:cNvSpPr/>
          <p:nvPr userDrawn="1"/>
        </p:nvSpPr>
        <p:spPr>
          <a:xfrm>
            <a:off x="470611" y="6354631"/>
            <a:ext cx="24173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0" dirty="0">
                <a:solidFill>
                  <a:schemeClr val="accent1"/>
                </a:solidFill>
                <a:latin typeface="+mn-lt"/>
              </a:rPr>
              <a:t>/</a:t>
            </a:r>
            <a:endParaRPr lang="ru-RU" sz="1067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LIMITED."/>
          <p:cNvSpPr txBox="1"/>
          <p:nvPr userDrawn="1"/>
        </p:nvSpPr>
        <p:spPr>
          <a:xfrm>
            <a:off x="740056" y="6434971"/>
            <a:ext cx="1321516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r"/>
            <a:r>
              <a:rPr lang="ru-RU" sz="933" b="0" spc="40" baseline="0" dirty="0">
                <a:solidFill>
                  <a:schemeClr val="accent1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ЭКОПСИ</a:t>
            </a:r>
            <a:r>
              <a:rPr lang="ru-RU" sz="933" spc="40" baseline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933" b="0" spc="40" baseline="0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КОНСАЛТИНГ</a:t>
            </a:r>
          </a:p>
        </p:txBody>
      </p:sp>
    </p:spTree>
    <p:extLst>
      <p:ext uri="{BB962C8B-B14F-4D97-AF65-F5344CB8AC3E}">
        <p14:creationId xmlns:p14="http://schemas.microsoft.com/office/powerpoint/2010/main" val="260464519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pos="336">
          <p15:clr>
            <a:srgbClr val="FBAE40"/>
          </p15:clr>
        </p15:guide>
        <p15:guide id="3" pos="5424">
          <p15:clr>
            <a:srgbClr val="FBAE40"/>
          </p15:clr>
        </p15:guide>
        <p15:guide id="4" pos="5640">
          <p15:clr>
            <a:srgbClr val="FBAE40"/>
          </p15:clr>
        </p15:guide>
        <p15:guide id="5" orient="horz" pos="13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REEN _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5897525" y="1429108"/>
            <a:ext cx="5151040" cy="3721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21"/>
          </a:p>
        </p:txBody>
      </p:sp>
      <p:sp>
        <p:nvSpPr>
          <p:cNvPr id="47" name="Прямоугольник 46"/>
          <p:cNvSpPr/>
          <p:nvPr/>
        </p:nvSpPr>
        <p:spPr>
          <a:xfrm>
            <a:off x="6268889" y="282051"/>
            <a:ext cx="5659272" cy="62324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21"/>
          </a:p>
        </p:txBody>
      </p:sp>
      <p:sp>
        <p:nvSpPr>
          <p:cNvPr id="10" name="LIMITED."/>
          <p:cNvSpPr txBox="1"/>
          <p:nvPr userDrawn="1"/>
        </p:nvSpPr>
        <p:spPr>
          <a:xfrm>
            <a:off x="608540" y="6514529"/>
            <a:ext cx="1349857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ru-RU" sz="933" b="0" spc="53" baseline="0" dirty="0">
                <a:solidFill>
                  <a:schemeClr val="accent1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ЭКОПСИ</a:t>
            </a:r>
            <a:r>
              <a:rPr lang="ru-RU" sz="933" spc="53" baseline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933" b="0" spc="53" baseline="0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КОНСАЛТИНГ</a:t>
            </a:r>
          </a:p>
        </p:txBody>
      </p:sp>
      <p:sp>
        <p:nvSpPr>
          <p:cNvPr id="8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08539" y="2720081"/>
            <a:ext cx="4821696" cy="10259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4000"/>
              </a:lnSpc>
              <a:defRPr sz="2667" spc="10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Tahoma, </a:t>
            </a:r>
            <a:r>
              <a:rPr lang="ru-RU" dirty="0"/>
              <a:t>20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6254" y="1667248"/>
            <a:ext cx="5581889" cy="370513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28575">
            <a:solidFill>
              <a:schemeClr val="bg1"/>
            </a:solidFill>
          </a:ln>
        </p:spPr>
        <p:txBody>
          <a:bodyPr wrap="square" lIns="91374" tIns="45686" rIns="91374" bIns="45686">
            <a:noAutofit/>
          </a:bodyPr>
          <a:lstStyle>
            <a:lvl1pPr marL="218961" algn="r">
              <a:spcBef>
                <a:spcPts val="192"/>
              </a:spcBef>
              <a:buFontTx/>
              <a:buNone/>
              <a:defRPr sz="672" b="1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IMAGE </a:t>
            </a:r>
            <a:br>
              <a:rPr lang="en-US" dirty="0"/>
            </a:br>
            <a:r>
              <a:rPr lang="en-US" dirty="0"/>
              <a:t>PLACEHOLDER</a:t>
            </a:r>
          </a:p>
        </p:txBody>
      </p:sp>
      <p:sp>
        <p:nvSpPr>
          <p:cNvPr id="12" name="Slide Number"/>
          <p:cNvSpPr txBox="1">
            <a:spLocks/>
          </p:cNvSpPr>
          <p:nvPr userDrawn="1"/>
        </p:nvSpPr>
        <p:spPr>
          <a:xfrm>
            <a:off x="1976311" y="6514552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1067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67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918405" y="6432454"/>
            <a:ext cx="24173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/</a:t>
            </a:r>
            <a:endParaRPr lang="ru-RU" sz="1067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22189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431102-E87C-49A4-907D-D2B9888941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0140B7A-9D04-45D7-A2F9-3F883E10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8818563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9733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I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9"/>
          <p:cNvSpPr>
            <a:spLocks noGrp="1"/>
          </p:cNvSpPr>
          <p:nvPr>
            <p:ph sz="quarter" idx="29" hasCustomPrompt="1"/>
          </p:nvPr>
        </p:nvSpPr>
        <p:spPr>
          <a:xfrm>
            <a:off x="3223685" y="1032933"/>
            <a:ext cx="8560476" cy="5493371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b="1" spc="27" baseline="0">
                <a:solidFill>
                  <a:schemeClr val="accent1"/>
                </a:solidFill>
                <a:latin typeface="+mn-lt"/>
              </a:defRPr>
            </a:lvl1pPr>
            <a:lvl2pPr marL="226478" indent="-226478" defTabSz="47835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000" spc="27">
                <a:latin typeface="+mn-lt"/>
              </a:defRPr>
            </a:lvl2pPr>
            <a:lvl3pPr marL="599002" indent="-148163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67" spc="53">
                <a:latin typeface="+mn-lt"/>
              </a:defRPr>
            </a:lvl3pPr>
            <a:lvl4pPr marL="719649" indent="-120648" defTabSz="336200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 smtClean="0"/>
              <a:t>МЕСТО ДЛЯ РАЗМЕЩЕНИЯ ТЕКСТА ИЛИ ДОПОЛНИТЕЛЬНЫХ ЭЛЕМЕНТОВ (</a:t>
            </a:r>
            <a:r>
              <a:rPr lang="en-US" dirty="0" smtClean="0"/>
              <a:t>TAHOMA</a:t>
            </a:r>
            <a:r>
              <a:rPr lang="ru-RU" dirty="0" smtClean="0"/>
              <a:t>, </a:t>
            </a:r>
            <a:r>
              <a:rPr lang="en-US" dirty="0" smtClean="0"/>
              <a:t>9</a:t>
            </a:r>
            <a:r>
              <a:rPr lang="ru-RU" dirty="0" smtClean="0"/>
              <a:t>PT)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</a:t>
            </a:r>
            <a:r>
              <a:rPr lang="ru-RU" dirty="0" smtClean="0"/>
              <a:t>, </a:t>
            </a:r>
            <a:r>
              <a:rPr lang="en-US" dirty="0" smtClean="0"/>
              <a:t>7,5</a:t>
            </a:r>
            <a:r>
              <a:rPr lang="ru-RU" dirty="0" smtClean="0"/>
              <a:t>pt)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0"/>
            <a:ext cx="280583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34236" y="1032934"/>
            <a:ext cx="1940491" cy="194048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>
              <a:buNone/>
              <a:defRPr sz="93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0526" y="324763"/>
            <a:ext cx="1099985" cy="4887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6" y="332601"/>
            <a:ext cx="1950720" cy="5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9381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28">
          <p15:clr>
            <a:srgbClr val="FBAE40"/>
          </p15:clr>
        </p15:guide>
        <p15:guide id="2" pos="192">
          <p15:clr>
            <a:srgbClr val="FBAE40"/>
          </p15:clr>
        </p15:guide>
        <p15:guide id="3" pos="5568">
          <p15:clr>
            <a:srgbClr val="FBAE40"/>
          </p15:clr>
        </p15:guide>
        <p15:guide id="4" orient="horz" pos="3084">
          <p15:clr>
            <a:srgbClr val="FBAE40"/>
          </p15:clr>
        </p15:guide>
        <p15:guide id="5" orient="horz" pos="37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 _ 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r="12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5" name="Oval 9"/>
          <p:cNvSpPr/>
          <p:nvPr userDrawn="1"/>
        </p:nvSpPr>
        <p:spPr>
          <a:xfrm>
            <a:off x="0" y="2700994"/>
            <a:ext cx="12192000" cy="1131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87" tIns="36393" rIns="72787" bIns="36393" rtlCol="0" anchor="ctr"/>
          <a:lstStyle/>
          <a:p>
            <a:pPr algn="ctr"/>
            <a:endParaRPr lang="en-US" sz="3200"/>
          </a:p>
        </p:txBody>
      </p:sp>
      <p:sp>
        <p:nvSpPr>
          <p:cNvPr id="6" name="Digital Experiences that combine…"/>
          <p:cNvSpPr txBox="1"/>
          <p:nvPr userDrawn="1"/>
        </p:nvSpPr>
        <p:spPr>
          <a:xfrm>
            <a:off x="2230549" y="2891638"/>
            <a:ext cx="7730905" cy="648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 sz="4800" b="0">
                <a:solidFill>
                  <a:srgbClr val="F6FA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sz="4800" b="1" spc="107" baseline="6000" dirty="0" smtClean="0">
                <a:solidFill>
                  <a:schemeClr val="bg1"/>
                </a:solidFill>
                <a:latin typeface="+mn-lt"/>
              </a:rPr>
              <a:t>СПАСИБО ЗА ВНИМАНИЕ!</a:t>
            </a:r>
            <a:endParaRPr sz="4800" b="1" spc="107" baseline="6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01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1856787" y="1728341"/>
            <a:ext cx="8478437" cy="3401320"/>
            <a:chOff x="1881962" y="1379544"/>
            <a:chExt cx="5943601" cy="2384412"/>
          </a:xfrm>
        </p:grpSpPr>
        <p:pic>
          <p:nvPicPr>
            <p:cNvPr id="4" name="Рисунок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09068" y="1379544"/>
              <a:ext cx="5189840" cy="2384412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 userDrawn="1"/>
          </p:nvSpPr>
          <p:spPr>
            <a:xfrm>
              <a:off x="1881962" y="1818167"/>
              <a:ext cx="1860703" cy="1477926"/>
            </a:xfrm>
            <a:prstGeom prst="rect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22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9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4896497" y="1913859"/>
              <a:ext cx="2929066" cy="1382233"/>
            </a:xfrm>
            <a:prstGeom prst="rect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22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9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826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_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H="1">
            <a:off x="457968" y="468176"/>
            <a:ext cx="11217099" cy="0"/>
          </a:xfrm>
          <a:prstGeom prst="line">
            <a:avLst/>
          </a:prstGeom>
          <a:noFill/>
          <a:ln w="9525" cap="flat">
            <a:solidFill>
              <a:srgbClr val="E91E5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" name="Группа 4"/>
          <p:cNvGrpSpPr/>
          <p:nvPr userDrawn="1"/>
        </p:nvGrpSpPr>
        <p:grpSpPr>
          <a:xfrm>
            <a:off x="1096684" y="1928911"/>
            <a:ext cx="3656651" cy="1466949"/>
            <a:chOff x="1881962" y="1379544"/>
            <a:chExt cx="5943601" cy="2384412"/>
          </a:xfrm>
        </p:grpSpPr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77080" y="1379544"/>
              <a:ext cx="5189840" cy="2384412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1881962" y="1818167"/>
              <a:ext cx="1658679" cy="1477926"/>
            </a:xfrm>
            <a:prstGeom prst="rect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22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9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667693" y="1913859"/>
              <a:ext cx="3157870" cy="1382233"/>
            </a:xfrm>
            <a:prstGeom prst="rect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22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9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1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6207563" y="4685759"/>
            <a:ext cx="5168525" cy="106752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933"/>
              </a:lnSpc>
              <a:spcBef>
                <a:spcPts val="0"/>
              </a:spcBef>
              <a:buFontTx/>
              <a:buNone/>
              <a:defRPr sz="2000" b="0" spc="67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28656" indent="0">
              <a:buFontTx/>
              <a:buNone/>
              <a:defRPr/>
            </a:lvl2pPr>
            <a:lvl3pPr marL="657309" indent="0">
              <a:buFontTx/>
              <a:buNone/>
              <a:defRPr/>
            </a:lvl3pPr>
            <a:lvl4pPr marL="985965" indent="0">
              <a:buFontTx/>
              <a:buNone/>
              <a:defRPr/>
            </a:lvl4pPr>
            <a:lvl5pPr marL="1314618" indent="0">
              <a:buFontTx/>
              <a:buNone/>
              <a:defRPr/>
            </a:lvl5pPr>
          </a:lstStyle>
          <a:p>
            <a:pPr lvl="0"/>
            <a:r>
              <a:rPr lang="ru-RU"/>
              <a:t>Подзаголовок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</a:t>
            </a:r>
            <a:r>
              <a:rPr lang="ru-RU"/>
              <a:t>5</a:t>
            </a:r>
            <a:r>
              <a:rPr lang="en-US" err="1"/>
              <a:t>pt</a:t>
            </a:r>
            <a:r>
              <a:rPr lang="en-US"/>
              <a:t>)</a:t>
            </a:r>
            <a:endParaRPr lang="ru-RU"/>
          </a:p>
        </p:txBody>
      </p:sp>
      <p:sp>
        <p:nvSpPr>
          <p:cNvPr id="1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208178" y="2198761"/>
            <a:ext cx="5268324" cy="157704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lnSpc>
                <a:spcPts val="4000"/>
              </a:lnSpc>
              <a:defRPr sz="2667" b="0" spc="10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</a:t>
            </a:r>
            <a:r>
              <a:rPr lang="ru-RU"/>
              <a:t>20</a:t>
            </a:r>
            <a:r>
              <a:rPr lang="en-US" err="1"/>
              <a:t>pt</a:t>
            </a:r>
            <a:r>
              <a:rPr lang="en-US"/>
              <a:t>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64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_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2120" y="-15529"/>
            <a:ext cx="6667291" cy="6878924"/>
          </a:xfrm>
          <a:custGeom>
            <a:avLst/>
            <a:gdLst>
              <a:gd name="connsiteX0" fmla="*/ 0 w 7252793"/>
              <a:gd name="connsiteY0" fmla="*/ 1 h 6858000"/>
              <a:gd name="connsiteX1" fmla="*/ 2831137 w 7252793"/>
              <a:gd name="connsiteY1" fmla="*/ 1 h 6858000"/>
              <a:gd name="connsiteX2" fmla="*/ 0 w 7252793"/>
              <a:gd name="connsiteY2" fmla="*/ 5228345 h 6858000"/>
              <a:gd name="connsiteX3" fmla="*/ 3024401 w 7252793"/>
              <a:gd name="connsiteY3" fmla="*/ 1 h 6858000"/>
              <a:gd name="connsiteX4" fmla="*/ 5369588 w 7252793"/>
              <a:gd name="connsiteY4" fmla="*/ 1 h 6858000"/>
              <a:gd name="connsiteX5" fmla="*/ 1655996 w 7252793"/>
              <a:gd name="connsiteY5" fmla="*/ 6857999 h 6858000"/>
              <a:gd name="connsiteX6" fmla="*/ 1 w 7252793"/>
              <a:gd name="connsiteY6" fmla="*/ 6858000 h 6858000"/>
              <a:gd name="connsiteX7" fmla="*/ 0 w 7252793"/>
              <a:gd name="connsiteY7" fmla="*/ 5585249 h 6858000"/>
              <a:gd name="connsiteX8" fmla="*/ 7252793 w 7252793"/>
              <a:gd name="connsiteY8" fmla="*/ 0 h 6858000"/>
              <a:gd name="connsiteX9" fmla="*/ 3539201 w 7252793"/>
              <a:gd name="connsiteY9" fmla="*/ 6858000 h 6858000"/>
              <a:gd name="connsiteX10" fmla="*/ 1849262 w 7252793"/>
              <a:gd name="connsiteY10" fmla="*/ 6857999 h 6858000"/>
              <a:gd name="connsiteX11" fmla="*/ 5562853 w 7252793"/>
              <a:gd name="connsiteY11" fmla="*/ 1 h 6858000"/>
              <a:gd name="connsiteX0" fmla="*/ 0 w 9124650"/>
              <a:gd name="connsiteY0" fmla="*/ 1 h 6858000"/>
              <a:gd name="connsiteX1" fmla="*/ 4702994 w 9124650"/>
              <a:gd name="connsiteY1" fmla="*/ 1 h 6858000"/>
              <a:gd name="connsiteX2" fmla="*/ 1871857 w 9124650"/>
              <a:gd name="connsiteY2" fmla="*/ 5228345 h 6858000"/>
              <a:gd name="connsiteX3" fmla="*/ 0 w 9124650"/>
              <a:gd name="connsiteY3" fmla="*/ 1 h 6858000"/>
              <a:gd name="connsiteX4" fmla="*/ 4896258 w 9124650"/>
              <a:gd name="connsiteY4" fmla="*/ 1 h 6858000"/>
              <a:gd name="connsiteX5" fmla="*/ 7241445 w 9124650"/>
              <a:gd name="connsiteY5" fmla="*/ 1 h 6858000"/>
              <a:gd name="connsiteX6" fmla="*/ 3527853 w 9124650"/>
              <a:gd name="connsiteY6" fmla="*/ 6857999 h 6858000"/>
              <a:gd name="connsiteX7" fmla="*/ 1871858 w 9124650"/>
              <a:gd name="connsiteY7" fmla="*/ 6858000 h 6858000"/>
              <a:gd name="connsiteX8" fmla="*/ 1871857 w 9124650"/>
              <a:gd name="connsiteY8" fmla="*/ 5585249 h 6858000"/>
              <a:gd name="connsiteX9" fmla="*/ 4896258 w 9124650"/>
              <a:gd name="connsiteY9" fmla="*/ 1 h 6858000"/>
              <a:gd name="connsiteX10" fmla="*/ 9124650 w 9124650"/>
              <a:gd name="connsiteY10" fmla="*/ 0 h 6858000"/>
              <a:gd name="connsiteX11" fmla="*/ 5411058 w 9124650"/>
              <a:gd name="connsiteY11" fmla="*/ 6858000 h 6858000"/>
              <a:gd name="connsiteX12" fmla="*/ 3721119 w 9124650"/>
              <a:gd name="connsiteY12" fmla="*/ 6857999 h 6858000"/>
              <a:gd name="connsiteX13" fmla="*/ 7434710 w 9124650"/>
              <a:gd name="connsiteY13" fmla="*/ 1 h 6858000"/>
              <a:gd name="connsiteX14" fmla="*/ 9124650 w 9124650"/>
              <a:gd name="connsiteY14" fmla="*/ 0 h 6858000"/>
              <a:gd name="connsiteX0" fmla="*/ 0 w 9124650"/>
              <a:gd name="connsiteY0" fmla="*/ 1 h 7004358"/>
              <a:gd name="connsiteX1" fmla="*/ 4702994 w 9124650"/>
              <a:gd name="connsiteY1" fmla="*/ 1 h 7004358"/>
              <a:gd name="connsiteX2" fmla="*/ 1871857 w 9124650"/>
              <a:gd name="connsiteY2" fmla="*/ 5228345 h 7004358"/>
              <a:gd name="connsiteX3" fmla="*/ 0 w 9124650"/>
              <a:gd name="connsiteY3" fmla="*/ 1 h 7004358"/>
              <a:gd name="connsiteX4" fmla="*/ 4896258 w 9124650"/>
              <a:gd name="connsiteY4" fmla="*/ 1 h 7004358"/>
              <a:gd name="connsiteX5" fmla="*/ 7241445 w 9124650"/>
              <a:gd name="connsiteY5" fmla="*/ 1 h 7004358"/>
              <a:gd name="connsiteX6" fmla="*/ 3527853 w 9124650"/>
              <a:gd name="connsiteY6" fmla="*/ 6857999 h 7004358"/>
              <a:gd name="connsiteX7" fmla="*/ 1871858 w 9124650"/>
              <a:gd name="connsiteY7" fmla="*/ 6858000 h 7004358"/>
              <a:gd name="connsiteX8" fmla="*/ 1178577 w 9124650"/>
              <a:gd name="connsiteY8" fmla="*/ 6884905 h 7004358"/>
              <a:gd name="connsiteX9" fmla="*/ 4896258 w 9124650"/>
              <a:gd name="connsiteY9" fmla="*/ 1 h 7004358"/>
              <a:gd name="connsiteX10" fmla="*/ 9124650 w 9124650"/>
              <a:gd name="connsiteY10" fmla="*/ 0 h 7004358"/>
              <a:gd name="connsiteX11" fmla="*/ 5411058 w 9124650"/>
              <a:gd name="connsiteY11" fmla="*/ 6858000 h 7004358"/>
              <a:gd name="connsiteX12" fmla="*/ 3721119 w 9124650"/>
              <a:gd name="connsiteY12" fmla="*/ 6857999 h 7004358"/>
              <a:gd name="connsiteX13" fmla="*/ 7434710 w 9124650"/>
              <a:gd name="connsiteY13" fmla="*/ 1 h 7004358"/>
              <a:gd name="connsiteX14" fmla="*/ 9124650 w 9124650"/>
              <a:gd name="connsiteY14" fmla="*/ 0 h 7004358"/>
              <a:gd name="connsiteX0" fmla="*/ 0 w 9124650"/>
              <a:gd name="connsiteY0" fmla="*/ 1 h 7069167"/>
              <a:gd name="connsiteX1" fmla="*/ 4702994 w 9124650"/>
              <a:gd name="connsiteY1" fmla="*/ 1 h 7069167"/>
              <a:gd name="connsiteX2" fmla="*/ 1871857 w 9124650"/>
              <a:gd name="connsiteY2" fmla="*/ 5228345 h 7069167"/>
              <a:gd name="connsiteX3" fmla="*/ 0 w 9124650"/>
              <a:gd name="connsiteY3" fmla="*/ 1 h 7069167"/>
              <a:gd name="connsiteX4" fmla="*/ 4896258 w 9124650"/>
              <a:gd name="connsiteY4" fmla="*/ 1 h 7069167"/>
              <a:gd name="connsiteX5" fmla="*/ 7241445 w 9124650"/>
              <a:gd name="connsiteY5" fmla="*/ 1 h 7069167"/>
              <a:gd name="connsiteX6" fmla="*/ 3527853 w 9124650"/>
              <a:gd name="connsiteY6" fmla="*/ 6857999 h 7069167"/>
              <a:gd name="connsiteX7" fmla="*/ 1871858 w 9124650"/>
              <a:gd name="connsiteY7" fmla="*/ 6858000 h 7069167"/>
              <a:gd name="connsiteX8" fmla="*/ 1178577 w 9124650"/>
              <a:gd name="connsiteY8" fmla="*/ 6884905 h 7069167"/>
              <a:gd name="connsiteX9" fmla="*/ 4896258 w 9124650"/>
              <a:gd name="connsiteY9" fmla="*/ 1 h 7069167"/>
              <a:gd name="connsiteX10" fmla="*/ 9124650 w 9124650"/>
              <a:gd name="connsiteY10" fmla="*/ 0 h 7069167"/>
              <a:gd name="connsiteX11" fmla="*/ 5411058 w 9124650"/>
              <a:gd name="connsiteY11" fmla="*/ 6858000 h 7069167"/>
              <a:gd name="connsiteX12" fmla="*/ 3721119 w 9124650"/>
              <a:gd name="connsiteY12" fmla="*/ 6857999 h 7069167"/>
              <a:gd name="connsiteX13" fmla="*/ 7434710 w 9124650"/>
              <a:gd name="connsiteY13" fmla="*/ 1 h 7069167"/>
              <a:gd name="connsiteX14" fmla="*/ 9124650 w 9124650"/>
              <a:gd name="connsiteY14" fmla="*/ 0 h 7069167"/>
              <a:gd name="connsiteX0" fmla="*/ 0 w 9124650"/>
              <a:gd name="connsiteY0" fmla="*/ 1 h 6887808"/>
              <a:gd name="connsiteX1" fmla="*/ 4702994 w 9124650"/>
              <a:gd name="connsiteY1" fmla="*/ 1 h 6887808"/>
              <a:gd name="connsiteX2" fmla="*/ 1871857 w 9124650"/>
              <a:gd name="connsiteY2" fmla="*/ 5228345 h 6887808"/>
              <a:gd name="connsiteX3" fmla="*/ 0 w 9124650"/>
              <a:gd name="connsiteY3" fmla="*/ 1 h 6887808"/>
              <a:gd name="connsiteX4" fmla="*/ 4896258 w 9124650"/>
              <a:gd name="connsiteY4" fmla="*/ 1 h 6887808"/>
              <a:gd name="connsiteX5" fmla="*/ 7241445 w 9124650"/>
              <a:gd name="connsiteY5" fmla="*/ 1 h 6887808"/>
              <a:gd name="connsiteX6" fmla="*/ 3527853 w 9124650"/>
              <a:gd name="connsiteY6" fmla="*/ 6857999 h 6887808"/>
              <a:gd name="connsiteX7" fmla="*/ 1871858 w 9124650"/>
              <a:gd name="connsiteY7" fmla="*/ 6858000 h 6887808"/>
              <a:gd name="connsiteX8" fmla="*/ 1178577 w 9124650"/>
              <a:gd name="connsiteY8" fmla="*/ 6884905 h 6887808"/>
              <a:gd name="connsiteX9" fmla="*/ 4896258 w 9124650"/>
              <a:gd name="connsiteY9" fmla="*/ 1 h 6887808"/>
              <a:gd name="connsiteX10" fmla="*/ 9124650 w 9124650"/>
              <a:gd name="connsiteY10" fmla="*/ 0 h 6887808"/>
              <a:gd name="connsiteX11" fmla="*/ 5411058 w 9124650"/>
              <a:gd name="connsiteY11" fmla="*/ 6858000 h 6887808"/>
              <a:gd name="connsiteX12" fmla="*/ 3721119 w 9124650"/>
              <a:gd name="connsiteY12" fmla="*/ 6857999 h 6887808"/>
              <a:gd name="connsiteX13" fmla="*/ 7434710 w 9124650"/>
              <a:gd name="connsiteY13" fmla="*/ 1 h 6887808"/>
              <a:gd name="connsiteX14" fmla="*/ 9124650 w 9124650"/>
              <a:gd name="connsiteY14" fmla="*/ 0 h 6887808"/>
              <a:gd name="connsiteX0" fmla="*/ 0 w 9124650"/>
              <a:gd name="connsiteY0" fmla="*/ 1 h 6880794"/>
              <a:gd name="connsiteX1" fmla="*/ 4702994 w 9124650"/>
              <a:gd name="connsiteY1" fmla="*/ 1 h 6880794"/>
              <a:gd name="connsiteX2" fmla="*/ 1871857 w 9124650"/>
              <a:gd name="connsiteY2" fmla="*/ 5228345 h 6880794"/>
              <a:gd name="connsiteX3" fmla="*/ 0 w 9124650"/>
              <a:gd name="connsiteY3" fmla="*/ 1 h 6880794"/>
              <a:gd name="connsiteX4" fmla="*/ 4896258 w 9124650"/>
              <a:gd name="connsiteY4" fmla="*/ 1 h 6880794"/>
              <a:gd name="connsiteX5" fmla="*/ 7241445 w 9124650"/>
              <a:gd name="connsiteY5" fmla="*/ 1 h 6880794"/>
              <a:gd name="connsiteX6" fmla="*/ 3527853 w 9124650"/>
              <a:gd name="connsiteY6" fmla="*/ 6857999 h 6880794"/>
              <a:gd name="connsiteX7" fmla="*/ 1871858 w 9124650"/>
              <a:gd name="connsiteY7" fmla="*/ 6858000 h 6880794"/>
              <a:gd name="connsiteX8" fmla="*/ 1190131 w 9124650"/>
              <a:gd name="connsiteY8" fmla="*/ 6877122 h 6880794"/>
              <a:gd name="connsiteX9" fmla="*/ 4896258 w 9124650"/>
              <a:gd name="connsiteY9" fmla="*/ 1 h 6880794"/>
              <a:gd name="connsiteX10" fmla="*/ 9124650 w 9124650"/>
              <a:gd name="connsiteY10" fmla="*/ 0 h 6880794"/>
              <a:gd name="connsiteX11" fmla="*/ 5411058 w 9124650"/>
              <a:gd name="connsiteY11" fmla="*/ 6858000 h 6880794"/>
              <a:gd name="connsiteX12" fmla="*/ 3721119 w 9124650"/>
              <a:gd name="connsiteY12" fmla="*/ 6857999 h 6880794"/>
              <a:gd name="connsiteX13" fmla="*/ 7434710 w 9124650"/>
              <a:gd name="connsiteY13" fmla="*/ 1 h 6880794"/>
              <a:gd name="connsiteX14" fmla="*/ 9124650 w 9124650"/>
              <a:gd name="connsiteY14" fmla="*/ 0 h 6880794"/>
              <a:gd name="connsiteX0" fmla="*/ 0 w 9124650"/>
              <a:gd name="connsiteY0" fmla="*/ 1 h 6880794"/>
              <a:gd name="connsiteX1" fmla="*/ 4702994 w 9124650"/>
              <a:gd name="connsiteY1" fmla="*/ 1 h 6880794"/>
              <a:gd name="connsiteX2" fmla="*/ 947484 w 9124650"/>
              <a:gd name="connsiteY2" fmla="*/ 6878208 h 6880794"/>
              <a:gd name="connsiteX3" fmla="*/ 0 w 9124650"/>
              <a:gd name="connsiteY3" fmla="*/ 1 h 6880794"/>
              <a:gd name="connsiteX4" fmla="*/ 4896258 w 9124650"/>
              <a:gd name="connsiteY4" fmla="*/ 1 h 6880794"/>
              <a:gd name="connsiteX5" fmla="*/ 7241445 w 9124650"/>
              <a:gd name="connsiteY5" fmla="*/ 1 h 6880794"/>
              <a:gd name="connsiteX6" fmla="*/ 3527853 w 9124650"/>
              <a:gd name="connsiteY6" fmla="*/ 6857999 h 6880794"/>
              <a:gd name="connsiteX7" fmla="*/ 1871858 w 9124650"/>
              <a:gd name="connsiteY7" fmla="*/ 6858000 h 6880794"/>
              <a:gd name="connsiteX8" fmla="*/ 1190131 w 9124650"/>
              <a:gd name="connsiteY8" fmla="*/ 6877122 h 6880794"/>
              <a:gd name="connsiteX9" fmla="*/ 4896258 w 9124650"/>
              <a:gd name="connsiteY9" fmla="*/ 1 h 6880794"/>
              <a:gd name="connsiteX10" fmla="*/ 9124650 w 9124650"/>
              <a:gd name="connsiteY10" fmla="*/ 0 h 6880794"/>
              <a:gd name="connsiteX11" fmla="*/ 5411058 w 9124650"/>
              <a:gd name="connsiteY11" fmla="*/ 6858000 h 6880794"/>
              <a:gd name="connsiteX12" fmla="*/ 3721119 w 9124650"/>
              <a:gd name="connsiteY12" fmla="*/ 6857999 h 6880794"/>
              <a:gd name="connsiteX13" fmla="*/ 7434710 w 9124650"/>
              <a:gd name="connsiteY13" fmla="*/ 1 h 6880794"/>
              <a:gd name="connsiteX14" fmla="*/ 9124650 w 9124650"/>
              <a:gd name="connsiteY14" fmla="*/ 0 h 6880794"/>
              <a:gd name="connsiteX0" fmla="*/ 60838 w 9185488"/>
              <a:gd name="connsiteY0" fmla="*/ 1 h 7644024"/>
              <a:gd name="connsiteX1" fmla="*/ 4763832 w 9185488"/>
              <a:gd name="connsiteY1" fmla="*/ 1 h 7644024"/>
              <a:gd name="connsiteX2" fmla="*/ 1008322 w 9185488"/>
              <a:gd name="connsiteY2" fmla="*/ 6878208 h 7644024"/>
              <a:gd name="connsiteX3" fmla="*/ 45742 w 9185488"/>
              <a:gd name="connsiteY3" fmla="*/ 6848483 h 7644024"/>
              <a:gd name="connsiteX4" fmla="*/ 60838 w 9185488"/>
              <a:gd name="connsiteY4" fmla="*/ 1 h 7644024"/>
              <a:gd name="connsiteX5" fmla="*/ 4957096 w 9185488"/>
              <a:gd name="connsiteY5" fmla="*/ 1 h 7644024"/>
              <a:gd name="connsiteX6" fmla="*/ 7302283 w 9185488"/>
              <a:gd name="connsiteY6" fmla="*/ 1 h 7644024"/>
              <a:gd name="connsiteX7" fmla="*/ 3588691 w 9185488"/>
              <a:gd name="connsiteY7" fmla="*/ 6857999 h 7644024"/>
              <a:gd name="connsiteX8" fmla="*/ 1932696 w 9185488"/>
              <a:gd name="connsiteY8" fmla="*/ 6858000 h 7644024"/>
              <a:gd name="connsiteX9" fmla="*/ 1250969 w 9185488"/>
              <a:gd name="connsiteY9" fmla="*/ 6877122 h 7644024"/>
              <a:gd name="connsiteX10" fmla="*/ 4957096 w 9185488"/>
              <a:gd name="connsiteY10" fmla="*/ 1 h 7644024"/>
              <a:gd name="connsiteX11" fmla="*/ 9185488 w 9185488"/>
              <a:gd name="connsiteY11" fmla="*/ 0 h 7644024"/>
              <a:gd name="connsiteX12" fmla="*/ 5471896 w 9185488"/>
              <a:gd name="connsiteY12" fmla="*/ 6858000 h 7644024"/>
              <a:gd name="connsiteX13" fmla="*/ 3781957 w 9185488"/>
              <a:gd name="connsiteY13" fmla="*/ 6857999 h 7644024"/>
              <a:gd name="connsiteX14" fmla="*/ 7495548 w 9185488"/>
              <a:gd name="connsiteY14" fmla="*/ 1 h 7644024"/>
              <a:gd name="connsiteX15" fmla="*/ 9185488 w 9185488"/>
              <a:gd name="connsiteY15" fmla="*/ 0 h 7644024"/>
              <a:gd name="connsiteX0" fmla="*/ 18609 w 9143259"/>
              <a:gd name="connsiteY0" fmla="*/ 1 h 7644024"/>
              <a:gd name="connsiteX1" fmla="*/ 4721603 w 9143259"/>
              <a:gd name="connsiteY1" fmla="*/ 1 h 7644024"/>
              <a:gd name="connsiteX2" fmla="*/ 966093 w 9143259"/>
              <a:gd name="connsiteY2" fmla="*/ 6878208 h 7644024"/>
              <a:gd name="connsiteX3" fmla="*/ 3513 w 9143259"/>
              <a:gd name="connsiteY3" fmla="*/ 6848483 h 7644024"/>
              <a:gd name="connsiteX4" fmla="*/ 18609 w 9143259"/>
              <a:gd name="connsiteY4" fmla="*/ 1 h 7644024"/>
              <a:gd name="connsiteX5" fmla="*/ 4914867 w 9143259"/>
              <a:gd name="connsiteY5" fmla="*/ 1 h 7644024"/>
              <a:gd name="connsiteX6" fmla="*/ 7260054 w 9143259"/>
              <a:gd name="connsiteY6" fmla="*/ 1 h 7644024"/>
              <a:gd name="connsiteX7" fmla="*/ 3546462 w 9143259"/>
              <a:gd name="connsiteY7" fmla="*/ 6857999 h 7644024"/>
              <a:gd name="connsiteX8" fmla="*/ 1890467 w 9143259"/>
              <a:gd name="connsiteY8" fmla="*/ 6858000 h 7644024"/>
              <a:gd name="connsiteX9" fmla="*/ 1208740 w 9143259"/>
              <a:gd name="connsiteY9" fmla="*/ 6877122 h 7644024"/>
              <a:gd name="connsiteX10" fmla="*/ 4914867 w 9143259"/>
              <a:gd name="connsiteY10" fmla="*/ 1 h 7644024"/>
              <a:gd name="connsiteX11" fmla="*/ 9143259 w 9143259"/>
              <a:gd name="connsiteY11" fmla="*/ 0 h 7644024"/>
              <a:gd name="connsiteX12" fmla="*/ 5429667 w 9143259"/>
              <a:gd name="connsiteY12" fmla="*/ 6858000 h 7644024"/>
              <a:gd name="connsiteX13" fmla="*/ 3739728 w 9143259"/>
              <a:gd name="connsiteY13" fmla="*/ 6857999 h 7644024"/>
              <a:gd name="connsiteX14" fmla="*/ 7453319 w 9143259"/>
              <a:gd name="connsiteY14" fmla="*/ 1 h 7644024"/>
              <a:gd name="connsiteX15" fmla="*/ 9143259 w 9143259"/>
              <a:gd name="connsiteY15" fmla="*/ 0 h 7644024"/>
              <a:gd name="connsiteX0" fmla="*/ 29721 w 9154371"/>
              <a:gd name="connsiteY0" fmla="*/ 1 h 7644024"/>
              <a:gd name="connsiteX1" fmla="*/ 4732715 w 9154371"/>
              <a:gd name="connsiteY1" fmla="*/ 1 h 7644024"/>
              <a:gd name="connsiteX2" fmla="*/ 977205 w 9154371"/>
              <a:gd name="connsiteY2" fmla="*/ 6878208 h 7644024"/>
              <a:gd name="connsiteX3" fmla="*/ 14625 w 9154371"/>
              <a:gd name="connsiteY3" fmla="*/ 6848483 h 7644024"/>
              <a:gd name="connsiteX4" fmla="*/ 29721 w 9154371"/>
              <a:gd name="connsiteY4" fmla="*/ 1 h 7644024"/>
              <a:gd name="connsiteX5" fmla="*/ 4925979 w 9154371"/>
              <a:gd name="connsiteY5" fmla="*/ 1 h 7644024"/>
              <a:gd name="connsiteX6" fmla="*/ 7271166 w 9154371"/>
              <a:gd name="connsiteY6" fmla="*/ 1 h 7644024"/>
              <a:gd name="connsiteX7" fmla="*/ 3557574 w 9154371"/>
              <a:gd name="connsiteY7" fmla="*/ 6857999 h 7644024"/>
              <a:gd name="connsiteX8" fmla="*/ 1901579 w 9154371"/>
              <a:gd name="connsiteY8" fmla="*/ 6858000 h 7644024"/>
              <a:gd name="connsiteX9" fmla="*/ 1219852 w 9154371"/>
              <a:gd name="connsiteY9" fmla="*/ 6877122 h 7644024"/>
              <a:gd name="connsiteX10" fmla="*/ 4925979 w 9154371"/>
              <a:gd name="connsiteY10" fmla="*/ 1 h 7644024"/>
              <a:gd name="connsiteX11" fmla="*/ 9154371 w 9154371"/>
              <a:gd name="connsiteY11" fmla="*/ 0 h 7644024"/>
              <a:gd name="connsiteX12" fmla="*/ 5440779 w 9154371"/>
              <a:gd name="connsiteY12" fmla="*/ 6858000 h 7644024"/>
              <a:gd name="connsiteX13" fmla="*/ 3750840 w 9154371"/>
              <a:gd name="connsiteY13" fmla="*/ 6857999 h 7644024"/>
              <a:gd name="connsiteX14" fmla="*/ 7464431 w 9154371"/>
              <a:gd name="connsiteY14" fmla="*/ 1 h 7644024"/>
              <a:gd name="connsiteX15" fmla="*/ 9154371 w 9154371"/>
              <a:gd name="connsiteY15" fmla="*/ 0 h 7644024"/>
              <a:gd name="connsiteX0" fmla="*/ 29721 w 9154371"/>
              <a:gd name="connsiteY0" fmla="*/ 1 h 7289009"/>
              <a:gd name="connsiteX1" fmla="*/ 4732715 w 9154371"/>
              <a:gd name="connsiteY1" fmla="*/ 1 h 7289009"/>
              <a:gd name="connsiteX2" fmla="*/ 977205 w 9154371"/>
              <a:gd name="connsiteY2" fmla="*/ 6878208 h 7289009"/>
              <a:gd name="connsiteX3" fmla="*/ 14625 w 9154371"/>
              <a:gd name="connsiteY3" fmla="*/ 6848483 h 7289009"/>
              <a:gd name="connsiteX4" fmla="*/ 29721 w 9154371"/>
              <a:gd name="connsiteY4" fmla="*/ 1 h 7289009"/>
              <a:gd name="connsiteX5" fmla="*/ 4925979 w 9154371"/>
              <a:gd name="connsiteY5" fmla="*/ 1 h 7289009"/>
              <a:gd name="connsiteX6" fmla="*/ 7271166 w 9154371"/>
              <a:gd name="connsiteY6" fmla="*/ 1 h 7289009"/>
              <a:gd name="connsiteX7" fmla="*/ 3557574 w 9154371"/>
              <a:gd name="connsiteY7" fmla="*/ 6857999 h 7289009"/>
              <a:gd name="connsiteX8" fmla="*/ 1901579 w 9154371"/>
              <a:gd name="connsiteY8" fmla="*/ 6858000 h 7289009"/>
              <a:gd name="connsiteX9" fmla="*/ 1219852 w 9154371"/>
              <a:gd name="connsiteY9" fmla="*/ 6877122 h 7289009"/>
              <a:gd name="connsiteX10" fmla="*/ 4925979 w 9154371"/>
              <a:gd name="connsiteY10" fmla="*/ 1 h 7289009"/>
              <a:gd name="connsiteX11" fmla="*/ 9154371 w 9154371"/>
              <a:gd name="connsiteY11" fmla="*/ 0 h 7289009"/>
              <a:gd name="connsiteX12" fmla="*/ 5440779 w 9154371"/>
              <a:gd name="connsiteY12" fmla="*/ 6858000 h 7289009"/>
              <a:gd name="connsiteX13" fmla="*/ 3750840 w 9154371"/>
              <a:gd name="connsiteY13" fmla="*/ 6857999 h 7289009"/>
              <a:gd name="connsiteX14" fmla="*/ 7464431 w 9154371"/>
              <a:gd name="connsiteY14" fmla="*/ 1 h 7289009"/>
              <a:gd name="connsiteX15" fmla="*/ 9154371 w 9154371"/>
              <a:gd name="connsiteY15" fmla="*/ 0 h 7289009"/>
              <a:gd name="connsiteX0" fmla="*/ 29721 w 9154371"/>
              <a:gd name="connsiteY0" fmla="*/ 1 h 6880794"/>
              <a:gd name="connsiteX1" fmla="*/ 4732715 w 9154371"/>
              <a:gd name="connsiteY1" fmla="*/ 1 h 6880794"/>
              <a:gd name="connsiteX2" fmla="*/ 977205 w 9154371"/>
              <a:gd name="connsiteY2" fmla="*/ 6878208 h 6880794"/>
              <a:gd name="connsiteX3" fmla="*/ 14625 w 9154371"/>
              <a:gd name="connsiteY3" fmla="*/ 6848483 h 6880794"/>
              <a:gd name="connsiteX4" fmla="*/ 29721 w 9154371"/>
              <a:gd name="connsiteY4" fmla="*/ 1 h 6880794"/>
              <a:gd name="connsiteX5" fmla="*/ 4925979 w 9154371"/>
              <a:gd name="connsiteY5" fmla="*/ 1 h 6880794"/>
              <a:gd name="connsiteX6" fmla="*/ 7271166 w 9154371"/>
              <a:gd name="connsiteY6" fmla="*/ 1 h 6880794"/>
              <a:gd name="connsiteX7" fmla="*/ 3557574 w 9154371"/>
              <a:gd name="connsiteY7" fmla="*/ 6857999 h 6880794"/>
              <a:gd name="connsiteX8" fmla="*/ 1901579 w 9154371"/>
              <a:gd name="connsiteY8" fmla="*/ 6858000 h 6880794"/>
              <a:gd name="connsiteX9" fmla="*/ 1219852 w 9154371"/>
              <a:gd name="connsiteY9" fmla="*/ 6877122 h 6880794"/>
              <a:gd name="connsiteX10" fmla="*/ 4925979 w 9154371"/>
              <a:gd name="connsiteY10" fmla="*/ 1 h 6880794"/>
              <a:gd name="connsiteX11" fmla="*/ 9154371 w 9154371"/>
              <a:gd name="connsiteY11" fmla="*/ 0 h 6880794"/>
              <a:gd name="connsiteX12" fmla="*/ 5440779 w 9154371"/>
              <a:gd name="connsiteY12" fmla="*/ 6858000 h 6880794"/>
              <a:gd name="connsiteX13" fmla="*/ 3750840 w 9154371"/>
              <a:gd name="connsiteY13" fmla="*/ 6857999 h 6880794"/>
              <a:gd name="connsiteX14" fmla="*/ 7464431 w 9154371"/>
              <a:gd name="connsiteY14" fmla="*/ 1 h 6880794"/>
              <a:gd name="connsiteX15" fmla="*/ 9154371 w 9154371"/>
              <a:gd name="connsiteY15" fmla="*/ 0 h 6880794"/>
              <a:gd name="connsiteX0" fmla="*/ 29721 w 9154371"/>
              <a:gd name="connsiteY0" fmla="*/ 1 h 6881459"/>
              <a:gd name="connsiteX1" fmla="*/ 4732715 w 9154371"/>
              <a:gd name="connsiteY1" fmla="*/ 1 h 6881459"/>
              <a:gd name="connsiteX2" fmla="*/ 977205 w 9154371"/>
              <a:gd name="connsiteY2" fmla="*/ 6878208 h 6881459"/>
              <a:gd name="connsiteX3" fmla="*/ 14625 w 9154371"/>
              <a:gd name="connsiteY3" fmla="*/ 6871831 h 6881459"/>
              <a:gd name="connsiteX4" fmla="*/ 29721 w 9154371"/>
              <a:gd name="connsiteY4" fmla="*/ 1 h 6881459"/>
              <a:gd name="connsiteX5" fmla="*/ 4925979 w 9154371"/>
              <a:gd name="connsiteY5" fmla="*/ 1 h 6881459"/>
              <a:gd name="connsiteX6" fmla="*/ 7271166 w 9154371"/>
              <a:gd name="connsiteY6" fmla="*/ 1 h 6881459"/>
              <a:gd name="connsiteX7" fmla="*/ 3557574 w 9154371"/>
              <a:gd name="connsiteY7" fmla="*/ 6857999 h 6881459"/>
              <a:gd name="connsiteX8" fmla="*/ 1901579 w 9154371"/>
              <a:gd name="connsiteY8" fmla="*/ 6858000 h 6881459"/>
              <a:gd name="connsiteX9" fmla="*/ 1219852 w 9154371"/>
              <a:gd name="connsiteY9" fmla="*/ 6877122 h 6881459"/>
              <a:gd name="connsiteX10" fmla="*/ 4925979 w 9154371"/>
              <a:gd name="connsiteY10" fmla="*/ 1 h 6881459"/>
              <a:gd name="connsiteX11" fmla="*/ 9154371 w 9154371"/>
              <a:gd name="connsiteY11" fmla="*/ 0 h 6881459"/>
              <a:gd name="connsiteX12" fmla="*/ 5440779 w 9154371"/>
              <a:gd name="connsiteY12" fmla="*/ 6858000 h 6881459"/>
              <a:gd name="connsiteX13" fmla="*/ 3750840 w 9154371"/>
              <a:gd name="connsiteY13" fmla="*/ 6857999 h 6881459"/>
              <a:gd name="connsiteX14" fmla="*/ 7464431 w 9154371"/>
              <a:gd name="connsiteY14" fmla="*/ 1 h 6881459"/>
              <a:gd name="connsiteX15" fmla="*/ 9154371 w 9154371"/>
              <a:gd name="connsiteY15" fmla="*/ 0 h 6881459"/>
              <a:gd name="connsiteX0" fmla="*/ 15096 w 9139746"/>
              <a:gd name="connsiteY0" fmla="*/ 1 h 6881460"/>
              <a:gd name="connsiteX1" fmla="*/ 4718090 w 9139746"/>
              <a:gd name="connsiteY1" fmla="*/ 1 h 6881460"/>
              <a:gd name="connsiteX2" fmla="*/ 962580 w 9139746"/>
              <a:gd name="connsiteY2" fmla="*/ 6878208 h 6881460"/>
              <a:gd name="connsiteX3" fmla="*/ 0 w 9139746"/>
              <a:gd name="connsiteY3" fmla="*/ 6871831 h 6881460"/>
              <a:gd name="connsiteX4" fmla="*/ 15096 w 9139746"/>
              <a:gd name="connsiteY4" fmla="*/ 1 h 6881460"/>
              <a:gd name="connsiteX5" fmla="*/ 4911354 w 9139746"/>
              <a:gd name="connsiteY5" fmla="*/ 1 h 6881460"/>
              <a:gd name="connsiteX6" fmla="*/ 7256541 w 9139746"/>
              <a:gd name="connsiteY6" fmla="*/ 1 h 6881460"/>
              <a:gd name="connsiteX7" fmla="*/ 3542949 w 9139746"/>
              <a:gd name="connsiteY7" fmla="*/ 6857999 h 6881460"/>
              <a:gd name="connsiteX8" fmla="*/ 1886954 w 9139746"/>
              <a:gd name="connsiteY8" fmla="*/ 6858000 h 6881460"/>
              <a:gd name="connsiteX9" fmla="*/ 1205227 w 9139746"/>
              <a:gd name="connsiteY9" fmla="*/ 6877122 h 6881460"/>
              <a:gd name="connsiteX10" fmla="*/ 4911354 w 9139746"/>
              <a:gd name="connsiteY10" fmla="*/ 1 h 6881460"/>
              <a:gd name="connsiteX11" fmla="*/ 9139746 w 9139746"/>
              <a:gd name="connsiteY11" fmla="*/ 0 h 6881460"/>
              <a:gd name="connsiteX12" fmla="*/ 5426154 w 9139746"/>
              <a:gd name="connsiteY12" fmla="*/ 6858000 h 6881460"/>
              <a:gd name="connsiteX13" fmla="*/ 3736215 w 9139746"/>
              <a:gd name="connsiteY13" fmla="*/ 6857999 h 6881460"/>
              <a:gd name="connsiteX14" fmla="*/ 7449806 w 9139746"/>
              <a:gd name="connsiteY14" fmla="*/ 1 h 6881460"/>
              <a:gd name="connsiteX15" fmla="*/ 9139746 w 9139746"/>
              <a:gd name="connsiteY15" fmla="*/ 0 h 6881460"/>
              <a:gd name="connsiteX0" fmla="*/ 15096 w 9139746"/>
              <a:gd name="connsiteY0" fmla="*/ 1 h 6881460"/>
              <a:gd name="connsiteX1" fmla="*/ 4718090 w 9139746"/>
              <a:gd name="connsiteY1" fmla="*/ 1 h 6881460"/>
              <a:gd name="connsiteX2" fmla="*/ 962580 w 9139746"/>
              <a:gd name="connsiteY2" fmla="*/ 6878208 h 6881460"/>
              <a:gd name="connsiteX3" fmla="*/ 0 w 9139746"/>
              <a:gd name="connsiteY3" fmla="*/ 6871831 h 6881460"/>
              <a:gd name="connsiteX4" fmla="*/ 15096 w 9139746"/>
              <a:gd name="connsiteY4" fmla="*/ 1 h 6881460"/>
              <a:gd name="connsiteX5" fmla="*/ 4911354 w 9139746"/>
              <a:gd name="connsiteY5" fmla="*/ 1 h 6881460"/>
              <a:gd name="connsiteX6" fmla="*/ 7256541 w 9139746"/>
              <a:gd name="connsiteY6" fmla="*/ 1 h 6881460"/>
              <a:gd name="connsiteX7" fmla="*/ 3542949 w 9139746"/>
              <a:gd name="connsiteY7" fmla="*/ 6857999 h 6881460"/>
              <a:gd name="connsiteX8" fmla="*/ 1886954 w 9139746"/>
              <a:gd name="connsiteY8" fmla="*/ 6858000 h 6881460"/>
              <a:gd name="connsiteX9" fmla="*/ 1205227 w 9139746"/>
              <a:gd name="connsiteY9" fmla="*/ 6877122 h 6881460"/>
              <a:gd name="connsiteX10" fmla="*/ 4911354 w 9139746"/>
              <a:gd name="connsiteY10" fmla="*/ 1 h 6881460"/>
              <a:gd name="connsiteX11" fmla="*/ 9139746 w 9139746"/>
              <a:gd name="connsiteY11" fmla="*/ 0 h 6881460"/>
              <a:gd name="connsiteX12" fmla="*/ 5426154 w 9139746"/>
              <a:gd name="connsiteY12" fmla="*/ 6858000 h 6881460"/>
              <a:gd name="connsiteX13" fmla="*/ 3736215 w 9139746"/>
              <a:gd name="connsiteY13" fmla="*/ 6857999 h 6881460"/>
              <a:gd name="connsiteX14" fmla="*/ 7449806 w 9139746"/>
              <a:gd name="connsiteY14" fmla="*/ 1 h 6881460"/>
              <a:gd name="connsiteX15" fmla="*/ 9139746 w 9139746"/>
              <a:gd name="connsiteY15" fmla="*/ 0 h 6881460"/>
              <a:gd name="connsiteX0" fmla="*/ 15096 w 9139746"/>
              <a:gd name="connsiteY0" fmla="*/ 1 h 6881460"/>
              <a:gd name="connsiteX1" fmla="*/ 4718090 w 9139746"/>
              <a:gd name="connsiteY1" fmla="*/ 1 h 6881460"/>
              <a:gd name="connsiteX2" fmla="*/ 962580 w 9139746"/>
              <a:gd name="connsiteY2" fmla="*/ 6878208 h 6881460"/>
              <a:gd name="connsiteX3" fmla="*/ 0 w 9139746"/>
              <a:gd name="connsiteY3" fmla="*/ 6871831 h 6881460"/>
              <a:gd name="connsiteX4" fmla="*/ 15096 w 9139746"/>
              <a:gd name="connsiteY4" fmla="*/ 1 h 6881460"/>
              <a:gd name="connsiteX5" fmla="*/ 4911354 w 9139746"/>
              <a:gd name="connsiteY5" fmla="*/ 1 h 6881460"/>
              <a:gd name="connsiteX6" fmla="*/ 7256541 w 9139746"/>
              <a:gd name="connsiteY6" fmla="*/ 1 h 6881460"/>
              <a:gd name="connsiteX7" fmla="*/ 3542949 w 9139746"/>
              <a:gd name="connsiteY7" fmla="*/ 6857999 h 6881460"/>
              <a:gd name="connsiteX8" fmla="*/ 1886954 w 9139746"/>
              <a:gd name="connsiteY8" fmla="*/ 6858000 h 6881460"/>
              <a:gd name="connsiteX9" fmla="*/ 1205227 w 9139746"/>
              <a:gd name="connsiteY9" fmla="*/ 6877122 h 6881460"/>
              <a:gd name="connsiteX10" fmla="*/ 4911354 w 9139746"/>
              <a:gd name="connsiteY10" fmla="*/ 1 h 6881460"/>
              <a:gd name="connsiteX11" fmla="*/ 9139746 w 9139746"/>
              <a:gd name="connsiteY11" fmla="*/ 0 h 6881460"/>
              <a:gd name="connsiteX12" fmla="*/ 5426154 w 9139746"/>
              <a:gd name="connsiteY12" fmla="*/ 6858000 h 6881460"/>
              <a:gd name="connsiteX13" fmla="*/ 3736215 w 9139746"/>
              <a:gd name="connsiteY13" fmla="*/ 6857999 h 6881460"/>
              <a:gd name="connsiteX14" fmla="*/ 7449806 w 9139746"/>
              <a:gd name="connsiteY14" fmla="*/ 1 h 6881460"/>
              <a:gd name="connsiteX15" fmla="*/ 9139746 w 9139746"/>
              <a:gd name="connsiteY15" fmla="*/ 0 h 6881460"/>
              <a:gd name="connsiteX0" fmla="*/ 15096 w 9139746"/>
              <a:gd name="connsiteY0" fmla="*/ 1 h 6893347"/>
              <a:gd name="connsiteX1" fmla="*/ 4718090 w 9139746"/>
              <a:gd name="connsiteY1" fmla="*/ 1 h 6893347"/>
              <a:gd name="connsiteX2" fmla="*/ 962580 w 9139746"/>
              <a:gd name="connsiteY2" fmla="*/ 6878208 h 6893347"/>
              <a:gd name="connsiteX3" fmla="*/ 0 w 9139746"/>
              <a:gd name="connsiteY3" fmla="*/ 6887397 h 6893347"/>
              <a:gd name="connsiteX4" fmla="*/ 15096 w 9139746"/>
              <a:gd name="connsiteY4" fmla="*/ 1 h 6893347"/>
              <a:gd name="connsiteX5" fmla="*/ 4911354 w 9139746"/>
              <a:gd name="connsiteY5" fmla="*/ 1 h 6893347"/>
              <a:gd name="connsiteX6" fmla="*/ 7256541 w 9139746"/>
              <a:gd name="connsiteY6" fmla="*/ 1 h 6893347"/>
              <a:gd name="connsiteX7" fmla="*/ 3542949 w 9139746"/>
              <a:gd name="connsiteY7" fmla="*/ 6857999 h 6893347"/>
              <a:gd name="connsiteX8" fmla="*/ 1886954 w 9139746"/>
              <a:gd name="connsiteY8" fmla="*/ 6858000 h 6893347"/>
              <a:gd name="connsiteX9" fmla="*/ 1205227 w 9139746"/>
              <a:gd name="connsiteY9" fmla="*/ 6877122 h 6893347"/>
              <a:gd name="connsiteX10" fmla="*/ 4911354 w 9139746"/>
              <a:gd name="connsiteY10" fmla="*/ 1 h 6893347"/>
              <a:gd name="connsiteX11" fmla="*/ 9139746 w 9139746"/>
              <a:gd name="connsiteY11" fmla="*/ 0 h 6893347"/>
              <a:gd name="connsiteX12" fmla="*/ 5426154 w 9139746"/>
              <a:gd name="connsiteY12" fmla="*/ 6858000 h 6893347"/>
              <a:gd name="connsiteX13" fmla="*/ 3736215 w 9139746"/>
              <a:gd name="connsiteY13" fmla="*/ 6857999 h 6893347"/>
              <a:gd name="connsiteX14" fmla="*/ 7449806 w 9139746"/>
              <a:gd name="connsiteY14" fmla="*/ 1 h 6893347"/>
              <a:gd name="connsiteX15" fmla="*/ 9139746 w 9139746"/>
              <a:gd name="connsiteY15" fmla="*/ 0 h 6893347"/>
              <a:gd name="connsiteX0" fmla="*/ 15096 w 9139746"/>
              <a:gd name="connsiteY0" fmla="*/ 1 h 6893347"/>
              <a:gd name="connsiteX1" fmla="*/ 4718090 w 9139746"/>
              <a:gd name="connsiteY1" fmla="*/ 1 h 6893347"/>
              <a:gd name="connsiteX2" fmla="*/ 962580 w 9139746"/>
              <a:gd name="connsiteY2" fmla="*/ 6878208 h 6893347"/>
              <a:gd name="connsiteX3" fmla="*/ 0 w 9139746"/>
              <a:gd name="connsiteY3" fmla="*/ 6887397 h 6893347"/>
              <a:gd name="connsiteX4" fmla="*/ 15096 w 9139746"/>
              <a:gd name="connsiteY4" fmla="*/ 1 h 6893347"/>
              <a:gd name="connsiteX5" fmla="*/ 4911354 w 9139746"/>
              <a:gd name="connsiteY5" fmla="*/ 1 h 6893347"/>
              <a:gd name="connsiteX6" fmla="*/ 7256541 w 9139746"/>
              <a:gd name="connsiteY6" fmla="*/ 1 h 6893347"/>
              <a:gd name="connsiteX7" fmla="*/ 3542949 w 9139746"/>
              <a:gd name="connsiteY7" fmla="*/ 6857999 h 6893347"/>
              <a:gd name="connsiteX8" fmla="*/ 1886954 w 9139746"/>
              <a:gd name="connsiteY8" fmla="*/ 6858000 h 6893347"/>
              <a:gd name="connsiteX9" fmla="*/ 1205227 w 9139746"/>
              <a:gd name="connsiteY9" fmla="*/ 6877122 h 6893347"/>
              <a:gd name="connsiteX10" fmla="*/ 4911354 w 9139746"/>
              <a:gd name="connsiteY10" fmla="*/ 1 h 6893347"/>
              <a:gd name="connsiteX11" fmla="*/ 9139746 w 9139746"/>
              <a:gd name="connsiteY11" fmla="*/ 0 h 6893347"/>
              <a:gd name="connsiteX12" fmla="*/ 5426154 w 9139746"/>
              <a:gd name="connsiteY12" fmla="*/ 6858000 h 6893347"/>
              <a:gd name="connsiteX13" fmla="*/ 3736215 w 9139746"/>
              <a:gd name="connsiteY13" fmla="*/ 6857999 h 6893347"/>
              <a:gd name="connsiteX14" fmla="*/ 7449806 w 9139746"/>
              <a:gd name="connsiteY14" fmla="*/ 1 h 6893347"/>
              <a:gd name="connsiteX15" fmla="*/ 9139746 w 9139746"/>
              <a:gd name="connsiteY15" fmla="*/ 0 h 6893347"/>
              <a:gd name="connsiteX0" fmla="*/ 15096 w 9139746"/>
              <a:gd name="connsiteY0" fmla="*/ 0 h 6908910"/>
              <a:gd name="connsiteX1" fmla="*/ 4718090 w 9139746"/>
              <a:gd name="connsiteY1" fmla="*/ 15564 h 6908910"/>
              <a:gd name="connsiteX2" fmla="*/ 962580 w 9139746"/>
              <a:gd name="connsiteY2" fmla="*/ 6893771 h 6908910"/>
              <a:gd name="connsiteX3" fmla="*/ 0 w 9139746"/>
              <a:gd name="connsiteY3" fmla="*/ 6902960 h 6908910"/>
              <a:gd name="connsiteX4" fmla="*/ 15096 w 9139746"/>
              <a:gd name="connsiteY4" fmla="*/ 0 h 6908910"/>
              <a:gd name="connsiteX5" fmla="*/ 4911354 w 9139746"/>
              <a:gd name="connsiteY5" fmla="*/ 15564 h 6908910"/>
              <a:gd name="connsiteX6" fmla="*/ 7256541 w 9139746"/>
              <a:gd name="connsiteY6" fmla="*/ 15564 h 6908910"/>
              <a:gd name="connsiteX7" fmla="*/ 3542949 w 9139746"/>
              <a:gd name="connsiteY7" fmla="*/ 6873562 h 6908910"/>
              <a:gd name="connsiteX8" fmla="*/ 1886954 w 9139746"/>
              <a:gd name="connsiteY8" fmla="*/ 6873563 h 6908910"/>
              <a:gd name="connsiteX9" fmla="*/ 1205227 w 9139746"/>
              <a:gd name="connsiteY9" fmla="*/ 6892685 h 6908910"/>
              <a:gd name="connsiteX10" fmla="*/ 4911354 w 9139746"/>
              <a:gd name="connsiteY10" fmla="*/ 15564 h 6908910"/>
              <a:gd name="connsiteX11" fmla="*/ 9139746 w 9139746"/>
              <a:gd name="connsiteY11" fmla="*/ 15563 h 6908910"/>
              <a:gd name="connsiteX12" fmla="*/ 5426154 w 9139746"/>
              <a:gd name="connsiteY12" fmla="*/ 6873563 h 6908910"/>
              <a:gd name="connsiteX13" fmla="*/ 3736215 w 9139746"/>
              <a:gd name="connsiteY13" fmla="*/ 6873562 h 6908910"/>
              <a:gd name="connsiteX14" fmla="*/ 7449806 w 9139746"/>
              <a:gd name="connsiteY14" fmla="*/ 15564 h 6908910"/>
              <a:gd name="connsiteX15" fmla="*/ 9139746 w 9139746"/>
              <a:gd name="connsiteY15" fmla="*/ 15563 h 6908910"/>
              <a:gd name="connsiteX0" fmla="*/ 15096 w 9139746"/>
              <a:gd name="connsiteY0" fmla="*/ 0 h 6908910"/>
              <a:gd name="connsiteX1" fmla="*/ 4718090 w 9139746"/>
              <a:gd name="connsiteY1" fmla="*/ 15564 h 6908910"/>
              <a:gd name="connsiteX2" fmla="*/ 962580 w 9139746"/>
              <a:gd name="connsiteY2" fmla="*/ 6893771 h 6908910"/>
              <a:gd name="connsiteX3" fmla="*/ 0 w 9139746"/>
              <a:gd name="connsiteY3" fmla="*/ 6902960 h 6908910"/>
              <a:gd name="connsiteX4" fmla="*/ 15096 w 9139746"/>
              <a:gd name="connsiteY4" fmla="*/ 0 h 6908910"/>
              <a:gd name="connsiteX5" fmla="*/ 4911354 w 9139746"/>
              <a:gd name="connsiteY5" fmla="*/ 15564 h 6908910"/>
              <a:gd name="connsiteX6" fmla="*/ 7256541 w 9139746"/>
              <a:gd name="connsiteY6" fmla="*/ 15564 h 6908910"/>
              <a:gd name="connsiteX7" fmla="*/ 3542949 w 9139746"/>
              <a:gd name="connsiteY7" fmla="*/ 6873562 h 6908910"/>
              <a:gd name="connsiteX8" fmla="*/ 1886954 w 9139746"/>
              <a:gd name="connsiteY8" fmla="*/ 6873563 h 6908910"/>
              <a:gd name="connsiteX9" fmla="*/ 1205227 w 9139746"/>
              <a:gd name="connsiteY9" fmla="*/ 6892685 h 6908910"/>
              <a:gd name="connsiteX10" fmla="*/ 4911354 w 9139746"/>
              <a:gd name="connsiteY10" fmla="*/ 15564 h 6908910"/>
              <a:gd name="connsiteX11" fmla="*/ 9139746 w 9139746"/>
              <a:gd name="connsiteY11" fmla="*/ 15563 h 6908910"/>
              <a:gd name="connsiteX12" fmla="*/ 5426154 w 9139746"/>
              <a:gd name="connsiteY12" fmla="*/ 6873563 h 6908910"/>
              <a:gd name="connsiteX13" fmla="*/ 3736215 w 9139746"/>
              <a:gd name="connsiteY13" fmla="*/ 6873562 h 6908910"/>
              <a:gd name="connsiteX14" fmla="*/ 7449806 w 9139746"/>
              <a:gd name="connsiteY14" fmla="*/ 15564 h 6908910"/>
              <a:gd name="connsiteX15" fmla="*/ 9139746 w 9139746"/>
              <a:gd name="connsiteY15" fmla="*/ 15563 h 6908910"/>
              <a:gd name="connsiteX0" fmla="*/ 15096 w 9139746"/>
              <a:gd name="connsiteY0" fmla="*/ 0 h 6908910"/>
              <a:gd name="connsiteX1" fmla="*/ 4718090 w 9139746"/>
              <a:gd name="connsiteY1" fmla="*/ 15564 h 6908910"/>
              <a:gd name="connsiteX2" fmla="*/ 962580 w 9139746"/>
              <a:gd name="connsiteY2" fmla="*/ 6893771 h 6908910"/>
              <a:gd name="connsiteX3" fmla="*/ 0 w 9139746"/>
              <a:gd name="connsiteY3" fmla="*/ 6902960 h 6908910"/>
              <a:gd name="connsiteX4" fmla="*/ 15096 w 9139746"/>
              <a:gd name="connsiteY4" fmla="*/ 0 h 6908910"/>
              <a:gd name="connsiteX5" fmla="*/ 4911354 w 9139746"/>
              <a:gd name="connsiteY5" fmla="*/ 15564 h 6908910"/>
              <a:gd name="connsiteX6" fmla="*/ 7256541 w 9139746"/>
              <a:gd name="connsiteY6" fmla="*/ 15564 h 6908910"/>
              <a:gd name="connsiteX7" fmla="*/ 3542949 w 9139746"/>
              <a:gd name="connsiteY7" fmla="*/ 6873562 h 6908910"/>
              <a:gd name="connsiteX8" fmla="*/ 1886954 w 9139746"/>
              <a:gd name="connsiteY8" fmla="*/ 6873563 h 6908910"/>
              <a:gd name="connsiteX9" fmla="*/ 1205227 w 9139746"/>
              <a:gd name="connsiteY9" fmla="*/ 6892685 h 6908910"/>
              <a:gd name="connsiteX10" fmla="*/ 4911354 w 9139746"/>
              <a:gd name="connsiteY10" fmla="*/ 15564 h 6908910"/>
              <a:gd name="connsiteX11" fmla="*/ 9139746 w 9139746"/>
              <a:gd name="connsiteY11" fmla="*/ 15563 h 6908910"/>
              <a:gd name="connsiteX12" fmla="*/ 5426154 w 9139746"/>
              <a:gd name="connsiteY12" fmla="*/ 6873563 h 6908910"/>
              <a:gd name="connsiteX13" fmla="*/ 3736215 w 9139746"/>
              <a:gd name="connsiteY13" fmla="*/ 6873562 h 6908910"/>
              <a:gd name="connsiteX14" fmla="*/ 7449806 w 9139746"/>
              <a:gd name="connsiteY14" fmla="*/ 15564 h 6908910"/>
              <a:gd name="connsiteX15" fmla="*/ 9139746 w 9139746"/>
              <a:gd name="connsiteY15" fmla="*/ 15563 h 6908910"/>
              <a:gd name="connsiteX0" fmla="*/ 2044 w 9126694"/>
              <a:gd name="connsiteY0" fmla="*/ 0 h 6908910"/>
              <a:gd name="connsiteX1" fmla="*/ 4705038 w 9126694"/>
              <a:gd name="connsiteY1" fmla="*/ 15564 h 6908910"/>
              <a:gd name="connsiteX2" fmla="*/ 949528 w 9126694"/>
              <a:gd name="connsiteY2" fmla="*/ 6893771 h 6908910"/>
              <a:gd name="connsiteX3" fmla="*/ 0 w 9126694"/>
              <a:gd name="connsiteY3" fmla="*/ 6902960 h 6908910"/>
              <a:gd name="connsiteX4" fmla="*/ 2044 w 9126694"/>
              <a:gd name="connsiteY4" fmla="*/ 0 h 6908910"/>
              <a:gd name="connsiteX5" fmla="*/ 4898302 w 9126694"/>
              <a:gd name="connsiteY5" fmla="*/ 15564 h 6908910"/>
              <a:gd name="connsiteX6" fmla="*/ 7243489 w 9126694"/>
              <a:gd name="connsiteY6" fmla="*/ 15564 h 6908910"/>
              <a:gd name="connsiteX7" fmla="*/ 3529897 w 9126694"/>
              <a:gd name="connsiteY7" fmla="*/ 6873562 h 6908910"/>
              <a:gd name="connsiteX8" fmla="*/ 1873902 w 9126694"/>
              <a:gd name="connsiteY8" fmla="*/ 6873563 h 6908910"/>
              <a:gd name="connsiteX9" fmla="*/ 1192175 w 9126694"/>
              <a:gd name="connsiteY9" fmla="*/ 6892685 h 6908910"/>
              <a:gd name="connsiteX10" fmla="*/ 4898302 w 9126694"/>
              <a:gd name="connsiteY10" fmla="*/ 15564 h 6908910"/>
              <a:gd name="connsiteX11" fmla="*/ 9126694 w 9126694"/>
              <a:gd name="connsiteY11" fmla="*/ 15563 h 6908910"/>
              <a:gd name="connsiteX12" fmla="*/ 5413102 w 9126694"/>
              <a:gd name="connsiteY12" fmla="*/ 6873563 h 6908910"/>
              <a:gd name="connsiteX13" fmla="*/ 3723163 w 9126694"/>
              <a:gd name="connsiteY13" fmla="*/ 6873562 h 6908910"/>
              <a:gd name="connsiteX14" fmla="*/ 7436754 w 9126694"/>
              <a:gd name="connsiteY14" fmla="*/ 15564 h 6908910"/>
              <a:gd name="connsiteX15" fmla="*/ 9126694 w 9126694"/>
              <a:gd name="connsiteY15" fmla="*/ 15563 h 6908910"/>
              <a:gd name="connsiteX0" fmla="*/ 2044 w 9126694"/>
              <a:gd name="connsiteY0" fmla="*/ 0 h 6908910"/>
              <a:gd name="connsiteX1" fmla="*/ 4705038 w 9126694"/>
              <a:gd name="connsiteY1" fmla="*/ 15564 h 6908910"/>
              <a:gd name="connsiteX2" fmla="*/ 949528 w 9126694"/>
              <a:gd name="connsiteY2" fmla="*/ 6893771 h 6908910"/>
              <a:gd name="connsiteX3" fmla="*/ 0 w 9126694"/>
              <a:gd name="connsiteY3" fmla="*/ 6902960 h 6908910"/>
              <a:gd name="connsiteX4" fmla="*/ 2044 w 9126694"/>
              <a:gd name="connsiteY4" fmla="*/ 0 h 6908910"/>
              <a:gd name="connsiteX5" fmla="*/ 4898302 w 9126694"/>
              <a:gd name="connsiteY5" fmla="*/ 15564 h 6908910"/>
              <a:gd name="connsiteX6" fmla="*/ 7243489 w 9126694"/>
              <a:gd name="connsiteY6" fmla="*/ 15564 h 6908910"/>
              <a:gd name="connsiteX7" fmla="*/ 3529897 w 9126694"/>
              <a:gd name="connsiteY7" fmla="*/ 6873562 h 6908910"/>
              <a:gd name="connsiteX8" fmla="*/ 1873902 w 9126694"/>
              <a:gd name="connsiteY8" fmla="*/ 6873563 h 6908910"/>
              <a:gd name="connsiteX9" fmla="*/ 1192175 w 9126694"/>
              <a:gd name="connsiteY9" fmla="*/ 6892685 h 6908910"/>
              <a:gd name="connsiteX10" fmla="*/ 4898302 w 9126694"/>
              <a:gd name="connsiteY10" fmla="*/ 15564 h 6908910"/>
              <a:gd name="connsiteX11" fmla="*/ 9126694 w 9126694"/>
              <a:gd name="connsiteY11" fmla="*/ 15563 h 6908910"/>
              <a:gd name="connsiteX12" fmla="*/ 5413102 w 9126694"/>
              <a:gd name="connsiteY12" fmla="*/ 6873563 h 6908910"/>
              <a:gd name="connsiteX13" fmla="*/ 3723163 w 9126694"/>
              <a:gd name="connsiteY13" fmla="*/ 6873562 h 6908910"/>
              <a:gd name="connsiteX14" fmla="*/ 7436754 w 9126694"/>
              <a:gd name="connsiteY14" fmla="*/ 15564 h 6908910"/>
              <a:gd name="connsiteX15" fmla="*/ 9126694 w 9126694"/>
              <a:gd name="connsiteY15" fmla="*/ 15563 h 6908910"/>
              <a:gd name="connsiteX0" fmla="*/ 399 w 9125049"/>
              <a:gd name="connsiteY0" fmla="*/ 0 h 6898574"/>
              <a:gd name="connsiteX1" fmla="*/ 4703393 w 9125049"/>
              <a:gd name="connsiteY1" fmla="*/ 15564 h 6898574"/>
              <a:gd name="connsiteX2" fmla="*/ 947883 w 9125049"/>
              <a:gd name="connsiteY2" fmla="*/ 6893771 h 6898574"/>
              <a:gd name="connsiteX3" fmla="*/ 4882 w 9125049"/>
              <a:gd name="connsiteY3" fmla="*/ 6889775 h 6898574"/>
              <a:gd name="connsiteX4" fmla="*/ 399 w 9125049"/>
              <a:gd name="connsiteY4" fmla="*/ 0 h 6898574"/>
              <a:gd name="connsiteX5" fmla="*/ 4896657 w 9125049"/>
              <a:gd name="connsiteY5" fmla="*/ 15564 h 6898574"/>
              <a:gd name="connsiteX6" fmla="*/ 7241844 w 9125049"/>
              <a:gd name="connsiteY6" fmla="*/ 15564 h 6898574"/>
              <a:gd name="connsiteX7" fmla="*/ 3528252 w 9125049"/>
              <a:gd name="connsiteY7" fmla="*/ 6873562 h 6898574"/>
              <a:gd name="connsiteX8" fmla="*/ 1872257 w 9125049"/>
              <a:gd name="connsiteY8" fmla="*/ 6873563 h 6898574"/>
              <a:gd name="connsiteX9" fmla="*/ 1190530 w 9125049"/>
              <a:gd name="connsiteY9" fmla="*/ 6892685 h 6898574"/>
              <a:gd name="connsiteX10" fmla="*/ 4896657 w 9125049"/>
              <a:gd name="connsiteY10" fmla="*/ 15564 h 6898574"/>
              <a:gd name="connsiteX11" fmla="*/ 9125049 w 9125049"/>
              <a:gd name="connsiteY11" fmla="*/ 15563 h 6898574"/>
              <a:gd name="connsiteX12" fmla="*/ 5411457 w 9125049"/>
              <a:gd name="connsiteY12" fmla="*/ 6873563 h 6898574"/>
              <a:gd name="connsiteX13" fmla="*/ 3721518 w 9125049"/>
              <a:gd name="connsiteY13" fmla="*/ 6873562 h 6898574"/>
              <a:gd name="connsiteX14" fmla="*/ 7435109 w 9125049"/>
              <a:gd name="connsiteY14" fmla="*/ 15564 h 6898574"/>
              <a:gd name="connsiteX15" fmla="*/ 9125049 w 9125049"/>
              <a:gd name="connsiteY15" fmla="*/ 15563 h 6898574"/>
              <a:gd name="connsiteX0" fmla="*/ 399 w 9125049"/>
              <a:gd name="connsiteY0" fmla="*/ 0 h 6896357"/>
              <a:gd name="connsiteX1" fmla="*/ 4703393 w 9125049"/>
              <a:gd name="connsiteY1" fmla="*/ 15564 h 6896357"/>
              <a:gd name="connsiteX2" fmla="*/ 947883 w 9125049"/>
              <a:gd name="connsiteY2" fmla="*/ 6893771 h 6896357"/>
              <a:gd name="connsiteX3" fmla="*/ 4882 w 9125049"/>
              <a:gd name="connsiteY3" fmla="*/ 6889775 h 6896357"/>
              <a:gd name="connsiteX4" fmla="*/ 399 w 9125049"/>
              <a:gd name="connsiteY4" fmla="*/ 0 h 6896357"/>
              <a:gd name="connsiteX5" fmla="*/ 4896657 w 9125049"/>
              <a:gd name="connsiteY5" fmla="*/ 15564 h 6896357"/>
              <a:gd name="connsiteX6" fmla="*/ 7241844 w 9125049"/>
              <a:gd name="connsiteY6" fmla="*/ 15564 h 6896357"/>
              <a:gd name="connsiteX7" fmla="*/ 3528252 w 9125049"/>
              <a:gd name="connsiteY7" fmla="*/ 6873562 h 6896357"/>
              <a:gd name="connsiteX8" fmla="*/ 1872257 w 9125049"/>
              <a:gd name="connsiteY8" fmla="*/ 6873563 h 6896357"/>
              <a:gd name="connsiteX9" fmla="*/ 1190530 w 9125049"/>
              <a:gd name="connsiteY9" fmla="*/ 6892685 h 6896357"/>
              <a:gd name="connsiteX10" fmla="*/ 4896657 w 9125049"/>
              <a:gd name="connsiteY10" fmla="*/ 15564 h 6896357"/>
              <a:gd name="connsiteX11" fmla="*/ 9125049 w 9125049"/>
              <a:gd name="connsiteY11" fmla="*/ 15563 h 6896357"/>
              <a:gd name="connsiteX12" fmla="*/ 5411457 w 9125049"/>
              <a:gd name="connsiteY12" fmla="*/ 6873563 h 6896357"/>
              <a:gd name="connsiteX13" fmla="*/ 3721518 w 9125049"/>
              <a:gd name="connsiteY13" fmla="*/ 6873562 h 6896357"/>
              <a:gd name="connsiteX14" fmla="*/ 7435109 w 9125049"/>
              <a:gd name="connsiteY14" fmla="*/ 15564 h 6896357"/>
              <a:gd name="connsiteX15" fmla="*/ 9125049 w 9125049"/>
              <a:gd name="connsiteY15" fmla="*/ 15563 h 6896357"/>
              <a:gd name="connsiteX0" fmla="*/ 399 w 9125049"/>
              <a:gd name="connsiteY0" fmla="*/ 0 h 6893771"/>
              <a:gd name="connsiteX1" fmla="*/ 4703393 w 9125049"/>
              <a:gd name="connsiteY1" fmla="*/ 15564 h 6893771"/>
              <a:gd name="connsiteX2" fmla="*/ 947883 w 9125049"/>
              <a:gd name="connsiteY2" fmla="*/ 6893771 h 6893771"/>
              <a:gd name="connsiteX3" fmla="*/ 4882 w 9125049"/>
              <a:gd name="connsiteY3" fmla="*/ 6889775 h 6893771"/>
              <a:gd name="connsiteX4" fmla="*/ 399 w 9125049"/>
              <a:gd name="connsiteY4" fmla="*/ 0 h 6893771"/>
              <a:gd name="connsiteX5" fmla="*/ 4896657 w 9125049"/>
              <a:gd name="connsiteY5" fmla="*/ 15564 h 6893771"/>
              <a:gd name="connsiteX6" fmla="*/ 7241844 w 9125049"/>
              <a:gd name="connsiteY6" fmla="*/ 15564 h 6893771"/>
              <a:gd name="connsiteX7" fmla="*/ 3528252 w 9125049"/>
              <a:gd name="connsiteY7" fmla="*/ 6873562 h 6893771"/>
              <a:gd name="connsiteX8" fmla="*/ 1872257 w 9125049"/>
              <a:gd name="connsiteY8" fmla="*/ 6873563 h 6893771"/>
              <a:gd name="connsiteX9" fmla="*/ 1197055 w 9125049"/>
              <a:gd name="connsiteY9" fmla="*/ 6883895 h 6893771"/>
              <a:gd name="connsiteX10" fmla="*/ 4896657 w 9125049"/>
              <a:gd name="connsiteY10" fmla="*/ 15564 h 6893771"/>
              <a:gd name="connsiteX11" fmla="*/ 9125049 w 9125049"/>
              <a:gd name="connsiteY11" fmla="*/ 15563 h 6893771"/>
              <a:gd name="connsiteX12" fmla="*/ 5411457 w 9125049"/>
              <a:gd name="connsiteY12" fmla="*/ 6873563 h 6893771"/>
              <a:gd name="connsiteX13" fmla="*/ 3721518 w 9125049"/>
              <a:gd name="connsiteY13" fmla="*/ 6873562 h 6893771"/>
              <a:gd name="connsiteX14" fmla="*/ 7435109 w 9125049"/>
              <a:gd name="connsiteY14" fmla="*/ 15564 h 6893771"/>
              <a:gd name="connsiteX15" fmla="*/ 9125049 w 9125049"/>
              <a:gd name="connsiteY15" fmla="*/ 15563 h 6893771"/>
              <a:gd name="connsiteX0" fmla="*/ 399 w 9125049"/>
              <a:gd name="connsiteY0" fmla="*/ 0 h 6893771"/>
              <a:gd name="connsiteX1" fmla="*/ 4703393 w 9125049"/>
              <a:gd name="connsiteY1" fmla="*/ 15564 h 6893771"/>
              <a:gd name="connsiteX2" fmla="*/ 947883 w 9125049"/>
              <a:gd name="connsiteY2" fmla="*/ 6893771 h 6893771"/>
              <a:gd name="connsiteX3" fmla="*/ 4882 w 9125049"/>
              <a:gd name="connsiteY3" fmla="*/ 6889775 h 6893771"/>
              <a:gd name="connsiteX4" fmla="*/ 399 w 9125049"/>
              <a:gd name="connsiteY4" fmla="*/ 0 h 6893771"/>
              <a:gd name="connsiteX5" fmla="*/ 4896657 w 9125049"/>
              <a:gd name="connsiteY5" fmla="*/ 15564 h 6893771"/>
              <a:gd name="connsiteX6" fmla="*/ 7241844 w 9125049"/>
              <a:gd name="connsiteY6" fmla="*/ 15564 h 6893771"/>
              <a:gd name="connsiteX7" fmla="*/ 3528252 w 9125049"/>
              <a:gd name="connsiteY7" fmla="*/ 6873562 h 6893771"/>
              <a:gd name="connsiteX8" fmla="*/ 1872257 w 9125049"/>
              <a:gd name="connsiteY8" fmla="*/ 6873563 h 6893771"/>
              <a:gd name="connsiteX9" fmla="*/ 1197055 w 9125049"/>
              <a:gd name="connsiteY9" fmla="*/ 6883895 h 6893771"/>
              <a:gd name="connsiteX10" fmla="*/ 4896657 w 9125049"/>
              <a:gd name="connsiteY10" fmla="*/ 15564 h 6893771"/>
              <a:gd name="connsiteX11" fmla="*/ 9125049 w 9125049"/>
              <a:gd name="connsiteY11" fmla="*/ 15563 h 6893771"/>
              <a:gd name="connsiteX12" fmla="*/ 5411457 w 9125049"/>
              <a:gd name="connsiteY12" fmla="*/ 6873563 h 6893771"/>
              <a:gd name="connsiteX13" fmla="*/ 3721518 w 9125049"/>
              <a:gd name="connsiteY13" fmla="*/ 6873562 h 6893771"/>
              <a:gd name="connsiteX14" fmla="*/ 7435109 w 9125049"/>
              <a:gd name="connsiteY14" fmla="*/ 15564 h 6893771"/>
              <a:gd name="connsiteX15" fmla="*/ 9125049 w 9125049"/>
              <a:gd name="connsiteY15" fmla="*/ 15563 h 6893771"/>
              <a:gd name="connsiteX0" fmla="*/ 399 w 9125049"/>
              <a:gd name="connsiteY0" fmla="*/ 0 h 6893771"/>
              <a:gd name="connsiteX1" fmla="*/ 4703393 w 9125049"/>
              <a:gd name="connsiteY1" fmla="*/ 15564 h 6893771"/>
              <a:gd name="connsiteX2" fmla="*/ 947883 w 9125049"/>
              <a:gd name="connsiteY2" fmla="*/ 6893771 h 6893771"/>
              <a:gd name="connsiteX3" fmla="*/ 4882 w 9125049"/>
              <a:gd name="connsiteY3" fmla="*/ 6889775 h 6893771"/>
              <a:gd name="connsiteX4" fmla="*/ 399 w 9125049"/>
              <a:gd name="connsiteY4" fmla="*/ 0 h 6893771"/>
              <a:gd name="connsiteX5" fmla="*/ 4896657 w 9125049"/>
              <a:gd name="connsiteY5" fmla="*/ 15564 h 6893771"/>
              <a:gd name="connsiteX6" fmla="*/ 7241844 w 9125049"/>
              <a:gd name="connsiteY6" fmla="*/ 15564 h 6893771"/>
              <a:gd name="connsiteX7" fmla="*/ 3528252 w 9125049"/>
              <a:gd name="connsiteY7" fmla="*/ 6873562 h 6893771"/>
              <a:gd name="connsiteX8" fmla="*/ 1872257 w 9125049"/>
              <a:gd name="connsiteY8" fmla="*/ 6873563 h 6893771"/>
              <a:gd name="connsiteX9" fmla="*/ 1190530 w 9125049"/>
              <a:gd name="connsiteY9" fmla="*/ 6875105 h 6893771"/>
              <a:gd name="connsiteX10" fmla="*/ 4896657 w 9125049"/>
              <a:gd name="connsiteY10" fmla="*/ 15564 h 6893771"/>
              <a:gd name="connsiteX11" fmla="*/ 9125049 w 9125049"/>
              <a:gd name="connsiteY11" fmla="*/ 15563 h 6893771"/>
              <a:gd name="connsiteX12" fmla="*/ 5411457 w 9125049"/>
              <a:gd name="connsiteY12" fmla="*/ 6873563 h 6893771"/>
              <a:gd name="connsiteX13" fmla="*/ 3721518 w 9125049"/>
              <a:gd name="connsiteY13" fmla="*/ 6873562 h 6893771"/>
              <a:gd name="connsiteX14" fmla="*/ 7435109 w 9125049"/>
              <a:gd name="connsiteY14" fmla="*/ 15564 h 6893771"/>
              <a:gd name="connsiteX15" fmla="*/ 9125049 w 9125049"/>
              <a:gd name="connsiteY15" fmla="*/ 15563 h 6893771"/>
              <a:gd name="connsiteX0" fmla="*/ 399 w 9850682"/>
              <a:gd name="connsiteY0" fmla="*/ 0 h 6893771"/>
              <a:gd name="connsiteX1" fmla="*/ 4703393 w 9850682"/>
              <a:gd name="connsiteY1" fmla="*/ 15564 h 6893771"/>
              <a:gd name="connsiteX2" fmla="*/ 947883 w 9850682"/>
              <a:gd name="connsiteY2" fmla="*/ 6893771 h 6893771"/>
              <a:gd name="connsiteX3" fmla="*/ 4882 w 9850682"/>
              <a:gd name="connsiteY3" fmla="*/ 6889775 h 6893771"/>
              <a:gd name="connsiteX4" fmla="*/ 399 w 9850682"/>
              <a:gd name="connsiteY4" fmla="*/ 0 h 6893771"/>
              <a:gd name="connsiteX5" fmla="*/ 4896657 w 9850682"/>
              <a:gd name="connsiteY5" fmla="*/ 15564 h 6893771"/>
              <a:gd name="connsiteX6" fmla="*/ 7241844 w 9850682"/>
              <a:gd name="connsiteY6" fmla="*/ 15564 h 6893771"/>
              <a:gd name="connsiteX7" fmla="*/ 3528252 w 9850682"/>
              <a:gd name="connsiteY7" fmla="*/ 6873562 h 6893771"/>
              <a:gd name="connsiteX8" fmla="*/ 1872257 w 9850682"/>
              <a:gd name="connsiteY8" fmla="*/ 6873563 h 6893771"/>
              <a:gd name="connsiteX9" fmla="*/ 1190530 w 9850682"/>
              <a:gd name="connsiteY9" fmla="*/ 6875105 h 6893771"/>
              <a:gd name="connsiteX10" fmla="*/ 4896657 w 9850682"/>
              <a:gd name="connsiteY10" fmla="*/ 15564 h 6893771"/>
              <a:gd name="connsiteX11" fmla="*/ 9850682 w 9850682"/>
              <a:gd name="connsiteY11" fmla="*/ 34361 h 6893771"/>
              <a:gd name="connsiteX12" fmla="*/ 5411457 w 9850682"/>
              <a:gd name="connsiteY12" fmla="*/ 6873563 h 6893771"/>
              <a:gd name="connsiteX13" fmla="*/ 3721518 w 9850682"/>
              <a:gd name="connsiteY13" fmla="*/ 6873562 h 6893771"/>
              <a:gd name="connsiteX14" fmla="*/ 7435109 w 9850682"/>
              <a:gd name="connsiteY14" fmla="*/ 15564 h 6893771"/>
              <a:gd name="connsiteX15" fmla="*/ 9850682 w 9850682"/>
              <a:gd name="connsiteY15" fmla="*/ 34361 h 6893771"/>
              <a:gd name="connsiteX0" fmla="*/ 399 w 9850682"/>
              <a:gd name="connsiteY0" fmla="*/ 0 h 6893771"/>
              <a:gd name="connsiteX1" fmla="*/ 4703393 w 9850682"/>
              <a:gd name="connsiteY1" fmla="*/ 15564 h 6893771"/>
              <a:gd name="connsiteX2" fmla="*/ 947883 w 9850682"/>
              <a:gd name="connsiteY2" fmla="*/ 6893771 h 6893771"/>
              <a:gd name="connsiteX3" fmla="*/ 4882 w 9850682"/>
              <a:gd name="connsiteY3" fmla="*/ 6889775 h 6893771"/>
              <a:gd name="connsiteX4" fmla="*/ 399 w 9850682"/>
              <a:gd name="connsiteY4" fmla="*/ 0 h 6893771"/>
              <a:gd name="connsiteX5" fmla="*/ 4896657 w 9850682"/>
              <a:gd name="connsiteY5" fmla="*/ 15564 h 6893771"/>
              <a:gd name="connsiteX6" fmla="*/ 7241844 w 9850682"/>
              <a:gd name="connsiteY6" fmla="*/ 15564 h 6893771"/>
              <a:gd name="connsiteX7" fmla="*/ 3528252 w 9850682"/>
              <a:gd name="connsiteY7" fmla="*/ 6873562 h 6893771"/>
              <a:gd name="connsiteX8" fmla="*/ 1872257 w 9850682"/>
              <a:gd name="connsiteY8" fmla="*/ 6873563 h 6893771"/>
              <a:gd name="connsiteX9" fmla="*/ 1190530 w 9850682"/>
              <a:gd name="connsiteY9" fmla="*/ 6875105 h 6893771"/>
              <a:gd name="connsiteX10" fmla="*/ 4896657 w 9850682"/>
              <a:gd name="connsiteY10" fmla="*/ 15564 h 6893771"/>
              <a:gd name="connsiteX11" fmla="*/ 9850682 w 9850682"/>
              <a:gd name="connsiteY11" fmla="*/ 34361 h 6893771"/>
              <a:gd name="connsiteX12" fmla="*/ 6360363 w 9850682"/>
              <a:gd name="connsiteY12" fmla="*/ 6873563 h 6893771"/>
              <a:gd name="connsiteX13" fmla="*/ 3721518 w 9850682"/>
              <a:gd name="connsiteY13" fmla="*/ 6873562 h 6893771"/>
              <a:gd name="connsiteX14" fmla="*/ 7435109 w 9850682"/>
              <a:gd name="connsiteY14" fmla="*/ 15564 h 6893771"/>
              <a:gd name="connsiteX15" fmla="*/ 9850682 w 9850682"/>
              <a:gd name="connsiteY15" fmla="*/ 34361 h 6893771"/>
              <a:gd name="connsiteX0" fmla="*/ 399 w 9920454"/>
              <a:gd name="connsiteY0" fmla="*/ 0 h 6893771"/>
              <a:gd name="connsiteX1" fmla="*/ 4703393 w 9920454"/>
              <a:gd name="connsiteY1" fmla="*/ 15564 h 6893771"/>
              <a:gd name="connsiteX2" fmla="*/ 947883 w 9920454"/>
              <a:gd name="connsiteY2" fmla="*/ 6893771 h 6893771"/>
              <a:gd name="connsiteX3" fmla="*/ 4882 w 9920454"/>
              <a:gd name="connsiteY3" fmla="*/ 6889775 h 6893771"/>
              <a:gd name="connsiteX4" fmla="*/ 399 w 9920454"/>
              <a:gd name="connsiteY4" fmla="*/ 0 h 6893771"/>
              <a:gd name="connsiteX5" fmla="*/ 4896657 w 9920454"/>
              <a:gd name="connsiteY5" fmla="*/ 15564 h 6893771"/>
              <a:gd name="connsiteX6" fmla="*/ 7241844 w 9920454"/>
              <a:gd name="connsiteY6" fmla="*/ 15564 h 6893771"/>
              <a:gd name="connsiteX7" fmla="*/ 3528252 w 9920454"/>
              <a:gd name="connsiteY7" fmla="*/ 6873562 h 6893771"/>
              <a:gd name="connsiteX8" fmla="*/ 1872257 w 9920454"/>
              <a:gd name="connsiteY8" fmla="*/ 6873563 h 6893771"/>
              <a:gd name="connsiteX9" fmla="*/ 1190530 w 9920454"/>
              <a:gd name="connsiteY9" fmla="*/ 6875105 h 6893771"/>
              <a:gd name="connsiteX10" fmla="*/ 4896657 w 9920454"/>
              <a:gd name="connsiteY10" fmla="*/ 15564 h 6893771"/>
              <a:gd name="connsiteX11" fmla="*/ 9920454 w 9920454"/>
              <a:gd name="connsiteY11" fmla="*/ 24962 h 6893771"/>
              <a:gd name="connsiteX12" fmla="*/ 6360363 w 9920454"/>
              <a:gd name="connsiteY12" fmla="*/ 6873563 h 6893771"/>
              <a:gd name="connsiteX13" fmla="*/ 3721518 w 9920454"/>
              <a:gd name="connsiteY13" fmla="*/ 6873562 h 6893771"/>
              <a:gd name="connsiteX14" fmla="*/ 7435109 w 9920454"/>
              <a:gd name="connsiteY14" fmla="*/ 15564 h 6893771"/>
              <a:gd name="connsiteX15" fmla="*/ 9920454 w 9920454"/>
              <a:gd name="connsiteY15" fmla="*/ 24962 h 689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20454" h="6893771">
                <a:moveTo>
                  <a:pt x="399" y="0"/>
                </a:moveTo>
                <a:lnTo>
                  <a:pt x="4703393" y="15564"/>
                </a:lnTo>
                <a:lnTo>
                  <a:pt x="947883" y="6893771"/>
                </a:lnTo>
                <a:lnTo>
                  <a:pt x="4882" y="6889775"/>
                </a:lnTo>
                <a:cubicBezTo>
                  <a:pt x="20287" y="5760988"/>
                  <a:pt x="-3295" y="643382"/>
                  <a:pt x="399" y="0"/>
                </a:cubicBezTo>
                <a:close/>
                <a:moveTo>
                  <a:pt x="4896657" y="15564"/>
                </a:moveTo>
                <a:lnTo>
                  <a:pt x="7241844" y="15564"/>
                </a:lnTo>
                <a:lnTo>
                  <a:pt x="3528252" y="6873562"/>
                </a:lnTo>
                <a:lnTo>
                  <a:pt x="1872257" y="6873563"/>
                </a:lnTo>
                <a:cubicBezTo>
                  <a:pt x="1548726" y="6885125"/>
                  <a:pt x="1454501" y="6869310"/>
                  <a:pt x="1190530" y="6875105"/>
                </a:cubicBezTo>
                <a:lnTo>
                  <a:pt x="4896657" y="15564"/>
                </a:lnTo>
                <a:close/>
                <a:moveTo>
                  <a:pt x="9920454" y="24962"/>
                </a:moveTo>
                <a:lnTo>
                  <a:pt x="6360363" y="6873563"/>
                </a:lnTo>
                <a:lnTo>
                  <a:pt x="3721518" y="6873562"/>
                </a:lnTo>
                <a:lnTo>
                  <a:pt x="7435109" y="15564"/>
                </a:lnTo>
                <a:lnTo>
                  <a:pt x="9920454" y="249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 typeface="Wingdings" panose="05000000000000000000" pitchFamily="2" charset="2"/>
              <a:buNone/>
              <a:defRPr sz="975"/>
            </a:lvl1pPr>
          </a:lstStyle>
          <a:p>
            <a:r>
              <a:rPr lang="fr-CA"/>
              <a:t>IMAGE</a:t>
            </a:r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9221641" y="676766"/>
            <a:ext cx="2544800" cy="1041241"/>
            <a:chOff x="1881962" y="1379544"/>
            <a:chExt cx="5943601" cy="2384412"/>
          </a:xfrm>
        </p:grpSpPr>
        <p:pic>
          <p:nvPicPr>
            <p:cNvPr id="21" name="Рисунок 2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77080" y="1379544"/>
              <a:ext cx="5189840" cy="2384412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 userDrawn="1"/>
          </p:nvSpPr>
          <p:spPr>
            <a:xfrm>
              <a:off x="1881962" y="1818167"/>
              <a:ext cx="1658679" cy="1477926"/>
            </a:xfrm>
            <a:prstGeom prst="rect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22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9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667693" y="1913859"/>
              <a:ext cx="3157870" cy="1382233"/>
            </a:xfrm>
            <a:prstGeom prst="rect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22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9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6215531" y="4685759"/>
            <a:ext cx="5160556" cy="106752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933"/>
              </a:lnSpc>
              <a:spcBef>
                <a:spcPts val="0"/>
              </a:spcBef>
              <a:buFontTx/>
              <a:buNone/>
              <a:defRPr sz="2000" b="0" spc="67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28656" indent="0">
              <a:buFontTx/>
              <a:buNone/>
              <a:defRPr/>
            </a:lvl2pPr>
            <a:lvl3pPr marL="657309" indent="0">
              <a:buFontTx/>
              <a:buNone/>
              <a:defRPr/>
            </a:lvl3pPr>
            <a:lvl4pPr marL="985965" indent="0">
              <a:buFontTx/>
              <a:buNone/>
              <a:defRPr/>
            </a:lvl4pPr>
            <a:lvl5pPr marL="1314618" indent="0">
              <a:buFontTx/>
              <a:buNone/>
              <a:defRPr/>
            </a:lvl5pPr>
          </a:lstStyle>
          <a:p>
            <a:pPr lvl="0"/>
            <a:r>
              <a:rPr lang="ru-RU"/>
              <a:t>Подзаголовок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</a:t>
            </a:r>
            <a:r>
              <a:rPr lang="ru-RU"/>
              <a:t>5</a:t>
            </a:r>
            <a:r>
              <a:rPr lang="en-US" err="1"/>
              <a:t>pt</a:t>
            </a:r>
            <a:r>
              <a:rPr lang="en-US"/>
              <a:t>)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5344683" y="2628904"/>
            <a:ext cx="6098116" cy="1579033"/>
          </a:xfrm>
          <a:custGeom>
            <a:avLst/>
            <a:gdLst>
              <a:gd name="connsiteX0" fmla="*/ 0 w 4573587"/>
              <a:gd name="connsiteY0" fmla="*/ 0 h 1184275"/>
              <a:gd name="connsiteX1" fmla="*/ 4573587 w 4573587"/>
              <a:gd name="connsiteY1" fmla="*/ 0 h 1184275"/>
              <a:gd name="connsiteX2" fmla="*/ 4573587 w 4573587"/>
              <a:gd name="connsiteY2" fmla="*/ 1184275 h 1184275"/>
              <a:gd name="connsiteX3" fmla="*/ 0 w 4573587"/>
              <a:gd name="connsiteY3" fmla="*/ 1184275 h 1184275"/>
              <a:gd name="connsiteX4" fmla="*/ 0 w 4573587"/>
              <a:gd name="connsiteY4" fmla="*/ 0 h 1184275"/>
              <a:gd name="connsiteX0" fmla="*/ 419725 w 4573587"/>
              <a:gd name="connsiteY0" fmla="*/ 7496 h 1184275"/>
              <a:gd name="connsiteX1" fmla="*/ 4573587 w 4573587"/>
              <a:gd name="connsiteY1" fmla="*/ 0 h 1184275"/>
              <a:gd name="connsiteX2" fmla="*/ 4573587 w 4573587"/>
              <a:gd name="connsiteY2" fmla="*/ 1184275 h 1184275"/>
              <a:gd name="connsiteX3" fmla="*/ 0 w 4573587"/>
              <a:gd name="connsiteY3" fmla="*/ 1184275 h 1184275"/>
              <a:gd name="connsiteX4" fmla="*/ 419725 w 4573587"/>
              <a:gd name="connsiteY4" fmla="*/ 7496 h 11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3587" h="1184275">
                <a:moveTo>
                  <a:pt x="419725" y="7496"/>
                </a:moveTo>
                <a:lnTo>
                  <a:pt x="4573587" y="0"/>
                </a:lnTo>
                <a:lnTo>
                  <a:pt x="4573587" y="1184275"/>
                </a:lnTo>
                <a:lnTo>
                  <a:pt x="0" y="1184275"/>
                </a:lnTo>
                <a:lnTo>
                  <a:pt x="419725" y="7496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 algn="r">
              <a:buFontTx/>
              <a:buNone/>
              <a:defRPr sz="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BACKGROUND</a:t>
            </a:r>
            <a:endParaRPr lang="ru-RU"/>
          </a:p>
        </p:txBody>
      </p:sp>
      <p:sp>
        <p:nvSpPr>
          <p:cNvPr id="1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220833" y="2715187"/>
            <a:ext cx="5035795" cy="140646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ts val="4000"/>
              </a:lnSpc>
              <a:defRPr sz="2667" b="0" spc="107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20pt)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2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50B0AE-0E7D-4D14-86EE-8BEBBF7206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755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 Title 0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4143" y="190509"/>
            <a:ext cx="11810288" cy="6486379"/>
          </a:xfrm>
          <a:prstGeom prst="rect">
            <a:avLst/>
          </a:prstGeom>
          <a:solidFill>
            <a:schemeClr val="bg2"/>
          </a:solidFill>
        </p:spPr>
        <p:txBody>
          <a:bodyPr wrap="square" lIns="91374" tIns="45686" rIns="91374" bIns="45686">
            <a:noAutofit/>
          </a:bodyPr>
          <a:lstStyle>
            <a:lvl1pPr marL="218948" algn="l">
              <a:spcBef>
                <a:spcPts val="192"/>
              </a:spcBef>
              <a:buFontTx/>
              <a:buNone/>
              <a:defRPr sz="672" b="1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IMAGE </a:t>
            </a:r>
            <a:br>
              <a:rPr lang="en-US"/>
            </a:br>
            <a:r>
              <a:rPr lang="en-US"/>
              <a:t>PLACEHOLDER</a:t>
            </a:r>
            <a:endParaRPr lang="ru-RU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2922" y="190508"/>
            <a:ext cx="7521527" cy="6487507"/>
          </a:xfrm>
          <a:custGeom>
            <a:avLst/>
            <a:gdLst>
              <a:gd name="connsiteX0" fmla="*/ 0 w 3995224"/>
              <a:gd name="connsiteY0" fmla="*/ 0 h 4851562"/>
              <a:gd name="connsiteX1" fmla="*/ 3995224 w 3995224"/>
              <a:gd name="connsiteY1" fmla="*/ 0 h 4851562"/>
              <a:gd name="connsiteX2" fmla="*/ 3995224 w 3995224"/>
              <a:gd name="connsiteY2" fmla="*/ 4851562 h 4851562"/>
              <a:gd name="connsiteX3" fmla="*/ 0 w 3995224"/>
              <a:gd name="connsiteY3" fmla="*/ 4851562 h 4851562"/>
              <a:gd name="connsiteX4" fmla="*/ 0 w 3995224"/>
              <a:gd name="connsiteY4" fmla="*/ 0 h 4851562"/>
              <a:gd name="connsiteX0" fmla="*/ 1800665 w 5795889"/>
              <a:gd name="connsiteY0" fmla="*/ 0 h 4865630"/>
              <a:gd name="connsiteX1" fmla="*/ 5795889 w 5795889"/>
              <a:gd name="connsiteY1" fmla="*/ 0 h 4865630"/>
              <a:gd name="connsiteX2" fmla="*/ 5795889 w 5795889"/>
              <a:gd name="connsiteY2" fmla="*/ 4851562 h 4865630"/>
              <a:gd name="connsiteX3" fmla="*/ 0 w 5795889"/>
              <a:gd name="connsiteY3" fmla="*/ 4865630 h 4865630"/>
              <a:gd name="connsiteX4" fmla="*/ 1800665 w 5795889"/>
              <a:gd name="connsiteY4" fmla="*/ 0 h 486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5889" h="4865630">
                <a:moveTo>
                  <a:pt x="1800665" y="0"/>
                </a:moveTo>
                <a:lnTo>
                  <a:pt x="5795889" y="0"/>
                </a:lnTo>
                <a:lnTo>
                  <a:pt x="5795889" y="4851562"/>
                </a:lnTo>
                <a:lnTo>
                  <a:pt x="0" y="4865630"/>
                </a:lnTo>
                <a:lnTo>
                  <a:pt x="1800665" y="0"/>
                </a:lnTo>
                <a:close/>
              </a:path>
            </a:pathLst>
          </a:custGeom>
          <a:solidFill>
            <a:srgbClr val="15416F">
              <a:alpha val="83922"/>
            </a:srgbClr>
          </a:solidFill>
        </p:spPr>
        <p:txBody>
          <a:bodyPr wrap="square" lIns="91374" tIns="45686" rIns="91374" bIns="45686">
            <a:noAutofit/>
          </a:bodyPr>
          <a:lstStyle>
            <a:lvl1pPr marL="218948" algn="r">
              <a:spcBef>
                <a:spcPts val="192"/>
              </a:spcBef>
              <a:buFontTx/>
              <a:buNone/>
              <a:defRPr sz="672" b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COLOR </a:t>
            </a:r>
            <a:br>
              <a:rPr lang="en-US"/>
            </a:br>
            <a:r>
              <a:rPr lang="en-US"/>
              <a:t>BACKGROUND</a:t>
            </a:r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6654789" y="4685759"/>
            <a:ext cx="4821696" cy="106752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933"/>
              </a:lnSpc>
              <a:spcBef>
                <a:spcPts val="0"/>
              </a:spcBef>
              <a:buFontTx/>
              <a:buNone/>
              <a:defRPr sz="2133" b="0" spc="67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28656" indent="0">
              <a:buFontTx/>
              <a:buNone/>
              <a:defRPr/>
            </a:lvl2pPr>
            <a:lvl3pPr marL="657309" indent="0">
              <a:buFontTx/>
              <a:buNone/>
              <a:defRPr/>
            </a:lvl3pPr>
            <a:lvl4pPr marL="985965" indent="0">
              <a:buFontTx/>
              <a:buNone/>
              <a:defRPr/>
            </a:lvl4pPr>
            <a:lvl5pPr marL="1314618" indent="0">
              <a:buFontTx/>
              <a:buNone/>
              <a:defRPr/>
            </a:lvl5pPr>
          </a:lstStyle>
          <a:p>
            <a:pPr lvl="0"/>
            <a:r>
              <a:rPr lang="ru-RU"/>
              <a:t>Подзаголовок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16pt)</a:t>
            </a:r>
            <a:endParaRPr lang="ru-RU"/>
          </a:p>
        </p:txBody>
      </p:sp>
      <p:sp>
        <p:nvSpPr>
          <p:cNvPr id="14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654788" y="1928909"/>
            <a:ext cx="4821696" cy="157704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lnSpc>
                <a:spcPts val="4000"/>
              </a:lnSpc>
              <a:defRPr sz="2933" b="0" spc="107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</a:t>
            </a:r>
            <a:r>
              <a:rPr lang="ru-RU"/>
              <a:t>2</a:t>
            </a:r>
            <a:r>
              <a:rPr lang="en-US"/>
              <a:t>2pt)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73194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 Title 0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0249" y="174689"/>
            <a:ext cx="11817624" cy="650862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374" tIns="45686" rIns="91374" bIns="45686">
            <a:noAutofit/>
          </a:bodyPr>
          <a:lstStyle>
            <a:lvl1pPr marL="218948" algn="r">
              <a:spcBef>
                <a:spcPts val="192"/>
              </a:spcBef>
              <a:buFontTx/>
              <a:buNone/>
              <a:defRPr sz="672" b="1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IMAGE </a:t>
            </a:r>
            <a:br>
              <a:rPr lang="en-US"/>
            </a:br>
            <a:r>
              <a:rPr lang="en-US"/>
              <a:t>PLACEHOLDER</a:t>
            </a:r>
            <a:endParaRPr lang="ru-RU"/>
          </a:p>
        </p:txBody>
      </p:sp>
      <p:sp>
        <p:nvSpPr>
          <p:cNvPr id="6" name="Рисунок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80252" y="174689"/>
            <a:ext cx="6934929" cy="6508629"/>
          </a:xfrm>
          <a:custGeom>
            <a:avLst/>
            <a:gdLst>
              <a:gd name="connsiteX0" fmla="*/ 0 w 5036596"/>
              <a:gd name="connsiteY0" fmla="*/ 0 h 4881472"/>
              <a:gd name="connsiteX1" fmla="*/ 5036596 w 5036596"/>
              <a:gd name="connsiteY1" fmla="*/ 0 h 4881472"/>
              <a:gd name="connsiteX2" fmla="*/ 5036596 w 5036596"/>
              <a:gd name="connsiteY2" fmla="*/ 4881472 h 4881472"/>
              <a:gd name="connsiteX3" fmla="*/ 0 w 5036596"/>
              <a:gd name="connsiteY3" fmla="*/ 4881472 h 4881472"/>
              <a:gd name="connsiteX4" fmla="*/ 0 w 5036596"/>
              <a:gd name="connsiteY4" fmla="*/ 0 h 4881472"/>
              <a:gd name="connsiteX0" fmla="*/ 0 w 5036596"/>
              <a:gd name="connsiteY0" fmla="*/ 0 h 4881472"/>
              <a:gd name="connsiteX1" fmla="*/ 5036596 w 5036596"/>
              <a:gd name="connsiteY1" fmla="*/ 0 h 4881472"/>
              <a:gd name="connsiteX2" fmla="*/ 3588186 w 5036596"/>
              <a:gd name="connsiteY2" fmla="*/ 4881472 h 4881472"/>
              <a:gd name="connsiteX3" fmla="*/ 0 w 5036596"/>
              <a:gd name="connsiteY3" fmla="*/ 4881472 h 4881472"/>
              <a:gd name="connsiteX4" fmla="*/ 0 w 5036596"/>
              <a:gd name="connsiteY4" fmla="*/ 0 h 4881472"/>
              <a:gd name="connsiteX0" fmla="*/ 0 w 5236621"/>
              <a:gd name="connsiteY0" fmla="*/ 0 h 4881472"/>
              <a:gd name="connsiteX1" fmla="*/ 5236621 w 5236621"/>
              <a:gd name="connsiteY1" fmla="*/ 7144 h 4881472"/>
              <a:gd name="connsiteX2" fmla="*/ 3588186 w 5236621"/>
              <a:gd name="connsiteY2" fmla="*/ 4881472 h 4881472"/>
              <a:gd name="connsiteX3" fmla="*/ 0 w 5236621"/>
              <a:gd name="connsiteY3" fmla="*/ 4881472 h 4881472"/>
              <a:gd name="connsiteX4" fmla="*/ 0 w 5236621"/>
              <a:gd name="connsiteY4" fmla="*/ 0 h 4881472"/>
              <a:gd name="connsiteX0" fmla="*/ 0 w 5272882"/>
              <a:gd name="connsiteY0" fmla="*/ 0 h 4881472"/>
              <a:gd name="connsiteX1" fmla="*/ 5272882 w 5272882"/>
              <a:gd name="connsiteY1" fmla="*/ 14288 h 4881472"/>
              <a:gd name="connsiteX2" fmla="*/ 3588186 w 5272882"/>
              <a:gd name="connsiteY2" fmla="*/ 4881472 h 4881472"/>
              <a:gd name="connsiteX3" fmla="*/ 0 w 5272882"/>
              <a:gd name="connsiteY3" fmla="*/ 4881472 h 4881472"/>
              <a:gd name="connsiteX4" fmla="*/ 0 w 5272882"/>
              <a:gd name="connsiteY4" fmla="*/ 0 h 4881472"/>
              <a:gd name="connsiteX0" fmla="*/ 0 w 5280134"/>
              <a:gd name="connsiteY0" fmla="*/ 0 h 4881472"/>
              <a:gd name="connsiteX1" fmla="*/ 5280134 w 5280134"/>
              <a:gd name="connsiteY1" fmla="*/ 1 h 4881472"/>
              <a:gd name="connsiteX2" fmla="*/ 3588186 w 5280134"/>
              <a:gd name="connsiteY2" fmla="*/ 4881472 h 4881472"/>
              <a:gd name="connsiteX3" fmla="*/ 0 w 5280134"/>
              <a:gd name="connsiteY3" fmla="*/ 4881472 h 4881472"/>
              <a:gd name="connsiteX4" fmla="*/ 0 w 5280134"/>
              <a:gd name="connsiteY4" fmla="*/ 0 h 488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0134" h="4881472">
                <a:moveTo>
                  <a:pt x="0" y="0"/>
                </a:moveTo>
                <a:lnTo>
                  <a:pt x="5280134" y="1"/>
                </a:lnTo>
                <a:lnTo>
                  <a:pt x="3588186" y="4881472"/>
                </a:lnTo>
                <a:lnTo>
                  <a:pt x="0" y="48814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lIns="91410" tIns="45703" rIns="91410" bIns="45703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7" b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COLOR </a:t>
            </a:r>
            <a:br>
              <a:rPr lang="en-US"/>
            </a:br>
            <a:r>
              <a:rPr lang="en-US"/>
              <a:t>BACKGROUND</a:t>
            </a:r>
            <a:endParaRPr lang="ru-RU"/>
          </a:p>
        </p:txBody>
      </p:sp>
      <p:sp>
        <p:nvSpPr>
          <p:cNvPr id="19" name="Объект 2"/>
          <p:cNvSpPr>
            <a:spLocks noGrp="1"/>
          </p:cNvSpPr>
          <p:nvPr>
            <p:ph sz="quarter" idx="16" hasCustomPrompt="1"/>
          </p:nvPr>
        </p:nvSpPr>
        <p:spPr>
          <a:xfrm>
            <a:off x="848405" y="4685759"/>
            <a:ext cx="3961727" cy="10675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933"/>
              </a:lnSpc>
              <a:spcBef>
                <a:spcPts val="0"/>
              </a:spcBef>
              <a:buFontTx/>
              <a:buNone/>
              <a:defRPr sz="2133" b="0" spc="67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28656" indent="0">
              <a:buFontTx/>
              <a:buNone/>
              <a:defRPr/>
            </a:lvl2pPr>
            <a:lvl3pPr marL="657309" indent="0">
              <a:buFontTx/>
              <a:buNone/>
              <a:defRPr/>
            </a:lvl3pPr>
            <a:lvl4pPr marL="985965" indent="0">
              <a:buFontTx/>
              <a:buNone/>
              <a:defRPr/>
            </a:lvl4pPr>
            <a:lvl5pPr marL="1314618" indent="0">
              <a:buFontTx/>
              <a:buNone/>
              <a:defRPr/>
            </a:lvl5pPr>
          </a:lstStyle>
          <a:p>
            <a:pPr lvl="0"/>
            <a:r>
              <a:rPr lang="ru-RU"/>
              <a:t>Подзаголовок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16pt)</a:t>
            </a:r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5327859" y="5041818"/>
            <a:ext cx="3700167" cy="355404"/>
          </a:xfrm>
          <a:custGeom>
            <a:avLst/>
            <a:gdLst>
              <a:gd name="connsiteX0" fmla="*/ 0 w 3700167"/>
              <a:gd name="connsiteY0" fmla="*/ 0 h 355404"/>
              <a:gd name="connsiteX1" fmla="*/ 3700167 w 3700167"/>
              <a:gd name="connsiteY1" fmla="*/ 0 h 355404"/>
              <a:gd name="connsiteX2" fmla="*/ 3700167 w 3700167"/>
              <a:gd name="connsiteY2" fmla="*/ 355404 h 355404"/>
              <a:gd name="connsiteX3" fmla="*/ 0 w 3700167"/>
              <a:gd name="connsiteY3" fmla="*/ 355404 h 355404"/>
              <a:gd name="connsiteX4" fmla="*/ 0 w 3700167"/>
              <a:gd name="connsiteY4" fmla="*/ 0 h 355404"/>
              <a:gd name="connsiteX0" fmla="*/ 98385 w 3700167"/>
              <a:gd name="connsiteY0" fmla="*/ 5788 h 355404"/>
              <a:gd name="connsiteX1" fmla="*/ 3700167 w 3700167"/>
              <a:gd name="connsiteY1" fmla="*/ 0 h 355404"/>
              <a:gd name="connsiteX2" fmla="*/ 3700167 w 3700167"/>
              <a:gd name="connsiteY2" fmla="*/ 355404 h 355404"/>
              <a:gd name="connsiteX3" fmla="*/ 0 w 3700167"/>
              <a:gd name="connsiteY3" fmla="*/ 355404 h 355404"/>
              <a:gd name="connsiteX4" fmla="*/ 98385 w 3700167"/>
              <a:gd name="connsiteY4" fmla="*/ 5788 h 355404"/>
              <a:gd name="connsiteX0" fmla="*/ 107066 w 3700167"/>
              <a:gd name="connsiteY0" fmla="*/ 5788 h 355404"/>
              <a:gd name="connsiteX1" fmla="*/ 3700167 w 3700167"/>
              <a:gd name="connsiteY1" fmla="*/ 0 h 355404"/>
              <a:gd name="connsiteX2" fmla="*/ 3700167 w 3700167"/>
              <a:gd name="connsiteY2" fmla="*/ 355404 h 355404"/>
              <a:gd name="connsiteX3" fmla="*/ 0 w 3700167"/>
              <a:gd name="connsiteY3" fmla="*/ 355404 h 355404"/>
              <a:gd name="connsiteX4" fmla="*/ 107066 w 3700167"/>
              <a:gd name="connsiteY4" fmla="*/ 5788 h 355404"/>
              <a:gd name="connsiteX0" fmla="*/ 104172 w 3700167"/>
              <a:gd name="connsiteY0" fmla="*/ 5788 h 355404"/>
              <a:gd name="connsiteX1" fmla="*/ 3700167 w 3700167"/>
              <a:gd name="connsiteY1" fmla="*/ 0 h 355404"/>
              <a:gd name="connsiteX2" fmla="*/ 3700167 w 3700167"/>
              <a:gd name="connsiteY2" fmla="*/ 355404 h 355404"/>
              <a:gd name="connsiteX3" fmla="*/ 0 w 3700167"/>
              <a:gd name="connsiteY3" fmla="*/ 355404 h 355404"/>
              <a:gd name="connsiteX4" fmla="*/ 104172 w 3700167"/>
              <a:gd name="connsiteY4" fmla="*/ 5788 h 355404"/>
              <a:gd name="connsiteX0" fmla="*/ 101278 w 3700167"/>
              <a:gd name="connsiteY0" fmla="*/ 5788 h 355404"/>
              <a:gd name="connsiteX1" fmla="*/ 3700167 w 3700167"/>
              <a:gd name="connsiteY1" fmla="*/ 0 h 355404"/>
              <a:gd name="connsiteX2" fmla="*/ 3700167 w 3700167"/>
              <a:gd name="connsiteY2" fmla="*/ 355404 h 355404"/>
              <a:gd name="connsiteX3" fmla="*/ 0 w 3700167"/>
              <a:gd name="connsiteY3" fmla="*/ 355404 h 355404"/>
              <a:gd name="connsiteX4" fmla="*/ 101278 w 3700167"/>
              <a:gd name="connsiteY4" fmla="*/ 5788 h 355404"/>
              <a:gd name="connsiteX0" fmla="*/ 101278 w 3700167"/>
              <a:gd name="connsiteY0" fmla="*/ 0 h 355404"/>
              <a:gd name="connsiteX1" fmla="*/ 3700167 w 3700167"/>
              <a:gd name="connsiteY1" fmla="*/ 0 h 355404"/>
              <a:gd name="connsiteX2" fmla="*/ 3700167 w 3700167"/>
              <a:gd name="connsiteY2" fmla="*/ 355404 h 355404"/>
              <a:gd name="connsiteX3" fmla="*/ 0 w 3700167"/>
              <a:gd name="connsiteY3" fmla="*/ 355404 h 355404"/>
              <a:gd name="connsiteX4" fmla="*/ 101278 w 3700167"/>
              <a:gd name="connsiteY4" fmla="*/ 0 h 355404"/>
              <a:gd name="connsiteX0" fmla="*/ 104172 w 3700167"/>
              <a:gd name="connsiteY0" fmla="*/ 0 h 355404"/>
              <a:gd name="connsiteX1" fmla="*/ 3700167 w 3700167"/>
              <a:gd name="connsiteY1" fmla="*/ 0 h 355404"/>
              <a:gd name="connsiteX2" fmla="*/ 3700167 w 3700167"/>
              <a:gd name="connsiteY2" fmla="*/ 355404 h 355404"/>
              <a:gd name="connsiteX3" fmla="*/ 0 w 3700167"/>
              <a:gd name="connsiteY3" fmla="*/ 355404 h 355404"/>
              <a:gd name="connsiteX4" fmla="*/ 104172 w 3700167"/>
              <a:gd name="connsiteY4" fmla="*/ 0 h 355404"/>
              <a:gd name="connsiteX0" fmla="*/ 128802 w 3700167"/>
              <a:gd name="connsiteY0" fmla="*/ 0 h 355404"/>
              <a:gd name="connsiteX1" fmla="*/ 3700167 w 3700167"/>
              <a:gd name="connsiteY1" fmla="*/ 0 h 355404"/>
              <a:gd name="connsiteX2" fmla="*/ 3700167 w 3700167"/>
              <a:gd name="connsiteY2" fmla="*/ 355404 h 355404"/>
              <a:gd name="connsiteX3" fmla="*/ 0 w 3700167"/>
              <a:gd name="connsiteY3" fmla="*/ 355404 h 355404"/>
              <a:gd name="connsiteX4" fmla="*/ 128802 w 3700167"/>
              <a:gd name="connsiteY4" fmla="*/ 0 h 355404"/>
              <a:gd name="connsiteX0" fmla="*/ 131881 w 3700167"/>
              <a:gd name="connsiteY0" fmla="*/ 0 h 355404"/>
              <a:gd name="connsiteX1" fmla="*/ 3700167 w 3700167"/>
              <a:gd name="connsiteY1" fmla="*/ 0 h 355404"/>
              <a:gd name="connsiteX2" fmla="*/ 3700167 w 3700167"/>
              <a:gd name="connsiteY2" fmla="*/ 355404 h 355404"/>
              <a:gd name="connsiteX3" fmla="*/ 0 w 3700167"/>
              <a:gd name="connsiteY3" fmla="*/ 355404 h 355404"/>
              <a:gd name="connsiteX4" fmla="*/ 131881 w 3700167"/>
              <a:gd name="connsiteY4" fmla="*/ 0 h 355404"/>
              <a:gd name="connsiteX0" fmla="*/ 125723 w 3700167"/>
              <a:gd name="connsiteY0" fmla="*/ 0 h 355404"/>
              <a:gd name="connsiteX1" fmla="*/ 3700167 w 3700167"/>
              <a:gd name="connsiteY1" fmla="*/ 0 h 355404"/>
              <a:gd name="connsiteX2" fmla="*/ 3700167 w 3700167"/>
              <a:gd name="connsiteY2" fmla="*/ 355404 h 355404"/>
              <a:gd name="connsiteX3" fmla="*/ 0 w 3700167"/>
              <a:gd name="connsiteY3" fmla="*/ 355404 h 355404"/>
              <a:gd name="connsiteX4" fmla="*/ 125723 w 3700167"/>
              <a:gd name="connsiteY4" fmla="*/ 0 h 3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167" h="355404">
                <a:moveTo>
                  <a:pt x="125723" y="0"/>
                </a:moveTo>
                <a:lnTo>
                  <a:pt x="3700167" y="0"/>
                </a:lnTo>
                <a:lnTo>
                  <a:pt x="3700167" y="355404"/>
                </a:lnTo>
                <a:lnTo>
                  <a:pt x="0" y="355404"/>
                </a:lnTo>
                <a:lnTo>
                  <a:pt x="12572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/>
          <a:lstStyle>
            <a:lvl1pPr marL="244681" indent="0">
              <a:lnSpc>
                <a:spcPct val="100000"/>
              </a:lnSpc>
              <a:spcBef>
                <a:spcPts val="0"/>
              </a:spcBef>
              <a:buFontTx/>
              <a:buNone/>
              <a:defRPr sz="1467" b="0" spc="67" baseline="0">
                <a:solidFill>
                  <a:schemeClr val="bg1"/>
                </a:solidFill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en-US"/>
              <a:t># </a:t>
            </a:r>
            <a:r>
              <a:rPr lang="ru-RU"/>
              <a:t>Смысловой маркер</a:t>
            </a:r>
          </a:p>
        </p:txBody>
      </p:sp>
      <p:sp>
        <p:nvSpPr>
          <p:cNvPr id="9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48396" y="1928909"/>
            <a:ext cx="4821696" cy="157704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4000"/>
              </a:lnSpc>
              <a:defRPr sz="2933" b="0" spc="107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</a:t>
            </a:r>
            <a:r>
              <a:rPr lang="ru-RU"/>
              <a:t>20</a:t>
            </a:r>
            <a:r>
              <a:rPr lang="en-US"/>
              <a:t>PT)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9335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_ 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1728867" y="5312144"/>
            <a:ext cx="8724276" cy="1067525"/>
          </a:xfrm>
          <a:prstGeom prst="rect">
            <a:avLst/>
          </a:prstGeom>
        </p:spPr>
        <p:txBody>
          <a:bodyPr anchor="ctr"/>
          <a:lstStyle>
            <a:lvl1pPr marL="0" marR="0" indent="0" algn="ctr" defTabSz="606751" rtl="0" eaLnBrk="1" fontAlgn="auto" latinLnBrk="0" hangingPunct="1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spc="67" baseline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marL="0" marR="0" lvl="0" indent="0" algn="ctr" defTabSz="606751" rtl="0" eaLnBrk="1" fontAlgn="auto" latinLnBrk="0" hangingPunct="1">
              <a:lnSpc>
                <a:spcPts val="2037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Оформление подзаголовков раздела</a:t>
            </a:r>
          </a:p>
          <a:p>
            <a:pPr lvl="0"/>
            <a:r>
              <a:rPr lang="ru-RU"/>
              <a:t>(</a:t>
            </a:r>
            <a:r>
              <a:rPr lang="en-US"/>
              <a:t>Tahoma, 14pt)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2888" y="309459"/>
            <a:ext cx="11465915" cy="3672236"/>
          </a:xfrm>
          <a:custGeom>
            <a:avLst/>
            <a:gdLst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0 w 9350129"/>
              <a:gd name="connsiteY3" fmla="*/ 2977454 h 2977454"/>
              <a:gd name="connsiteX4" fmla="*/ 0 w 9350129"/>
              <a:gd name="connsiteY4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600135 w 9350129"/>
              <a:gd name="connsiteY3" fmla="*/ 2868461 h 2977454"/>
              <a:gd name="connsiteX4" fmla="*/ 0 w 9350129"/>
              <a:gd name="connsiteY4" fmla="*/ 2977454 h 2977454"/>
              <a:gd name="connsiteX5" fmla="*/ 0 w 9350129"/>
              <a:gd name="connsiteY5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600135 w 9350129"/>
              <a:gd name="connsiteY3" fmla="*/ 2868461 h 2977454"/>
              <a:gd name="connsiteX4" fmla="*/ 3771335 w 9350129"/>
              <a:gd name="connsiteY4" fmla="*/ 2876850 h 2977454"/>
              <a:gd name="connsiteX5" fmla="*/ 0 w 9350129"/>
              <a:gd name="connsiteY5" fmla="*/ 2977454 h 2977454"/>
              <a:gd name="connsiteX6" fmla="*/ 0 w 9350129"/>
              <a:gd name="connsiteY6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600135 w 9350129"/>
              <a:gd name="connsiteY3" fmla="*/ 2868461 h 2977454"/>
              <a:gd name="connsiteX4" fmla="*/ 3771335 w 9350129"/>
              <a:gd name="connsiteY4" fmla="*/ 2876850 h 2977454"/>
              <a:gd name="connsiteX5" fmla="*/ 3771335 w 9350129"/>
              <a:gd name="connsiteY5" fmla="*/ 2960739 h 2977454"/>
              <a:gd name="connsiteX6" fmla="*/ 0 w 9350129"/>
              <a:gd name="connsiteY6" fmla="*/ 2977454 h 2977454"/>
              <a:gd name="connsiteX7" fmla="*/ 0 w 9350129"/>
              <a:gd name="connsiteY7" fmla="*/ 0 h 2977454"/>
              <a:gd name="connsiteX0" fmla="*/ 0 w 9350129"/>
              <a:gd name="connsiteY0" fmla="*/ 0 h 3191819"/>
              <a:gd name="connsiteX1" fmla="*/ 9350129 w 9350129"/>
              <a:gd name="connsiteY1" fmla="*/ 0 h 3191819"/>
              <a:gd name="connsiteX2" fmla="*/ 9350129 w 9350129"/>
              <a:gd name="connsiteY2" fmla="*/ 2977454 h 3191819"/>
              <a:gd name="connsiteX3" fmla="*/ 5591746 w 9350129"/>
              <a:gd name="connsiteY3" fmla="*/ 2969128 h 3191819"/>
              <a:gd name="connsiteX4" fmla="*/ 5600135 w 9350129"/>
              <a:gd name="connsiteY4" fmla="*/ 2868461 h 3191819"/>
              <a:gd name="connsiteX5" fmla="*/ 3771335 w 9350129"/>
              <a:gd name="connsiteY5" fmla="*/ 2876850 h 3191819"/>
              <a:gd name="connsiteX6" fmla="*/ 3771335 w 9350129"/>
              <a:gd name="connsiteY6" fmla="*/ 2960739 h 3191819"/>
              <a:gd name="connsiteX7" fmla="*/ 0 w 9350129"/>
              <a:gd name="connsiteY7" fmla="*/ 2977454 h 3191819"/>
              <a:gd name="connsiteX8" fmla="*/ 0 w 9350129"/>
              <a:gd name="connsiteY8" fmla="*/ 0 h 3191819"/>
              <a:gd name="connsiteX0" fmla="*/ 0 w 9350129"/>
              <a:gd name="connsiteY0" fmla="*/ 0 h 3191819"/>
              <a:gd name="connsiteX1" fmla="*/ 9350129 w 9350129"/>
              <a:gd name="connsiteY1" fmla="*/ 0 h 3191819"/>
              <a:gd name="connsiteX2" fmla="*/ 9350129 w 9350129"/>
              <a:gd name="connsiteY2" fmla="*/ 2977454 h 3191819"/>
              <a:gd name="connsiteX3" fmla="*/ 5591746 w 9350129"/>
              <a:gd name="connsiteY3" fmla="*/ 2969128 h 3191819"/>
              <a:gd name="connsiteX4" fmla="*/ 5600135 w 9350129"/>
              <a:gd name="connsiteY4" fmla="*/ 2868461 h 3191819"/>
              <a:gd name="connsiteX5" fmla="*/ 3771335 w 9350129"/>
              <a:gd name="connsiteY5" fmla="*/ 2876850 h 3191819"/>
              <a:gd name="connsiteX6" fmla="*/ 3771335 w 9350129"/>
              <a:gd name="connsiteY6" fmla="*/ 2968359 h 3191819"/>
              <a:gd name="connsiteX7" fmla="*/ 0 w 9350129"/>
              <a:gd name="connsiteY7" fmla="*/ 2977454 h 3191819"/>
              <a:gd name="connsiteX8" fmla="*/ 0 w 9350129"/>
              <a:gd name="connsiteY8" fmla="*/ 0 h 3191819"/>
              <a:gd name="connsiteX0" fmla="*/ 0 w 9350129"/>
              <a:gd name="connsiteY0" fmla="*/ 0 h 3191819"/>
              <a:gd name="connsiteX1" fmla="*/ 9350129 w 9350129"/>
              <a:gd name="connsiteY1" fmla="*/ 0 h 3191819"/>
              <a:gd name="connsiteX2" fmla="*/ 9350129 w 9350129"/>
              <a:gd name="connsiteY2" fmla="*/ 2977454 h 3191819"/>
              <a:gd name="connsiteX3" fmla="*/ 5591746 w 9350129"/>
              <a:gd name="connsiteY3" fmla="*/ 2969128 h 3191819"/>
              <a:gd name="connsiteX4" fmla="*/ 5600135 w 9350129"/>
              <a:gd name="connsiteY4" fmla="*/ 2868461 h 3191819"/>
              <a:gd name="connsiteX5" fmla="*/ 3771335 w 9350129"/>
              <a:gd name="connsiteY5" fmla="*/ 2876850 h 3191819"/>
              <a:gd name="connsiteX6" fmla="*/ 3771335 w 9350129"/>
              <a:gd name="connsiteY6" fmla="*/ 2991219 h 3191819"/>
              <a:gd name="connsiteX7" fmla="*/ 0 w 9350129"/>
              <a:gd name="connsiteY7" fmla="*/ 2977454 h 3191819"/>
              <a:gd name="connsiteX8" fmla="*/ 0 w 9350129"/>
              <a:gd name="connsiteY8" fmla="*/ 0 h 3191819"/>
              <a:gd name="connsiteX0" fmla="*/ 0 w 9350129"/>
              <a:gd name="connsiteY0" fmla="*/ 0 h 2991219"/>
              <a:gd name="connsiteX1" fmla="*/ 9350129 w 9350129"/>
              <a:gd name="connsiteY1" fmla="*/ 0 h 2991219"/>
              <a:gd name="connsiteX2" fmla="*/ 9350129 w 9350129"/>
              <a:gd name="connsiteY2" fmla="*/ 2977454 h 2991219"/>
              <a:gd name="connsiteX3" fmla="*/ 5591746 w 9350129"/>
              <a:gd name="connsiteY3" fmla="*/ 2969128 h 2991219"/>
              <a:gd name="connsiteX4" fmla="*/ 5600135 w 9350129"/>
              <a:gd name="connsiteY4" fmla="*/ 2868461 h 2991219"/>
              <a:gd name="connsiteX5" fmla="*/ 3771335 w 9350129"/>
              <a:gd name="connsiteY5" fmla="*/ 2876850 h 2991219"/>
              <a:gd name="connsiteX6" fmla="*/ 3771335 w 9350129"/>
              <a:gd name="connsiteY6" fmla="*/ 2991219 h 2991219"/>
              <a:gd name="connsiteX7" fmla="*/ 0 w 9350129"/>
              <a:gd name="connsiteY7" fmla="*/ 2977454 h 2991219"/>
              <a:gd name="connsiteX8" fmla="*/ 0 w 9350129"/>
              <a:gd name="connsiteY8" fmla="*/ 0 h 2991219"/>
              <a:gd name="connsiteX0" fmla="*/ 0 w 9350129"/>
              <a:gd name="connsiteY0" fmla="*/ 0 h 2991219"/>
              <a:gd name="connsiteX1" fmla="*/ 9350129 w 9350129"/>
              <a:gd name="connsiteY1" fmla="*/ 0 h 2991219"/>
              <a:gd name="connsiteX2" fmla="*/ 9350129 w 9350129"/>
              <a:gd name="connsiteY2" fmla="*/ 2977454 h 2991219"/>
              <a:gd name="connsiteX3" fmla="*/ 5591746 w 9350129"/>
              <a:gd name="connsiteY3" fmla="*/ 2969128 h 2991219"/>
              <a:gd name="connsiteX4" fmla="*/ 5600135 w 9350129"/>
              <a:gd name="connsiteY4" fmla="*/ 2868461 h 2991219"/>
              <a:gd name="connsiteX5" fmla="*/ 3771335 w 9350129"/>
              <a:gd name="connsiteY5" fmla="*/ 2876850 h 2991219"/>
              <a:gd name="connsiteX6" fmla="*/ 3771335 w 9350129"/>
              <a:gd name="connsiteY6" fmla="*/ 2991219 h 2991219"/>
              <a:gd name="connsiteX7" fmla="*/ 0 w 9350129"/>
              <a:gd name="connsiteY7" fmla="*/ 2977454 h 2991219"/>
              <a:gd name="connsiteX8" fmla="*/ 0 w 9350129"/>
              <a:gd name="connsiteY8" fmla="*/ 0 h 2991219"/>
              <a:gd name="connsiteX0" fmla="*/ 0 w 9350129"/>
              <a:gd name="connsiteY0" fmla="*/ 0 h 2991219"/>
              <a:gd name="connsiteX1" fmla="*/ 9350129 w 9350129"/>
              <a:gd name="connsiteY1" fmla="*/ 0 h 2991219"/>
              <a:gd name="connsiteX2" fmla="*/ 9350129 w 9350129"/>
              <a:gd name="connsiteY2" fmla="*/ 2977454 h 2991219"/>
              <a:gd name="connsiteX3" fmla="*/ 5591746 w 9350129"/>
              <a:gd name="connsiteY3" fmla="*/ 2969128 h 2991219"/>
              <a:gd name="connsiteX4" fmla="*/ 5600135 w 9350129"/>
              <a:gd name="connsiteY4" fmla="*/ 2868461 h 2991219"/>
              <a:gd name="connsiteX5" fmla="*/ 3771335 w 9350129"/>
              <a:gd name="connsiteY5" fmla="*/ 2876850 h 2991219"/>
              <a:gd name="connsiteX6" fmla="*/ 3771335 w 9350129"/>
              <a:gd name="connsiteY6" fmla="*/ 2991219 h 2991219"/>
              <a:gd name="connsiteX7" fmla="*/ 0 w 9350129"/>
              <a:gd name="connsiteY7" fmla="*/ 2977454 h 2991219"/>
              <a:gd name="connsiteX8" fmla="*/ 0 w 9350129"/>
              <a:gd name="connsiteY8" fmla="*/ 0 h 2991219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5 w 9350129"/>
              <a:gd name="connsiteY4" fmla="*/ 2868461 h 2995846"/>
              <a:gd name="connsiteX5" fmla="*/ 3771335 w 9350129"/>
              <a:gd name="connsiteY5" fmla="*/ 2876850 h 2995846"/>
              <a:gd name="connsiteX6" fmla="*/ 3771335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5 w 9350129"/>
              <a:gd name="connsiteY4" fmla="*/ 2868461 h 2995846"/>
              <a:gd name="connsiteX5" fmla="*/ 3771335 w 9350129"/>
              <a:gd name="connsiteY5" fmla="*/ 2876850 h 2995846"/>
              <a:gd name="connsiteX6" fmla="*/ 3771335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5 w 9350129"/>
              <a:gd name="connsiteY4" fmla="*/ 2868461 h 2995846"/>
              <a:gd name="connsiteX5" fmla="*/ 3771335 w 9350129"/>
              <a:gd name="connsiteY5" fmla="*/ 2876850 h 2995846"/>
              <a:gd name="connsiteX6" fmla="*/ 3771335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5 w 9350129"/>
              <a:gd name="connsiteY4" fmla="*/ 2868461 h 2995846"/>
              <a:gd name="connsiteX5" fmla="*/ 3771335 w 9350129"/>
              <a:gd name="connsiteY5" fmla="*/ 2876850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5 w 9350129"/>
              <a:gd name="connsiteY4" fmla="*/ 2868461 h 2995846"/>
              <a:gd name="connsiteX5" fmla="*/ 3746397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579353 w 9350129"/>
              <a:gd name="connsiteY4" fmla="*/ 2851836 h 2995846"/>
              <a:gd name="connsiteX5" fmla="*/ 3746397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46397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46397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46397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42241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55889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55889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593310 w 9350129"/>
              <a:gd name="connsiteY4" fmla="*/ 2861327 h 2995846"/>
              <a:gd name="connsiteX5" fmla="*/ 3755889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593310 w 9350129"/>
              <a:gd name="connsiteY4" fmla="*/ 2861327 h 2995846"/>
              <a:gd name="connsiteX5" fmla="*/ 3752477 w 9350129"/>
              <a:gd name="connsiteY5" fmla="*/ 2862892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593310 w 9350129"/>
              <a:gd name="connsiteY4" fmla="*/ 2861327 h 2995846"/>
              <a:gd name="connsiteX5" fmla="*/ 3752477 w 9350129"/>
              <a:gd name="connsiteY5" fmla="*/ 2862892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593310 w 9350129"/>
              <a:gd name="connsiteY4" fmla="*/ 2861327 h 2995846"/>
              <a:gd name="connsiteX5" fmla="*/ 3752477 w 9350129"/>
              <a:gd name="connsiteY5" fmla="*/ 2862892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1219"/>
              <a:gd name="connsiteX1" fmla="*/ 9350129 w 9350129"/>
              <a:gd name="connsiteY1" fmla="*/ 0 h 2991219"/>
              <a:gd name="connsiteX2" fmla="*/ 9350129 w 9350129"/>
              <a:gd name="connsiteY2" fmla="*/ 2977454 h 2991219"/>
              <a:gd name="connsiteX3" fmla="*/ 5578098 w 9350129"/>
              <a:gd name="connsiteY3" fmla="*/ 2970721 h 2991219"/>
              <a:gd name="connsiteX4" fmla="*/ 5593310 w 9350129"/>
              <a:gd name="connsiteY4" fmla="*/ 2861327 h 2991219"/>
              <a:gd name="connsiteX5" fmla="*/ 3752477 w 9350129"/>
              <a:gd name="connsiteY5" fmla="*/ 2862892 h 2991219"/>
              <a:gd name="connsiteX6" fmla="*/ 3750553 w 9350129"/>
              <a:gd name="connsiteY6" fmla="*/ 2991219 h 2991219"/>
              <a:gd name="connsiteX7" fmla="*/ 0 w 9350129"/>
              <a:gd name="connsiteY7" fmla="*/ 2977454 h 2991219"/>
              <a:gd name="connsiteX8" fmla="*/ 0 w 9350129"/>
              <a:gd name="connsiteY8" fmla="*/ 0 h 2991219"/>
              <a:gd name="connsiteX0" fmla="*/ 0 w 9350129"/>
              <a:gd name="connsiteY0" fmla="*/ 0 h 2993890"/>
              <a:gd name="connsiteX1" fmla="*/ 9350129 w 9350129"/>
              <a:gd name="connsiteY1" fmla="*/ 0 h 2993890"/>
              <a:gd name="connsiteX2" fmla="*/ 9350129 w 9350129"/>
              <a:gd name="connsiteY2" fmla="*/ 2977454 h 2993890"/>
              <a:gd name="connsiteX3" fmla="*/ 5584922 w 9350129"/>
              <a:gd name="connsiteY3" fmla="*/ 2980956 h 2993890"/>
              <a:gd name="connsiteX4" fmla="*/ 5593310 w 9350129"/>
              <a:gd name="connsiteY4" fmla="*/ 2861327 h 2993890"/>
              <a:gd name="connsiteX5" fmla="*/ 3752477 w 9350129"/>
              <a:gd name="connsiteY5" fmla="*/ 2862892 h 2993890"/>
              <a:gd name="connsiteX6" fmla="*/ 3750553 w 9350129"/>
              <a:gd name="connsiteY6" fmla="*/ 2991219 h 2993890"/>
              <a:gd name="connsiteX7" fmla="*/ 0 w 9350129"/>
              <a:gd name="connsiteY7" fmla="*/ 2977454 h 2993890"/>
              <a:gd name="connsiteX8" fmla="*/ 0 w 9350129"/>
              <a:gd name="connsiteY8" fmla="*/ 0 h 2993890"/>
              <a:gd name="connsiteX0" fmla="*/ 0 w 9350129"/>
              <a:gd name="connsiteY0" fmla="*/ 0 h 2993890"/>
              <a:gd name="connsiteX1" fmla="*/ 9350129 w 9350129"/>
              <a:gd name="connsiteY1" fmla="*/ 0 h 2993890"/>
              <a:gd name="connsiteX2" fmla="*/ 9350129 w 9350129"/>
              <a:gd name="connsiteY2" fmla="*/ 2977454 h 2993890"/>
              <a:gd name="connsiteX3" fmla="*/ 5584922 w 9350129"/>
              <a:gd name="connsiteY3" fmla="*/ 2980956 h 2993890"/>
              <a:gd name="connsiteX4" fmla="*/ 5593310 w 9350129"/>
              <a:gd name="connsiteY4" fmla="*/ 2861327 h 2993890"/>
              <a:gd name="connsiteX5" fmla="*/ 3752477 w 9350129"/>
              <a:gd name="connsiteY5" fmla="*/ 2862892 h 2993890"/>
              <a:gd name="connsiteX6" fmla="*/ 3760788 w 9350129"/>
              <a:gd name="connsiteY6" fmla="*/ 2987807 h 2993890"/>
              <a:gd name="connsiteX7" fmla="*/ 0 w 9350129"/>
              <a:gd name="connsiteY7" fmla="*/ 2977454 h 2993890"/>
              <a:gd name="connsiteX8" fmla="*/ 0 w 9350129"/>
              <a:gd name="connsiteY8" fmla="*/ 0 h 2993890"/>
              <a:gd name="connsiteX0" fmla="*/ 0 w 9350129"/>
              <a:gd name="connsiteY0" fmla="*/ 0 h 2993890"/>
              <a:gd name="connsiteX1" fmla="*/ 9350129 w 9350129"/>
              <a:gd name="connsiteY1" fmla="*/ 0 h 2993890"/>
              <a:gd name="connsiteX2" fmla="*/ 9350129 w 9350129"/>
              <a:gd name="connsiteY2" fmla="*/ 2977454 h 2993890"/>
              <a:gd name="connsiteX3" fmla="*/ 5584922 w 9350129"/>
              <a:gd name="connsiteY3" fmla="*/ 2980956 h 2993890"/>
              <a:gd name="connsiteX4" fmla="*/ 5593310 w 9350129"/>
              <a:gd name="connsiteY4" fmla="*/ 2861327 h 2993890"/>
              <a:gd name="connsiteX5" fmla="*/ 3752477 w 9350129"/>
              <a:gd name="connsiteY5" fmla="*/ 2862892 h 2993890"/>
              <a:gd name="connsiteX6" fmla="*/ 3760788 w 9350129"/>
              <a:gd name="connsiteY6" fmla="*/ 2987807 h 2993890"/>
              <a:gd name="connsiteX7" fmla="*/ 0 w 9350129"/>
              <a:gd name="connsiteY7" fmla="*/ 2977454 h 2993890"/>
              <a:gd name="connsiteX8" fmla="*/ 0 w 9350129"/>
              <a:gd name="connsiteY8" fmla="*/ 0 h 2993890"/>
              <a:gd name="connsiteX0" fmla="*/ 0 w 9350129"/>
              <a:gd name="connsiteY0" fmla="*/ 0 h 2993890"/>
              <a:gd name="connsiteX1" fmla="*/ 9350129 w 9350129"/>
              <a:gd name="connsiteY1" fmla="*/ 0 h 2993890"/>
              <a:gd name="connsiteX2" fmla="*/ 9350129 w 9350129"/>
              <a:gd name="connsiteY2" fmla="*/ 2977454 h 2993890"/>
              <a:gd name="connsiteX3" fmla="*/ 5584922 w 9350129"/>
              <a:gd name="connsiteY3" fmla="*/ 2980956 h 2993890"/>
              <a:gd name="connsiteX4" fmla="*/ 5593310 w 9350129"/>
              <a:gd name="connsiteY4" fmla="*/ 2861327 h 2993890"/>
              <a:gd name="connsiteX5" fmla="*/ 3752477 w 9350129"/>
              <a:gd name="connsiteY5" fmla="*/ 2862892 h 2993890"/>
              <a:gd name="connsiteX6" fmla="*/ 3760788 w 9350129"/>
              <a:gd name="connsiteY6" fmla="*/ 2987807 h 2993890"/>
              <a:gd name="connsiteX7" fmla="*/ 0 w 9350129"/>
              <a:gd name="connsiteY7" fmla="*/ 2977454 h 2993890"/>
              <a:gd name="connsiteX8" fmla="*/ 0 w 9350129"/>
              <a:gd name="connsiteY8" fmla="*/ 0 h 2993890"/>
              <a:gd name="connsiteX0" fmla="*/ 0 w 9350129"/>
              <a:gd name="connsiteY0" fmla="*/ 0 h 2993890"/>
              <a:gd name="connsiteX1" fmla="*/ 9350129 w 9350129"/>
              <a:gd name="connsiteY1" fmla="*/ 0 h 2993890"/>
              <a:gd name="connsiteX2" fmla="*/ 9350129 w 9350129"/>
              <a:gd name="connsiteY2" fmla="*/ 2977454 h 2993890"/>
              <a:gd name="connsiteX3" fmla="*/ 5584922 w 9350129"/>
              <a:gd name="connsiteY3" fmla="*/ 2980956 h 2993890"/>
              <a:gd name="connsiteX4" fmla="*/ 5593310 w 9350129"/>
              <a:gd name="connsiteY4" fmla="*/ 2861327 h 2993890"/>
              <a:gd name="connsiteX5" fmla="*/ 3752477 w 9350129"/>
              <a:gd name="connsiteY5" fmla="*/ 2862892 h 2993890"/>
              <a:gd name="connsiteX6" fmla="*/ 3757376 w 9350129"/>
              <a:gd name="connsiteY6" fmla="*/ 2980983 h 2993890"/>
              <a:gd name="connsiteX7" fmla="*/ 0 w 9350129"/>
              <a:gd name="connsiteY7" fmla="*/ 2977454 h 2993890"/>
              <a:gd name="connsiteX8" fmla="*/ 0 w 9350129"/>
              <a:gd name="connsiteY8" fmla="*/ 0 h 2993890"/>
              <a:gd name="connsiteX0" fmla="*/ 0 w 9350129"/>
              <a:gd name="connsiteY0" fmla="*/ 0 h 3000367"/>
              <a:gd name="connsiteX1" fmla="*/ 9350129 w 9350129"/>
              <a:gd name="connsiteY1" fmla="*/ 0 h 3000367"/>
              <a:gd name="connsiteX2" fmla="*/ 9350129 w 9350129"/>
              <a:gd name="connsiteY2" fmla="*/ 2977454 h 3000367"/>
              <a:gd name="connsiteX3" fmla="*/ 5584922 w 9350129"/>
              <a:gd name="connsiteY3" fmla="*/ 2991192 h 3000367"/>
              <a:gd name="connsiteX4" fmla="*/ 5593310 w 9350129"/>
              <a:gd name="connsiteY4" fmla="*/ 2861327 h 3000367"/>
              <a:gd name="connsiteX5" fmla="*/ 3752477 w 9350129"/>
              <a:gd name="connsiteY5" fmla="*/ 2862892 h 3000367"/>
              <a:gd name="connsiteX6" fmla="*/ 3757376 w 9350129"/>
              <a:gd name="connsiteY6" fmla="*/ 2980983 h 3000367"/>
              <a:gd name="connsiteX7" fmla="*/ 0 w 9350129"/>
              <a:gd name="connsiteY7" fmla="*/ 2977454 h 3000367"/>
              <a:gd name="connsiteX8" fmla="*/ 0 w 9350129"/>
              <a:gd name="connsiteY8" fmla="*/ 0 h 3000367"/>
              <a:gd name="connsiteX0" fmla="*/ 0 w 9350129"/>
              <a:gd name="connsiteY0" fmla="*/ 0 h 2991192"/>
              <a:gd name="connsiteX1" fmla="*/ 9350129 w 9350129"/>
              <a:gd name="connsiteY1" fmla="*/ 0 h 2991192"/>
              <a:gd name="connsiteX2" fmla="*/ 9350129 w 9350129"/>
              <a:gd name="connsiteY2" fmla="*/ 2977454 h 2991192"/>
              <a:gd name="connsiteX3" fmla="*/ 5584922 w 9350129"/>
              <a:gd name="connsiteY3" fmla="*/ 2991192 h 2991192"/>
              <a:gd name="connsiteX4" fmla="*/ 5593310 w 9350129"/>
              <a:gd name="connsiteY4" fmla="*/ 2861327 h 2991192"/>
              <a:gd name="connsiteX5" fmla="*/ 3752477 w 9350129"/>
              <a:gd name="connsiteY5" fmla="*/ 2862892 h 2991192"/>
              <a:gd name="connsiteX6" fmla="*/ 3757376 w 9350129"/>
              <a:gd name="connsiteY6" fmla="*/ 2980983 h 2991192"/>
              <a:gd name="connsiteX7" fmla="*/ 0 w 9350129"/>
              <a:gd name="connsiteY7" fmla="*/ 2977454 h 2991192"/>
              <a:gd name="connsiteX8" fmla="*/ 0 w 9350129"/>
              <a:gd name="connsiteY8" fmla="*/ 0 h 2991192"/>
              <a:gd name="connsiteX0" fmla="*/ 0 w 9350129"/>
              <a:gd name="connsiteY0" fmla="*/ 0 h 2991192"/>
              <a:gd name="connsiteX1" fmla="*/ 9350129 w 9350129"/>
              <a:gd name="connsiteY1" fmla="*/ 0 h 2991192"/>
              <a:gd name="connsiteX2" fmla="*/ 9350129 w 9350129"/>
              <a:gd name="connsiteY2" fmla="*/ 2977454 h 2991192"/>
              <a:gd name="connsiteX3" fmla="*/ 5584922 w 9350129"/>
              <a:gd name="connsiteY3" fmla="*/ 2991192 h 2991192"/>
              <a:gd name="connsiteX4" fmla="*/ 5593310 w 9350129"/>
              <a:gd name="connsiteY4" fmla="*/ 2861327 h 2991192"/>
              <a:gd name="connsiteX5" fmla="*/ 3752477 w 9350129"/>
              <a:gd name="connsiteY5" fmla="*/ 2862892 h 2991192"/>
              <a:gd name="connsiteX6" fmla="*/ 3757376 w 9350129"/>
              <a:gd name="connsiteY6" fmla="*/ 2980983 h 2991192"/>
              <a:gd name="connsiteX7" fmla="*/ 0 w 9350129"/>
              <a:gd name="connsiteY7" fmla="*/ 2977454 h 2991192"/>
              <a:gd name="connsiteX8" fmla="*/ 0 w 9350129"/>
              <a:gd name="connsiteY8" fmla="*/ 0 h 2991192"/>
              <a:gd name="connsiteX0" fmla="*/ 0 w 9350129"/>
              <a:gd name="connsiteY0" fmla="*/ 0 h 2991192"/>
              <a:gd name="connsiteX1" fmla="*/ 9350129 w 9350129"/>
              <a:gd name="connsiteY1" fmla="*/ 0 h 2991192"/>
              <a:gd name="connsiteX2" fmla="*/ 9350129 w 9350129"/>
              <a:gd name="connsiteY2" fmla="*/ 2977454 h 2991192"/>
              <a:gd name="connsiteX3" fmla="*/ 5584922 w 9350129"/>
              <a:gd name="connsiteY3" fmla="*/ 2991192 h 2991192"/>
              <a:gd name="connsiteX4" fmla="*/ 5593310 w 9350129"/>
              <a:gd name="connsiteY4" fmla="*/ 2861327 h 2991192"/>
              <a:gd name="connsiteX5" fmla="*/ 3752477 w 9350129"/>
              <a:gd name="connsiteY5" fmla="*/ 2862892 h 2991192"/>
              <a:gd name="connsiteX6" fmla="*/ 3757376 w 9350129"/>
              <a:gd name="connsiteY6" fmla="*/ 2980983 h 2991192"/>
              <a:gd name="connsiteX7" fmla="*/ 0 w 9350129"/>
              <a:gd name="connsiteY7" fmla="*/ 2977454 h 2991192"/>
              <a:gd name="connsiteX8" fmla="*/ 0 w 9350129"/>
              <a:gd name="connsiteY8" fmla="*/ 0 h 2991192"/>
              <a:gd name="connsiteX0" fmla="*/ 0 w 9350129"/>
              <a:gd name="connsiteY0" fmla="*/ 0 h 2991192"/>
              <a:gd name="connsiteX1" fmla="*/ 9350129 w 9350129"/>
              <a:gd name="connsiteY1" fmla="*/ 0 h 2991192"/>
              <a:gd name="connsiteX2" fmla="*/ 9350129 w 9350129"/>
              <a:gd name="connsiteY2" fmla="*/ 2977454 h 2991192"/>
              <a:gd name="connsiteX3" fmla="*/ 5584922 w 9350129"/>
              <a:gd name="connsiteY3" fmla="*/ 2991192 h 2991192"/>
              <a:gd name="connsiteX4" fmla="*/ 5593310 w 9350129"/>
              <a:gd name="connsiteY4" fmla="*/ 2861327 h 2991192"/>
              <a:gd name="connsiteX5" fmla="*/ 3752477 w 9350129"/>
              <a:gd name="connsiteY5" fmla="*/ 2862892 h 2991192"/>
              <a:gd name="connsiteX6" fmla="*/ 3757376 w 9350129"/>
              <a:gd name="connsiteY6" fmla="*/ 2980983 h 2991192"/>
              <a:gd name="connsiteX7" fmla="*/ 0 w 9350129"/>
              <a:gd name="connsiteY7" fmla="*/ 2977454 h 2991192"/>
              <a:gd name="connsiteX8" fmla="*/ 0 w 9350129"/>
              <a:gd name="connsiteY8" fmla="*/ 0 h 2991192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88334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3004840"/>
              <a:gd name="connsiteX1" fmla="*/ 9350129 w 9350129"/>
              <a:gd name="connsiteY1" fmla="*/ 0 h 3004840"/>
              <a:gd name="connsiteX2" fmla="*/ 9350129 w 9350129"/>
              <a:gd name="connsiteY2" fmla="*/ 2977454 h 3004840"/>
              <a:gd name="connsiteX3" fmla="*/ 5595158 w 9350129"/>
              <a:gd name="connsiteY3" fmla="*/ 3004840 h 3004840"/>
              <a:gd name="connsiteX4" fmla="*/ 5593310 w 9350129"/>
              <a:gd name="connsiteY4" fmla="*/ 2861327 h 3004840"/>
              <a:gd name="connsiteX5" fmla="*/ 3752477 w 9350129"/>
              <a:gd name="connsiteY5" fmla="*/ 2862892 h 3004840"/>
              <a:gd name="connsiteX6" fmla="*/ 3757376 w 9350129"/>
              <a:gd name="connsiteY6" fmla="*/ 2980983 h 3004840"/>
              <a:gd name="connsiteX7" fmla="*/ 0 w 9350129"/>
              <a:gd name="connsiteY7" fmla="*/ 2977454 h 3004840"/>
              <a:gd name="connsiteX8" fmla="*/ 0 w 9350129"/>
              <a:gd name="connsiteY8" fmla="*/ 0 h 3004840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48955 w 9350129"/>
              <a:gd name="connsiteY4" fmla="*/ 2857915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48955 w 9350129"/>
              <a:gd name="connsiteY4" fmla="*/ 2857915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52477 w 9350129"/>
              <a:gd name="connsiteY5" fmla="*/ 2862892 h 2994604"/>
              <a:gd name="connsiteX6" fmla="*/ 3752197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52477 w 9350129"/>
              <a:gd name="connsiteY5" fmla="*/ 2862892 h 2994604"/>
              <a:gd name="connsiteX6" fmla="*/ 3752197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0129" h="2994604">
                <a:moveTo>
                  <a:pt x="0" y="0"/>
                </a:moveTo>
                <a:lnTo>
                  <a:pt x="9350129" y="0"/>
                </a:lnTo>
                <a:lnTo>
                  <a:pt x="9350129" y="2977454"/>
                </a:lnTo>
                <a:cubicBezTo>
                  <a:pt x="8162159" y="2998331"/>
                  <a:pt x="6216746" y="2988886"/>
                  <a:pt x="5595158" y="2994604"/>
                </a:cubicBezTo>
                <a:cubicBezTo>
                  <a:pt x="5595796" y="2921847"/>
                  <a:pt x="5590063" y="2917302"/>
                  <a:pt x="5596722" y="2861327"/>
                </a:cubicBezTo>
                <a:lnTo>
                  <a:pt x="3752477" y="2862892"/>
                </a:lnTo>
                <a:cubicBezTo>
                  <a:pt x="3753689" y="2895528"/>
                  <a:pt x="3751010" y="2914558"/>
                  <a:pt x="3752197" y="2980983"/>
                </a:cubicBezTo>
                <a:lnTo>
                  <a:pt x="0" y="297745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8000"/>
            </a:schemeClr>
          </a:solidFill>
        </p:spPr>
        <p:txBody>
          <a:bodyPr wrap="square" lIns="91374" tIns="45686" rIns="91374" bIns="45686">
            <a:noAutofit/>
          </a:bodyPr>
          <a:lstStyle>
            <a:lvl1pPr marL="202103">
              <a:spcBef>
                <a:spcPts val="177"/>
              </a:spcBef>
              <a:buFontTx/>
              <a:buNone/>
              <a:defRPr sz="667" b="1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IMAGE </a:t>
            </a:r>
          </a:p>
          <a:p>
            <a:r>
              <a:rPr lang="en-US"/>
              <a:t>PLACEHOLDER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362905" y="3827376"/>
            <a:ext cx="11465921" cy="276999"/>
            <a:chOff x="272158" y="3181219"/>
            <a:chExt cx="9350129" cy="225886"/>
          </a:xfrm>
        </p:grpSpPr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272158" y="3312024"/>
              <a:ext cx="9350129" cy="0"/>
            </a:xfrm>
            <a:prstGeom prst="line">
              <a:avLst/>
            </a:prstGeom>
            <a:noFill/>
            <a:ln w="444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TextBox 13"/>
            <p:cNvSpPr txBox="1"/>
            <p:nvPr userDrawn="1"/>
          </p:nvSpPr>
          <p:spPr>
            <a:xfrm>
              <a:off x="4028629" y="3181219"/>
              <a:ext cx="1837189" cy="22588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8022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9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ЭКОПСИ</a:t>
              </a:r>
              <a:r>
                <a:rPr kumimoji="0" lang="ru-RU" sz="1200" b="1" i="0" u="none" strike="noStrike" kern="1200" cap="none" spc="9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</a:t>
              </a:r>
              <a:r>
                <a:rPr kumimoji="0" lang="ru-RU" sz="1200" b="0" i="0" u="none" strike="noStrike" kern="1200" cap="none" spc="9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КОНСАЛТИНГ</a:t>
              </a:r>
            </a:p>
          </p:txBody>
        </p:sp>
      </p:grpSp>
      <p:sp>
        <p:nvSpPr>
          <p:cNvPr id="9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728867" y="4264386"/>
            <a:ext cx="8724276" cy="104776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3467"/>
              </a:lnSpc>
              <a:defRPr sz="2667" spc="10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РАЗДЕЛА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</a:t>
            </a:r>
            <a:r>
              <a:rPr lang="ru-RU"/>
              <a:t>20</a:t>
            </a:r>
            <a:r>
              <a:rPr lang="en-US"/>
              <a:t>PT)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78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_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5897525" y="1429109"/>
            <a:ext cx="5151040" cy="3721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68889" y="282052"/>
            <a:ext cx="5659272" cy="62324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85254" y="6401834"/>
            <a:ext cx="297519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endParaRPr kumimoji="0" lang="ru-RU" sz="1067" b="0" i="0" u="none" strike="noStrike" kern="1200" cap="none" spc="0" normalizeH="0" baseline="0" noProof="0">
              <a:ln>
                <a:noFill/>
              </a:ln>
              <a:solidFill>
                <a:srgbClr val="C80C47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LIMITED."/>
          <p:cNvSpPr txBox="1"/>
          <p:nvPr userDrawn="1"/>
        </p:nvSpPr>
        <p:spPr>
          <a:xfrm>
            <a:off x="657472" y="6483907"/>
            <a:ext cx="1369093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53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ЭКОПСИ</a:t>
            </a:r>
            <a:r>
              <a:rPr kumimoji="0" lang="ru-RU" sz="933" b="0" i="0" u="none" strike="noStrike" kern="1200" cap="none" spc="53" normalizeH="0" baseline="0" noProof="0">
                <a:ln>
                  <a:noFill/>
                </a:ln>
                <a:solidFill>
                  <a:srgbClr val="30353E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</a:t>
            </a:r>
            <a:r>
              <a:rPr kumimoji="0" lang="ru-RU" sz="933" b="0" i="0" u="none" strike="noStrike" kern="1200" cap="none" spc="53" normalizeH="0" baseline="0" noProof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КОНСАЛТИНГ</a:t>
            </a:r>
          </a:p>
        </p:txBody>
      </p:sp>
      <p:sp>
        <p:nvSpPr>
          <p:cNvPr id="8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08539" y="2398677"/>
            <a:ext cx="4821696" cy="16687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4000"/>
              </a:lnSpc>
              <a:defRPr sz="2667" spc="10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РАЗДЕЛА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</a:t>
            </a:r>
            <a:r>
              <a:rPr lang="ru-RU"/>
              <a:t>20</a:t>
            </a:r>
            <a:r>
              <a:rPr lang="en-US" err="1"/>
              <a:t>pt</a:t>
            </a:r>
            <a:r>
              <a:rPr lang="en-US"/>
              <a:t>)</a:t>
            </a:r>
            <a:endParaRPr lang="ru-RU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6256" y="1667248"/>
            <a:ext cx="5581889" cy="370513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28575">
            <a:solidFill>
              <a:schemeClr val="bg1"/>
            </a:solidFill>
          </a:ln>
        </p:spPr>
        <p:txBody>
          <a:bodyPr wrap="square" lIns="91374" tIns="45686" rIns="91374" bIns="45686">
            <a:noAutofit/>
          </a:bodyPr>
          <a:lstStyle>
            <a:lvl1pPr marL="218948" algn="r">
              <a:spcBef>
                <a:spcPts val="192"/>
              </a:spcBef>
              <a:buFontTx/>
              <a:buNone/>
              <a:defRPr sz="672" b="1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IMAGE </a:t>
            </a:r>
            <a:br>
              <a:rPr lang="en-US"/>
            </a:br>
            <a:r>
              <a:rPr lang="en-US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454627604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 Sectio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80251" y="174689"/>
            <a:ext cx="5883876" cy="6508629"/>
          </a:xfrm>
          <a:prstGeom prst="rect">
            <a:avLst/>
          </a:prstGeom>
          <a:solidFill>
            <a:schemeClr val="accent2">
              <a:alpha val="85000"/>
            </a:schemeClr>
          </a:solidFill>
        </p:spPr>
        <p:txBody>
          <a:bodyPr lIns="91410" tIns="45703" rIns="91410" bIns="45703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67" b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IMAGE </a:t>
            </a:r>
            <a:br>
              <a:rPr lang="en-US"/>
            </a:br>
            <a:r>
              <a:rPr lang="en-US"/>
              <a:t>BACKGROUND</a:t>
            </a:r>
            <a:endParaRPr lang="ru-RU"/>
          </a:p>
        </p:txBody>
      </p:sp>
      <p:sp>
        <p:nvSpPr>
          <p:cNvPr id="19" name="Объект 2"/>
          <p:cNvSpPr>
            <a:spLocks noGrp="1"/>
          </p:cNvSpPr>
          <p:nvPr>
            <p:ph sz="quarter" idx="16" hasCustomPrompt="1"/>
          </p:nvPr>
        </p:nvSpPr>
        <p:spPr>
          <a:xfrm>
            <a:off x="7454597" y="4685759"/>
            <a:ext cx="3961727" cy="106752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933"/>
              </a:lnSpc>
              <a:spcBef>
                <a:spcPts val="0"/>
              </a:spcBef>
              <a:buFontTx/>
              <a:buNone/>
              <a:defRPr sz="2133" b="0" spc="67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28656" indent="0">
              <a:buFontTx/>
              <a:buNone/>
              <a:defRPr/>
            </a:lvl2pPr>
            <a:lvl3pPr marL="657309" indent="0">
              <a:buFontTx/>
              <a:buNone/>
              <a:defRPr/>
            </a:lvl3pPr>
            <a:lvl4pPr marL="985965" indent="0">
              <a:buFontTx/>
              <a:buNone/>
              <a:defRPr/>
            </a:lvl4pPr>
            <a:lvl5pPr marL="1314618" indent="0">
              <a:buFontTx/>
              <a:buNone/>
              <a:defRPr/>
            </a:lvl5pPr>
          </a:lstStyle>
          <a:p>
            <a:pPr lvl="0"/>
            <a:r>
              <a:rPr lang="ru-RU"/>
              <a:t>Подзаголовок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16pt)</a:t>
            </a:r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936630" y="174689"/>
            <a:ext cx="251191" cy="6508629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322401" y="174691"/>
            <a:ext cx="297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C80C47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594627" y="1928909"/>
            <a:ext cx="4821696" cy="166873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4000"/>
              </a:lnSpc>
              <a:defRPr sz="2667" spc="10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РАЗДЕЛА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</a:t>
            </a:r>
            <a:r>
              <a:rPr lang="ru-RU"/>
              <a:t>20</a:t>
            </a:r>
            <a:r>
              <a:rPr lang="en-US" err="1"/>
              <a:t>pt</a:t>
            </a:r>
            <a:r>
              <a:rPr lang="en-US"/>
              <a:t>)</a:t>
            </a:r>
            <a:endParaRPr lang="ru-RU"/>
          </a:p>
        </p:txBody>
      </p:sp>
      <p:sp>
        <p:nvSpPr>
          <p:cNvPr id="9" name="LIMITED."/>
          <p:cNvSpPr txBox="1"/>
          <p:nvPr userDrawn="1"/>
        </p:nvSpPr>
        <p:spPr>
          <a:xfrm>
            <a:off x="10653474" y="271331"/>
            <a:ext cx="1253548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ЭКОПСИ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30353E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КОНСАЛТИНГ</a:t>
            </a:r>
          </a:p>
        </p:txBody>
      </p:sp>
    </p:spTree>
    <p:extLst>
      <p:ext uri="{BB962C8B-B14F-4D97-AF65-F5344CB8AC3E}">
        <p14:creationId xmlns:p14="http://schemas.microsoft.com/office/powerpoint/2010/main" val="1033558821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_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 userDrawn="1"/>
        </p:nvCxnSpPr>
        <p:spPr>
          <a:xfrm flipH="1">
            <a:off x="439785" y="348273"/>
            <a:ext cx="10031571" cy="0"/>
          </a:xfrm>
          <a:prstGeom prst="line">
            <a:avLst/>
          </a:prstGeom>
          <a:noFill/>
          <a:ln w="95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LIMITED."/>
          <p:cNvSpPr txBox="1"/>
          <p:nvPr userDrawn="1"/>
        </p:nvSpPr>
        <p:spPr>
          <a:xfrm>
            <a:off x="10653474" y="271331"/>
            <a:ext cx="1253548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ЭКОПСИ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30353E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КОНСАЛТИНГ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711429" y="2371564"/>
            <a:ext cx="552409" cy="5419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667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</a:t>
            </a:r>
            <a:endParaRPr lang="ru-RU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1461468" y="2260455"/>
            <a:ext cx="9025649" cy="76411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267"/>
              </a:lnSpc>
              <a:spcBef>
                <a:spcPts val="0"/>
              </a:spcBef>
              <a:buFontTx/>
              <a:buNone/>
              <a:defRPr sz="1867" b="0" spc="93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ТЕКСТ ЗАГОЛОВКА РАЗДЕЛА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711429" y="3584656"/>
            <a:ext cx="552409" cy="5419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667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</a:t>
            </a:r>
            <a:endParaRPr lang="ru-RU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1461468" y="3473550"/>
            <a:ext cx="9025649" cy="76411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267"/>
              </a:lnSpc>
              <a:spcBef>
                <a:spcPts val="0"/>
              </a:spcBef>
              <a:buFontTx/>
              <a:buNone/>
              <a:defRPr sz="1867" b="0" spc="93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ТЕКСТ ЗАГОЛОВКА РАЗДЕЛА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711429" y="4797748"/>
            <a:ext cx="552409" cy="5419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667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</a:t>
            </a:r>
            <a:endParaRPr lang="ru-RU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1470937" y="4686643"/>
            <a:ext cx="9000419" cy="76411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267"/>
              </a:lnSpc>
              <a:spcBef>
                <a:spcPts val="0"/>
              </a:spcBef>
              <a:buFontTx/>
              <a:buNone/>
              <a:defRPr sz="1867" b="0" spc="93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ТЕКСТ ЗАГОЛОВКА РАЗДЕЛА</a:t>
            </a:r>
          </a:p>
        </p:txBody>
      </p:sp>
      <p:sp>
        <p:nvSpPr>
          <p:cNvPr id="22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39777" y="698305"/>
            <a:ext cx="10947095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8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18pt)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44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_ Inde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5840820" y="1372402"/>
            <a:ext cx="5250277" cy="3721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68889" y="282052"/>
            <a:ext cx="5659272" cy="62324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9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385" y="1578928"/>
            <a:ext cx="5474483" cy="3705133"/>
          </a:xfrm>
          <a:prstGeom prst="rect">
            <a:avLst/>
          </a:prstGeom>
          <a:solidFill>
            <a:schemeClr val="bg2">
              <a:alpha val="88000"/>
            </a:schemeClr>
          </a:solidFill>
          <a:ln w="28575">
            <a:solidFill>
              <a:schemeClr val="bg1"/>
            </a:solidFill>
          </a:ln>
        </p:spPr>
        <p:txBody>
          <a:bodyPr wrap="square" lIns="91374" tIns="45686" rIns="91374" bIns="45686">
            <a:noAutofit/>
          </a:bodyPr>
          <a:lstStyle>
            <a:lvl1pPr marL="218948" algn="r">
              <a:spcBef>
                <a:spcPts val="192"/>
              </a:spcBef>
              <a:buFontTx/>
              <a:buNone/>
              <a:defRPr sz="672" baseline="0"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683684" y="763941"/>
            <a:ext cx="4536016" cy="1149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8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b="1"/>
              <a:t>BACKGROUND COLOR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81318" y="1067528"/>
            <a:ext cx="552409" cy="5419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667" b="1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#</a:t>
            </a:r>
            <a:endParaRPr lang="ru-RU"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1631355" y="956423"/>
            <a:ext cx="3485288" cy="76411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267"/>
              </a:lnSpc>
              <a:spcBef>
                <a:spcPts val="0"/>
              </a:spcBef>
              <a:buFontTx/>
              <a:buNone/>
              <a:defRPr sz="1600" b="0" spc="93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ТЕКСТ ЗАГОЛОВКА РАЗДЕЛА</a:t>
            </a:r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21" hasCustomPrompt="1"/>
          </p:nvPr>
        </p:nvSpPr>
        <p:spPr>
          <a:xfrm>
            <a:off x="683684" y="2143037"/>
            <a:ext cx="4536016" cy="1149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8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b="1"/>
              <a:t>BACKGROUND COLOR</a:t>
            </a:r>
            <a:endParaRPr lang="ru-RU"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881318" y="2446624"/>
            <a:ext cx="552409" cy="5419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667" b="1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#</a:t>
            </a:r>
            <a:endParaRPr lang="ru-RU"/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1631355" y="2335519"/>
            <a:ext cx="3485288" cy="76411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267"/>
              </a:lnSpc>
              <a:spcBef>
                <a:spcPts val="0"/>
              </a:spcBef>
              <a:buFontTx/>
              <a:buNone/>
              <a:defRPr sz="1600" b="0" spc="93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ТЕКСТ ЗАГОЛОВКА РАЗДЕЛА</a:t>
            </a:r>
          </a:p>
        </p:txBody>
      </p:sp>
      <p:sp>
        <p:nvSpPr>
          <p:cNvPr id="27" name="Рисунок 2"/>
          <p:cNvSpPr>
            <a:spLocks noGrp="1"/>
          </p:cNvSpPr>
          <p:nvPr>
            <p:ph type="pic" sz="quarter" idx="24" hasCustomPrompt="1"/>
          </p:nvPr>
        </p:nvSpPr>
        <p:spPr>
          <a:xfrm>
            <a:off x="683684" y="3522130"/>
            <a:ext cx="4536016" cy="1149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8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b="1"/>
              <a:t>BACKGROUND COLOR</a:t>
            </a:r>
            <a:endParaRPr lang="ru-RU"/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81318" y="3825717"/>
            <a:ext cx="552409" cy="5419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667" b="1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#</a:t>
            </a:r>
            <a:endParaRPr lang="ru-RU"/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1640827" y="3714614"/>
            <a:ext cx="3475545" cy="76411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267"/>
              </a:lnSpc>
              <a:spcBef>
                <a:spcPts val="0"/>
              </a:spcBef>
              <a:buFontTx/>
              <a:buNone/>
              <a:defRPr sz="1600" b="0" spc="93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ТЕКСТ ЗАГОЛОВКА РАЗДЕЛА</a:t>
            </a:r>
          </a:p>
        </p:txBody>
      </p:sp>
      <p:sp>
        <p:nvSpPr>
          <p:cNvPr id="30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683684" y="4901225"/>
            <a:ext cx="4536016" cy="1149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8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b="1"/>
              <a:t>BACKGROUND COLOR</a:t>
            </a:r>
            <a:endParaRPr lang="ru-RU"/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28" hasCustomPrompt="1"/>
          </p:nvPr>
        </p:nvSpPr>
        <p:spPr>
          <a:xfrm>
            <a:off x="881318" y="5204815"/>
            <a:ext cx="552409" cy="5419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667" b="1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#</a:t>
            </a:r>
            <a:endParaRPr lang="ru-RU"/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1640827" y="5093707"/>
            <a:ext cx="3475545" cy="76411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267"/>
              </a:lnSpc>
              <a:spcBef>
                <a:spcPts val="0"/>
              </a:spcBef>
              <a:buFontTx/>
              <a:buNone/>
              <a:defRPr sz="1600" b="0" spc="93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ТЕКСТ ЗАГОЛОВКА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738933947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_ 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39779" y="698305"/>
            <a:ext cx="5296460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8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18pt)</a:t>
            </a:r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439778" y="339373"/>
            <a:ext cx="9377575" cy="0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Slide Number"/>
          <p:cNvSpPr txBox="1">
            <a:spLocks/>
          </p:cNvSpPr>
          <p:nvPr userDrawn="1"/>
        </p:nvSpPr>
        <p:spPr>
          <a:xfrm>
            <a:off x="11473729" y="277844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cs typeface="Roboto Light"/>
                <a:sym typeface="Roboto Light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cs typeface="Roboto Light"/>
              <a:sym typeface="Roboto Light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415824" y="195746"/>
            <a:ext cx="24173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endParaRPr kumimoji="0" lang="ru-RU" sz="1067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Содержимое 9"/>
          <p:cNvSpPr>
            <a:spLocks noGrp="1"/>
          </p:cNvSpPr>
          <p:nvPr>
            <p:ph sz="quarter" idx="16" hasCustomPrompt="1"/>
          </p:nvPr>
        </p:nvSpPr>
        <p:spPr>
          <a:xfrm>
            <a:off x="6096003" y="698304"/>
            <a:ext cx="5764892" cy="5828000"/>
          </a:xfrm>
          <a:prstGeom prst="rect">
            <a:avLst/>
          </a:prstGeom>
        </p:spPr>
        <p:txBody>
          <a:bodyPr lIns="0" tIns="0"/>
          <a:lstStyle>
            <a:lvl1pPr marL="239163" indent="-239163">
              <a:lnSpc>
                <a:spcPts val="1867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47" indent="-179902" defTabSz="478324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8965" indent="-148155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03" indent="-120640" defTabSz="33618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017" indent="-363838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11pt)</a:t>
            </a:r>
            <a:endParaRPr lang="en-US"/>
          </a:p>
          <a:p>
            <a:pPr lvl="1"/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</a:t>
            </a:r>
            <a:r>
              <a:rPr lang="en-US"/>
              <a:t>,5</a:t>
            </a:r>
            <a:r>
              <a:rPr lang="ru-RU" err="1"/>
              <a:t>pt</a:t>
            </a:r>
            <a:r>
              <a:rPr lang="ru-RU"/>
              <a:t>)</a:t>
            </a:r>
          </a:p>
          <a:p>
            <a:pPr lvl="2"/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</a:t>
            </a:r>
            <a:r>
              <a:rPr lang="en-US"/>
              <a:t>,5</a:t>
            </a:r>
            <a:r>
              <a:rPr lang="ru-RU" err="1"/>
              <a:t>pt</a:t>
            </a:r>
            <a:r>
              <a:rPr lang="ru-RU"/>
              <a:t>)</a:t>
            </a:r>
            <a:endParaRPr lang="en-US"/>
          </a:p>
          <a:p>
            <a:pPr lvl="3"/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8pt)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28" hasCustomPrompt="1"/>
          </p:nvPr>
        </p:nvSpPr>
        <p:spPr>
          <a:xfrm>
            <a:off x="439776" y="1696735"/>
            <a:ext cx="5296461" cy="29679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marR="0" indent="0" algn="l" defTabSz="606751" rtl="0" eaLnBrk="1" fontAlgn="auto" latinLnBrk="0" hangingPunct="1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spc="5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 </a:t>
            </a:r>
            <a:r>
              <a:rPr lang="ru-RU"/>
              <a:t>Смысловой маркер (</a:t>
            </a:r>
            <a:r>
              <a:rPr lang="en-US"/>
              <a:t>Open Sans</a:t>
            </a:r>
            <a:r>
              <a:rPr lang="ru-RU"/>
              <a:t>, 9pt)</a:t>
            </a:r>
          </a:p>
        </p:txBody>
      </p:sp>
      <p:sp>
        <p:nvSpPr>
          <p:cNvPr id="15" name="LIMITED."/>
          <p:cNvSpPr txBox="1"/>
          <p:nvPr userDrawn="1"/>
        </p:nvSpPr>
        <p:spPr>
          <a:xfrm>
            <a:off x="10123707" y="267562"/>
            <a:ext cx="1253548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ЭКОПСИ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30353E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КОНСАЛТИНГ</a:t>
            </a:r>
          </a:p>
        </p:txBody>
      </p:sp>
      <p:sp>
        <p:nvSpPr>
          <p:cNvPr id="17" name="Содержимое 9"/>
          <p:cNvSpPr>
            <a:spLocks noGrp="1"/>
          </p:cNvSpPr>
          <p:nvPr>
            <p:ph sz="quarter" idx="29" hasCustomPrompt="1"/>
          </p:nvPr>
        </p:nvSpPr>
        <p:spPr>
          <a:xfrm>
            <a:off x="439776" y="2218118"/>
            <a:ext cx="5296461" cy="4308188"/>
          </a:xfrm>
          <a:prstGeom prst="rect">
            <a:avLst/>
          </a:prstGeom>
        </p:spPr>
        <p:txBody>
          <a:bodyPr lIns="0" tIns="0"/>
          <a:lstStyle>
            <a:lvl1pPr marL="239163" indent="-239163">
              <a:lnSpc>
                <a:spcPts val="1867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47" indent="-179902" defTabSz="478324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8965" indent="-148155">
              <a:lnSpc>
                <a:spcPct val="10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03" indent="-120640" defTabSz="33618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017" indent="-363838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11pt)</a:t>
            </a:r>
            <a:endParaRPr lang="en-US"/>
          </a:p>
          <a:p>
            <a:pPr lvl="1"/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</a:t>
            </a:r>
            <a:r>
              <a:rPr lang="en-US"/>
              <a:t>,5</a:t>
            </a:r>
            <a:r>
              <a:rPr lang="ru-RU" err="1"/>
              <a:t>pt</a:t>
            </a:r>
            <a:r>
              <a:rPr lang="ru-RU"/>
              <a:t>)</a:t>
            </a:r>
          </a:p>
          <a:p>
            <a:pPr lvl="2"/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</a:t>
            </a:r>
            <a:r>
              <a:rPr lang="en-US"/>
              <a:t>,5</a:t>
            </a:r>
            <a:r>
              <a:rPr lang="ru-RU" err="1"/>
              <a:t>pt</a:t>
            </a:r>
            <a:r>
              <a:rPr lang="ru-RU"/>
              <a:t>)</a:t>
            </a:r>
            <a:endParaRPr lang="en-US"/>
          </a:p>
          <a:p>
            <a:pPr lvl="3"/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8pt)</a:t>
            </a:r>
          </a:p>
        </p:txBody>
      </p:sp>
    </p:spTree>
    <p:extLst>
      <p:ext uri="{BB962C8B-B14F-4D97-AF65-F5344CB8AC3E}">
        <p14:creationId xmlns:p14="http://schemas.microsoft.com/office/powerpoint/2010/main" val="821704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_ 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 userDrawn="1"/>
        </p:nvCxnSpPr>
        <p:spPr>
          <a:xfrm flipH="1">
            <a:off x="439778" y="339373"/>
            <a:ext cx="9377575" cy="0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lide Number"/>
          <p:cNvSpPr txBox="1">
            <a:spLocks/>
          </p:cNvSpPr>
          <p:nvPr userDrawn="1"/>
        </p:nvSpPr>
        <p:spPr>
          <a:xfrm>
            <a:off x="11473729" y="277844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cs typeface="Roboto Light"/>
                <a:sym typeface="Roboto Light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cs typeface="Roboto Light"/>
              <a:sym typeface="Roboto Light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1415824" y="171435"/>
            <a:ext cx="241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LIMITED."/>
          <p:cNvSpPr txBox="1"/>
          <p:nvPr userDrawn="1"/>
        </p:nvSpPr>
        <p:spPr>
          <a:xfrm>
            <a:off x="10123707" y="267562"/>
            <a:ext cx="1253548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ЭКОПСИ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30353E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КОНСАЛТИНГ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39777" y="698305"/>
            <a:ext cx="10947095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8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18pt)</a:t>
            </a:r>
            <a:endParaRPr lang="ru-RU"/>
          </a:p>
        </p:txBody>
      </p:sp>
      <p:sp>
        <p:nvSpPr>
          <p:cNvPr id="16" name="Содержимое 9"/>
          <p:cNvSpPr>
            <a:spLocks noGrp="1"/>
          </p:cNvSpPr>
          <p:nvPr>
            <p:ph sz="quarter" idx="16" hasCustomPrompt="1"/>
          </p:nvPr>
        </p:nvSpPr>
        <p:spPr>
          <a:xfrm>
            <a:off x="439776" y="1759267"/>
            <a:ext cx="11421117" cy="4767039"/>
          </a:xfrm>
          <a:prstGeom prst="rect">
            <a:avLst/>
          </a:prstGeom>
        </p:spPr>
        <p:txBody>
          <a:bodyPr lIns="0" tIns="0"/>
          <a:lstStyle>
            <a:lvl1pPr marL="239163" indent="-239163">
              <a:lnSpc>
                <a:spcPts val="1867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47" indent="-179902" defTabSz="478324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8965" indent="-148155">
              <a:lnSpc>
                <a:spcPct val="10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03" indent="-120640" defTabSz="33618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017" indent="-363838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11pt)</a:t>
            </a:r>
            <a:endParaRPr lang="en-US"/>
          </a:p>
          <a:p>
            <a:pPr lvl="1"/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</a:t>
            </a:r>
            <a:r>
              <a:rPr lang="en-US"/>
              <a:t>,5</a:t>
            </a:r>
            <a:r>
              <a:rPr lang="ru-RU" err="1"/>
              <a:t>pt</a:t>
            </a:r>
            <a:r>
              <a:rPr lang="ru-RU"/>
              <a:t>)</a:t>
            </a:r>
          </a:p>
          <a:p>
            <a:pPr lvl="2"/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</a:t>
            </a:r>
            <a:r>
              <a:rPr lang="en-US"/>
              <a:t>,5</a:t>
            </a:r>
            <a:r>
              <a:rPr lang="ru-RU" err="1"/>
              <a:t>pt</a:t>
            </a:r>
            <a:r>
              <a:rPr lang="ru-RU"/>
              <a:t>)</a:t>
            </a:r>
            <a:endParaRPr lang="en-US"/>
          </a:p>
          <a:p>
            <a:pPr lvl="3"/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8pt)</a:t>
            </a:r>
          </a:p>
        </p:txBody>
      </p:sp>
    </p:spTree>
    <p:extLst>
      <p:ext uri="{BB962C8B-B14F-4D97-AF65-F5344CB8AC3E}">
        <p14:creationId xmlns:p14="http://schemas.microsoft.com/office/powerpoint/2010/main" val="3374876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_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sz="quarter" idx="20" hasCustomPrompt="1"/>
          </p:nvPr>
        </p:nvSpPr>
        <p:spPr>
          <a:xfrm>
            <a:off x="457209" y="1719924"/>
            <a:ext cx="3600000" cy="65314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53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 sz="1467" b="1" spc="67" baseline="0">
                <a:solidFill>
                  <a:schemeClr val="bg1"/>
                </a:solidFill>
              </a:defRPr>
            </a:lvl1pPr>
            <a:lvl2pPr marL="533157" indent="-229781">
              <a:lnSpc>
                <a:spcPct val="100000"/>
              </a:lnSpc>
              <a:buSzPct val="90000"/>
              <a:buFont typeface="Verdana" panose="020B0604030504040204" pitchFamily="34" charset="0"/>
              <a:buChar char="-"/>
              <a:defRPr sz="1608"/>
            </a:lvl2pPr>
            <a:lvl3pPr marL="836530" indent="-229781">
              <a:lnSpc>
                <a:spcPct val="100000"/>
              </a:lnSpc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409" i="1"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ru-RU"/>
              <a:t>Место для размещения текста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11pt)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8" hasCustomPrompt="1"/>
          </p:nvPr>
        </p:nvSpPr>
        <p:spPr>
          <a:xfrm>
            <a:off x="4312527" y="1719267"/>
            <a:ext cx="3600000" cy="65404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marR="0" indent="0" algn="l" defTabSz="606751" rtl="0" eaLnBrk="1" fontAlgn="auto" latinLnBrk="0" hangingPunct="1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7" b="1" spc="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Место для размещения текста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11pt)</a:t>
            </a:r>
          </a:p>
        </p:txBody>
      </p:sp>
      <p:sp>
        <p:nvSpPr>
          <p:cNvPr id="30" name="Объект 4"/>
          <p:cNvSpPr>
            <a:spLocks noGrp="1"/>
          </p:cNvSpPr>
          <p:nvPr>
            <p:ph sz="quarter" idx="29" hasCustomPrompt="1"/>
          </p:nvPr>
        </p:nvSpPr>
        <p:spPr>
          <a:xfrm>
            <a:off x="8167844" y="1719267"/>
            <a:ext cx="3600000" cy="6540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anchor="ctr"/>
          <a:lstStyle>
            <a:lvl1pPr marL="0" marR="0" indent="0" algn="l" defTabSz="606751" rtl="0" eaLnBrk="1" fontAlgn="auto" latinLnBrk="0" hangingPunct="1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7" b="1" spc="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Место для размещения текста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11pt)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H="1">
            <a:off x="439778" y="339373"/>
            <a:ext cx="9377575" cy="0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Slide Number"/>
          <p:cNvSpPr txBox="1">
            <a:spLocks/>
          </p:cNvSpPr>
          <p:nvPr userDrawn="1"/>
        </p:nvSpPr>
        <p:spPr>
          <a:xfrm>
            <a:off x="11473729" y="277844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cs typeface="Roboto Light"/>
                <a:sym typeface="Roboto Light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cs typeface="Roboto Light"/>
              <a:sym typeface="Roboto Light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11415824" y="171435"/>
            <a:ext cx="241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" name="LIMITED."/>
          <p:cNvSpPr txBox="1"/>
          <p:nvPr userDrawn="1"/>
        </p:nvSpPr>
        <p:spPr>
          <a:xfrm>
            <a:off x="10123707" y="267562"/>
            <a:ext cx="1253548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ЭКОПСИ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30353E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КОНСАЛТИНГ</a:t>
            </a:r>
          </a:p>
        </p:txBody>
      </p:sp>
      <p:sp>
        <p:nvSpPr>
          <p:cNvPr id="1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39777" y="698305"/>
            <a:ext cx="10947095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8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18pt)</a:t>
            </a:r>
            <a:endParaRPr lang="ru-RU"/>
          </a:p>
        </p:txBody>
      </p:sp>
      <p:sp>
        <p:nvSpPr>
          <p:cNvPr id="19" name="Содержимое 9"/>
          <p:cNvSpPr>
            <a:spLocks noGrp="1"/>
          </p:cNvSpPr>
          <p:nvPr>
            <p:ph sz="quarter" idx="33" hasCustomPrompt="1"/>
          </p:nvPr>
        </p:nvSpPr>
        <p:spPr>
          <a:xfrm>
            <a:off x="4374777" y="2541995"/>
            <a:ext cx="3531281" cy="3984311"/>
          </a:xfrm>
          <a:prstGeom prst="rect">
            <a:avLst/>
          </a:prstGeom>
        </p:spPr>
        <p:txBody>
          <a:bodyPr lIns="0" tIns="0"/>
          <a:lstStyle>
            <a:lvl1pPr marL="239163" indent="-239163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 spc="40" baseline="0">
                <a:latin typeface="+mn-lt"/>
              </a:defRPr>
            </a:lvl1pPr>
            <a:lvl2pPr marL="478324" indent="-232813" defTabSz="4783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spc="40">
                <a:latin typeface="+mn-lt"/>
              </a:defRPr>
            </a:lvl2pPr>
            <a:lvl3pPr marL="717487" indent="-234929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67" spc="40">
                <a:latin typeface="+mn-lt"/>
              </a:defRPr>
            </a:lvl3pPr>
            <a:lvl4pPr marL="836010" indent="-120640" defTabSz="33618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933" i="1" spc="40" baseline="0">
                <a:latin typeface="+mn-lt"/>
              </a:defRPr>
            </a:lvl4pPr>
            <a:lvl5pPr marL="1683017" indent="-363838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10,5pt)</a:t>
            </a:r>
            <a:endParaRPr lang="en-US"/>
          </a:p>
          <a:p>
            <a:pPr lvl="1"/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9pt)</a:t>
            </a:r>
          </a:p>
          <a:p>
            <a:pPr lvl="2"/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8pt)</a:t>
            </a:r>
            <a:endParaRPr lang="en-US"/>
          </a:p>
          <a:p>
            <a:pPr lvl="3"/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7pt)</a:t>
            </a:r>
          </a:p>
        </p:txBody>
      </p:sp>
      <p:sp>
        <p:nvSpPr>
          <p:cNvPr id="21" name="Содержимое 9"/>
          <p:cNvSpPr>
            <a:spLocks noGrp="1"/>
          </p:cNvSpPr>
          <p:nvPr>
            <p:ph sz="quarter" idx="34" hasCustomPrompt="1"/>
          </p:nvPr>
        </p:nvSpPr>
        <p:spPr>
          <a:xfrm>
            <a:off x="8239561" y="2541995"/>
            <a:ext cx="3531281" cy="3984311"/>
          </a:xfrm>
          <a:prstGeom prst="rect">
            <a:avLst/>
          </a:prstGeom>
        </p:spPr>
        <p:txBody>
          <a:bodyPr lIns="0" tIns="0"/>
          <a:lstStyle>
            <a:lvl1pPr marL="239163" indent="-239163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spc="40" baseline="0">
                <a:latin typeface="+mn-lt"/>
              </a:defRPr>
            </a:lvl1pPr>
            <a:lvl2pPr marL="478324" indent="-232813" defTabSz="4783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spc="40">
                <a:latin typeface="+mn-lt"/>
              </a:defRPr>
            </a:lvl2pPr>
            <a:lvl3pPr marL="717487" indent="-234929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67" spc="40">
                <a:latin typeface="+mn-lt"/>
              </a:defRPr>
            </a:lvl3pPr>
            <a:lvl4pPr marL="836010" indent="-120640" defTabSz="33618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933" i="1" spc="40" baseline="0">
                <a:latin typeface="+mn-lt"/>
              </a:defRPr>
            </a:lvl4pPr>
            <a:lvl5pPr marL="1683017" indent="-363838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10,5pt)</a:t>
            </a:r>
            <a:endParaRPr lang="en-US"/>
          </a:p>
          <a:p>
            <a:pPr lvl="1"/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9pt)</a:t>
            </a:r>
          </a:p>
          <a:p>
            <a:pPr lvl="2"/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8pt)</a:t>
            </a:r>
            <a:endParaRPr lang="en-US"/>
          </a:p>
          <a:p>
            <a:pPr lvl="3"/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7pt)</a:t>
            </a:r>
          </a:p>
        </p:txBody>
      </p:sp>
      <p:sp>
        <p:nvSpPr>
          <p:cNvPr id="14" name="Содержимое 9"/>
          <p:cNvSpPr>
            <a:spLocks noGrp="1"/>
          </p:cNvSpPr>
          <p:nvPr>
            <p:ph sz="quarter" idx="16" hasCustomPrompt="1"/>
          </p:nvPr>
        </p:nvSpPr>
        <p:spPr>
          <a:xfrm>
            <a:off x="525932" y="2541995"/>
            <a:ext cx="3531281" cy="3984311"/>
          </a:xfrm>
          <a:prstGeom prst="rect">
            <a:avLst/>
          </a:prstGeom>
        </p:spPr>
        <p:txBody>
          <a:bodyPr lIns="0" tIns="0"/>
          <a:lstStyle>
            <a:lvl1pPr marL="239163" indent="-239163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spc="53" baseline="0">
                <a:latin typeface="+mn-lt"/>
              </a:defRPr>
            </a:lvl1pPr>
            <a:lvl2pPr marL="429647" indent="-179902" defTabSz="4783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200" spc="53">
                <a:latin typeface="+mn-lt"/>
              </a:defRPr>
            </a:lvl2pPr>
            <a:lvl3pPr marL="598965" indent="-148155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67" spc="53">
                <a:latin typeface="+mn-lt"/>
              </a:defRPr>
            </a:lvl3pPr>
            <a:lvl4pPr marL="719603" indent="-120640" defTabSz="33618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933" i="1" spc="53" baseline="0">
                <a:latin typeface="+mn-lt"/>
              </a:defRPr>
            </a:lvl4pPr>
            <a:lvl5pPr marL="1683017" indent="-363838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10,5pt)</a:t>
            </a:r>
            <a:endParaRPr lang="en-US"/>
          </a:p>
          <a:p>
            <a:pPr lvl="1"/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9pt)</a:t>
            </a:r>
          </a:p>
          <a:p>
            <a:pPr lvl="2"/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8pt)</a:t>
            </a:r>
            <a:endParaRPr lang="en-US"/>
          </a:p>
          <a:p>
            <a:pPr lvl="3"/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7pt)</a:t>
            </a:r>
          </a:p>
        </p:txBody>
      </p:sp>
    </p:spTree>
    <p:extLst>
      <p:ext uri="{BB962C8B-B14F-4D97-AF65-F5344CB8AC3E}">
        <p14:creationId xmlns:p14="http://schemas.microsoft.com/office/powerpoint/2010/main" val="401029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E24970-F060-40B5-AB44-B694E7B60D05}"/>
              </a:ext>
            </a:extLst>
          </p:cNvPr>
          <p:cNvSpPr>
            <a:spLocks/>
          </p:cNvSpPr>
          <p:nvPr userDrawn="1"/>
        </p:nvSpPr>
        <p:spPr>
          <a:xfrm>
            <a:off x="0" y="3970256"/>
            <a:ext cx="12192000" cy="2887745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6DCB53-FAB7-4755-8801-AFAF69357BCE}"/>
              </a:ext>
            </a:extLst>
          </p:cNvPr>
          <p:cNvSpPr/>
          <p:nvPr userDrawn="1"/>
        </p:nvSpPr>
        <p:spPr>
          <a:xfrm>
            <a:off x="639762" y="1773237"/>
            <a:ext cx="2320534" cy="4248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C3492969-867D-431E-96A9-A2E602D44168}"/>
              </a:ext>
            </a:extLst>
          </p:cNvPr>
          <p:cNvSpPr/>
          <p:nvPr userDrawn="1"/>
        </p:nvSpPr>
        <p:spPr>
          <a:xfrm>
            <a:off x="964671" y="1233648"/>
            <a:ext cx="1666724" cy="1666724"/>
          </a:xfrm>
          <a:prstGeom prst="arc">
            <a:avLst>
              <a:gd name="adj1" fmla="val 20197135"/>
              <a:gd name="adj2" fmla="val 12216751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DB3B2D3B-70FC-4A8E-B31C-F2E030646E67}"/>
              </a:ext>
            </a:extLst>
          </p:cNvPr>
          <p:cNvSpPr/>
          <p:nvPr userDrawn="1"/>
        </p:nvSpPr>
        <p:spPr>
          <a:xfrm>
            <a:off x="964671" y="1233648"/>
            <a:ext cx="1666724" cy="1666724"/>
          </a:xfrm>
          <a:prstGeom prst="arc">
            <a:avLst>
              <a:gd name="adj1" fmla="val 12025839"/>
              <a:gd name="adj2" fmla="val 20373633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4062E9-5498-4EAD-A48A-EAD23E2935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8891" y="1307854"/>
            <a:ext cx="1518285" cy="1518285"/>
          </a:xfrm>
          <a:custGeom>
            <a:avLst/>
            <a:gdLst>
              <a:gd name="connsiteX0" fmla="*/ 759143 w 1518285"/>
              <a:gd name="connsiteY0" fmla="*/ 0 h 1518285"/>
              <a:gd name="connsiteX1" fmla="*/ 1518285 w 1518285"/>
              <a:gd name="connsiteY1" fmla="*/ 759143 h 1518285"/>
              <a:gd name="connsiteX2" fmla="*/ 759143 w 1518285"/>
              <a:gd name="connsiteY2" fmla="*/ 1518285 h 1518285"/>
              <a:gd name="connsiteX3" fmla="*/ 0 w 1518285"/>
              <a:gd name="connsiteY3" fmla="*/ 759143 h 1518285"/>
              <a:gd name="connsiteX4" fmla="*/ 759143 w 1518285"/>
              <a:gd name="connsiteY4" fmla="*/ 0 h 151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285" h="1518285">
                <a:moveTo>
                  <a:pt x="759143" y="0"/>
                </a:moveTo>
                <a:cubicBezTo>
                  <a:pt x="1178406" y="0"/>
                  <a:pt x="1518285" y="339879"/>
                  <a:pt x="1518285" y="759143"/>
                </a:cubicBezTo>
                <a:cubicBezTo>
                  <a:pt x="1518285" y="1178406"/>
                  <a:pt x="1178406" y="1518285"/>
                  <a:pt x="759143" y="1518285"/>
                </a:cubicBezTo>
                <a:cubicBezTo>
                  <a:pt x="339879" y="1518285"/>
                  <a:pt x="0" y="1178406"/>
                  <a:pt x="0" y="759143"/>
                </a:cubicBezTo>
                <a:cubicBezTo>
                  <a:pt x="0" y="339879"/>
                  <a:pt x="339879" y="0"/>
                  <a:pt x="759143" y="0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591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_ slide (0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80241" y="197395"/>
            <a:ext cx="11817627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9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Рисунок 4"/>
          <p:cNvSpPr>
            <a:spLocks noGrp="1" noChangeAspect="1"/>
          </p:cNvSpPr>
          <p:nvPr>
            <p:ph type="pic" sz="quarter" idx="15"/>
          </p:nvPr>
        </p:nvSpPr>
        <p:spPr>
          <a:xfrm>
            <a:off x="180241" y="197402"/>
            <a:ext cx="11817627" cy="3815804"/>
          </a:xfrm>
          <a:prstGeom prst="rect">
            <a:avLst/>
          </a:prstGeom>
          <a:solidFill>
            <a:schemeClr val="accent2">
              <a:alpha val="86000"/>
            </a:schemeClr>
          </a:solidFill>
        </p:spPr>
        <p:txBody>
          <a:bodyPr lIns="91410" tIns="45703" rIns="91410" bIns="45703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IMAGE</a:t>
            </a:r>
            <a:r>
              <a:rPr lang="ru-RU"/>
              <a:t> </a:t>
            </a:r>
            <a:r>
              <a:rPr lang="en-US"/>
              <a:t>OR COLOR </a:t>
            </a:r>
            <a:br>
              <a:rPr lang="en-US"/>
            </a:br>
            <a:r>
              <a:rPr lang="en-US"/>
              <a:t>BACKGROUND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45290" y="3403627"/>
            <a:ext cx="3059415" cy="2870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374" tIns="45686" rIns="91374" bIns="45686">
            <a:noAutofit/>
          </a:bodyPr>
          <a:lstStyle>
            <a:lvl1pPr marL="202110" algn="r">
              <a:spcBef>
                <a:spcPts val="177"/>
              </a:spcBef>
              <a:buFontTx/>
              <a:buNone/>
              <a:defRPr sz="667" b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IMAGE</a:t>
            </a:r>
            <a:r>
              <a:rPr lang="ru-RU"/>
              <a:t> </a:t>
            </a:r>
            <a:r>
              <a:rPr lang="en-US"/>
              <a:t>OR COLOR </a:t>
            </a:r>
            <a:br>
              <a:rPr lang="en-US"/>
            </a:br>
            <a:r>
              <a:rPr lang="en-US"/>
              <a:t>BACKGROUND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990" y="3403627"/>
            <a:ext cx="3059415" cy="2870200"/>
          </a:xfrm>
          <a:prstGeom prst="rect">
            <a:avLst/>
          </a:prstGeom>
          <a:solidFill>
            <a:schemeClr val="accent1"/>
          </a:solidFill>
        </p:spPr>
        <p:txBody>
          <a:bodyPr wrap="square" lIns="91374" tIns="45686" rIns="91374" bIns="45686">
            <a:noAutofit/>
          </a:bodyPr>
          <a:lstStyle>
            <a:lvl1pPr marL="202110" algn="r">
              <a:spcBef>
                <a:spcPts val="177"/>
              </a:spcBef>
              <a:buFontTx/>
              <a:buNone/>
              <a:defRPr sz="667" b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IMAGE</a:t>
            </a:r>
            <a:r>
              <a:rPr lang="ru-RU"/>
              <a:t> </a:t>
            </a:r>
            <a:r>
              <a:rPr lang="en-US"/>
              <a:t>OR COLOR </a:t>
            </a:r>
            <a:br>
              <a:rPr lang="en-US"/>
            </a:br>
            <a:r>
              <a:rPr lang="en-US"/>
              <a:t>BACKGROUND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66691" y="3403627"/>
            <a:ext cx="3059415" cy="2870200"/>
          </a:xfrm>
          <a:prstGeom prst="rect">
            <a:avLst/>
          </a:prstGeom>
          <a:solidFill>
            <a:schemeClr val="tx2"/>
          </a:solidFill>
        </p:spPr>
        <p:txBody>
          <a:bodyPr wrap="square" lIns="91374" tIns="45686" rIns="91374" bIns="45686">
            <a:noAutofit/>
          </a:bodyPr>
          <a:lstStyle>
            <a:lvl1pPr marL="202110" algn="r">
              <a:spcBef>
                <a:spcPts val="177"/>
              </a:spcBef>
              <a:buFontTx/>
              <a:buNone/>
              <a:defRPr sz="667" b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IMAGE</a:t>
            </a:r>
            <a:r>
              <a:rPr lang="ru-RU"/>
              <a:t> </a:t>
            </a:r>
            <a:r>
              <a:rPr lang="en-US"/>
              <a:t>OR COLOR </a:t>
            </a:r>
            <a:br>
              <a:rPr lang="en-US"/>
            </a:br>
            <a:r>
              <a:rPr lang="en-US"/>
              <a:t>BACKGROUND</a:t>
            </a:r>
          </a:p>
        </p:txBody>
      </p:sp>
      <p:sp>
        <p:nvSpPr>
          <p:cNvPr id="22" name="Объект 2"/>
          <p:cNvSpPr>
            <a:spLocks noGrp="1"/>
          </p:cNvSpPr>
          <p:nvPr>
            <p:ph sz="quarter" idx="20" hasCustomPrompt="1"/>
          </p:nvPr>
        </p:nvSpPr>
        <p:spPr>
          <a:xfrm>
            <a:off x="1757087" y="4622829"/>
            <a:ext cx="2662524" cy="9906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2011"/>
              </a:lnSpc>
              <a:spcBef>
                <a:spcPts val="0"/>
              </a:spcBef>
              <a:buFontTx/>
              <a:buNone/>
              <a:defRPr sz="1333" b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ru-RU"/>
              <a:t>МЕСТО ДЛЯ РАЗМЕЩЕНИЯ ТЕКСТА </a:t>
            </a:r>
            <a:br>
              <a:rPr lang="ru-RU"/>
            </a:b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10PT)</a:t>
            </a:r>
          </a:p>
        </p:txBody>
      </p:sp>
      <p:sp>
        <p:nvSpPr>
          <p:cNvPr id="23" name="Объект 2"/>
          <p:cNvSpPr>
            <a:spLocks noGrp="1"/>
          </p:cNvSpPr>
          <p:nvPr>
            <p:ph sz="quarter" idx="21" hasCustomPrompt="1"/>
          </p:nvPr>
        </p:nvSpPr>
        <p:spPr>
          <a:xfrm>
            <a:off x="4830487" y="4622829"/>
            <a:ext cx="2662524" cy="9906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2011"/>
              </a:lnSpc>
              <a:spcBef>
                <a:spcPts val="0"/>
              </a:spcBef>
              <a:buFontTx/>
              <a:buNone/>
              <a:defRPr sz="1333" b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ru-RU"/>
              <a:t>МЕСТО ДЛЯ РАЗМЕЩЕНИЯ ТЕКСТА </a:t>
            </a:r>
            <a:br>
              <a:rPr lang="ru-RU"/>
            </a:b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10PT)</a:t>
            </a:r>
          </a:p>
        </p:txBody>
      </p:sp>
      <p:sp>
        <p:nvSpPr>
          <p:cNvPr id="24" name="Объект 2"/>
          <p:cNvSpPr>
            <a:spLocks noGrp="1"/>
          </p:cNvSpPr>
          <p:nvPr>
            <p:ph sz="quarter" idx="22" hasCustomPrompt="1"/>
          </p:nvPr>
        </p:nvSpPr>
        <p:spPr>
          <a:xfrm>
            <a:off x="7853087" y="4622829"/>
            <a:ext cx="2662524" cy="9906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2011"/>
              </a:lnSpc>
              <a:spcBef>
                <a:spcPts val="0"/>
              </a:spcBef>
              <a:buFontTx/>
              <a:buNone/>
              <a:defRPr sz="1333" b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ru-RU"/>
              <a:t>МЕСТО ДЛЯ РАЗМЕЩЕНИЯ ТЕКСТА </a:t>
            </a:r>
            <a:br>
              <a:rPr lang="ru-RU"/>
            </a:b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10PT)</a:t>
            </a:r>
          </a:p>
        </p:txBody>
      </p:sp>
      <p:sp>
        <p:nvSpPr>
          <p:cNvPr id="14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81200" y="1079446"/>
            <a:ext cx="5004939" cy="17145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4000"/>
              </a:lnSpc>
              <a:defRPr sz="2933" b="0" spc="107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22pt)</a:t>
            </a:r>
            <a:endParaRPr lang="ru-RU"/>
          </a:p>
        </p:txBody>
      </p:sp>
      <p:sp>
        <p:nvSpPr>
          <p:cNvPr id="18" name="Содержимое 9"/>
          <p:cNvSpPr>
            <a:spLocks noGrp="1"/>
          </p:cNvSpPr>
          <p:nvPr>
            <p:ph sz="quarter" idx="17" hasCustomPrompt="1"/>
          </p:nvPr>
        </p:nvSpPr>
        <p:spPr>
          <a:xfrm>
            <a:off x="6997149" y="552162"/>
            <a:ext cx="4714632" cy="246934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None/>
              <a:defRPr sz="1400" spc="53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245513" indent="0" defTabSz="47832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80000"/>
              <a:buFontTx/>
              <a:buNone/>
              <a:defRPr sz="1200" spc="53">
                <a:solidFill>
                  <a:schemeClr val="bg1">
                    <a:lumMod val="95000"/>
                  </a:schemeClr>
                </a:solidFill>
                <a:latin typeface="+mn-lt"/>
              </a:defRPr>
            </a:lvl2pPr>
            <a:lvl3pPr marL="4825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067" spc="53">
                <a:solidFill>
                  <a:schemeClr val="bg1">
                    <a:lumMod val="95000"/>
                  </a:schemeClr>
                </a:solidFill>
                <a:latin typeface="+mn-lt"/>
              </a:defRPr>
            </a:lvl3pPr>
            <a:lvl4pPr marL="715371" indent="0" defTabSz="3361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25000"/>
                </a:schemeClr>
              </a:buClr>
              <a:buFontTx/>
              <a:buNone/>
              <a:defRPr sz="933" i="1" spc="53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4pPr>
            <a:lvl5pPr marL="1683017" indent="-363838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10,5pt)</a:t>
            </a:r>
            <a:endParaRPr lang="en-US"/>
          </a:p>
          <a:p>
            <a:pPr lvl="1"/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9pt)</a:t>
            </a:r>
          </a:p>
          <a:p>
            <a:pPr lvl="2"/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8pt)</a:t>
            </a:r>
            <a:endParaRPr lang="en-US"/>
          </a:p>
          <a:p>
            <a:pPr lvl="3"/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7pt)</a:t>
            </a:r>
          </a:p>
        </p:txBody>
      </p:sp>
    </p:spTree>
    <p:extLst>
      <p:ext uri="{BB962C8B-B14F-4D97-AF65-F5344CB8AC3E}">
        <p14:creationId xmlns:p14="http://schemas.microsoft.com/office/powerpoint/2010/main" val="2829607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_ slide (0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8547" y="1861407"/>
            <a:ext cx="2718588" cy="4289072"/>
          </a:xfrm>
          <a:prstGeom prst="rect">
            <a:avLst/>
          </a:prstGeom>
          <a:solidFill>
            <a:schemeClr val="accent2">
              <a:alpha val="88000"/>
            </a:schemeClr>
          </a:solidFill>
        </p:spPr>
        <p:txBody>
          <a:bodyPr wrap="square" lIns="91374" tIns="45686" rIns="91374" bIns="45686">
            <a:noAutofit/>
          </a:bodyPr>
          <a:lstStyle>
            <a:lvl1pPr marL="202110">
              <a:spcBef>
                <a:spcPts val="177"/>
              </a:spcBef>
              <a:buFontTx/>
              <a:buNone/>
              <a:defRPr sz="667" b="1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COLOR </a:t>
            </a:r>
          </a:p>
          <a:p>
            <a:r>
              <a:rPr lang="en-US"/>
              <a:t>PLACEHOLDER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9039" y="1861407"/>
            <a:ext cx="2718588" cy="4289072"/>
          </a:xfrm>
          <a:prstGeom prst="rect">
            <a:avLst/>
          </a:prstGeom>
          <a:solidFill>
            <a:schemeClr val="bg2">
              <a:alpha val="88000"/>
            </a:schemeClr>
          </a:solidFill>
        </p:spPr>
        <p:txBody>
          <a:bodyPr wrap="square" lIns="91374" tIns="45686" rIns="91374" bIns="45686">
            <a:noAutofit/>
          </a:bodyPr>
          <a:lstStyle>
            <a:lvl1pPr marL="202110">
              <a:spcBef>
                <a:spcPts val="177"/>
              </a:spcBef>
              <a:buFontTx/>
              <a:buNone/>
              <a:defRPr sz="667" b="1" baseline="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IMAGE </a:t>
            </a:r>
          </a:p>
          <a:p>
            <a:r>
              <a:rPr lang="en-US"/>
              <a:t>PLACEHOLDER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9538" y="1861407"/>
            <a:ext cx="2718588" cy="4289072"/>
          </a:xfrm>
          <a:prstGeom prst="rect">
            <a:avLst/>
          </a:prstGeom>
          <a:solidFill>
            <a:schemeClr val="accent1">
              <a:alpha val="88000"/>
            </a:schemeClr>
          </a:solidFill>
        </p:spPr>
        <p:txBody>
          <a:bodyPr wrap="square" lIns="91374" tIns="45686" rIns="91374" bIns="45686">
            <a:noAutofit/>
          </a:bodyPr>
          <a:lstStyle>
            <a:lvl1pPr marL="202110">
              <a:spcBef>
                <a:spcPts val="177"/>
              </a:spcBef>
              <a:buFontTx/>
              <a:buNone/>
              <a:defRPr sz="667" b="1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COLOR </a:t>
            </a:r>
          </a:p>
          <a:p>
            <a:r>
              <a:rPr lang="en-US"/>
              <a:t>PLACEHOLDER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40023" y="1861407"/>
            <a:ext cx="2718588" cy="4289072"/>
          </a:xfrm>
          <a:prstGeom prst="rect">
            <a:avLst/>
          </a:prstGeom>
          <a:solidFill>
            <a:schemeClr val="bg2">
              <a:alpha val="88000"/>
            </a:schemeClr>
          </a:solidFill>
        </p:spPr>
        <p:txBody>
          <a:bodyPr wrap="square" lIns="91374" tIns="45686" rIns="91374" bIns="45686">
            <a:noAutofit/>
          </a:bodyPr>
          <a:lstStyle>
            <a:lvl1pPr marL="202110">
              <a:spcBef>
                <a:spcPts val="177"/>
              </a:spcBef>
              <a:buFontTx/>
              <a:buNone/>
              <a:defRPr sz="667" b="1" baseline="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IMAGE </a:t>
            </a:r>
          </a:p>
          <a:p>
            <a:r>
              <a:rPr lang="en-US"/>
              <a:t>PLACEHOLDER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68131" y="3378200"/>
            <a:ext cx="2166608" cy="23597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333">
                <a:solidFill>
                  <a:schemeClr val="bg1"/>
                </a:solidFill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ru-RU"/>
              <a:t>Место для размещения дополнительных элементов или текста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</a:t>
            </a:r>
            <a:r>
              <a:rPr lang="en-US"/>
              <a:t>0</a:t>
            </a:r>
            <a:r>
              <a:rPr lang="ru-RU" err="1"/>
              <a:t>pt</a:t>
            </a:r>
            <a:r>
              <a:rPr lang="ru-RU"/>
              <a:t>)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quarter" idx="19" hasCustomPrompt="1"/>
          </p:nvPr>
        </p:nvSpPr>
        <p:spPr>
          <a:xfrm>
            <a:off x="868131" y="2008839"/>
            <a:ext cx="2166608" cy="11385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ru-RU"/>
              <a:t>ЗАГОЛОВОК</a:t>
            </a:r>
          </a:p>
        </p:txBody>
      </p:sp>
      <p:sp>
        <p:nvSpPr>
          <p:cNvPr id="22" name="Объект 2"/>
          <p:cNvSpPr>
            <a:spLocks noGrp="1"/>
          </p:cNvSpPr>
          <p:nvPr>
            <p:ph sz="quarter" idx="20" hasCustomPrompt="1"/>
          </p:nvPr>
        </p:nvSpPr>
        <p:spPr>
          <a:xfrm>
            <a:off x="6521509" y="3378200"/>
            <a:ext cx="2166608" cy="23597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333">
                <a:solidFill>
                  <a:schemeClr val="bg1"/>
                </a:solidFill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ru-RU"/>
              <a:t>Место для размещения дополнительных элементов или текста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</a:t>
            </a:r>
            <a:r>
              <a:rPr lang="en-US"/>
              <a:t>0</a:t>
            </a:r>
            <a:r>
              <a:rPr lang="ru-RU" err="1"/>
              <a:t>pt</a:t>
            </a:r>
            <a:r>
              <a:rPr lang="ru-RU"/>
              <a:t>)</a:t>
            </a:r>
          </a:p>
        </p:txBody>
      </p:sp>
      <p:sp>
        <p:nvSpPr>
          <p:cNvPr id="23" name="Объект 2"/>
          <p:cNvSpPr>
            <a:spLocks noGrp="1"/>
          </p:cNvSpPr>
          <p:nvPr>
            <p:ph sz="quarter" idx="21" hasCustomPrompt="1"/>
          </p:nvPr>
        </p:nvSpPr>
        <p:spPr>
          <a:xfrm>
            <a:off x="6521509" y="2008839"/>
            <a:ext cx="2166608" cy="11385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ru-RU"/>
              <a:t>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H="1">
            <a:off x="439778" y="339373"/>
            <a:ext cx="9377575" cy="0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Slide Number"/>
          <p:cNvSpPr txBox="1">
            <a:spLocks/>
          </p:cNvSpPr>
          <p:nvPr userDrawn="1"/>
        </p:nvSpPr>
        <p:spPr>
          <a:xfrm>
            <a:off x="11473729" y="277844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cs typeface="Roboto Light"/>
                <a:sym typeface="Roboto Light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cs typeface="Roboto Light"/>
              <a:sym typeface="Roboto Light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11415824" y="171435"/>
            <a:ext cx="241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" name="LIMITED."/>
          <p:cNvSpPr txBox="1"/>
          <p:nvPr userDrawn="1"/>
        </p:nvSpPr>
        <p:spPr>
          <a:xfrm>
            <a:off x="10123707" y="267562"/>
            <a:ext cx="1253548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ЭКОПСИ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30353E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КОНСАЛТИНГ</a:t>
            </a:r>
          </a:p>
        </p:txBody>
      </p:sp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39777" y="698305"/>
            <a:ext cx="10947095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8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18pt)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51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_ slide (0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8723" y="194140"/>
            <a:ext cx="5905500" cy="6474560"/>
          </a:xfrm>
          <a:prstGeom prst="rect">
            <a:avLst/>
          </a:prstGeom>
          <a:solidFill>
            <a:schemeClr val="tx2"/>
          </a:solidFill>
        </p:spPr>
        <p:txBody>
          <a:bodyPr lIns="91438" tIns="45719" rIns="91438" bIns="45719"/>
          <a:lstStyle>
            <a:lvl1pPr marL="0" indent="0">
              <a:buFontTx/>
              <a:buNone/>
              <a:defRPr sz="667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  <a:p>
            <a:r>
              <a:rPr lang="en-US"/>
              <a:t>COLOR </a:t>
            </a:r>
          </a:p>
          <a:p>
            <a:r>
              <a:rPr lang="en-US"/>
              <a:t>PLACEHOLDER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quarter" idx="17" hasCustomPrompt="1"/>
          </p:nvPr>
        </p:nvSpPr>
        <p:spPr>
          <a:xfrm>
            <a:off x="6657047" y="3267996"/>
            <a:ext cx="4902948" cy="284656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667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67" b="0" spc="67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en-US"/>
              <a:t>Text Placeholder</a:t>
            </a:r>
            <a:br>
              <a:rPr lang="en-US"/>
            </a:br>
            <a:r>
              <a:rPr lang="ru-RU"/>
              <a:t>(</a:t>
            </a:r>
            <a:r>
              <a:rPr lang="en-US"/>
              <a:t>Tahoma, 14pt)</a:t>
            </a:r>
            <a:endParaRPr lang="ru-RU"/>
          </a:p>
        </p:txBody>
      </p:sp>
      <p:sp>
        <p:nvSpPr>
          <p:cNvPr id="15" name="LIMITED."/>
          <p:cNvSpPr txBox="1"/>
          <p:nvPr userDrawn="1"/>
        </p:nvSpPr>
        <p:spPr>
          <a:xfrm>
            <a:off x="10009062" y="536880"/>
            <a:ext cx="1995167" cy="164212"/>
          </a:xfrm>
          <a:custGeom>
            <a:avLst/>
            <a:gdLst>
              <a:gd name="connsiteX0" fmla="*/ 0 w 1995167"/>
              <a:gd name="connsiteY0" fmla="*/ 0 h 161583"/>
              <a:gd name="connsiteX1" fmla="*/ 1995167 w 1995167"/>
              <a:gd name="connsiteY1" fmla="*/ 0 h 161583"/>
              <a:gd name="connsiteX2" fmla="*/ 1995167 w 1995167"/>
              <a:gd name="connsiteY2" fmla="*/ 161583 h 161583"/>
              <a:gd name="connsiteX3" fmla="*/ 0 w 1995167"/>
              <a:gd name="connsiteY3" fmla="*/ 161583 h 161583"/>
              <a:gd name="connsiteX4" fmla="*/ 0 w 1995167"/>
              <a:gd name="connsiteY4" fmla="*/ 0 h 161583"/>
              <a:gd name="connsiteX0" fmla="*/ 100739 w 1995167"/>
              <a:gd name="connsiteY0" fmla="*/ 0 h 169332"/>
              <a:gd name="connsiteX1" fmla="*/ 1995167 w 1995167"/>
              <a:gd name="connsiteY1" fmla="*/ 7749 h 169332"/>
              <a:gd name="connsiteX2" fmla="*/ 1995167 w 1995167"/>
              <a:gd name="connsiteY2" fmla="*/ 169332 h 169332"/>
              <a:gd name="connsiteX3" fmla="*/ 0 w 1995167"/>
              <a:gd name="connsiteY3" fmla="*/ 169332 h 169332"/>
              <a:gd name="connsiteX4" fmla="*/ 100739 w 1995167"/>
              <a:gd name="connsiteY4" fmla="*/ 0 h 1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167" h="169332">
                <a:moveTo>
                  <a:pt x="100739" y="0"/>
                </a:moveTo>
                <a:lnTo>
                  <a:pt x="1995167" y="7749"/>
                </a:lnTo>
                <a:lnTo>
                  <a:pt x="1995167" y="169332"/>
                </a:lnTo>
                <a:lnTo>
                  <a:pt x="0" y="169332"/>
                </a:lnTo>
                <a:lnTo>
                  <a:pt x="10073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ЭКОПСИ</a:t>
            </a:r>
            <a:r>
              <a:rPr kumimoji="0" lang="ru-RU" sz="10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КОНСАЛТИНГ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quarter" idx="18"/>
          </p:nvPr>
        </p:nvSpPr>
        <p:spPr>
          <a:xfrm>
            <a:off x="529538" y="1316451"/>
            <a:ext cx="4920444" cy="457546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328"/>
              </a:lnSpc>
              <a:spcBef>
                <a:spcPts val="535"/>
              </a:spcBef>
              <a:buFontTx/>
              <a:buNone/>
              <a:defRPr sz="933" b="1" baseline="0">
                <a:solidFill>
                  <a:srgbClr val="6A6A6A"/>
                </a:solidFill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endParaRPr lang="en-US"/>
          </a:p>
          <a:p>
            <a:r>
              <a:rPr lang="en-US"/>
              <a:t>TEXT OR TABLE PLACEHOLDER</a:t>
            </a:r>
          </a:p>
          <a:p>
            <a:pPr lvl="0"/>
            <a:endParaRPr lang="ru-RU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529057" y="301657"/>
            <a:ext cx="4920923" cy="5588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67" b="1" spc="93" baseline="0">
                <a:solidFill>
                  <a:schemeClr val="accent1"/>
                </a:solidFill>
              </a:defRPr>
            </a:lvl1pPr>
            <a:lvl2pPr marL="303375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606747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910124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2135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Section Text placeholder</a:t>
            </a:r>
          </a:p>
        </p:txBody>
      </p:sp>
      <p:sp>
        <p:nvSpPr>
          <p:cNvPr id="9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551697" y="1322964"/>
            <a:ext cx="4731216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4000"/>
              </a:lnSpc>
              <a:defRPr sz="2933" b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22pt)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05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_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>
            <a:spLocks noGrp="1"/>
          </p:cNvSpPr>
          <p:nvPr>
            <p:ph sz="quarter" idx="19" hasCustomPrompt="1"/>
          </p:nvPr>
        </p:nvSpPr>
        <p:spPr>
          <a:xfrm>
            <a:off x="5345219" y="3136051"/>
            <a:ext cx="6206791" cy="139450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67" b="0" spc="107" baseline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ru-RU"/>
              <a:t>ФАМИЛИЯ И ИМЯ</a:t>
            </a:r>
          </a:p>
        </p:txBody>
      </p:sp>
      <p:sp>
        <p:nvSpPr>
          <p:cNvPr id="24" name="Объект 2"/>
          <p:cNvSpPr>
            <a:spLocks noGrp="1"/>
          </p:cNvSpPr>
          <p:nvPr>
            <p:ph sz="quarter" idx="20" hasCustomPrompt="1"/>
          </p:nvPr>
        </p:nvSpPr>
        <p:spPr>
          <a:xfrm>
            <a:off x="5345221" y="5149631"/>
            <a:ext cx="6206791" cy="870372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2933"/>
              </a:lnSpc>
              <a:spcBef>
                <a:spcPts val="0"/>
              </a:spcBef>
              <a:spcAft>
                <a:spcPts val="267"/>
              </a:spcAft>
              <a:buFontTx/>
              <a:buNone/>
              <a:defRPr sz="2133" b="0" spc="8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ru-RU"/>
              <a:t>Должность</a:t>
            </a:r>
          </a:p>
          <a:p>
            <a:pPr lvl="0"/>
            <a:r>
              <a:rPr lang="ru-RU"/>
              <a:t>Направление</a:t>
            </a:r>
            <a:endParaRPr lang="en-US"/>
          </a:p>
        </p:txBody>
      </p:sp>
      <p:grpSp>
        <p:nvGrpSpPr>
          <p:cNvPr id="25" name="Группа 24"/>
          <p:cNvGrpSpPr/>
          <p:nvPr userDrawn="1"/>
        </p:nvGrpSpPr>
        <p:grpSpPr>
          <a:xfrm>
            <a:off x="699412" y="740931"/>
            <a:ext cx="3492345" cy="1542816"/>
            <a:chOff x="1881960" y="1379544"/>
            <a:chExt cx="5943601" cy="2625711"/>
          </a:xfrm>
        </p:grpSpPr>
        <p:pic>
          <p:nvPicPr>
            <p:cNvPr id="26" name="Рисунок 2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94654" y="1379544"/>
              <a:ext cx="5715044" cy="2625711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 userDrawn="1"/>
          </p:nvSpPr>
          <p:spPr>
            <a:xfrm>
              <a:off x="1881960" y="1918023"/>
              <a:ext cx="1866964" cy="1486622"/>
            </a:xfrm>
            <a:prstGeom prst="rect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22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9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5092760" y="1968415"/>
              <a:ext cx="2732801" cy="1419432"/>
            </a:xfrm>
            <a:prstGeom prst="rect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22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9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30" name="Объект 2"/>
          <p:cNvSpPr>
            <a:spLocks noGrp="1"/>
          </p:cNvSpPr>
          <p:nvPr>
            <p:ph sz="quarter" idx="23" hasCustomPrompt="1"/>
          </p:nvPr>
        </p:nvSpPr>
        <p:spPr>
          <a:xfrm>
            <a:off x="824385" y="5149631"/>
            <a:ext cx="3367371" cy="8703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spc="4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03375" indent="0">
              <a:buFontTx/>
              <a:buNone/>
              <a:defRPr/>
            </a:lvl2pPr>
            <a:lvl3pPr marL="606751" indent="0">
              <a:buFontTx/>
              <a:buNone/>
              <a:defRPr/>
            </a:lvl3pPr>
            <a:lvl4pPr marL="910128" indent="0">
              <a:buFontTx/>
              <a:buNone/>
              <a:defRPr/>
            </a:lvl4pPr>
            <a:lvl5pPr marL="1213500" indent="0">
              <a:buFontTx/>
              <a:buNone/>
              <a:defRPr/>
            </a:lvl5pPr>
          </a:lstStyle>
          <a:p>
            <a:pPr lvl="0"/>
            <a:r>
              <a:rPr lang="ru-RU"/>
              <a:t>ТЕЛ. +7 (095) 123 45 67</a:t>
            </a:r>
            <a:r>
              <a:rPr lang="en-US"/>
              <a:t/>
            </a:r>
            <a:br>
              <a:rPr lang="en-US"/>
            </a:br>
            <a:r>
              <a:rPr lang="en-US"/>
              <a:t>E-MAIL: EXAMPLE@ECOPSY.RU</a:t>
            </a:r>
            <a:endParaRPr lang="ru-RU"/>
          </a:p>
        </p:txBody>
      </p:sp>
      <p:grpSp>
        <p:nvGrpSpPr>
          <p:cNvPr id="31" name="Группа 30"/>
          <p:cNvGrpSpPr/>
          <p:nvPr userDrawn="1"/>
        </p:nvGrpSpPr>
        <p:grpSpPr>
          <a:xfrm>
            <a:off x="7584423" y="1167471"/>
            <a:ext cx="4077932" cy="672999"/>
            <a:chOff x="988418" y="4408194"/>
            <a:chExt cx="1702036" cy="280894"/>
          </a:xfrm>
        </p:grpSpPr>
        <p:sp>
          <p:nvSpPr>
            <p:cNvPr id="32" name="Прямоугольная выноска 31"/>
            <p:cNvSpPr/>
            <p:nvPr userDrawn="1"/>
          </p:nvSpPr>
          <p:spPr>
            <a:xfrm>
              <a:off x="2039417" y="4408194"/>
              <a:ext cx="567223" cy="280894"/>
            </a:xfrm>
            <a:prstGeom prst="wedgeRectCallout">
              <a:avLst>
                <a:gd name="adj1" fmla="val -42328"/>
                <a:gd name="adj2" fmla="val 1029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22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988418" y="4457772"/>
              <a:ext cx="1702036" cy="1755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8022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33" b="0" i="0" u="none" strike="noStrike" kern="1200" cap="none" spc="107" normalizeH="0" baseline="0" noProof="0">
                  <a:ln>
                    <a:noFill/>
                  </a:ln>
                  <a:solidFill>
                    <a:srgbClr val="3A526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БИЗНЕС ДЕЛАЮТ  </a:t>
              </a:r>
              <a:r>
                <a:rPr kumimoji="0" lang="ru-RU" sz="2133" b="1" i="0" u="none" strike="noStrike" kern="1200" cap="none" spc="10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ЛЮДИ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641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 _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 Placeholder"/>
          <p:cNvSpPr>
            <a:spLocks noGrp="1"/>
          </p:cNvSpPr>
          <p:nvPr>
            <p:ph type="pic" sz="quarter" idx="12" hasCustomPrompt="1"/>
          </p:nvPr>
        </p:nvSpPr>
        <p:spPr>
          <a:xfrm>
            <a:off x="180254" y="192516"/>
            <a:ext cx="11825983" cy="6490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03" tIns="45702" rIns="91403" bIns="45702"/>
          <a:lstStyle>
            <a:lvl1pPr marL="220544" marR="0" indent="0" algn="l" defTabSz="296583" rtl="0" eaLnBrk="1" fontAlgn="auto" latinLnBrk="0" hangingPunct="1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667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3" name="Рисунок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81550" y="192516"/>
            <a:ext cx="8816329" cy="6490811"/>
          </a:xfrm>
          <a:prstGeom prst="rect">
            <a:avLst/>
          </a:prstGeom>
          <a:solidFill>
            <a:schemeClr val="accent2">
              <a:alpha val="86000"/>
            </a:schemeClr>
          </a:solidFill>
        </p:spPr>
        <p:txBody>
          <a:bodyPr lIns="91410" tIns="45703" rIns="91410" bIns="45703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COLOR BACKGROUND 15% TRANSPARENCY</a:t>
            </a: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sz="quarter" idx="16" hasCustomPrompt="1"/>
          </p:nvPr>
        </p:nvSpPr>
        <p:spPr>
          <a:xfrm>
            <a:off x="6273231" y="2649401"/>
            <a:ext cx="4894068" cy="1577043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3733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400" b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28656" indent="0">
              <a:buFontTx/>
              <a:buNone/>
              <a:defRPr/>
            </a:lvl2pPr>
            <a:lvl3pPr marL="657309" indent="0">
              <a:buFontTx/>
              <a:buNone/>
              <a:defRPr/>
            </a:lvl3pPr>
            <a:lvl4pPr marL="985965" indent="0">
              <a:buFontTx/>
              <a:buNone/>
              <a:defRPr/>
            </a:lvl4pPr>
            <a:lvl5pPr marL="1314618" indent="0">
              <a:buFontTx/>
              <a:buNone/>
              <a:defRPr/>
            </a:lvl5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18pt)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372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_ Голос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76"/>
          <p:cNvGrpSpPr>
            <a:grpSpLocks noChangeAspect="1"/>
          </p:cNvGrpSpPr>
          <p:nvPr/>
        </p:nvGrpSpPr>
        <p:grpSpPr bwMode="auto">
          <a:xfrm>
            <a:off x="3035198" y="2885373"/>
            <a:ext cx="3956193" cy="4495872"/>
            <a:chOff x="1985" y="2539"/>
            <a:chExt cx="843" cy="958"/>
          </a:xfrm>
          <a:solidFill>
            <a:srgbClr val="6A6A6A">
              <a:alpha val="10000"/>
            </a:srgbClr>
          </a:solidFill>
        </p:grpSpPr>
        <p:sp>
          <p:nvSpPr>
            <p:cNvPr id="16" name="Freeform 678"/>
            <p:cNvSpPr>
              <a:spLocks/>
            </p:cNvSpPr>
            <p:nvPr/>
          </p:nvSpPr>
          <p:spPr bwMode="auto">
            <a:xfrm>
              <a:off x="2259" y="2929"/>
              <a:ext cx="413" cy="568"/>
            </a:xfrm>
            <a:custGeom>
              <a:avLst/>
              <a:gdLst>
                <a:gd name="T0" fmla="*/ 626 w 1651"/>
                <a:gd name="T1" fmla="*/ 4 h 2273"/>
                <a:gd name="T2" fmla="*/ 688 w 1651"/>
                <a:gd name="T3" fmla="*/ 27 h 2273"/>
                <a:gd name="T4" fmla="*/ 740 w 1651"/>
                <a:gd name="T5" fmla="*/ 70 h 2273"/>
                <a:gd name="T6" fmla="*/ 777 w 1651"/>
                <a:gd name="T7" fmla="*/ 130 h 2273"/>
                <a:gd name="T8" fmla="*/ 797 w 1651"/>
                <a:gd name="T9" fmla="*/ 200 h 2273"/>
                <a:gd name="T10" fmla="*/ 800 w 1651"/>
                <a:gd name="T11" fmla="*/ 771 h 2273"/>
                <a:gd name="T12" fmla="*/ 1289 w 1651"/>
                <a:gd name="T13" fmla="*/ 775 h 2273"/>
                <a:gd name="T14" fmla="*/ 1386 w 1651"/>
                <a:gd name="T15" fmla="*/ 799 h 2273"/>
                <a:gd name="T16" fmla="*/ 1473 w 1651"/>
                <a:gd name="T17" fmla="*/ 845 h 2273"/>
                <a:gd name="T18" fmla="*/ 1547 w 1651"/>
                <a:gd name="T19" fmla="*/ 910 h 2273"/>
                <a:gd name="T20" fmla="*/ 1602 w 1651"/>
                <a:gd name="T21" fmla="*/ 990 h 2273"/>
                <a:gd name="T22" fmla="*/ 1638 w 1651"/>
                <a:gd name="T23" fmla="*/ 1082 h 2273"/>
                <a:gd name="T24" fmla="*/ 1651 w 1651"/>
                <a:gd name="T25" fmla="*/ 1183 h 2273"/>
                <a:gd name="T26" fmla="*/ 1651 w 1651"/>
                <a:gd name="T27" fmla="*/ 1202 h 2273"/>
                <a:gd name="T28" fmla="*/ 1648 w 1651"/>
                <a:gd name="T29" fmla="*/ 1206 h 2273"/>
                <a:gd name="T30" fmla="*/ 1646 w 1651"/>
                <a:gd name="T31" fmla="*/ 1212 h 2273"/>
                <a:gd name="T32" fmla="*/ 1644 w 1651"/>
                <a:gd name="T33" fmla="*/ 1998 h 2273"/>
                <a:gd name="T34" fmla="*/ 1627 w 1651"/>
                <a:gd name="T35" fmla="*/ 2079 h 2273"/>
                <a:gd name="T36" fmla="*/ 1593 w 1651"/>
                <a:gd name="T37" fmla="*/ 2147 h 2273"/>
                <a:gd name="T38" fmla="*/ 1544 w 1651"/>
                <a:gd name="T39" fmla="*/ 2202 h 2273"/>
                <a:gd name="T40" fmla="*/ 1480 w 1651"/>
                <a:gd name="T41" fmla="*/ 2240 h 2273"/>
                <a:gd name="T42" fmla="*/ 1398 w 1651"/>
                <a:gd name="T43" fmla="*/ 2265 h 2273"/>
                <a:gd name="T44" fmla="*/ 1302 w 1651"/>
                <a:gd name="T45" fmla="*/ 2273 h 2273"/>
                <a:gd name="T46" fmla="*/ 674 w 1651"/>
                <a:gd name="T47" fmla="*/ 2271 h 2273"/>
                <a:gd name="T48" fmla="*/ 596 w 1651"/>
                <a:gd name="T49" fmla="*/ 2250 h 2273"/>
                <a:gd name="T50" fmla="*/ 525 w 1651"/>
                <a:gd name="T51" fmla="*/ 2207 h 2273"/>
                <a:gd name="T52" fmla="*/ 462 w 1651"/>
                <a:gd name="T53" fmla="*/ 2148 h 2273"/>
                <a:gd name="T54" fmla="*/ 431 w 1651"/>
                <a:gd name="T55" fmla="*/ 2105 h 2273"/>
                <a:gd name="T56" fmla="*/ 416 w 1651"/>
                <a:gd name="T57" fmla="*/ 2075 h 2273"/>
                <a:gd name="T58" fmla="*/ 390 w 1651"/>
                <a:gd name="T59" fmla="*/ 2027 h 2273"/>
                <a:gd name="T60" fmla="*/ 359 w 1651"/>
                <a:gd name="T61" fmla="*/ 1965 h 2273"/>
                <a:gd name="T62" fmla="*/ 320 w 1651"/>
                <a:gd name="T63" fmla="*/ 1890 h 2273"/>
                <a:gd name="T64" fmla="*/ 279 w 1651"/>
                <a:gd name="T65" fmla="*/ 1809 h 2273"/>
                <a:gd name="T66" fmla="*/ 235 w 1651"/>
                <a:gd name="T67" fmla="*/ 1721 h 2273"/>
                <a:gd name="T68" fmla="*/ 189 w 1651"/>
                <a:gd name="T69" fmla="*/ 1632 h 2273"/>
                <a:gd name="T70" fmla="*/ 146 w 1651"/>
                <a:gd name="T71" fmla="*/ 1545 h 2273"/>
                <a:gd name="T72" fmla="*/ 105 w 1651"/>
                <a:gd name="T73" fmla="*/ 1464 h 2273"/>
                <a:gd name="T74" fmla="*/ 69 w 1651"/>
                <a:gd name="T75" fmla="*/ 1391 h 2273"/>
                <a:gd name="T76" fmla="*/ 38 w 1651"/>
                <a:gd name="T77" fmla="*/ 1330 h 2273"/>
                <a:gd name="T78" fmla="*/ 12 w 1651"/>
                <a:gd name="T79" fmla="*/ 1269 h 2273"/>
                <a:gd name="T80" fmla="*/ 0 w 1651"/>
                <a:gd name="T81" fmla="*/ 1197 h 2273"/>
                <a:gd name="T82" fmla="*/ 8 w 1651"/>
                <a:gd name="T83" fmla="*/ 1125 h 2273"/>
                <a:gd name="T84" fmla="*/ 35 w 1651"/>
                <a:gd name="T85" fmla="*/ 1060 h 2273"/>
                <a:gd name="T86" fmla="*/ 80 w 1651"/>
                <a:gd name="T87" fmla="*/ 1006 h 2273"/>
                <a:gd name="T88" fmla="*/ 142 w 1651"/>
                <a:gd name="T89" fmla="*/ 968 h 2273"/>
                <a:gd name="T90" fmla="*/ 215 w 1651"/>
                <a:gd name="T91" fmla="*/ 954 h 2273"/>
                <a:gd name="T92" fmla="*/ 278 w 1651"/>
                <a:gd name="T93" fmla="*/ 965 h 2273"/>
                <a:gd name="T94" fmla="*/ 333 w 1651"/>
                <a:gd name="T95" fmla="*/ 996 h 2273"/>
                <a:gd name="T96" fmla="*/ 384 w 1651"/>
                <a:gd name="T97" fmla="*/ 1045 h 2273"/>
                <a:gd name="T98" fmla="*/ 387 w 1651"/>
                <a:gd name="T99" fmla="*/ 200 h 2273"/>
                <a:gd name="T100" fmla="*/ 407 w 1651"/>
                <a:gd name="T101" fmla="*/ 130 h 2273"/>
                <a:gd name="T102" fmla="*/ 444 w 1651"/>
                <a:gd name="T103" fmla="*/ 70 h 2273"/>
                <a:gd name="T104" fmla="*/ 494 w 1651"/>
                <a:gd name="T105" fmla="*/ 27 h 2273"/>
                <a:gd name="T106" fmla="*/ 558 w 1651"/>
                <a:gd name="T107" fmla="*/ 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51" h="2273">
                  <a:moveTo>
                    <a:pt x="591" y="0"/>
                  </a:moveTo>
                  <a:lnTo>
                    <a:pt x="626" y="4"/>
                  </a:lnTo>
                  <a:lnTo>
                    <a:pt x="659" y="13"/>
                  </a:lnTo>
                  <a:lnTo>
                    <a:pt x="688" y="27"/>
                  </a:lnTo>
                  <a:lnTo>
                    <a:pt x="717" y="47"/>
                  </a:lnTo>
                  <a:lnTo>
                    <a:pt x="740" y="70"/>
                  </a:lnTo>
                  <a:lnTo>
                    <a:pt x="761" y="98"/>
                  </a:lnTo>
                  <a:lnTo>
                    <a:pt x="777" y="130"/>
                  </a:lnTo>
                  <a:lnTo>
                    <a:pt x="789" y="164"/>
                  </a:lnTo>
                  <a:lnTo>
                    <a:pt x="797" y="200"/>
                  </a:lnTo>
                  <a:lnTo>
                    <a:pt x="800" y="239"/>
                  </a:lnTo>
                  <a:lnTo>
                    <a:pt x="800" y="771"/>
                  </a:lnTo>
                  <a:lnTo>
                    <a:pt x="1238" y="771"/>
                  </a:lnTo>
                  <a:lnTo>
                    <a:pt x="1289" y="775"/>
                  </a:lnTo>
                  <a:lnTo>
                    <a:pt x="1340" y="784"/>
                  </a:lnTo>
                  <a:lnTo>
                    <a:pt x="1386" y="799"/>
                  </a:lnTo>
                  <a:lnTo>
                    <a:pt x="1432" y="820"/>
                  </a:lnTo>
                  <a:lnTo>
                    <a:pt x="1473" y="845"/>
                  </a:lnTo>
                  <a:lnTo>
                    <a:pt x="1512" y="875"/>
                  </a:lnTo>
                  <a:lnTo>
                    <a:pt x="1547" y="910"/>
                  </a:lnTo>
                  <a:lnTo>
                    <a:pt x="1576" y="948"/>
                  </a:lnTo>
                  <a:lnTo>
                    <a:pt x="1602" y="990"/>
                  </a:lnTo>
                  <a:lnTo>
                    <a:pt x="1623" y="1034"/>
                  </a:lnTo>
                  <a:lnTo>
                    <a:pt x="1638" y="1082"/>
                  </a:lnTo>
                  <a:lnTo>
                    <a:pt x="1647" y="1131"/>
                  </a:lnTo>
                  <a:lnTo>
                    <a:pt x="1651" y="1183"/>
                  </a:lnTo>
                  <a:lnTo>
                    <a:pt x="1651" y="1192"/>
                  </a:lnTo>
                  <a:lnTo>
                    <a:pt x="1651" y="1202"/>
                  </a:lnTo>
                  <a:lnTo>
                    <a:pt x="1649" y="1204"/>
                  </a:lnTo>
                  <a:lnTo>
                    <a:pt x="1648" y="1206"/>
                  </a:lnTo>
                  <a:lnTo>
                    <a:pt x="1646" y="1210"/>
                  </a:lnTo>
                  <a:lnTo>
                    <a:pt x="1646" y="1212"/>
                  </a:lnTo>
                  <a:lnTo>
                    <a:pt x="1646" y="1954"/>
                  </a:lnTo>
                  <a:lnTo>
                    <a:pt x="1644" y="1998"/>
                  </a:lnTo>
                  <a:lnTo>
                    <a:pt x="1638" y="2040"/>
                  </a:lnTo>
                  <a:lnTo>
                    <a:pt x="1627" y="2079"/>
                  </a:lnTo>
                  <a:lnTo>
                    <a:pt x="1612" y="2115"/>
                  </a:lnTo>
                  <a:lnTo>
                    <a:pt x="1593" y="2147"/>
                  </a:lnTo>
                  <a:lnTo>
                    <a:pt x="1571" y="2176"/>
                  </a:lnTo>
                  <a:lnTo>
                    <a:pt x="1544" y="2202"/>
                  </a:lnTo>
                  <a:lnTo>
                    <a:pt x="1514" y="2223"/>
                  </a:lnTo>
                  <a:lnTo>
                    <a:pt x="1480" y="2240"/>
                  </a:lnTo>
                  <a:lnTo>
                    <a:pt x="1441" y="2255"/>
                  </a:lnTo>
                  <a:lnTo>
                    <a:pt x="1398" y="2265"/>
                  </a:lnTo>
                  <a:lnTo>
                    <a:pt x="1353" y="2271"/>
                  </a:lnTo>
                  <a:lnTo>
                    <a:pt x="1302" y="2273"/>
                  </a:lnTo>
                  <a:lnTo>
                    <a:pt x="717" y="2273"/>
                  </a:lnTo>
                  <a:lnTo>
                    <a:pt x="674" y="2271"/>
                  </a:lnTo>
                  <a:lnTo>
                    <a:pt x="635" y="2262"/>
                  </a:lnTo>
                  <a:lnTo>
                    <a:pt x="596" y="2250"/>
                  </a:lnTo>
                  <a:lnTo>
                    <a:pt x="560" y="2231"/>
                  </a:lnTo>
                  <a:lnTo>
                    <a:pt x="525" y="2207"/>
                  </a:lnTo>
                  <a:lnTo>
                    <a:pt x="492" y="2179"/>
                  </a:lnTo>
                  <a:lnTo>
                    <a:pt x="462" y="2148"/>
                  </a:lnTo>
                  <a:lnTo>
                    <a:pt x="435" y="2112"/>
                  </a:lnTo>
                  <a:lnTo>
                    <a:pt x="431" y="2105"/>
                  </a:lnTo>
                  <a:lnTo>
                    <a:pt x="424" y="2093"/>
                  </a:lnTo>
                  <a:lnTo>
                    <a:pt x="416" y="2075"/>
                  </a:lnTo>
                  <a:lnTo>
                    <a:pt x="404" y="2054"/>
                  </a:lnTo>
                  <a:lnTo>
                    <a:pt x="390" y="2027"/>
                  </a:lnTo>
                  <a:lnTo>
                    <a:pt x="375" y="1998"/>
                  </a:lnTo>
                  <a:lnTo>
                    <a:pt x="359" y="1965"/>
                  </a:lnTo>
                  <a:lnTo>
                    <a:pt x="340" y="1929"/>
                  </a:lnTo>
                  <a:lnTo>
                    <a:pt x="320" y="1890"/>
                  </a:lnTo>
                  <a:lnTo>
                    <a:pt x="300" y="1851"/>
                  </a:lnTo>
                  <a:lnTo>
                    <a:pt x="279" y="1809"/>
                  </a:lnTo>
                  <a:lnTo>
                    <a:pt x="257" y="1765"/>
                  </a:lnTo>
                  <a:lnTo>
                    <a:pt x="235" y="1721"/>
                  </a:lnTo>
                  <a:lnTo>
                    <a:pt x="213" y="1676"/>
                  </a:lnTo>
                  <a:lnTo>
                    <a:pt x="189" y="1632"/>
                  </a:lnTo>
                  <a:lnTo>
                    <a:pt x="168" y="1588"/>
                  </a:lnTo>
                  <a:lnTo>
                    <a:pt x="146" y="1545"/>
                  </a:lnTo>
                  <a:lnTo>
                    <a:pt x="125" y="1503"/>
                  </a:lnTo>
                  <a:lnTo>
                    <a:pt x="105" y="1464"/>
                  </a:lnTo>
                  <a:lnTo>
                    <a:pt x="86" y="1426"/>
                  </a:lnTo>
                  <a:lnTo>
                    <a:pt x="69" y="1391"/>
                  </a:lnTo>
                  <a:lnTo>
                    <a:pt x="52" y="1358"/>
                  </a:lnTo>
                  <a:lnTo>
                    <a:pt x="38" y="1330"/>
                  </a:lnTo>
                  <a:lnTo>
                    <a:pt x="26" y="1306"/>
                  </a:lnTo>
                  <a:lnTo>
                    <a:pt x="12" y="1269"/>
                  </a:lnTo>
                  <a:lnTo>
                    <a:pt x="3" y="1233"/>
                  </a:lnTo>
                  <a:lnTo>
                    <a:pt x="0" y="1197"/>
                  </a:lnTo>
                  <a:lnTo>
                    <a:pt x="1" y="1161"/>
                  </a:lnTo>
                  <a:lnTo>
                    <a:pt x="8" y="1125"/>
                  </a:lnTo>
                  <a:lnTo>
                    <a:pt x="20" y="1092"/>
                  </a:lnTo>
                  <a:lnTo>
                    <a:pt x="35" y="1060"/>
                  </a:lnTo>
                  <a:lnTo>
                    <a:pt x="56" y="1032"/>
                  </a:lnTo>
                  <a:lnTo>
                    <a:pt x="80" y="1006"/>
                  </a:lnTo>
                  <a:lnTo>
                    <a:pt x="109" y="985"/>
                  </a:lnTo>
                  <a:lnTo>
                    <a:pt x="142" y="968"/>
                  </a:lnTo>
                  <a:lnTo>
                    <a:pt x="179" y="957"/>
                  </a:lnTo>
                  <a:lnTo>
                    <a:pt x="215" y="954"/>
                  </a:lnTo>
                  <a:lnTo>
                    <a:pt x="248" y="957"/>
                  </a:lnTo>
                  <a:lnTo>
                    <a:pt x="278" y="965"/>
                  </a:lnTo>
                  <a:lnTo>
                    <a:pt x="306" y="978"/>
                  </a:lnTo>
                  <a:lnTo>
                    <a:pt x="333" y="996"/>
                  </a:lnTo>
                  <a:lnTo>
                    <a:pt x="359" y="1018"/>
                  </a:lnTo>
                  <a:lnTo>
                    <a:pt x="384" y="1045"/>
                  </a:lnTo>
                  <a:lnTo>
                    <a:pt x="384" y="239"/>
                  </a:lnTo>
                  <a:lnTo>
                    <a:pt x="387" y="200"/>
                  </a:lnTo>
                  <a:lnTo>
                    <a:pt x="395" y="164"/>
                  </a:lnTo>
                  <a:lnTo>
                    <a:pt x="407" y="130"/>
                  </a:lnTo>
                  <a:lnTo>
                    <a:pt x="423" y="98"/>
                  </a:lnTo>
                  <a:lnTo>
                    <a:pt x="444" y="70"/>
                  </a:lnTo>
                  <a:lnTo>
                    <a:pt x="467" y="47"/>
                  </a:lnTo>
                  <a:lnTo>
                    <a:pt x="494" y="27"/>
                  </a:lnTo>
                  <a:lnTo>
                    <a:pt x="525" y="13"/>
                  </a:lnTo>
                  <a:lnTo>
                    <a:pt x="558" y="4"/>
                  </a:lnTo>
                  <a:lnTo>
                    <a:pt x="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0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Freeform 679"/>
            <p:cNvSpPr>
              <a:spLocks/>
            </p:cNvSpPr>
            <p:nvPr/>
          </p:nvSpPr>
          <p:spPr bwMode="auto">
            <a:xfrm>
              <a:off x="2180" y="2734"/>
              <a:ext cx="453" cy="402"/>
            </a:xfrm>
            <a:custGeom>
              <a:avLst/>
              <a:gdLst>
                <a:gd name="T0" fmla="*/ 989 w 1812"/>
                <a:gd name="T1" fmla="*/ 4 h 1608"/>
                <a:gd name="T2" fmla="*/ 1147 w 1812"/>
                <a:gd name="T3" fmla="*/ 32 h 1608"/>
                <a:gd name="T4" fmla="*/ 1294 w 1812"/>
                <a:gd name="T5" fmla="*/ 87 h 1608"/>
                <a:gd name="T6" fmla="*/ 1429 w 1812"/>
                <a:gd name="T7" fmla="*/ 167 h 1608"/>
                <a:gd name="T8" fmla="*/ 1547 w 1812"/>
                <a:gd name="T9" fmla="*/ 266 h 1608"/>
                <a:gd name="T10" fmla="*/ 1646 w 1812"/>
                <a:gd name="T11" fmla="*/ 384 h 1608"/>
                <a:gd name="T12" fmla="*/ 1724 w 1812"/>
                <a:gd name="T13" fmla="*/ 519 h 1608"/>
                <a:gd name="T14" fmla="*/ 1779 w 1812"/>
                <a:gd name="T15" fmla="*/ 666 h 1608"/>
                <a:gd name="T16" fmla="*/ 1809 w 1812"/>
                <a:gd name="T17" fmla="*/ 824 h 1608"/>
                <a:gd name="T18" fmla="*/ 1809 w 1812"/>
                <a:gd name="T19" fmla="*/ 981 h 1608"/>
                <a:gd name="T20" fmla="*/ 1786 w 1812"/>
                <a:gd name="T21" fmla="*/ 1124 h 1608"/>
                <a:gd name="T22" fmla="*/ 1742 w 1812"/>
                <a:gd name="T23" fmla="*/ 1258 h 1608"/>
                <a:gd name="T24" fmla="*/ 1678 w 1812"/>
                <a:gd name="T25" fmla="*/ 1382 h 1608"/>
                <a:gd name="T26" fmla="*/ 1562 w 1812"/>
                <a:gd name="T27" fmla="*/ 1373 h 1608"/>
                <a:gd name="T28" fmla="*/ 1299 w 1812"/>
                <a:gd name="T29" fmla="*/ 1194 h 1608"/>
                <a:gd name="T30" fmla="*/ 1354 w 1812"/>
                <a:gd name="T31" fmla="*/ 1107 h 1608"/>
                <a:gd name="T32" fmla="*/ 1385 w 1812"/>
                <a:gd name="T33" fmla="*/ 1010 h 1608"/>
                <a:gd name="T34" fmla="*/ 1396 w 1812"/>
                <a:gd name="T35" fmla="*/ 906 h 1608"/>
                <a:gd name="T36" fmla="*/ 1383 w 1812"/>
                <a:gd name="T37" fmla="*/ 793 h 1608"/>
                <a:gd name="T38" fmla="*/ 1346 w 1812"/>
                <a:gd name="T39" fmla="*/ 690 h 1608"/>
                <a:gd name="T40" fmla="*/ 1288 w 1812"/>
                <a:gd name="T41" fmla="*/ 597 h 1608"/>
                <a:gd name="T42" fmla="*/ 1212 w 1812"/>
                <a:gd name="T43" fmla="*/ 521 h 1608"/>
                <a:gd name="T44" fmla="*/ 1121 w 1812"/>
                <a:gd name="T45" fmla="*/ 463 h 1608"/>
                <a:gd name="T46" fmla="*/ 1018 w 1812"/>
                <a:gd name="T47" fmla="*/ 425 h 1608"/>
                <a:gd name="T48" fmla="*/ 905 w 1812"/>
                <a:gd name="T49" fmla="*/ 412 h 1608"/>
                <a:gd name="T50" fmla="*/ 793 w 1812"/>
                <a:gd name="T51" fmla="*/ 425 h 1608"/>
                <a:gd name="T52" fmla="*/ 689 w 1812"/>
                <a:gd name="T53" fmla="*/ 463 h 1608"/>
                <a:gd name="T54" fmla="*/ 596 w 1812"/>
                <a:gd name="T55" fmla="*/ 521 h 1608"/>
                <a:gd name="T56" fmla="*/ 520 w 1812"/>
                <a:gd name="T57" fmla="*/ 597 h 1608"/>
                <a:gd name="T58" fmla="*/ 462 w 1812"/>
                <a:gd name="T59" fmla="*/ 690 h 1608"/>
                <a:gd name="T60" fmla="*/ 424 w 1812"/>
                <a:gd name="T61" fmla="*/ 793 h 1608"/>
                <a:gd name="T62" fmla="*/ 412 w 1812"/>
                <a:gd name="T63" fmla="*/ 906 h 1608"/>
                <a:gd name="T64" fmla="*/ 424 w 1812"/>
                <a:gd name="T65" fmla="*/ 1020 h 1608"/>
                <a:gd name="T66" fmla="*/ 462 w 1812"/>
                <a:gd name="T67" fmla="*/ 1124 h 1608"/>
                <a:gd name="T68" fmla="*/ 519 w 1812"/>
                <a:gd name="T69" fmla="*/ 1216 h 1608"/>
                <a:gd name="T70" fmla="*/ 470 w 1812"/>
                <a:gd name="T71" fmla="*/ 1556 h 1608"/>
                <a:gd name="T72" fmla="*/ 376 w 1812"/>
                <a:gd name="T73" fmla="*/ 1584 h 1608"/>
                <a:gd name="T74" fmla="*/ 279 w 1812"/>
                <a:gd name="T75" fmla="*/ 1561 h 1608"/>
                <a:gd name="T76" fmla="*/ 184 w 1812"/>
                <a:gd name="T77" fmla="*/ 1455 h 1608"/>
                <a:gd name="T78" fmla="*/ 106 w 1812"/>
                <a:gd name="T79" fmla="*/ 1333 h 1608"/>
                <a:gd name="T80" fmla="*/ 49 w 1812"/>
                <a:gd name="T81" fmla="*/ 1201 h 1608"/>
                <a:gd name="T82" fmla="*/ 13 w 1812"/>
                <a:gd name="T83" fmla="*/ 1057 h 1608"/>
                <a:gd name="T84" fmla="*/ 0 w 1812"/>
                <a:gd name="T85" fmla="*/ 906 h 1608"/>
                <a:gd name="T86" fmla="*/ 15 w 1812"/>
                <a:gd name="T87" fmla="*/ 743 h 1608"/>
                <a:gd name="T88" fmla="*/ 57 w 1812"/>
                <a:gd name="T89" fmla="*/ 590 h 1608"/>
                <a:gd name="T90" fmla="*/ 124 w 1812"/>
                <a:gd name="T91" fmla="*/ 449 h 1608"/>
                <a:gd name="T92" fmla="*/ 214 w 1812"/>
                <a:gd name="T93" fmla="*/ 322 h 1608"/>
                <a:gd name="T94" fmla="*/ 323 w 1812"/>
                <a:gd name="T95" fmla="*/ 214 h 1608"/>
                <a:gd name="T96" fmla="*/ 449 w 1812"/>
                <a:gd name="T97" fmla="*/ 124 h 1608"/>
                <a:gd name="T98" fmla="*/ 590 w 1812"/>
                <a:gd name="T99" fmla="*/ 57 h 1608"/>
                <a:gd name="T100" fmla="*/ 744 w 1812"/>
                <a:gd name="T101" fmla="*/ 15 h 1608"/>
                <a:gd name="T102" fmla="*/ 906 w 1812"/>
                <a:gd name="T103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12" h="1608">
                  <a:moveTo>
                    <a:pt x="906" y="0"/>
                  </a:moveTo>
                  <a:lnTo>
                    <a:pt x="989" y="4"/>
                  </a:lnTo>
                  <a:lnTo>
                    <a:pt x="1069" y="15"/>
                  </a:lnTo>
                  <a:lnTo>
                    <a:pt x="1147" y="32"/>
                  </a:lnTo>
                  <a:lnTo>
                    <a:pt x="1222" y="57"/>
                  </a:lnTo>
                  <a:lnTo>
                    <a:pt x="1294" y="87"/>
                  </a:lnTo>
                  <a:lnTo>
                    <a:pt x="1363" y="124"/>
                  </a:lnTo>
                  <a:lnTo>
                    <a:pt x="1429" y="167"/>
                  </a:lnTo>
                  <a:lnTo>
                    <a:pt x="1489" y="214"/>
                  </a:lnTo>
                  <a:lnTo>
                    <a:pt x="1547" y="266"/>
                  </a:lnTo>
                  <a:lnTo>
                    <a:pt x="1599" y="324"/>
                  </a:lnTo>
                  <a:lnTo>
                    <a:pt x="1646" y="384"/>
                  </a:lnTo>
                  <a:lnTo>
                    <a:pt x="1688" y="450"/>
                  </a:lnTo>
                  <a:lnTo>
                    <a:pt x="1724" y="519"/>
                  </a:lnTo>
                  <a:lnTo>
                    <a:pt x="1755" y="591"/>
                  </a:lnTo>
                  <a:lnTo>
                    <a:pt x="1779" y="666"/>
                  </a:lnTo>
                  <a:lnTo>
                    <a:pt x="1798" y="745"/>
                  </a:lnTo>
                  <a:lnTo>
                    <a:pt x="1809" y="824"/>
                  </a:lnTo>
                  <a:lnTo>
                    <a:pt x="1812" y="907"/>
                  </a:lnTo>
                  <a:lnTo>
                    <a:pt x="1809" y="981"/>
                  </a:lnTo>
                  <a:lnTo>
                    <a:pt x="1800" y="1053"/>
                  </a:lnTo>
                  <a:lnTo>
                    <a:pt x="1786" y="1124"/>
                  </a:lnTo>
                  <a:lnTo>
                    <a:pt x="1767" y="1191"/>
                  </a:lnTo>
                  <a:lnTo>
                    <a:pt x="1742" y="1258"/>
                  </a:lnTo>
                  <a:lnTo>
                    <a:pt x="1712" y="1321"/>
                  </a:lnTo>
                  <a:lnTo>
                    <a:pt x="1678" y="1382"/>
                  </a:lnTo>
                  <a:lnTo>
                    <a:pt x="1620" y="1375"/>
                  </a:lnTo>
                  <a:lnTo>
                    <a:pt x="1562" y="1373"/>
                  </a:lnTo>
                  <a:lnTo>
                    <a:pt x="1299" y="1373"/>
                  </a:lnTo>
                  <a:lnTo>
                    <a:pt x="1299" y="1194"/>
                  </a:lnTo>
                  <a:lnTo>
                    <a:pt x="1329" y="1152"/>
                  </a:lnTo>
                  <a:lnTo>
                    <a:pt x="1354" y="1107"/>
                  </a:lnTo>
                  <a:lnTo>
                    <a:pt x="1373" y="1059"/>
                  </a:lnTo>
                  <a:lnTo>
                    <a:pt x="1385" y="1010"/>
                  </a:lnTo>
                  <a:lnTo>
                    <a:pt x="1392" y="959"/>
                  </a:lnTo>
                  <a:lnTo>
                    <a:pt x="1396" y="906"/>
                  </a:lnTo>
                  <a:lnTo>
                    <a:pt x="1392" y="849"/>
                  </a:lnTo>
                  <a:lnTo>
                    <a:pt x="1383" y="793"/>
                  </a:lnTo>
                  <a:lnTo>
                    <a:pt x="1367" y="740"/>
                  </a:lnTo>
                  <a:lnTo>
                    <a:pt x="1346" y="690"/>
                  </a:lnTo>
                  <a:lnTo>
                    <a:pt x="1320" y="642"/>
                  </a:lnTo>
                  <a:lnTo>
                    <a:pt x="1288" y="597"/>
                  </a:lnTo>
                  <a:lnTo>
                    <a:pt x="1252" y="557"/>
                  </a:lnTo>
                  <a:lnTo>
                    <a:pt x="1212" y="521"/>
                  </a:lnTo>
                  <a:lnTo>
                    <a:pt x="1169" y="490"/>
                  </a:lnTo>
                  <a:lnTo>
                    <a:pt x="1121" y="463"/>
                  </a:lnTo>
                  <a:lnTo>
                    <a:pt x="1071" y="441"/>
                  </a:lnTo>
                  <a:lnTo>
                    <a:pt x="1018" y="425"/>
                  </a:lnTo>
                  <a:lnTo>
                    <a:pt x="963" y="416"/>
                  </a:lnTo>
                  <a:lnTo>
                    <a:pt x="905" y="412"/>
                  </a:lnTo>
                  <a:lnTo>
                    <a:pt x="848" y="416"/>
                  </a:lnTo>
                  <a:lnTo>
                    <a:pt x="793" y="425"/>
                  </a:lnTo>
                  <a:lnTo>
                    <a:pt x="739" y="441"/>
                  </a:lnTo>
                  <a:lnTo>
                    <a:pt x="689" y="463"/>
                  </a:lnTo>
                  <a:lnTo>
                    <a:pt x="641" y="490"/>
                  </a:lnTo>
                  <a:lnTo>
                    <a:pt x="596" y="521"/>
                  </a:lnTo>
                  <a:lnTo>
                    <a:pt x="557" y="557"/>
                  </a:lnTo>
                  <a:lnTo>
                    <a:pt x="520" y="597"/>
                  </a:lnTo>
                  <a:lnTo>
                    <a:pt x="489" y="642"/>
                  </a:lnTo>
                  <a:lnTo>
                    <a:pt x="462" y="690"/>
                  </a:lnTo>
                  <a:lnTo>
                    <a:pt x="440" y="740"/>
                  </a:lnTo>
                  <a:lnTo>
                    <a:pt x="424" y="793"/>
                  </a:lnTo>
                  <a:lnTo>
                    <a:pt x="414" y="849"/>
                  </a:lnTo>
                  <a:lnTo>
                    <a:pt x="412" y="906"/>
                  </a:lnTo>
                  <a:lnTo>
                    <a:pt x="414" y="963"/>
                  </a:lnTo>
                  <a:lnTo>
                    <a:pt x="424" y="1020"/>
                  </a:lnTo>
                  <a:lnTo>
                    <a:pt x="440" y="1073"/>
                  </a:lnTo>
                  <a:lnTo>
                    <a:pt x="462" y="1124"/>
                  </a:lnTo>
                  <a:lnTo>
                    <a:pt x="488" y="1172"/>
                  </a:lnTo>
                  <a:lnTo>
                    <a:pt x="519" y="1216"/>
                  </a:lnTo>
                  <a:lnTo>
                    <a:pt x="519" y="1552"/>
                  </a:lnTo>
                  <a:lnTo>
                    <a:pt x="470" y="1556"/>
                  </a:lnTo>
                  <a:lnTo>
                    <a:pt x="422" y="1568"/>
                  </a:lnTo>
                  <a:lnTo>
                    <a:pt x="376" y="1584"/>
                  </a:lnTo>
                  <a:lnTo>
                    <a:pt x="332" y="1608"/>
                  </a:lnTo>
                  <a:lnTo>
                    <a:pt x="279" y="1561"/>
                  </a:lnTo>
                  <a:lnTo>
                    <a:pt x="229" y="1510"/>
                  </a:lnTo>
                  <a:lnTo>
                    <a:pt x="184" y="1455"/>
                  </a:lnTo>
                  <a:lnTo>
                    <a:pt x="143" y="1395"/>
                  </a:lnTo>
                  <a:lnTo>
                    <a:pt x="106" y="1333"/>
                  </a:lnTo>
                  <a:lnTo>
                    <a:pt x="75" y="1269"/>
                  </a:lnTo>
                  <a:lnTo>
                    <a:pt x="49" y="1201"/>
                  </a:lnTo>
                  <a:lnTo>
                    <a:pt x="28" y="1129"/>
                  </a:lnTo>
                  <a:lnTo>
                    <a:pt x="13" y="1057"/>
                  </a:lnTo>
                  <a:lnTo>
                    <a:pt x="3" y="983"/>
                  </a:lnTo>
                  <a:lnTo>
                    <a:pt x="0" y="906"/>
                  </a:lnTo>
                  <a:lnTo>
                    <a:pt x="3" y="824"/>
                  </a:lnTo>
                  <a:lnTo>
                    <a:pt x="15" y="743"/>
                  </a:lnTo>
                  <a:lnTo>
                    <a:pt x="33" y="665"/>
                  </a:lnTo>
                  <a:lnTo>
                    <a:pt x="57" y="590"/>
                  </a:lnTo>
                  <a:lnTo>
                    <a:pt x="88" y="518"/>
                  </a:lnTo>
                  <a:lnTo>
                    <a:pt x="124" y="449"/>
                  </a:lnTo>
                  <a:lnTo>
                    <a:pt x="166" y="384"/>
                  </a:lnTo>
                  <a:lnTo>
                    <a:pt x="214" y="322"/>
                  </a:lnTo>
                  <a:lnTo>
                    <a:pt x="265" y="266"/>
                  </a:lnTo>
                  <a:lnTo>
                    <a:pt x="323" y="214"/>
                  </a:lnTo>
                  <a:lnTo>
                    <a:pt x="385" y="166"/>
                  </a:lnTo>
                  <a:lnTo>
                    <a:pt x="449" y="124"/>
                  </a:lnTo>
                  <a:lnTo>
                    <a:pt x="518" y="87"/>
                  </a:lnTo>
                  <a:lnTo>
                    <a:pt x="590" y="57"/>
                  </a:lnTo>
                  <a:lnTo>
                    <a:pt x="665" y="32"/>
                  </a:lnTo>
                  <a:lnTo>
                    <a:pt x="744" y="15"/>
                  </a:lnTo>
                  <a:lnTo>
                    <a:pt x="824" y="4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0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Freeform 680"/>
            <p:cNvSpPr>
              <a:spLocks/>
            </p:cNvSpPr>
            <p:nvPr/>
          </p:nvSpPr>
          <p:spPr bwMode="auto">
            <a:xfrm>
              <a:off x="1985" y="2539"/>
              <a:ext cx="843" cy="820"/>
            </a:xfrm>
            <a:custGeom>
              <a:avLst/>
              <a:gdLst>
                <a:gd name="T0" fmla="*/ 1907 w 3373"/>
                <a:gd name="T1" fmla="*/ 14 h 3280"/>
                <a:gd name="T2" fmla="*/ 2219 w 3373"/>
                <a:gd name="T3" fmla="*/ 86 h 3280"/>
                <a:gd name="T4" fmla="*/ 2508 w 3373"/>
                <a:gd name="T5" fmla="*/ 213 h 3280"/>
                <a:gd name="T6" fmla="*/ 2764 w 3373"/>
                <a:gd name="T7" fmla="*/ 390 h 3280"/>
                <a:gd name="T8" fmla="*/ 2983 w 3373"/>
                <a:gd name="T9" fmla="*/ 610 h 3280"/>
                <a:gd name="T10" fmla="*/ 3160 w 3373"/>
                <a:gd name="T11" fmla="*/ 867 h 3280"/>
                <a:gd name="T12" fmla="*/ 3287 w 3373"/>
                <a:gd name="T13" fmla="*/ 1155 h 3280"/>
                <a:gd name="T14" fmla="*/ 3359 w 3373"/>
                <a:gd name="T15" fmla="*/ 1468 h 3280"/>
                <a:gd name="T16" fmla="*/ 3369 w 3373"/>
                <a:gd name="T17" fmla="*/ 1797 h 3280"/>
                <a:gd name="T18" fmla="*/ 3320 w 3373"/>
                <a:gd name="T19" fmla="*/ 2111 h 3280"/>
                <a:gd name="T20" fmla="*/ 3215 w 3373"/>
                <a:gd name="T21" fmla="*/ 2404 h 3280"/>
                <a:gd name="T22" fmla="*/ 3058 w 3373"/>
                <a:gd name="T23" fmla="*/ 2668 h 3280"/>
                <a:gd name="T24" fmla="*/ 2927 w 3373"/>
                <a:gd name="T25" fmla="*/ 2770 h 3280"/>
                <a:gd name="T26" fmla="*/ 2930 w 3373"/>
                <a:gd name="T27" fmla="*/ 2758 h 3280"/>
                <a:gd name="T28" fmla="*/ 2933 w 3373"/>
                <a:gd name="T29" fmla="*/ 2741 h 3280"/>
                <a:gd name="T30" fmla="*/ 2903 w 3373"/>
                <a:gd name="T31" fmla="*/ 2555 h 3280"/>
                <a:gd name="T32" fmla="*/ 2819 w 3373"/>
                <a:gd name="T33" fmla="*/ 2393 h 3280"/>
                <a:gd name="T34" fmla="*/ 2858 w 3373"/>
                <a:gd name="T35" fmla="*/ 2196 h 3280"/>
                <a:gd name="T36" fmla="*/ 2937 w 3373"/>
                <a:gd name="T37" fmla="*/ 1951 h 3280"/>
                <a:gd name="T38" fmla="*/ 2964 w 3373"/>
                <a:gd name="T39" fmla="*/ 1688 h 3280"/>
                <a:gd name="T40" fmla="*/ 2933 w 3373"/>
                <a:gd name="T41" fmla="*/ 1409 h 3280"/>
                <a:gd name="T42" fmla="*/ 2844 w 3373"/>
                <a:gd name="T43" fmla="*/ 1151 h 3280"/>
                <a:gd name="T44" fmla="*/ 2706 w 3373"/>
                <a:gd name="T45" fmla="*/ 921 h 3280"/>
                <a:gd name="T46" fmla="*/ 2524 w 3373"/>
                <a:gd name="T47" fmla="*/ 725 h 3280"/>
                <a:gd name="T48" fmla="*/ 2305 w 3373"/>
                <a:gd name="T49" fmla="*/ 572 h 3280"/>
                <a:gd name="T50" fmla="*/ 2056 w 3373"/>
                <a:gd name="T51" fmla="*/ 466 h 3280"/>
                <a:gd name="T52" fmla="*/ 1783 w 3373"/>
                <a:gd name="T53" fmla="*/ 415 h 3280"/>
                <a:gd name="T54" fmla="*/ 1500 w 3373"/>
                <a:gd name="T55" fmla="*/ 426 h 3280"/>
                <a:gd name="T56" fmla="*/ 1234 w 3373"/>
                <a:gd name="T57" fmla="*/ 496 h 3280"/>
                <a:gd name="T58" fmla="*/ 994 w 3373"/>
                <a:gd name="T59" fmla="*/ 618 h 3280"/>
                <a:gd name="T60" fmla="*/ 787 w 3373"/>
                <a:gd name="T61" fmla="*/ 786 h 3280"/>
                <a:gd name="T62" fmla="*/ 618 w 3373"/>
                <a:gd name="T63" fmla="*/ 993 h 3280"/>
                <a:gd name="T64" fmla="*/ 497 w 3373"/>
                <a:gd name="T65" fmla="*/ 1234 h 3280"/>
                <a:gd name="T66" fmla="*/ 427 w 3373"/>
                <a:gd name="T67" fmla="*/ 1500 h 3280"/>
                <a:gd name="T68" fmla="*/ 416 w 3373"/>
                <a:gd name="T69" fmla="*/ 1784 h 3280"/>
                <a:gd name="T70" fmla="*/ 467 w 3373"/>
                <a:gd name="T71" fmla="*/ 2057 h 3280"/>
                <a:gd name="T72" fmla="*/ 573 w 3373"/>
                <a:gd name="T73" fmla="*/ 2307 h 3280"/>
                <a:gd name="T74" fmla="*/ 727 w 3373"/>
                <a:gd name="T75" fmla="*/ 2526 h 3280"/>
                <a:gd name="T76" fmla="*/ 922 w 3373"/>
                <a:gd name="T77" fmla="*/ 2708 h 3280"/>
                <a:gd name="T78" fmla="*/ 932 w 3373"/>
                <a:gd name="T79" fmla="*/ 2848 h 3280"/>
                <a:gd name="T80" fmla="*/ 1127 w 3373"/>
                <a:gd name="T81" fmla="*/ 3280 h 3280"/>
                <a:gd name="T82" fmla="*/ 845 w 3373"/>
                <a:gd name="T83" fmla="*/ 3150 h 3280"/>
                <a:gd name="T84" fmla="*/ 594 w 3373"/>
                <a:gd name="T85" fmla="*/ 2974 h 3280"/>
                <a:gd name="T86" fmla="*/ 380 w 3373"/>
                <a:gd name="T87" fmla="*/ 2754 h 3280"/>
                <a:gd name="T88" fmla="*/ 208 w 3373"/>
                <a:gd name="T89" fmla="*/ 2499 h 3280"/>
                <a:gd name="T90" fmla="*/ 84 w 3373"/>
                <a:gd name="T91" fmla="*/ 2214 h 3280"/>
                <a:gd name="T92" fmla="*/ 14 w 3373"/>
                <a:gd name="T93" fmla="*/ 1904 h 3280"/>
                <a:gd name="T94" fmla="*/ 3 w 3373"/>
                <a:gd name="T95" fmla="*/ 1577 h 3280"/>
                <a:gd name="T96" fmla="*/ 56 w 3373"/>
                <a:gd name="T97" fmla="*/ 1256 h 3280"/>
                <a:gd name="T98" fmla="*/ 165 w 3373"/>
                <a:gd name="T99" fmla="*/ 959 h 3280"/>
                <a:gd name="T100" fmla="*/ 326 w 3373"/>
                <a:gd name="T101" fmla="*/ 691 h 3280"/>
                <a:gd name="T102" fmla="*/ 532 w 3373"/>
                <a:gd name="T103" fmla="*/ 459 h 3280"/>
                <a:gd name="T104" fmla="*/ 776 w 3373"/>
                <a:gd name="T105" fmla="*/ 267 h 3280"/>
                <a:gd name="T106" fmla="*/ 1054 w 3373"/>
                <a:gd name="T107" fmla="*/ 123 h 3280"/>
                <a:gd name="T108" fmla="*/ 1361 w 3373"/>
                <a:gd name="T109" fmla="*/ 32 h 3280"/>
                <a:gd name="T110" fmla="*/ 1687 w 3373"/>
                <a:gd name="T111" fmla="*/ 0 h 3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3" h="3280">
                  <a:moveTo>
                    <a:pt x="1687" y="0"/>
                  </a:moveTo>
                  <a:lnTo>
                    <a:pt x="1798" y="4"/>
                  </a:lnTo>
                  <a:lnTo>
                    <a:pt x="1907" y="14"/>
                  </a:lnTo>
                  <a:lnTo>
                    <a:pt x="2013" y="32"/>
                  </a:lnTo>
                  <a:lnTo>
                    <a:pt x="2117" y="55"/>
                  </a:lnTo>
                  <a:lnTo>
                    <a:pt x="2219" y="86"/>
                  </a:lnTo>
                  <a:lnTo>
                    <a:pt x="2318" y="123"/>
                  </a:lnTo>
                  <a:lnTo>
                    <a:pt x="2414" y="165"/>
                  </a:lnTo>
                  <a:lnTo>
                    <a:pt x="2508" y="213"/>
                  </a:lnTo>
                  <a:lnTo>
                    <a:pt x="2597" y="267"/>
                  </a:lnTo>
                  <a:lnTo>
                    <a:pt x="2682" y="325"/>
                  </a:lnTo>
                  <a:lnTo>
                    <a:pt x="2764" y="390"/>
                  </a:lnTo>
                  <a:lnTo>
                    <a:pt x="2842" y="459"/>
                  </a:lnTo>
                  <a:lnTo>
                    <a:pt x="2915" y="532"/>
                  </a:lnTo>
                  <a:lnTo>
                    <a:pt x="2983" y="610"/>
                  </a:lnTo>
                  <a:lnTo>
                    <a:pt x="3048" y="691"/>
                  </a:lnTo>
                  <a:lnTo>
                    <a:pt x="3106" y="777"/>
                  </a:lnTo>
                  <a:lnTo>
                    <a:pt x="3160" y="867"/>
                  </a:lnTo>
                  <a:lnTo>
                    <a:pt x="3208" y="959"/>
                  </a:lnTo>
                  <a:lnTo>
                    <a:pt x="3250" y="1056"/>
                  </a:lnTo>
                  <a:lnTo>
                    <a:pt x="3287" y="1155"/>
                  </a:lnTo>
                  <a:lnTo>
                    <a:pt x="3317" y="1256"/>
                  </a:lnTo>
                  <a:lnTo>
                    <a:pt x="3341" y="1362"/>
                  </a:lnTo>
                  <a:lnTo>
                    <a:pt x="3359" y="1468"/>
                  </a:lnTo>
                  <a:lnTo>
                    <a:pt x="3369" y="1577"/>
                  </a:lnTo>
                  <a:lnTo>
                    <a:pt x="3373" y="1688"/>
                  </a:lnTo>
                  <a:lnTo>
                    <a:pt x="3369" y="1797"/>
                  </a:lnTo>
                  <a:lnTo>
                    <a:pt x="3360" y="1903"/>
                  </a:lnTo>
                  <a:lnTo>
                    <a:pt x="3342" y="2009"/>
                  </a:lnTo>
                  <a:lnTo>
                    <a:pt x="3320" y="2111"/>
                  </a:lnTo>
                  <a:lnTo>
                    <a:pt x="3291" y="2212"/>
                  </a:lnTo>
                  <a:lnTo>
                    <a:pt x="3256" y="2309"/>
                  </a:lnTo>
                  <a:lnTo>
                    <a:pt x="3215" y="2404"/>
                  </a:lnTo>
                  <a:lnTo>
                    <a:pt x="3168" y="2495"/>
                  </a:lnTo>
                  <a:lnTo>
                    <a:pt x="3116" y="2584"/>
                  </a:lnTo>
                  <a:lnTo>
                    <a:pt x="3058" y="2668"/>
                  </a:lnTo>
                  <a:lnTo>
                    <a:pt x="2995" y="2750"/>
                  </a:lnTo>
                  <a:lnTo>
                    <a:pt x="2927" y="2827"/>
                  </a:lnTo>
                  <a:lnTo>
                    <a:pt x="2927" y="2770"/>
                  </a:lnTo>
                  <a:lnTo>
                    <a:pt x="2927" y="2765"/>
                  </a:lnTo>
                  <a:lnTo>
                    <a:pt x="2930" y="2762"/>
                  </a:lnTo>
                  <a:lnTo>
                    <a:pt x="2930" y="2758"/>
                  </a:lnTo>
                  <a:lnTo>
                    <a:pt x="2931" y="2752"/>
                  </a:lnTo>
                  <a:lnTo>
                    <a:pt x="2932" y="2747"/>
                  </a:lnTo>
                  <a:lnTo>
                    <a:pt x="2933" y="2741"/>
                  </a:lnTo>
                  <a:lnTo>
                    <a:pt x="2930" y="2676"/>
                  </a:lnTo>
                  <a:lnTo>
                    <a:pt x="2919" y="2614"/>
                  </a:lnTo>
                  <a:lnTo>
                    <a:pt x="2903" y="2555"/>
                  </a:lnTo>
                  <a:lnTo>
                    <a:pt x="2881" y="2497"/>
                  </a:lnTo>
                  <a:lnTo>
                    <a:pt x="2853" y="2444"/>
                  </a:lnTo>
                  <a:lnTo>
                    <a:pt x="2819" y="2393"/>
                  </a:lnTo>
                  <a:lnTo>
                    <a:pt x="2780" y="2345"/>
                  </a:lnTo>
                  <a:lnTo>
                    <a:pt x="2822" y="2273"/>
                  </a:lnTo>
                  <a:lnTo>
                    <a:pt x="2858" y="2196"/>
                  </a:lnTo>
                  <a:lnTo>
                    <a:pt x="2890" y="2117"/>
                  </a:lnTo>
                  <a:lnTo>
                    <a:pt x="2916" y="2035"/>
                  </a:lnTo>
                  <a:lnTo>
                    <a:pt x="2937" y="1951"/>
                  </a:lnTo>
                  <a:lnTo>
                    <a:pt x="2951" y="1866"/>
                  </a:lnTo>
                  <a:lnTo>
                    <a:pt x="2960" y="1778"/>
                  </a:lnTo>
                  <a:lnTo>
                    <a:pt x="2964" y="1688"/>
                  </a:lnTo>
                  <a:lnTo>
                    <a:pt x="2960" y="1593"/>
                  </a:lnTo>
                  <a:lnTo>
                    <a:pt x="2950" y="1500"/>
                  </a:lnTo>
                  <a:lnTo>
                    <a:pt x="2933" y="1409"/>
                  </a:lnTo>
                  <a:lnTo>
                    <a:pt x="2910" y="1320"/>
                  </a:lnTo>
                  <a:lnTo>
                    <a:pt x="2881" y="1234"/>
                  </a:lnTo>
                  <a:lnTo>
                    <a:pt x="2844" y="1151"/>
                  </a:lnTo>
                  <a:lnTo>
                    <a:pt x="2805" y="1070"/>
                  </a:lnTo>
                  <a:lnTo>
                    <a:pt x="2758" y="993"/>
                  </a:lnTo>
                  <a:lnTo>
                    <a:pt x="2706" y="921"/>
                  </a:lnTo>
                  <a:lnTo>
                    <a:pt x="2650" y="852"/>
                  </a:lnTo>
                  <a:lnTo>
                    <a:pt x="2589" y="786"/>
                  </a:lnTo>
                  <a:lnTo>
                    <a:pt x="2524" y="725"/>
                  </a:lnTo>
                  <a:lnTo>
                    <a:pt x="2455" y="669"/>
                  </a:lnTo>
                  <a:lnTo>
                    <a:pt x="2383" y="618"/>
                  </a:lnTo>
                  <a:lnTo>
                    <a:pt x="2305" y="572"/>
                  </a:lnTo>
                  <a:lnTo>
                    <a:pt x="2226" y="531"/>
                  </a:lnTo>
                  <a:lnTo>
                    <a:pt x="2142" y="496"/>
                  </a:lnTo>
                  <a:lnTo>
                    <a:pt x="2056" y="466"/>
                  </a:lnTo>
                  <a:lnTo>
                    <a:pt x="1968" y="442"/>
                  </a:lnTo>
                  <a:lnTo>
                    <a:pt x="1876" y="426"/>
                  </a:lnTo>
                  <a:lnTo>
                    <a:pt x="1783" y="415"/>
                  </a:lnTo>
                  <a:lnTo>
                    <a:pt x="1688" y="412"/>
                  </a:lnTo>
                  <a:lnTo>
                    <a:pt x="1593" y="415"/>
                  </a:lnTo>
                  <a:lnTo>
                    <a:pt x="1500" y="426"/>
                  </a:lnTo>
                  <a:lnTo>
                    <a:pt x="1409" y="442"/>
                  </a:lnTo>
                  <a:lnTo>
                    <a:pt x="1320" y="466"/>
                  </a:lnTo>
                  <a:lnTo>
                    <a:pt x="1234" y="496"/>
                  </a:lnTo>
                  <a:lnTo>
                    <a:pt x="1151" y="531"/>
                  </a:lnTo>
                  <a:lnTo>
                    <a:pt x="1071" y="572"/>
                  </a:lnTo>
                  <a:lnTo>
                    <a:pt x="994" y="618"/>
                  </a:lnTo>
                  <a:lnTo>
                    <a:pt x="921" y="669"/>
                  </a:lnTo>
                  <a:lnTo>
                    <a:pt x="852" y="725"/>
                  </a:lnTo>
                  <a:lnTo>
                    <a:pt x="787" y="786"/>
                  </a:lnTo>
                  <a:lnTo>
                    <a:pt x="726" y="852"/>
                  </a:lnTo>
                  <a:lnTo>
                    <a:pt x="670" y="921"/>
                  </a:lnTo>
                  <a:lnTo>
                    <a:pt x="618" y="993"/>
                  </a:lnTo>
                  <a:lnTo>
                    <a:pt x="573" y="1070"/>
                  </a:lnTo>
                  <a:lnTo>
                    <a:pt x="532" y="1151"/>
                  </a:lnTo>
                  <a:lnTo>
                    <a:pt x="497" y="1234"/>
                  </a:lnTo>
                  <a:lnTo>
                    <a:pt x="466" y="1320"/>
                  </a:lnTo>
                  <a:lnTo>
                    <a:pt x="443" y="1409"/>
                  </a:lnTo>
                  <a:lnTo>
                    <a:pt x="427" y="1500"/>
                  </a:lnTo>
                  <a:lnTo>
                    <a:pt x="416" y="1593"/>
                  </a:lnTo>
                  <a:lnTo>
                    <a:pt x="413" y="1688"/>
                  </a:lnTo>
                  <a:lnTo>
                    <a:pt x="416" y="1784"/>
                  </a:lnTo>
                  <a:lnTo>
                    <a:pt x="427" y="1876"/>
                  </a:lnTo>
                  <a:lnTo>
                    <a:pt x="444" y="1968"/>
                  </a:lnTo>
                  <a:lnTo>
                    <a:pt x="467" y="2057"/>
                  </a:lnTo>
                  <a:lnTo>
                    <a:pt x="497" y="2143"/>
                  </a:lnTo>
                  <a:lnTo>
                    <a:pt x="532" y="2226"/>
                  </a:lnTo>
                  <a:lnTo>
                    <a:pt x="573" y="2307"/>
                  </a:lnTo>
                  <a:lnTo>
                    <a:pt x="619" y="2384"/>
                  </a:lnTo>
                  <a:lnTo>
                    <a:pt x="671" y="2457"/>
                  </a:lnTo>
                  <a:lnTo>
                    <a:pt x="727" y="2526"/>
                  </a:lnTo>
                  <a:lnTo>
                    <a:pt x="788" y="2591"/>
                  </a:lnTo>
                  <a:lnTo>
                    <a:pt x="853" y="2652"/>
                  </a:lnTo>
                  <a:lnTo>
                    <a:pt x="922" y="2708"/>
                  </a:lnTo>
                  <a:lnTo>
                    <a:pt x="921" y="2755"/>
                  </a:lnTo>
                  <a:lnTo>
                    <a:pt x="923" y="2802"/>
                  </a:lnTo>
                  <a:lnTo>
                    <a:pt x="932" y="2848"/>
                  </a:lnTo>
                  <a:lnTo>
                    <a:pt x="945" y="2894"/>
                  </a:lnTo>
                  <a:lnTo>
                    <a:pt x="963" y="2940"/>
                  </a:lnTo>
                  <a:lnTo>
                    <a:pt x="1127" y="3280"/>
                  </a:lnTo>
                  <a:lnTo>
                    <a:pt x="1030" y="3243"/>
                  </a:lnTo>
                  <a:lnTo>
                    <a:pt x="936" y="3199"/>
                  </a:lnTo>
                  <a:lnTo>
                    <a:pt x="845" y="3150"/>
                  </a:lnTo>
                  <a:lnTo>
                    <a:pt x="757" y="3096"/>
                  </a:lnTo>
                  <a:lnTo>
                    <a:pt x="674" y="3037"/>
                  </a:lnTo>
                  <a:lnTo>
                    <a:pt x="594" y="2974"/>
                  </a:lnTo>
                  <a:lnTo>
                    <a:pt x="519" y="2905"/>
                  </a:lnTo>
                  <a:lnTo>
                    <a:pt x="446" y="2831"/>
                  </a:lnTo>
                  <a:lnTo>
                    <a:pt x="380" y="2754"/>
                  </a:lnTo>
                  <a:lnTo>
                    <a:pt x="318" y="2673"/>
                  </a:lnTo>
                  <a:lnTo>
                    <a:pt x="261" y="2588"/>
                  </a:lnTo>
                  <a:lnTo>
                    <a:pt x="208" y="2499"/>
                  </a:lnTo>
                  <a:lnTo>
                    <a:pt x="161" y="2407"/>
                  </a:lnTo>
                  <a:lnTo>
                    <a:pt x="119" y="2312"/>
                  </a:lnTo>
                  <a:lnTo>
                    <a:pt x="84" y="2214"/>
                  </a:lnTo>
                  <a:lnTo>
                    <a:pt x="54" y="2114"/>
                  </a:lnTo>
                  <a:lnTo>
                    <a:pt x="30" y="2010"/>
                  </a:lnTo>
                  <a:lnTo>
                    <a:pt x="14" y="1904"/>
                  </a:lnTo>
                  <a:lnTo>
                    <a:pt x="3" y="1798"/>
                  </a:lnTo>
                  <a:lnTo>
                    <a:pt x="0" y="1688"/>
                  </a:lnTo>
                  <a:lnTo>
                    <a:pt x="3" y="1577"/>
                  </a:lnTo>
                  <a:lnTo>
                    <a:pt x="14" y="1468"/>
                  </a:lnTo>
                  <a:lnTo>
                    <a:pt x="31" y="1362"/>
                  </a:lnTo>
                  <a:lnTo>
                    <a:pt x="56" y="1256"/>
                  </a:lnTo>
                  <a:lnTo>
                    <a:pt x="86" y="1155"/>
                  </a:lnTo>
                  <a:lnTo>
                    <a:pt x="123" y="1056"/>
                  </a:lnTo>
                  <a:lnTo>
                    <a:pt x="165" y="959"/>
                  </a:lnTo>
                  <a:lnTo>
                    <a:pt x="213" y="867"/>
                  </a:lnTo>
                  <a:lnTo>
                    <a:pt x="266" y="777"/>
                  </a:lnTo>
                  <a:lnTo>
                    <a:pt x="326" y="691"/>
                  </a:lnTo>
                  <a:lnTo>
                    <a:pt x="389" y="610"/>
                  </a:lnTo>
                  <a:lnTo>
                    <a:pt x="458" y="532"/>
                  </a:lnTo>
                  <a:lnTo>
                    <a:pt x="532" y="459"/>
                  </a:lnTo>
                  <a:lnTo>
                    <a:pt x="609" y="390"/>
                  </a:lnTo>
                  <a:lnTo>
                    <a:pt x="691" y="325"/>
                  </a:lnTo>
                  <a:lnTo>
                    <a:pt x="776" y="267"/>
                  </a:lnTo>
                  <a:lnTo>
                    <a:pt x="866" y="213"/>
                  </a:lnTo>
                  <a:lnTo>
                    <a:pt x="959" y="165"/>
                  </a:lnTo>
                  <a:lnTo>
                    <a:pt x="1054" y="123"/>
                  </a:lnTo>
                  <a:lnTo>
                    <a:pt x="1154" y="86"/>
                  </a:lnTo>
                  <a:lnTo>
                    <a:pt x="1255" y="55"/>
                  </a:lnTo>
                  <a:lnTo>
                    <a:pt x="1361" y="32"/>
                  </a:lnTo>
                  <a:lnTo>
                    <a:pt x="1467" y="14"/>
                  </a:lnTo>
                  <a:lnTo>
                    <a:pt x="1576" y="4"/>
                  </a:lnTo>
                  <a:lnTo>
                    <a:pt x="1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0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869151" y="1685918"/>
            <a:ext cx="5659272" cy="3721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68889" y="282052"/>
            <a:ext cx="5659272" cy="62324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9" name="Picture Placeholder 13">
            <a:extLst>
              <a:ext uri="{FF2B5EF4-FFF2-40B4-BE49-F238E27FC236}">
                <a16:creationId xmlns:a16="http://schemas.microsoft.com/office/drawing/2014/main" id="{E88ED480-FB5A-4746-89A6-7FE970FDE0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6256" y="1892447"/>
            <a:ext cx="5581889" cy="370513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28575">
            <a:solidFill>
              <a:schemeClr val="bg1"/>
            </a:solidFill>
          </a:ln>
        </p:spPr>
        <p:txBody>
          <a:bodyPr wrap="square" lIns="91374" tIns="45686" rIns="91374" bIns="45686">
            <a:noAutofit/>
          </a:bodyPr>
          <a:lstStyle>
            <a:lvl1pPr marL="218948" algn="r">
              <a:spcBef>
                <a:spcPts val="192"/>
              </a:spcBef>
              <a:buFontTx/>
              <a:buNone/>
              <a:defRPr sz="672" b="1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IMAGE</a:t>
            </a:r>
            <a:br>
              <a:rPr lang="en-US"/>
            </a:br>
            <a:r>
              <a:rPr lang="en-US"/>
              <a:t> PLACEHOLDER</a:t>
            </a:r>
          </a:p>
        </p:txBody>
      </p:sp>
      <p:sp>
        <p:nvSpPr>
          <p:cNvPr id="8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655633" y="621962"/>
            <a:ext cx="4770240" cy="671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lnSpc>
                <a:spcPts val="3200"/>
              </a:lnSpc>
              <a:defRPr sz="2133" b="0" spc="10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371057" y="338877"/>
            <a:ext cx="5768112" cy="45746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r">
              <a:buFontTx/>
              <a:buNone/>
              <a:defRPr sz="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BACKGROUND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495491" y="386635"/>
            <a:ext cx="5546119" cy="3619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МЕСТО ДЛЯ ТЕКСТА (</a:t>
            </a:r>
            <a:r>
              <a:rPr lang="en-US"/>
              <a:t>Tahoma 11PT)</a:t>
            </a:r>
            <a:endParaRPr lang="ru-RU"/>
          </a:p>
        </p:txBody>
      </p:sp>
      <p:sp>
        <p:nvSpPr>
          <p:cNvPr id="15" name="Содержимое 9"/>
          <p:cNvSpPr>
            <a:spLocks noGrp="1"/>
          </p:cNvSpPr>
          <p:nvPr>
            <p:ph sz="quarter" idx="17" hasCustomPrompt="1"/>
          </p:nvPr>
        </p:nvSpPr>
        <p:spPr>
          <a:xfrm>
            <a:off x="439775" y="1711474"/>
            <a:ext cx="5246348" cy="4803057"/>
          </a:xfrm>
          <a:prstGeom prst="rect">
            <a:avLst/>
          </a:prstGeom>
        </p:spPr>
        <p:txBody>
          <a:bodyPr lIns="0" tIns="0"/>
          <a:lstStyle>
            <a:lvl1pPr marL="239163" indent="-239163">
              <a:lnSpc>
                <a:spcPts val="1867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67" spc="40" baseline="0">
                <a:latin typeface="+mn-lt"/>
              </a:defRPr>
            </a:lvl1pPr>
            <a:lvl2pPr marL="478324" indent="-232813" defTabSz="47832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333" spc="40">
                <a:latin typeface="+mn-lt"/>
              </a:defRPr>
            </a:lvl2pPr>
            <a:lvl3pPr marL="717487" indent="-23492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 spc="40">
                <a:latin typeface="+mn-lt"/>
              </a:defRPr>
            </a:lvl3pPr>
            <a:lvl4pPr marL="836010" indent="-120640" defTabSz="3361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40" baseline="0">
                <a:latin typeface="+mn-lt"/>
              </a:defRPr>
            </a:lvl4pPr>
            <a:lvl5pPr marL="1683017" indent="-363838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11pt)</a:t>
            </a:r>
            <a:endParaRPr lang="en-US"/>
          </a:p>
          <a:p>
            <a:pPr lvl="1"/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10pt)</a:t>
            </a:r>
          </a:p>
          <a:p>
            <a:pPr lvl="2"/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9pt)</a:t>
            </a:r>
            <a:endParaRPr lang="en-US"/>
          </a:p>
          <a:p>
            <a:pPr lvl="3"/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8pt)</a:t>
            </a:r>
          </a:p>
        </p:txBody>
      </p:sp>
    </p:spTree>
    <p:extLst>
      <p:ext uri="{BB962C8B-B14F-4D97-AF65-F5344CB8AC3E}">
        <p14:creationId xmlns:p14="http://schemas.microsoft.com/office/powerpoint/2010/main" val="3930765637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 _ Rul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13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Shape"/>
          <p:cNvSpPr/>
          <p:nvPr userDrawn="1"/>
        </p:nvSpPr>
        <p:spPr>
          <a:xfrm>
            <a:off x="293352" y="445292"/>
            <a:ext cx="1298477" cy="1298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>
              <a:lumMod val="95000"/>
              <a:alpha val="12000"/>
            </a:schemeClr>
          </a:solidFill>
          <a:ln w="12700">
            <a:miter lim="400000"/>
          </a:ln>
        </p:spPr>
        <p:txBody>
          <a:bodyPr lIns="22860" tIns="22860" rIns="22860" bIns="22860" anchor="ctr"/>
          <a:lstStyle/>
          <a:p>
            <a:pPr marL="0" marR="0" lvl="0" indent="0" algn="l" defTabSz="21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kumimoji="0" sz="54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Tahoma"/>
              <a:cs typeface="Arial"/>
              <a:sym typeface="Arial"/>
            </a:endParaRPr>
          </a:p>
        </p:txBody>
      </p:sp>
      <p:sp>
        <p:nvSpPr>
          <p:cNvPr id="6" name="Текст 7"/>
          <p:cNvSpPr txBox="1">
            <a:spLocks/>
          </p:cNvSpPr>
          <p:nvPr userDrawn="1"/>
        </p:nvSpPr>
        <p:spPr>
          <a:xfrm>
            <a:off x="927356" y="471976"/>
            <a:ext cx="8026469" cy="1335325"/>
          </a:xfrm>
          <a:prstGeom prst="rect">
            <a:avLst/>
          </a:prstGeom>
        </p:spPr>
        <p:txBody>
          <a:bodyPr lIns="0" tIns="0" rIns="0" anchor="ctr" anchorCtr="0">
            <a:noAutofit/>
          </a:bodyPr>
          <a:lstStyle/>
          <a:p>
            <a:pPr marL="4233" marR="0" lvl="0" indent="-4233" algn="l" defTabSz="12190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67" b="0" i="0" u="none" strike="noStrike" kern="1200" cap="none" spc="1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ПРАВИЛА ВЕБИНАРА</a:t>
            </a:r>
            <a:endParaRPr kumimoji="0" lang="en-US" sz="2667" b="0" i="0" u="none" strike="noStrike" kern="0" cap="none" spc="107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Shape"/>
          <p:cNvSpPr/>
          <p:nvPr userDrawn="1"/>
        </p:nvSpPr>
        <p:spPr>
          <a:xfrm>
            <a:off x="8716516" y="2935707"/>
            <a:ext cx="601373" cy="546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2860" tIns="22860" rIns="22860" bIns="22860" anchor="ctr"/>
          <a:lstStyle/>
          <a:p>
            <a:pPr marL="0" marR="0" lvl="0" indent="0" algn="l" defTabSz="21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Tahoma"/>
              <a:cs typeface="Arial"/>
              <a:sym typeface="Arial"/>
            </a:endParaRPr>
          </a:p>
        </p:txBody>
      </p:sp>
      <p:sp>
        <p:nvSpPr>
          <p:cNvPr id="8" name="Прямоугольник 30"/>
          <p:cNvSpPr>
            <a:spLocks noChangeArrowheads="1"/>
          </p:cNvSpPr>
          <p:nvPr userDrawn="1"/>
        </p:nvSpPr>
        <p:spPr bwMode="auto">
          <a:xfrm>
            <a:off x="9410585" y="2875562"/>
            <a:ext cx="2296536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ТЕХНИЧЕСКИЕ ВОПРОСЫ</a:t>
            </a:r>
          </a:p>
        </p:txBody>
      </p:sp>
      <p:sp>
        <p:nvSpPr>
          <p:cNvPr id="9" name="Прямоугольник 31"/>
          <p:cNvSpPr>
            <a:spLocks noChangeArrowheads="1"/>
          </p:cNvSpPr>
          <p:nvPr userDrawn="1"/>
        </p:nvSpPr>
        <p:spPr bwMode="auto">
          <a:xfrm>
            <a:off x="5486077" y="3019221"/>
            <a:ext cx="2463243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ВОПРОСЫ</a:t>
            </a:r>
          </a:p>
        </p:txBody>
      </p:sp>
      <p:sp>
        <p:nvSpPr>
          <p:cNvPr id="10" name="Прямоугольник 32"/>
          <p:cNvSpPr>
            <a:spLocks noChangeArrowheads="1"/>
          </p:cNvSpPr>
          <p:nvPr userDrawn="1"/>
        </p:nvSpPr>
        <p:spPr bwMode="auto">
          <a:xfrm>
            <a:off x="1480437" y="3019221"/>
            <a:ext cx="2118089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ВРЕМЯ</a:t>
            </a:r>
          </a:p>
        </p:txBody>
      </p:sp>
      <p:sp>
        <p:nvSpPr>
          <p:cNvPr id="11" name="Прямоугольник 27"/>
          <p:cNvSpPr>
            <a:spLocks noChangeArrowheads="1"/>
          </p:cNvSpPr>
          <p:nvPr userDrawn="1"/>
        </p:nvSpPr>
        <p:spPr bwMode="auto">
          <a:xfrm>
            <a:off x="4692539" y="3978397"/>
            <a:ext cx="3044999" cy="152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Вопросы ведущему можно задавать </a:t>
            </a:r>
            <a:r>
              <a:rPr kumimoji="0" lang="en-US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/>
            </a:r>
            <a:br>
              <a:rPr kumimoji="0" lang="en-US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 «общем чате» </a:t>
            </a:r>
            <a:r>
              <a:rPr kumimoji="0" lang="en-US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/>
            </a:r>
            <a:br>
              <a:rPr kumimoji="0" lang="en-US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 течение всего </a:t>
            </a:r>
            <a:r>
              <a:rPr kumimoji="0" lang="ru-RU" sz="1867" b="0" i="0" u="none" strike="noStrike" kern="1200" cap="none" spc="4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вебинара</a:t>
            </a:r>
            <a:endParaRPr kumimoji="0" lang="ru-RU" sz="1867" b="0" i="0" u="none" strike="noStrike" kern="1200" cap="none" spc="4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Прямоугольник 27"/>
          <p:cNvSpPr>
            <a:spLocks noChangeArrowheads="1"/>
          </p:cNvSpPr>
          <p:nvPr userDrawn="1"/>
        </p:nvSpPr>
        <p:spPr bwMode="auto">
          <a:xfrm>
            <a:off x="8716518" y="3978398"/>
            <a:ext cx="2965111" cy="155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Если есть технические вопросы – пишите </a:t>
            </a:r>
            <a:br>
              <a:rPr kumimoji="0" lang="ru-RU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 «общий чат»</a:t>
            </a:r>
          </a:p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4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4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Прямоугольник 27"/>
          <p:cNvSpPr>
            <a:spLocks noChangeArrowheads="1"/>
          </p:cNvSpPr>
          <p:nvPr userDrawn="1"/>
        </p:nvSpPr>
        <p:spPr bwMode="auto">
          <a:xfrm>
            <a:off x="738509" y="3978396"/>
            <a:ext cx="3007435" cy="9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802268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 11:00 до 12:00 </a:t>
            </a:r>
            <a:r>
              <a:rPr kumimoji="0" lang="en-US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/>
            </a:r>
            <a:br>
              <a:rPr kumimoji="0" lang="en-US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1867" b="0" i="0" u="none" strike="noStrike" kern="1200" cap="none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(по Московскому времени)</a:t>
            </a:r>
          </a:p>
        </p:txBody>
      </p:sp>
      <p:sp>
        <p:nvSpPr>
          <p:cNvPr id="14" name="Shape"/>
          <p:cNvSpPr/>
          <p:nvPr userDrawn="1"/>
        </p:nvSpPr>
        <p:spPr>
          <a:xfrm>
            <a:off x="4692540" y="2908972"/>
            <a:ext cx="660219" cy="60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2860" tIns="22860" rIns="22860" bIns="22860" anchor="ctr"/>
          <a:lstStyle/>
          <a:p>
            <a:pPr marL="0" marR="0" lvl="0" indent="0" algn="l" defTabSz="21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Tahoma"/>
              <a:ea typeface="Arial"/>
              <a:cs typeface="Arial"/>
              <a:sym typeface="Arial"/>
            </a:endParaRPr>
          </a:p>
        </p:txBody>
      </p:sp>
      <p:grpSp>
        <p:nvGrpSpPr>
          <p:cNvPr id="15" name="Group 953"/>
          <p:cNvGrpSpPr/>
          <p:nvPr userDrawn="1"/>
        </p:nvGrpSpPr>
        <p:grpSpPr>
          <a:xfrm>
            <a:off x="672321" y="2862104"/>
            <a:ext cx="742841" cy="693897"/>
            <a:chOff x="2295326" y="533400"/>
            <a:chExt cx="1184476" cy="110643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Freeform 1402"/>
            <p:cNvSpPr>
              <a:spLocks/>
            </p:cNvSpPr>
            <p:nvPr/>
          </p:nvSpPr>
          <p:spPr bwMode="auto">
            <a:xfrm>
              <a:off x="3046795" y="686966"/>
              <a:ext cx="187553" cy="378881"/>
            </a:xfrm>
            <a:custGeom>
              <a:avLst/>
              <a:gdLst>
                <a:gd name="T0" fmla="*/ 147 w 594"/>
                <a:gd name="T1" fmla="*/ 0 h 1206"/>
                <a:gd name="T2" fmla="*/ 173 w 594"/>
                <a:gd name="T3" fmla="*/ 3 h 1206"/>
                <a:gd name="T4" fmla="*/ 199 w 594"/>
                <a:gd name="T5" fmla="*/ 12 h 1206"/>
                <a:gd name="T6" fmla="*/ 219 w 594"/>
                <a:gd name="T7" fmla="*/ 27 h 1206"/>
                <a:gd name="T8" fmla="*/ 235 w 594"/>
                <a:gd name="T9" fmla="*/ 46 h 1206"/>
                <a:gd name="T10" fmla="*/ 246 w 594"/>
                <a:gd name="T11" fmla="*/ 69 h 1206"/>
                <a:gd name="T12" fmla="*/ 252 w 594"/>
                <a:gd name="T13" fmla="*/ 96 h 1206"/>
                <a:gd name="T14" fmla="*/ 290 w 594"/>
                <a:gd name="T15" fmla="*/ 676 h 1206"/>
                <a:gd name="T16" fmla="*/ 292 w 594"/>
                <a:gd name="T17" fmla="*/ 694 h 1206"/>
                <a:gd name="T18" fmla="*/ 299 w 594"/>
                <a:gd name="T19" fmla="*/ 710 h 1206"/>
                <a:gd name="T20" fmla="*/ 308 w 594"/>
                <a:gd name="T21" fmla="*/ 724 h 1206"/>
                <a:gd name="T22" fmla="*/ 567 w 594"/>
                <a:gd name="T23" fmla="*/ 1033 h 1206"/>
                <a:gd name="T24" fmla="*/ 568 w 594"/>
                <a:gd name="T25" fmla="*/ 1034 h 1206"/>
                <a:gd name="T26" fmla="*/ 570 w 594"/>
                <a:gd name="T27" fmla="*/ 1035 h 1206"/>
                <a:gd name="T28" fmla="*/ 571 w 594"/>
                <a:gd name="T29" fmla="*/ 1037 h 1206"/>
                <a:gd name="T30" fmla="*/ 572 w 594"/>
                <a:gd name="T31" fmla="*/ 1038 h 1206"/>
                <a:gd name="T32" fmla="*/ 583 w 594"/>
                <a:gd name="T33" fmla="*/ 1057 h 1206"/>
                <a:gd name="T34" fmla="*/ 590 w 594"/>
                <a:gd name="T35" fmla="*/ 1077 h 1206"/>
                <a:gd name="T36" fmla="*/ 594 w 594"/>
                <a:gd name="T37" fmla="*/ 1097 h 1206"/>
                <a:gd name="T38" fmla="*/ 592 w 594"/>
                <a:gd name="T39" fmla="*/ 1119 h 1206"/>
                <a:gd name="T40" fmla="*/ 587 w 594"/>
                <a:gd name="T41" fmla="*/ 1140 h 1206"/>
                <a:gd name="T42" fmla="*/ 576 w 594"/>
                <a:gd name="T43" fmla="*/ 1158 h 1206"/>
                <a:gd name="T44" fmla="*/ 563 w 594"/>
                <a:gd name="T45" fmla="*/ 1176 h 1206"/>
                <a:gd name="T46" fmla="*/ 544 w 594"/>
                <a:gd name="T47" fmla="*/ 1190 h 1206"/>
                <a:gd name="T48" fmla="*/ 525 w 594"/>
                <a:gd name="T49" fmla="*/ 1200 h 1206"/>
                <a:gd name="T50" fmla="*/ 503 w 594"/>
                <a:gd name="T51" fmla="*/ 1206 h 1206"/>
                <a:gd name="T52" fmla="*/ 482 w 594"/>
                <a:gd name="T53" fmla="*/ 1206 h 1206"/>
                <a:gd name="T54" fmla="*/ 460 w 594"/>
                <a:gd name="T55" fmla="*/ 1202 h 1206"/>
                <a:gd name="T56" fmla="*/ 439 w 594"/>
                <a:gd name="T57" fmla="*/ 1194 h 1206"/>
                <a:gd name="T58" fmla="*/ 420 w 594"/>
                <a:gd name="T59" fmla="*/ 1181 h 1206"/>
                <a:gd name="T60" fmla="*/ 63 w 594"/>
                <a:gd name="T61" fmla="*/ 881 h 1206"/>
                <a:gd name="T62" fmla="*/ 43 w 594"/>
                <a:gd name="T63" fmla="*/ 864 h 1206"/>
                <a:gd name="T64" fmla="*/ 24 w 594"/>
                <a:gd name="T65" fmla="*/ 841 h 1206"/>
                <a:gd name="T66" fmla="*/ 10 w 594"/>
                <a:gd name="T67" fmla="*/ 815 h 1206"/>
                <a:gd name="T68" fmla="*/ 2 w 594"/>
                <a:gd name="T69" fmla="*/ 786 h 1206"/>
                <a:gd name="T70" fmla="*/ 0 w 594"/>
                <a:gd name="T71" fmla="*/ 758 h 1206"/>
                <a:gd name="T72" fmla="*/ 0 w 594"/>
                <a:gd name="T73" fmla="*/ 751 h 1206"/>
                <a:gd name="T74" fmla="*/ 0 w 594"/>
                <a:gd name="T75" fmla="*/ 747 h 1206"/>
                <a:gd name="T76" fmla="*/ 0 w 594"/>
                <a:gd name="T77" fmla="*/ 743 h 1206"/>
                <a:gd name="T78" fmla="*/ 1 w 594"/>
                <a:gd name="T79" fmla="*/ 738 h 1206"/>
                <a:gd name="T80" fmla="*/ 42 w 594"/>
                <a:gd name="T81" fmla="*/ 100 h 1206"/>
                <a:gd name="T82" fmla="*/ 43 w 594"/>
                <a:gd name="T83" fmla="*/ 97 h 1206"/>
                <a:gd name="T84" fmla="*/ 43 w 594"/>
                <a:gd name="T85" fmla="*/ 93 h 1206"/>
                <a:gd name="T86" fmla="*/ 43 w 594"/>
                <a:gd name="T87" fmla="*/ 92 h 1206"/>
                <a:gd name="T88" fmla="*/ 49 w 594"/>
                <a:gd name="T89" fmla="*/ 67 h 1206"/>
                <a:gd name="T90" fmla="*/ 60 w 594"/>
                <a:gd name="T91" fmla="*/ 45 h 1206"/>
                <a:gd name="T92" fmla="*/ 77 w 594"/>
                <a:gd name="T93" fmla="*/ 27 h 1206"/>
                <a:gd name="T94" fmla="*/ 98 w 594"/>
                <a:gd name="T95" fmla="*/ 12 h 1206"/>
                <a:gd name="T96" fmla="*/ 121 w 594"/>
                <a:gd name="T97" fmla="*/ 3 h 1206"/>
                <a:gd name="T98" fmla="*/ 147 w 594"/>
                <a:gd name="T99" fmla="*/ 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4" h="1206">
                  <a:moveTo>
                    <a:pt x="147" y="0"/>
                  </a:moveTo>
                  <a:lnTo>
                    <a:pt x="173" y="3"/>
                  </a:lnTo>
                  <a:lnTo>
                    <a:pt x="199" y="12"/>
                  </a:lnTo>
                  <a:lnTo>
                    <a:pt x="219" y="27"/>
                  </a:lnTo>
                  <a:lnTo>
                    <a:pt x="235" y="46"/>
                  </a:lnTo>
                  <a:lnTo>
                    <a:pt x="246" y="69"/>
                  </a:lnTo>
                  <a:lnTo>
                    <a:pt x="252" y="96"/>
                  </a:lnTo>
                  <a:lnTo>
                    <a:pt x="290" y="676"/>
                  </a:lnTo>
                  <a:lnTo>
                    <a:pt x="292" y="694"/>
                  </a:lnTo>
                  <a:lnTo>
                    <a:pt x="299" y="710"/>
                  </a:lnTo>
                  <a:lnTo>
                    <a:pt x="308" y="724"/>
                  </a:lnTo>
                  <a:lnTo>
                    <a:pt x="567" y="1033"/>
                  </a:lnTo>
                  <a:lnTo>
                    <a:pt x="568" y="1034"/>
                  </a:lnTo>
                  <a:lnTo>
                    <a:pt x="570" y="1035"/>
                  </a:lnTo>
                  <a:lnTo>
                    <a:pt x="571" y="1037"/>
                  </a:lnTo>
                  <a:lnTo>
                    <a:pt x="572" y="1038"/>
                  </a:lnTo>
                  <a:lnTo>
                    <a:pt x="583" y="1057"/>
                  </a:lnTo>
                  <a:lnTo>
                    <a:pt x="590" y="1077"/>
                  </a:lnTo>
                  <a:lnTo>
                    <a:pt x="594" y="1097"/>
                  </a:lnTo>
                  <a:lnTo>
                    <a:pt x="592" y="1119"/>
                  </a:lnTo>
                  <a:lnTo>
                    <a:pt x="587" y="1140"/>
                  </a:lnTo>
                  <a:lnTo>
                    <a:pt x="576" y="1158"/>
                  </a:lnTo>
                  <a:lnTo>
                    <a:pt x="563" y="1176"/>
                  </a:lnTo>
                  <a:lnTo>
                    <a:pt x="544" y="1190"/>
                  </a:lnTo>
                  <a:lnTo>
                    <a:pt x="525" y="1200"/>
                  </a:lnTo>
                  <a:lnTo>
                    <a:pt x="503" y="1206"/>
                  </a:lnTo>
                  <a:lnTo>
                    <a:pt x="482" y="1206"/>
                  </a:lnTo>
                  <a:lnTo>
                    <a:pt x="460" y="1202"/>
                  </a:lnTo>
                  <a:lnTo>
                    <a:pt x="439" y="1194"/>
                  </a:lnTo>
                  <a:lnTo>
                    <a:pt x="420" y="1181"/>
                  </a:lnTo>
                  <a:lnTo>
                    <a:pt x="63" y="881"/>
                  </a:lnTo>
                  <a:lnTo>
                    <a:pt x="43" y="864"/>
                  </a:lnTo>
                  <a:lnTo>
                    <a:pt x="24" y="841"/>
                  </a:lnTo>
                  <a:lnTo>
                    <a:pt x="10" y="815"/>
                  </a:lnTo>
                  <a:lnTo>
                    <a:pt x="2" y="786"/>
                  </a:lnTo>
                  <a:lnTo>
                    <a:pt x="0" y="758"/>
                  </a:lnTo>
                  <a:lnTo>
                    <a:pt x="0" y="751"/>
                  </a:lnTo>
                  <a:lnTo>
                    <a:pt x="0" y="747"/>
                  </a:lnTo>
                  <a:lnTo>
                    <a:pt x="0" y="743"/>
                  </a:lnTo>
                  <a:lnTo>
                    <a:pt x="1" y="738"/>
                  </a:lnTo>
                  <a:lnTo>
                    <a:pt x="42" y="100"/>
                  </a:lnTo>
                  <a:lnTo>
                    <a:pt x="43" y="97"/>
                  </a:lnTo>
                  <a:lnTo>
                    <a:pt x="43" y="93"/>
                  </a:lnTo>
                  <a:lnTo>
                    <a:pt x="43" y="92"/>
                  </a:lnTo>
                  <a:lnTo>
                    <a:pt x="49" y="67"/>
                  </a:lnTo>
                  <a:lnTo>
                    <a:pt x="60" y="45"/>
                  </a:lnTo>
                  <a:lnTo>
                    <a:pt x="77" y="27"/>
                  </a:lnTo>
                  <a:lnTo>
                    <a:pt x="98" y="12"/>
                  </a:lnTo>
                  <a:lnTo>
                    <a:pt x="121" y="3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7145" tIns="17145" rIns="17145" bIns="17145" anchor="ctr"/>
            <a:lstStyle/>
            <a:p>
              <a:pPr marL="0" marR="0" lvl="0" indent="0" algn="l" defTabSz="219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Freeform 1403"/>
            <p:cNvSpPr>
              <a:spLocks/>
            </p:cNvSpPr>
            <p:nvPr/>
          </p:nvSpPr>
          <p:spPr bwMode="auto">
            <a:xfrm>
              <a:off x="2733368" y="533400"/>
              <a:ext cx="746434" cy="765314"/>
            </a:xfrm>
            <a:custGeom>
              <a:avLst/>
              <a:gdLst>
                <a:gd name="T0" fmla="*/ 1246 w 2374"/>
                <a:gd name="T1" fmla="*/ 3 h 2432"/>
                <a:gd name="T2" fmla="*/ 1421 w 2374"/>
                <a:gd name="T3" fmla="*/ 29 h 2432"/>
                <a:gd name="T4" fmla="*/ 1588 w 2374"/>
                <a:gd name="T5" fmla="*/ 80 h 2432"/>
                <a:gd name="T6" fmla="*/ 1745 w 2374"/>
                <a:gd name="T7" fmla="*/ 152 h 2432"/>
                <a:gd name="T8" fmla="*/ 1887 w 2374"/>
                <a:gd name="T9" fmla="*/ 245 h 2432"/>
                <a:gd name="T10" fmla="*/ 2016 w 2374"/>
                <a:gd name="T11" fmla="*/ 357 h 2432"/>
                <a:gd name="T12" fmla="*/ 2128 w 2374"/>
                <a:gd name="T13" fmla="*/ 486 h 2432"/>
                <a:gd name="T14" fmla="*/ 2221 w 2374"/>
                <a:gd name="T15" fmla="*/ 630 h 2432"/>
                <a:gd name="T16" fmla="*/ 2294 w 2374"/>
                <a:gd name="T17" fmla="*/ 785 h 2432"/>
                <a:gd name="T18" fmla="*/ 2344 w 2374"/>
                <a:gd name="T19" fmla="*/ 953 h 2432"/>
                <a:gd name="T20" fmla="*/ 2370 w 2374"/>
                <a:gd name="T21" fmla="*/ 1129 h 2432"/>
                <a:gd name="T22" fmla="*/ 2370 w 2374"/>
                <a:gd name="T23" fmla="*/ 1313 h 2432"/>
                <a:gd name="T24" fmla="*/ 2343 w 2374"/>
                <a:gd name="T25" fmla="*/ 1493 h 2432"/>
                <a:gd name="T26" fmla="*/ 2292 w 2374"/>
                <a:gd name="T27" fmla="*/ 1663 h 2432"/>
                <a:gd name="T28" fmla="*/ 2215 w 2374"/>
                <a:gd name="T29" fmla="*/ 1821 h 2432"/>
                <a:gd name="T30" fmla="*/ 2119 w 2374"/>
                <a:gd name="T31" fmla="*/ 1966 h 2432"/>
                <a:gd name="T32" fmla="*/ 2003 w 2374"/>
                <a:gd name="T33" fmla="*/ 2095 h 2432"/>
                <a:gd name="T34" fmla="*/ 1870 w 2374"/>
                <a:gd name="T35" fmla="*/ 2208 h 2432"/>
                <a:gd name="T36" fmla="*/ 1722 w 2374"/>
                <a:gd name="T37" fmla="*/ 2300 h 2432"/>
                <a:gd name="T38" fmla="*/ 1561 w 2374"/>
                <a:gd name="T39" fmla="*/ 2371 h 2432"/>
                <a:gd name="T40" fmla="*/ 1388 w 2374"/>
                <a:gd name="T41" fmla="*/ 2418 h 2432"/>
                <a:gd name="T42" fmla="*/ 1303 w 2374"/>
                <a:gd name="T43" fmla="*/ 2364 h 2432"/>
                <a:gd name="T44" fmla="*/ 1302 w 2374"/>
                <a:gd name="T45" fmla="*/ 2204 h 2432"/>
                <a:gd name="T46" fmla="*/ 1369 w 2374"/>
                <a:gd name="T47" fmla="*/ 2100 h 2432"/>
                <a:gd name="T48" fmla="*/ 1513 w 2374"/>
                <a:gd name="T49" fmla="*/ 2052 h 2432"/>
                <a:gd name="T50" fmla="*/ 1644 w 2374"/>
                <a:gd name="T51" fmla="*/ 1982 h 2432"/>
                <a:gd name="T52" fmla="*/ 1762 w 2374"/>
                <a:gd name="T53" fmla="*/ 1892 h 2432"/>
                <a:gd name="T54" fmla="*/ 1863 w 2374"/>
                <a:gd name="T55" fmla="*/ 1783 h 2432"/>
                <a:gd name="T56" fmla="*/ 1946 w 2374"/>
                <a:gd name="T57" fmla="*/ 1660 h 2432"/>
                <a:gd name="T58" fmla="*/ 2007 w 2374"/>
                <a:gd name="T59" fmla="*/ 1524 h 2432"/>
                <a:gd name="T60" fmla="*/ 2046 w 2374"/>
                <a:gd name="T61" fmla="*/ 1376 h 2432"/>
                <a:gd name="T62" fmla="*/ 2060 w 2374"/>
                <a:gd name="T63" fmla="*/ 1220 h 2432"/>
                <a:gd name="T64" fmla="*/ 2046 w 2374"/>
                <a:gd name="T65" fmla="*/ 1065 h 2432"/>
                <a:gd name="T66" fmla="*/ 2008 w 2374"/>
                <a:gd name="T67" fmla="*/ 920 h 2432"/>
                <a:gd name="T68" fmla="*/ 1948 w 2374"/>
                <a:gd name="T69" fmla="*/ 784 h 2432"/>
                <a:gd name="T70" fmla="*/ 1867 w 2374"/>
                <a:gd name="T71" fmla="*/ 662 h 2432"/>
                <a:gd name="T72" fmla="*/ 1767 w 2374"/>
                <a:gd name="T73" fmla="*/ 554 h 2432"/>
                <a:gd name="T74" fmla="*/ 1652 w 2374"/>
                <a:gd name="T75" fmla="*/ 464 h 2432"/>
                <a:gd name="T76" fmla="*/ 1523 w 2374"/>
                <a:gd name="T77" fmla="*/ 393 h 2432"/>
                <a:gd name="T78" fmla="*/ 1383 w 2374"/>
                <a:gd name="T79" fmla="*/ 343 h 2432"/>
                <a:gd name="T80" fmla="*/ 1232 w 2374"/>
                <a:gd name="T81" fmla="*/ 317 h 2432"/>
                <a:gd name="T82" fmla="*/ 1073 w 2374"/>
                <a:gd name="T83" fmla="*/ 317 h 2432"/>
                <a:gd name="T84" fmla="*/ 916 w 2374"/>
                <a:gd name="T85" fmla="*/ 346 h 2432"/>
                <a:gd name="T86" fmla="*/ 769 w 2374"/>
                <a:gd name="T87" fmla="*/ 400 h 2432"/>
                <a:gd name="T88" fmla="*/ 637 w 2374"/>
                <a:gd name="T89" fmla="*/ 478 h 2432"/>
                <a:gd name="T90" fmla="*/ 519 w 2374"/>
                <a:gd name="T91" fmla="*/ 576 h 2432"/>
                <a:gd name="T92" fmla="*/ 419 w 2374"/>
                <a:gd name="T93" fmla="*/ 692 h 2432"/>
                <a:gd name="T94" fmla="*/ 340 w 2374"/>
                <a:gd name="T95" fmla="*/ 825 h 2432"/>
                <a:gd name="T96" fmla="*/ 234 w 2374"/>
                <a:gd name="T97" fmla="*/ 873 h 2432"/>
                <a:gd name="T98" fmla="*/ 80 w 2374"/>
                <a:gd name="T99" fmla="*/ 838 h 2432"/>
                <a:gd name="T100" fmla="*/ 32 w 2374"/>
                <a:gd name="T101" fmla="*/ 743 h 2432"/>
                <a:gd name="T102" fmla="*/ 113 w 2374"/>
                <a:gd name="T103" fmla="*/ 586 h 2432"/>
                <a:gd name="T104" fmla="*/ 216 w 2374"/>
                <a:gd name="T105" fmla="*/ 443 h 2432"/>
                <a:gd name="T106" fmla="*/ 337 w 2374"/>
                <a:gd name="T107" fmla="*/ 316 h 2432"/>
                <a:gd name="T108" fmla="*/ 474 w 2374"/>
                <a:gd name="T109" fmla="*/ 208 h 2432"/>
                <a:gd name="T110" fmla="*/ 627 w 2374"/>
                <a:gd name="T111" fmla="*/ 120 h 2432"/>
                <a:gd name="T112" fmla="*/ 792 w 2374"/>
                <a:gd name="T113" fmla="*/ 54 h 2432"/>
                <a:gd name="T114" fmla="*/ 969 w 2374"/>
                <a:gd name="T115" fmla="*/ 13 h 2432"/>
                <a:gd name="T116" fmla="*/ 1154 w 2374"/>
                <a:gd name="T117" fmla="*/ 0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4" h="2432">
                  <a:moveTo>
                    <a:pt x="1154" y="0"/>
                  </a:moveTo>
                  <a:lnTo>
                    <a:pt x="1246" y="3"/>
                  </a:lnTo>
                  <a:lnTo>
                    <a:pt x="1335" y="12"/>
                  </a:lnTo>
                  <a:lnTo>
                    <a:pt x="1421" y="29"/>
                  </a:lnTo>
                  <a:lnTo>
                    <a:pt x="1506" y="51"/>
                  </a:lnTo>
                  <a:lnTo>
                    <a:pt x="1588" y="80"/>
                  </a:lnTo>
                  <a:lnTo>
                    <a:pt x="1668" y="113"/>
                  </a:lnTo>
                  <a:lnTo>
                    <a:pt x="1745" y="152"/>
                  </a:lnTo>
                  <a:lnTo>
                    <a:pt x="1818" y="196"/>
                  </a:lnTo>
                  <a:lnTo>
                    <a:pt x="1887" y="245"/>
                  </a:lnTo>
                  <a:lnTo>
                    <a:pt x="1954" y="299"/>
                  </a:lnTo>
                  <a:lnTo>
                    <a:pt x="2016" y="357"/>
                  </a:lnTo>
                  <a:lnTo>
                    <a:pt x="2075" y="419"/>
                  </a:lnTo>
                  <a:lnTo>
                    <a:pt x="2128" y="486"/>
                  </a:lnTo>
                  <a:lnTo>
                    <a:pt x="2177" y="555"/>
                  </a:lnTo>
                  <a:lnTo>
                    <a:pt x="2221" y="630"/>
                  </a:lnTo>
                  <a:lnTo>
                    <a:pt x="2261" y="706"/>
                  </a:lnTo>
                  <a:lnTo>
                    <a:pt x="2294" y="785"/>
                  </a:lnTo>
                  <a:lnTo>
                    <a:pt x="2322" y="867"/>
                  </a:lnTo>
                  <a:lnTo>
                    <a:pt x="2344" y="953"/>
                  </a:lnTo>
                  <a:lnTo>
                    <a:pt x="2361" y="1040"/>
                  </a:lnTo>
                  <a:lnTo>
                    <a:pt x="2370" y="1129"/>
                  </a:lnTo>
                  <a:lnTo>
                    <a:pt x="2374" y="1220"/>
                  </a:lnTo>
                  <a:lnTo>
                    <a:pt x="2370" y="1313"/>
                  </a:lnTo>
                  <a:lnTo>
                    <a:pt x="2360" y="1404"/>
                  </a:lnTo>
                  <a:lnTo>
                    <a:pt x="2343" y="1493"/>
                  </a:lnTo>
                  <a:lnTo>
                    <a:pt x="2320" y="1579"/>
                  </a:lnTo>
                  <a:lnTo>
                    <a:pt x="2292" y="1663"/>
                  </a:lnTo>
                  <a:lnTo>
                    <a:pt x="2256" y="1743"/>
                  </a:lnTo>
                  <a:lnTo>
                    <a:pt x="2215" y="1821"/>
                  </a:lnTo>
                  <a:lnTo>
                    <a:pt x="2169" y="1895"/>
                  </a:lnTo>
                  <a:lnTo>
                    <a:pt x="2119" y="1966"/>
                  </a:lnTo>
                  <a:lnTo>
                    <a:pt x="2063" y="2034"/>
                  </a:lnTo>
                  <a:lnTo>
                    <a:pt x="2003" y="2095"/>
                  </a:lnTo>
                  <a:lnTo>
                    <a:pt x="1939" y="2154"/>
                  </a:lnTo>
                  <a:lnTo>
                    <a:pt x="1870" y="2208"/>
                  </a:lnTo>
                  <a:lnTo>
                    <a:pt x="1797" y="2257"/>
                  </a:lnTo>
                  <a:lnTo>
                    <a:pt x="1722" y="2300"/>
                  </a:lnTo>
                  <a:lnTo>
                    <a:pt x="1643" y="2338"/>
                  </a:lnTo>
                  <a:lnTo>
                    <a:pt x="1561" y="2371"/>
                  </a:lnTo>
                  <a:lnTo>
                    <a:pt x="1475" y="2397"/>
                  </a:lnTo>
                  <a:lnTo>
                    <a:pt x="1388" y="2418"/>
                  </a:lnTo>
                  <a:lnTo>
                    <a:pt x="1298" y="2432"/>
                  </a:lnTo>
                  <a:lnTo>
                    <a:pt x="1303" y="2364"/>
                  </a:lnTo>
                  <a:lnTo>
                    <a:pt x="1305" y="2294"/>
                  </a:lnTo>
                  <a:lnTo>
                    <a:pt x="1302" y="2204"/>
                  </a:lnTo>
                  <a:lnTo>
                    <a:pt x="1294" y="2116"/>
                  </a:lnTo>
                  <a:lnTo>
                    <a:pt x="1369" y="2100"/>
                  </a:lnTo>
                  <a:lnTo>
                    <a:pt x="1442" y="2079"/>
                  </a:lnTo>
                  <a:lnTo>
                    <a:pt x="1513" y="2052"/>
                  </a:lnTo>
                  <a:lnTo>
                    <a:pt x="1580" y="2020"/>
                  </a:lnTo>
                  <a:lnTo>
                    <a:pt x="1644" y="1982"/>
                  </a:lnTo>
                  <a:lnTo>
                    <a:pt x="1705" y="1939"/>
                  </a:lnTo>
                  <a:lnTo>
                    <a:pt x="1762" y="1892"/>
                  </a:lnTo>
                  <a:lnTo>
                    <a:pt x="1814" y="1839"/>
                  </a:lnTo>
                  <a:lnTo>
                    <a:pt x="1863" y="1783"/>
                  </a:lnTo>
                  <a:lnTo>
                    <a:pt x="1907" y="1724"/>
                  </a:lnTo>
                  <a:lnTo>
                    <a:pt x="1946" y="1660"/>
                  </a:lnTo>
                  <a:lnTo>
                    <a:pt x="1979" y="1593"/>
                  </a:lnTo>
                  <a:lnTo>
                    <a:pt x="2007" y="1524"/>
                  </a:lnTo>
                  <a:lnTo>
                    <a:pt x="2030" y="1451"/>
                  </a:lnTo>
                  <a:lnTo>
                    <a:pt x="2046" y="1376"/>
                  </a:lnTo>
                  <a:lnTo>
                    <a:pt x="2056" y="1298"/>
                  </a:lnTo>
                  <a:lnTo>
                    <a:pt x="2060" y="1220"/>
                  </a:lnTo>
                  <a:lnTo>
                    <a:pt x="2056" y="1142"/>
                  </a:lnTo>
                  <a:lnTo>
                    <a:pt x="2046" y="1065"/>
                  </a:lnTo>
                  <a:lnTo>
                    <a:pt x="2030" y="992"/>
                  </a:lnTo>
                  <a:lnTo>
                    <a:pt x="2008" y="920"/>
                  </a:lnTo>
                  <a:lnTo>
                    <a:pt x="1981" y="850"/>
                  </a:lnTo>
                  <a:lnTo>
                    <a:pt x="1948" y="784"/>
                  </a:lnTo>
                  <a:lnTo>
                    <a:pt x="1910" y="721"/>
                  </a:lnTo>
                  <a:lnTo>
                    <a:pt x="1867" y="662"/>
                  </a:lnTo>
                  <a:lnTo>
                    <a:pt x="1820" y="606"/>
                  </a:lnTo>
                  <a:lnTo>
                    <a:pt x="1767" y="554"/>
                  </a:lnTo>
                  <a:lnTo>
                    <a:pt x="1711" y="506"/>
                  </a:lnTo>
                  <a:lnTo>
                    <a:pt x="1652" y="464"/>
                  </a:lnTo>
                  <a:lnTo>
                    <a:pt x="1589" y="425"/>
                  </a:lnTo>
                  <a:lnTo>
                    <a:pt x="1523" y="393"/>
                  </a:lnTo>
                  <a:lnTo>
                    <a:pt x="1455" y="364"/>
                  </a:lnTo>
                  <a:lnTo>
                    <a:pt x="1383" y="343"/>
                  </a:lnTo>
                  <a:lnTo>
                    <a:pt x="1308" y="327"/>
                  </a:lnTo>
                  <a:lnTo>
                    <a:pt x="1232" y="317"/>
                  </a:lnTo>
                  <a:lnTo>
                    <a:pt x="1154" y="314"/>
                  </a:lnTo>
                  <a:lnTo>
                    <a:pt x="1073" y="317"/>
                  </a:lnTo>
                  <a:lnTo>
                    <a:pt x="993" y="328"/>
                  </a:lnTo>
                  <a:lnTo>
                    <a:pt x="916" y="346"/>
                  </a:lnTo>
                  <a:lnTo>
                    <a:pt x="841" y="370"/>
                  </a:lnTo>
                  <a:lnTo>
                    <a:pt x="769" y="400"/>
                  </a:lnTo>
                  <a:lnTo>
                    <a:pt x="701" y="436"/>
                  </a:lnTo>
                  <a:lnTo>
                    <a:pt x="637" y="478"/>
                  </a:lnTo>
                  <a:lnTo>
                    <a:pt x="575" y="524"/>
                  </a:lnTo>
                  <a:lnTo>
                    <a:pt x="519" y="576"/>
                  </a:lnTo>
                  <a:lnTo>
                    <a:pt x="467" y="632"/>
                  </a:lnTo>
                  <a:lnTo>
                    <a:pt x="419" y="692"/>
                  </a:lnTo>
                  <a:lnTo>
                    <a:pt x="377" y="757"/>
                  </a:lnTo>
                  <a:lnTo>
                    <a:pt x="340" y="825"/>
                  </a:lnTo>
                  <a:lnTo>
                    <a:pt x="309" y="896"/>
                  </a:lnTo>
                  <a:lnTo>
                    <a:pt x="234" y="873"/>
                  </a:lnTo>
                  <a:lnTo>
                    <a:pt x="157" y="853"/>
                  </a:lnTo>
                  <a:lnTo>
                    <a:pt x="80" y="838"/>
                  </a:lnTo>
                  <a:lnTo>
                    <a:pt x="0" y="826"/>
                  </a:lnTo>
                  <a:lnTo>
                    <a:pt x="32" y="743"/>
                  </a:lnTo>
                  <a:lnTo>
                    <a:pt x="70" y="663"/>
                  </a:lnTo>
                  <a:lnTo>
                    <a:pt x="113" y="586"/>
                  </a:lnTo>
                  <a:lnTo>
                    <a:pt x="162" y="512"/>
                  </a:lnTo>
                  <a:lnTo>
                    <a:pt x="216" y="443"/>
                  </a:lnTo>
                  <a:lnTo>
                    <a:pt x="274" y="377"/>
                  </a:lnTo>
                  <a:lnTo>
                    <a:pt x="337" y="316"/>
                  </a:lnTo>
                  <a:lnTo>
                    <a:pt x="403" y="259"/>
                  </a:lnTo>
                  <a:lnTo>
                    <a:pt x="474" y="208"/>
                  </a:lnTo>
                  <a:lnTo>
                    <a:pt x="549" y="161"/>
                  </a:lnTo>
                  <a:lnTo>
                    <a:pt x="627" y="120"/>
                  </a:lnTo>
                  <a:lnTo>
                    <a:pt x="709" y="84"/>
                  </a:lnTo>
                  <a:lnTo>
                    <a:pt x="792" y="54"/>
                  </a:lnTo>
                  <a:lnTo>
                    <a:pt x="880" y="30"/>
                  </a:lnTo>
                  <a:lnTo>
                    <a:pt x="969" y="13"/>
                  </a:lnTo>
                  <a:lnTo>
                    <a:pt x="1061" y="3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7145" tIns="17145" rIns="17145" bIns="17145" anchor="ctr"/>
            <a:lstStyle/>
            <a:p>
              <a:pPr marL="0" marR="0" lvl="0" indent="0" algn="l" defTabSz="219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Freeform 1404"/>
            <p:cNvSpPr>
              <a:spLocks noEditPoints="1"/>
            </p:cNvSpPr>
            <p:nvPr/>
          </p:nvSpPr>
          <p:spPr bwMode="auto">
            <a:xfrm>
              <a:off x="2295326" y="870742"/>
              <a:ext cx="767832" cy="769091"/>
            </a:xfrm>
            <a:custGeom>
              <a:avLst/>
              <a:gdLst>
                <a:gd name="T0" fmla="*/ 1036 w 2439"/>
                <a:gd name="T1" fmla="*/ 724 h 2445"/>
                <a:gd name="T2" fmla="*/ 846 w 2439"/>
                <a:gd name="T3" fmla="*/ 845 h 2445"/>
                <a:gd name="T4" fmla="*/ 724 w 2439"/>
                <a:gd name="T5" fmla="*/ 1034 h 2445"/>
                <a:gd name="T6" fmla="*/ 691 w 2439"/>
                <a:gd name="T7" fmla="*/ 1248 h 2445"/>
                <a:gd name="T8" fmla="*/ 746 w 2439"/>
                <a:gd name="T9" fmla="*/ 1459 h 2445"/>
                <a:gd name="T10" fmla="*/ 887 w 2439"/>
                <a:gd name="T11" fmla="*/ 1636 h 2445"/>
                <a:gd name="T12" fmla="*/ 1085 w 2439"/>
                <a:gd name="T13" fmla="*/ 1736 h 2445"/>
                <a:gd name="T14" fmla="*/ 1301 w 2439"/>
                <a:gd name="T15" fmla="*/ 1748 h 2445"/>
                <a:gd name="T16" fmla="*/ 1506 w 2439"/>
                <a:gd name="T17" fmla="*/ 1671 h 2445"/>
                <a:gd name="T18" fmla="*/ 1667 w 2439"/>
                <a:gd name="T19" fmla="*/ 1511 h 2445"/>
                <a:gd name="T20" fmla="*/ 1745 w 2439"/>
                <a:gd name="T21" fmla="*/ 1306 h 2445"/>
                <a:gd name="T22" fmla="*/ 1734 w 2439"/>
                <a:gd name="T23" fmla="*/ 1089 h 2445"/>
                <a:gd name="T24" fmla="*/ 1636 w 2439"/>
                <a:gd name="T25" fmla="*/ 891 h 2445"/>
                <a:gd name="T26" fmla="*/ 1460 w 2439"/>
                <a:gd name="T27" fmla="*/ 748 h 2445"/>
                <a:gd name="T28" fmla="*/ 1249 w 2439"/>
                <a:gd name="T29" fmla="*/ 692 h 2445"/>
                <a:gd name="T30" fmla="*/ 1327 w 2439"/>
                <a:gd name="T31" fmla="*/ 4 h 2445"/>
                <a:gd name="T32" fmla="*/ 1395 w 2439"/>
                <a:gd name="T33" fmla="*/ 60 h 2445"/>
                <a:gd name="T34" fmla="*/ 1482 w 2439"/>
                <a:gd name="T35" fmla="*/ 280 h 2445"/>
                <a:gd name="T36" fmla="*/ 1771 w 2439"/>
                <a:gd name="T37" fmla="*/ 416 h 2445"/>
                <a:gd name="T38" fmla="*/ 1945 w 2439"/>
                <a:gd name="T39" fmla="*/ 276 h 2445"/>
                <a:gd name="T40" fmla="*/ 2028 w 2439"/>
                <a:gd name="T41" fmla="*/ 305 h 2445"/>
                <a:gd name="T42" fmla="*/ 2171 w 2439"/>
                <a:gd name="T43" fmla="*/ 480 h 2445"/>
                <a:gd name="T44" fmla="*/ 2140 w 2439"/>
                <a:gd name="T45" fmla="*/ 564 h 2445"/>
                <a:gd name="T46" fmla="*/ 2124 w 2439"/>
                <a:gd name="T47" fmla="*/ 853 h 2445"/>
                <a:gd name="T48" fmla="*/ 2337 w 2439"/>
                <a:gd name="T49" fmla="*/ 1043 h 2445"/>
                <a:gd name="T50" fmla="*/ 2417 w 2439"/>
                <a:gd name="T51" fmla="*/ 1082 h 2445"/>
                <a:gd name="T52" fmla="*/ 2439 w 2439"/>
                <a:gd name="T53" fmla="*/ 1307 h 2445"/>
                <a:gd name="T54" fmla="*/ 2400 w 2439"/>
                <a:gd name="T55" fmla="*/ 1387 h 2445"/>
                <a:gd name="T56" fmla="*/ 2179 w 2439"/>
                <a:gd name="T57" fmla="*/ 1409 h 2445"/>
                <a:gd name="T58" fmla="*/ 2095 w 2439"/>
                <a:gd name="T59" fmla="*/ 1660 h 2445"/>
                <a:gd name="T60" fmla="*/ 2151 w 2439"/>
                <a:gd name="T61" fmla="*/ 1905 h 2445"/>
                <a:gd name="T62" fmla="*/ 2160 w 2439"/>
                <a:gd name="T63" fmla="*/ 1993 h 2445"/>
                <a:gd name="T64" fmla="*/ 2004 w 2439"/>
                <a:gd name="T65" fmla="*/ 2160 h 2445"/>
                <a:gd name="T66" fmla="*/ 1917 w 2439"/>
                <a:gd name="T67" fmla="*/ 2169 h 2445"/>
                <a:gd name="T68" fmla="*/ 1712 w 2439"/>
                <a:gd name="T69" fmla="*/ 2072 h 2445"/>
                <a:gd name="T70" fmla="*/ 1465 w 2439"/>
                <a:gd name="T71" fmla="*/ 2175 h 2445"/>
                <a:gd name="T72" fmla="*/ 1388 w 2439"/>
                <a:gd name="T73" fmla="*/ 2388 h 2445"/>
                <a:gd name="T74" fmla="*/ 1320 w 2439"/>
                <a:gd name="T75" fmla="*/ 2442 h 2445"/>
                <a:gd name="T76" fmla="*/ 1092 w 2439"/>
                <a:gd name="T77" fmla="*/ 2433 h 2445"/>
                <a:gd name="T78" fmla="*/ 1037 w 2439"/>
                <a:gd name="T79" fmla="*/ 2365 h 2445"/>
                <a:gd name="T80" fmla="*/ 907 w 2439"/>
                <a:gd name="T81" fmla="*/ 2154 h 2445"/>
                <a:gd name="T82" fmla="*/ 666 w 2439"/>
                <a:gd name="T83" fmla="*/ 2034 h 2445"/>
                <a:gd name="T84" fmla="*/ 496 w 2439"/>
                <a:gd name="T85" fmla="*/ 2169 h 2445"/>
                <a:gd name="T86" fmla="*/ 411 w 2439"/>
                <a:gd name="T87" fmla="*/ 2139 h 2445"/>
                <a:gd name="T88" fmla="*/ 269 w 2439"/>
                <a:gd name="T89" fmla="*/ 1964 h 2445"/>
                <a:gd name="T90" fmla="*/ 299 w 2439"/>
                <a:gd name="T91" fmla="*/ 1880 h 2445"/>
                <a:gd name="T92" fmla="*/ 311 w 2439"/>
                <a:gd name="T93" fmla="*/ 1595 h 2445"/>
                <a:gd name="T94" fmla="*/ 103 w 2439"/>
                <a:gd name="T95" fmla="*/ 1402 h 2445"/>
                <a:gd name="T96" fmla="*/ 23 w 2439"/>
                <a:gd name="T97" fmla="*/ 1363 h 2445"/>
                <a:gd name="T98" fmla="*/ 1 w 2439"/>
                <a:gd name="T99" fmla="*/ 1139 h 2445"/>
                <a:gd name="T100" fmla="*/ 40 w 2439"/>
                <a:gd name="T101" fmla="*/ 1059 h 2445"/>
                <a:gd name="T102" fmla="*/ 257 w 2439"/>
                <a:gd name="T103" fmla="*/ 1037 h 2445"/>
                <a:gd name="T104" fmla="*/ 343 w 2439"/>
                <a:gd name="T105" fmla="*/ 786 h 2445"/>
                <a:gd name="T106" fmla="*/ 289 w 2439"/>
                <a:gd name="T107" fmla="*/ 541 h 2445"/>
                <a:gd name="T108" fmla="*/ 280 w 2439"/>
                <a:gd name="T109" fmla="*/ 453 h 2445"/>
                <a:gd name="T110" fmla="*/ 436 w 2439"/>
                <a:gd name="T111" fmla="*/ 286 h 2445"/>
                <a:gd name="T112" fmla="*/ 523 w 2439"/>
                <a:gd name="T113" fmla="*/ 276 h 2445"/>
                <a:gd name="T114" fmla="*/ 730 w 2439"/>
                <a:gd name="T115" fmla="*/ 374 h 2445"/>
                <a:gd name="T116" fmla="*/ 976 w 2439"/>
                <a:gd name="T117" fmla="*/ 275 h 2445"/>
                <a:gd name="T118" fmla="*/ 1052 w 2439"/>
                <a:gd name="T119" fmla="*/ 58 h 2445"/>
                <a:gd name="T120" fmla="*/ 1121 w 2439"/>
                <a:gd name="T121" fmla="*/ 4 h 2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39" h="2445">
                  <a:moveTo>
                    <a:pt x="1195" y="691"/>
                  </a:moveTo>
                  <a:lnTo>
                    <a:pt x="1141" y="696"/>
                  </a:lnTo>
                  <a:lnTo>
                    <a:pt x="1088" y="708"/>
                  </a:lnTo>
                  <a:lnTo>
                    <a:pt x="1036" y="724"/>
                  </a:lnTo>
                  <a:lnTo>
                    <a:pt x="984" y="746"/>
                  </a:lnTo>
                  <a:lnTo>
                    <a:pt x="936" y="773"/>
                  </a:lnTo>
                  <a:lnTo>
                    <a:pt x="889" y="806"/>
                  </a:lnTo>
                  <a:lnTo>
                    <a:pt x="846" y="845"/>
                  </a:lnTo>
                  <a:lnTo>
                    <a:pt x="807" y="889"/>
                  </a:lnTo>
                  <a:lnTo>
                    <a:pt x="774" y="934"/>
                  </a:lnTo>
                  <a:lnTo>
                    <a:pt x="747" y="982"/>
                  </a:lnTo>
                  <a:lnTo>
                    <a:pt x="724" y="1034"/>
                  </a:lnTo>
                  <a:lnTo>
                    <a:pt x="708" y="1085"/>
                  </a:lnTo>
                  <a:lnTo>
                    <a:pt x="697" y="1139"/>
                  </a:lnTo>
                  <a:lnTo>
                    <a:pt x="691" y="1194"/>
                  </a:lnTo>
                  <a:lnTo>
                    <a:pt x="691" y="1248"/>
                  </a:lnTo>
                  <a:lnTo>
                    <a:pt x="695" y="1302"/>
                  </a:lnTo>
                  <a:lnTo>
                    <a:pt x="707" y="1355"/>
                  </a:lnTo>
                  <a:lnTo>
                    <a:pt x="723" y="1408"/>
                  </a:lnTo>
                  <a:lnTo>
                    <a:pt x="746" y="1459"/>
                  </a:lnTo>
                  <a:lnTo>
                    <a:pt x="773" y="1507"/>
                  </a:lnTo>
                  <a:lnTo>
                    <a:pt x="806" y="1554"/>
                  </a:lnTo>
                  <a:lnTo>
                    <a:pt x="844" y="1597"/>
                  </a:lnTo>
                  <a:lnTo>
                    <a:pt x="887" y="1636"/>
                  </a:lnTo>
                  <a:lnTo>
                    <a:pt x="933" y="1669"/>
                  </a:lnTo>
                  <a:lnTo>
                    <a:pt x="982" y="1697"/>
                  </a:lnTo>
                  <a:lnTo>
                    <a:pt x="1032" y="1720"/>
                  </a:lnTo>
                  <a:lnTo>
                    <a:pt x="1085" y="1736"/>
                  </a:lnTo>
                  <a:lnTo>
                    <a:pt x="1137" y="1747"/>
                  </a:lnTo>
                  <a:lnTo>
                    <a:pt x="1192" y="1753"/>
                  </a:lnTo>
                  <a:lnTo>
                    <a:pt x="1246" y="1753"/>
                  </a:lnTo>
                  <a:lnTo>
                    <a:pt x="1301" y="1748"/>
                  </a:lnTo>
                  <a:lnTo>
                    <a:pt x="1354" y="1737"/>
                  </a:lnTo>
                  <a:lnTo>
                    <a:pt x="1407" y="1721"/>
                  </a:lnTo>
                  <a:lnTo>
                    <a:pt x="1457" y="1698"/>
                  </a:lnTo>
                  <a:lnTo>
                    <a:pt x="1506" y="1671"/>
                  </a:lnTo>
                  <a:lnTo>
                    <a:pt x="1552" y="1637"/>
                  </a:lnTo>
                  <a:lnTo>
                    <a:pt x="1595" y="1600"/>
                  </a:lnTo>
                  <a:lnTo>
                    <a:pt x="1634" y="1556"/>
                  </a:lnTo>
                  <a:lnTo>
                    <a:pt x="1667" y="1511"/>
                  </a:lnTo>
                  <a:lnTo>
                    <a:pt x="1694" y="1461"/>
                  </a:lnTo>
                  <a:lnTo>
                    <a:pt x="1717" y="1411"/>
                  </a:lnTo>
                  <a:lnTo>
                    <a:pt x="1733" y="1358"/>
                  </a:lnTo>
                  <a:lnTo>
                    <a:pt x="1745" y="1306"/>
                  </a:lnTo>
                  <a:lnTo>
                    <a:pt x="1750" y="1251"/>
                  </a:lnTo>
                  <a:lnTo>
                    <a:pt x="1750" y="1197"/>
                  </a:lnTo>
                  <a:lnTo>
                    <a:pt x="1746" y="1142"/>
                  </a:lnTo>
                  <a:lnTo>
                    <a:pt x="1734" y="1089"/>
                  </a:lnTo>
                  <a:lnTo>
                    <a:pt x="1718" y="1037"/>
                  </a:lnTo>
                  <a:lnTo>
                    <a:pt x="1697" y="986"/>
                  </a:lnTo>
                  <a:lnTo>
                    <a:pt x="1669" y="937"/>
                  </a:lnTo>
                  <a:lnTo>
                    <a:pt x="1636" y="891"/>
                  </a:lnTo>
                  <a:lnTo>
                    <a:pt x="1597" y="847"/>
                  </a:lnTo>
                  <a:lnTo>
                    <a:pt x="1554" y="808"/>
                  </a:lnTo>
                  <a:lnTo>
                    <a:pt x="1508" y="775"/>
                  </a:lnTo>
                  <a:lnTo>
                    <a:pt x="1460" y="748"/>
                  </a:lnTo>
                  <a:lnTo>
                    <a:pt x="1409" y="725"/>
                  </a:lnTo>
                  <a:lnTo>
                    <a:pt x="1358" y="708"/>
                  </a:lnTo>
                  <a:lnTo>
                    <a:pt x="1304" y="698"/>
                  </a:lnTo>
                  <a:lnTo>
                    <a:pt x="1249" y="692"/>
                  </a:lnTo>
                  <a:lnTo>
                    <a:pt x="1195" y="691"/>
                  </a:lnTo>
                  <a:close/>
                  <a:moveTo>
                    <a:pt x="1145" y="0"/>
                  </a:moveTo>
                  <a:lnTo>
                    <a:pt x="1304" y="1"/>
                  </a:lnTo>
                  <a:lnTo>
                    <a:pt x="1327" y="4"/>
                  </a:lnTo>
                  <a:lnTo>
                    <a:pt x="1348" y="12"/>
                  </a:lnTo>
                  <a:lnTo>
                    <a:pt x="1368" y="24"/>
                  </a:lnTo>
                  <a:lnTo>
                    <a:pt x="1384" y="40"/>
                  </a:lnTo>
                  <a:lnTo>
                    <a:pt x="1395" y="60"/>
                  </a:lnTo>
                  <a:lnTo>
                    <a:pt x="1403" y="81"/>
                  </a:lnTo>
                  <a:lnTo>
                    <a:pt x="1407" y="105"/>
                  </a:lnTo>
                  <a:lnTo>
                    <a:pt x="1406" y="262"/>
                  </a:lnTo>
                  <a:lnTo>
                    <a:pt x="1482" y="280"/>
                  </a:lnTo>
                  <a:lnTo>
                    <a:pt x="1557" y="305"/>
                  </a:lnTo>
                  <a:lnTo>
                    <a:pt x="1631" y="336"/>
                  </a:lnTo>
                  <a:lnTo>
                    <a:pt x="1702" y="373"/>
                  </a:lnTo>
                  <a:lnTo>
                    <a:pt x="1771" y="416"/>
                  </a:lnTo>
                  <a:lnTo>
                    <a:pt x="1883" y="304"/>
                  </a:lnTo>
                  <a:lnTo>
                    <a:pt x="1901" y="291"/>
                  </a:lnTo>
                  <a:lnTo>
                    <a:pt x="1922" y="280"/>
                  </a:lnTo>
                  <a:lnTo>
                    <a:pt x="1945" y="276"/>
                  </a:lnTo>
                  <a:lnTo>
                    <a:pt x="1967" y="276"/>
                  </a:lnTo>
                  <a:lnTo>
                    <a:pt x="1989" y="280"/>
                  </a:lnTo>
                  <a:lnTo>
                    <a:pt x="2010" y="291"/>
                  </a:lnTo>
                  <a:lnTo>
                    <a:pt x="2028" y="305"/>
                  </a:lnTo>
                  <a:lnTo>
                    <a:pt x="2141" y="419"/>
                  </a:lnTo>
                  <a:lnTo>
                    <a:pt x="2156" y="437"/>
                  </a:lnTo>
                  <a:lnTo>
                    <a:pt x="2165" y="457"/>
                  </a:lnTo>
                  <a:lnTo>
                    <a:pt x="2171" y="480"/>
                  </a:lnTo>
                  <a:lnTo>
                    <a:pt x="2169" y="502"/>
                  </a:lnTo>
                  <a:lnTo>
                    <a:pt x="2165" y="525"/>
                  </a:lnTo>
                  <a:lnTo>
                    <a:pt x="2155" y="546"/>
                  </a:lnTo>
                  <a:lnTo>
                    <a:pt x="2140" y="564"/>
                  </a:lnTo>
                  <a:lnTo>
                    <a:pt x="2028" y="676"/>
                  </a:lnTo>
                  <a:lnTo>
                    <a:pt x="2064" y="733"/>
                  </a:lnTo>
                  <a:lnTo>
                    <a:pt x="2096" y="791"/>
                  </a:lnTo>
                  <a:lnTo>
                    <a:pt x="2124" y="853"/>
                  </a:lnTo>
                  <a:lnTo>
                    <a:pt x="2147" y="915"/>
                  </a:lnTo>
                  <a:lnTo>
                    <a:pt x="2165" y="978"/>
                  </a:lnTo>
                  <a:lnTo>
                    <a:pt x="2180" y="1042"/>
                  </a:lnTo>
                  <a:lnTo>
                    <a:pt x="2337" y="1043"/>
                  </a:lnTo>
                  <a:lnTo>
                    <a:pt x="2360" y="1045"/>
                  </a:lnTo>
                  <a:lnTo>
                    <a:pt x="2382" y="1053"/>
                  </a:lnTo>
                  <a:lnTo>
                    <a:pt x="2401" y="1066"/>
                  </a:lnTo>
                  <a:lnTo>
                    <a:pt x="2417" y="1082"/>
                  </a:lnTo>
                  <a:lnTo>
                    <a:pt x="2430" y="1101"/>
                  </a:lnTo>
                  <a:lnTo>
                    <a:pt x="2437" y="1123"/>
                  </a:lnTo>
                  <a:lnTo>
                    <a:pt x="2439" y="1148"/>
                  </a:lnTo>
                  <a:lnTo>
                    <a:pt x="2439" y="1307"/>
                  </a:lnTo>
                  <a:lnTo>
                    <a:pt x="2435" y="1331"/>
                  </a:lnTo>
                  <a:lnTo>
                    <a:pt x="2428" y="1352"/>
                  </a:lnTo>
                  <a:lnTo>
                    <a:pt x="2416" y="1371"/>
                  </a:lnTo>
                  <a:lnTo>
                    <a:pt x="2400" y="1387"/>
                  </a:lnTo>
                  <a:lnTo>
                    <a:pt x="2381" y="1400"/>
                  </a:lnTo>
                  <a:lnTo>
                    <a:pt x="2359" y="1406"/>
                  </a:lnTo>
                  <a:lnTo>
                    <a:pt x="2335" y="1410"/>
                  </a:lnTo>
                  <a:lnTo>
                    <a:pt x="2179" y="1409"/>
                  </a:lnTo>
                  <a:lnTo>
                    <a:pt x="2165" y="1473"/>
                  </a:lnTo>
                  <a:lnTo>
                    <a:pt x="2145" y="1537"/>
                  </a:lnTo>
                  <a:lnTo>
                    <a:pt x="2123" y="1600"/>
                  </a:lnTo>
                  <a:lnTo>
                    <a:pt x="2095" y="1660"/>
                  </a:lnTo>
                  <a:lnTo>
                    <a:pt x="2063" y="1720"/>
                  </a:lnTo>
                  <a:lnTo>
                    <a:pt x="2027" y="1777"/>
                  </a:lnTo>
                  <a:lnTo>
                    <a:pt x="2136" y="1887"/>
                  </a:lnTo>
                  <a:lnTo>
                    <a:pt x="2151" y="1905"/>
                  </a:lnTo>
                  <a:lnTo>
                    <a:pt x="2160" y="1926"/>
                  </a:lnTo>
                  <a:lnTo>
                    <a:pt x="2165" y="1948"/>
                  </a:lnTo>
                  <a:lnTo>
                    <a:pt x="2165" y="1971"/>
                  </a:lnTo>
                  <a:lnTo>
                    <a:pt x="2160" y="1993"/>
                  </a:lnTo>
                  <a:lnTo>
                    <a:pt x="2150" y="2014"/>
                  </a:lnTo>
                  <a:lnTo>
                    <a:pt x="2135" y="2033"/>
                  </a:lnTo>
                  <a:lnTo>
                    <a:pt x="2023" y="2145"/>
                  </a:lnTo>
                  <a:lnTo>
                    <a:pt x="2004" y="2160"/>
                  </a:lnTo>
                  <a:lnTo>
                    <a:pt x="1983" y="2169"/>
                  </a:lnTo>
                  <a:lnTo>
                    <a:pt x="1962" y="2175"/>
                  </a:lnTo>
                  <a:lnTo>
                    <a:pt x="1939" y="2174"/>
                  </a:lnTo>
                  <a:lnTo>
                    <a:pt x="1917" y="2169"/>
                  </a:lnTo>
                  <a:lnTo>
                    <a:pt x="1895" y="2159"/>
                  </a:lnTo>
                  <a:lnTo>
                    <a:pt x="1877" y="2144"/>
                  </a:lnTo>
                  <a:lnTo>
                    <a:pt x="1770" y="2035"/>
                  </a:lnTo>
                  <a:lnTo>
                    <a:pt x="1712" y="2072"/>
                  </a:lnTo>
                  <a:lnTo>
                    <a:pt x="1652" y="2105"/>
                  </a:lnTo>
                  <a:lnTo>
                    <a:pt x="1591" y="2133"/>
                  </a:lnTo>
                  <a:lnTo>
                    <a:pt x="1529" y="2155"/>
                  </a:lnTo>
                  <a:lnTo>
                    <a:pt x="1465" y="2175"/>
                  </a:lnTo>
                  <a:lnTo>
                    <a:pt x="1400" y="2190"/>
                  </a:lnTo>
                  <a:lnTo>
                    <a:pt x="1399" y="2342"/>
                  </a:lnTo>
                  <a:lnTo>
                    <a:pt x="1396" y="2366"/>
                  </a:lnTo>
                  <a:lnTo>
                    <a:pt x="1388" y="2388"/>
                  </a:lnTo>
                  <a:lnTo>
                    <a:pt x="1377" y="2407"/>
                  </a:lnTo>
                  <a:lnTo>
                    <a:pt x="1361" y="2422"/>
                  </a:lnTo>
                  <a:lnTo>
                    <a:pt x="1342" y="2434"/>
                  </a:lnTo>
                  <a:lnTo>
                    <a:pt x="1320" y="2442"/>
                  </a:lnTo>
                  <a:lnTo>
                    <a:pt x="1296" y="2445"/>
                  </a:lnTo>
                  <a:lnTo>
                    <a:pt x="1137" y="2444"/>
                  </a:lnTo>
                  <a:lnTo>
                    <a:pt x="1113" y="2441"/>
                  </a:lnTo>
                  <a:lnTo>
                    <a:pt x="1092" y="2433"/>
                  </a:lnTo>
                  <a:lnTo>
                    <a:pt x="1073" y="2422"/>
                  </a:lnTo>
                  <a:lnTo>
                    <a:pt x="1057" y="2405"/>
                  </a:lnTo>
                  <a:lnTo>
                    <a:pt x="1045" y="2386"/>
                  </a:lnTo>
                  <a:lnTo>
                    <a:pt x="1037" y="2365"/>
                  </a:lnTo>
                  <a:lnTo>
                    <a:pt x="1034" y="2341"/>
                  </a:lnTo>
                  <a:lnTo>
                    <a:pt x="1036" y="2189"/>
                  </a:lnTo>
                  <a:lnTo>
                    <a:pt x="971" y="2174"/>
                  </a:lnTo>
                  <a:lnTo>
                    <a:pt x="907" y="2154"/>
                  </a:lnTo>
                  <a:lnTo>
                    <a:pt x="844" y="2131"/>
                  </a:lnTo>
                  <a:lnTo>
                    <a:pt x="782" y="2103"/>
                  </a:lnTo>
                  <a:lnTo>
                    <a:pt x="723" y="2071"/>
                  </a:lnTo>
                  <a:lnTo>
                    <a:pt x="666" y="2034"/>
                  </a:lnTo>
                  <a:lnTo>
                    <a:pt x="557" y="2139"/>
                  </a:lnTo>
                  <a:lnTo>
                    <a:pt x="538" y="2154"/>
                  </a:lnTo>
                  <a:lnTo>
                    <a:pt x="517" y="2163"/>
                  </a:lnTo>
                  <a:lnTo>
                    <a:pt x="496" y="2169"/>
                  </a:lnTo>
                  <a:lnTo>
                    <a:pt x="473" y="2169"/>
                  </a:lnTo>
                  <a:lnTo>
                    <a:pt x="450" y="2163"/>
                  </a:lnTo>
                  <a:lnTo>
                    <a:pt x="429" y="2154"/>
                  </a:lnTo>
                  <a:lnTo>
                    <a:pt x="411" y="2139"/>
                  </a:lnTo>
                  <a:lnTo>
                    <a:pt x="298" y="2026"/>
                  </a:lnTo>
                  <a:lnTo>
                    <a:pt x="283" y="2008"/>
                  </a:lnTo>
                  <a:lnTo>
                    <a:pt x="274" y="1987"/>
                  </a:lnTo>
                  <a:lnTo>
                    <a:pt x="269" y="1964"/>
                  </a:lnTo>
                  <a:lnTo>
                    <a:pt x="269" y="1942"/>
                  </a:lnTo>
                  <a:lnTo>
                    <a:pt x="274" y="1920"/>
                  </a:lnTo>
                  <a:lnTo>
                    <a:pt x="284" y="1899"/>
                  </a:lnTo>
                  <a:lnTo>
                    <a:pt x="299" y="1880"/>
                  </a:lnTo>
                  <a:lnTo>
                    <a:pt x="406" y="1774"/>
                  </a:lnTo>
                  <a:lnTo>
                    <a:pt x="370" y="1716"/>
                  </a:lnTo>
                  <a:lnTo>
                    <a:pt x="338" y="1656"/>
                  </a:lnTo>
                  <a:lnTo>
                    <a:pt x="311" y="1595"/>
                  </a:lnTo>
                  <a:lnTo>
                    <a:pt x="288" y="1531"/>
                  </a:lnTo>
                  <a:lnTo>
                    <a:pt x="268" y="1467"/>
                  </a:lnTo>
                  <a:lnTo>
                    <a:pt x="255" y="1403"/>
                  </a:lnTo>
                  <a:lnTo>
                    <a:pt x="103" y="1402"/>
                  </a:lnTo>
                  <a:lnTo>
                    <a:pt x="79" y="1398"/>
                  </a:lnTo>
                  <a:lnTo>
                    <a:pt x="57" y="1392"/>
                  </a:lnTo>
                  <a:lnTo>
                    <a:pt x="38" y="1379"/>
                  </a:lnTo>
                  <a:lnTo>
                    <a:pt x="23" y="1363"/>
                  </a:lnTo>
                  <a:lnTo>
                    <a:pt x="10" y="1344"/>
                  </a:lnTo>
                  <a:lnTo>
                    <a:pt x="2" y="1322"/>
                  </a:lnTo>
                  <a:lnTo>
                    <a:pt x="0" y="1298"/>
                  </a:lnTo>
                  <a:lnTo>
                    <a:pt x="1" y="1139"/>
                  </a:lnTo>
                  <a:lnTo>
                    <a:pt x="3" y="1116"/>
                  </a:lnTo>
                  <a:lnTo>
                    <a:pt x="11" y="1094"/>
                  </a:lnTo>
                  <a:lnTo>
                    <a:pt x="24" y="1075"/>
                  </a:lnTo>
                  <a:lnTo>
                    <a:pt x="40" y="1059"/>
                  </a:lnTo>
                  <a:lnTo>
                    <a:pt x="58" y="1047"/>
                  </a:lnTo>
                  <a:lnTo>
                    <a:pt x="80" y="1039"/>
                  </a:lnTo>
                  <a:lnTo>
                    <a:pt x="104" y="1037"/>
                  </a:lnTo>
                  <a:lnTo>
                    <a:pt x="257" y="1037"/>
                  </a:lnTo>
                  <a:lnTo>
                    <a:pt x="272" y="973"/>
                  </a:lnTo>
                  <a:lnTo>
                    <a:pt x="291" y="909"/>
                  </a:lnTo>
                  <a:lnTo>
                    <a:pt x="314" y="846"/>
                  </a:lnTo>
                  <a:lnTo>
                    <a:pt x="343" y="786"/>
                  </a:lnTo>
                  <a:lnTo>
                    <a:pt x="375" y="726"/>
                  </a:lnTo>
                  <a:lnTo>
                    <a:pt x="412" y="668"/>
                  </a:lnTo>
                  <a:lnTo>
                    <a:pt x="304" y="559"/>
                  </a:lnTo>
                  <a:lnTo>
                    <a:pt x="289" y="541"/>
                  </a:lnTo>
                  <a:lnTo>
                    <a:pt x="280" y="520"/>
                  </a:lnTo>
                  <a:lnTo>
                    <a:pt x="274" y="497"/>
                  </a:lnTo>
                  <a:lnTo>
                    <a:pt x="275" y="476"/>
                  </a:lnTo>
                  <a:lnTo>
                    <a:pt x="280" y="453"/>
                  </a:lnTo>
                  <a:lnTo>
                    <a:pt x="290" y="432"/>
                  </a:lnTo>
                  <a:lnTo>
                    <a:pt x="305" y="414"/>
                  </a:lnTo>
                  <a:lnTo>
                    <a:pt x="417" y="301"/>
                  </a:lnTo>
                  <a:lnTo>
                    <a:pt x="436" y="286"/>
                  </a:lnTo>
                  <a:lnTo>
                    <a:pt x="457" y="276"/>
                  </a:lnTo>
                  <a:lnTo>
                    <a:pt x="478" y="271"/>
                  </a:lnTo>
                  <a:lnTo>
                    <a:pt x="501" y="271"/>
                  </a:lnTo>
                  <a:lnTo>
                    <a:pt x="523" y="276"/>
                  </a:lnTo>
                  <a:lnTo>
                    <a:pt x="545" y="286"/>
                  </a:lnTo>
                  <a:lnTo>
                    <a:pt x="563" y="301"/>
                  </a:lnTo>
                  <a:lnTo>
                    <a:pt x="673" y="411"/>
                  </a:lnTo>
                  <a:lnTo>
                    <a:pt x="730" y="374"/>
                  </a:lnTo>
                  <a:lnTo>
                    <a:pt x="789" y="343"/>
                  </a:lnTo>
                  <a:lnTo>
                    <a:pt x="851" y="316"/>
                  </a:lnTo>
                  <a:lnTo>
                    <a:pt x="912" y="293"/>
                  </a:lnTo>
                  <a:lnTo>
                    <a:pt x="976" y="275"/>
                  </a:lnTo>
                  <a:lnTo>
                    <a:pt x="1041" y="260"/>
                  </a:lnTo>
                  <a:lnTo>
                    <a:pt x="1041" y="103"/>
                  </a:lnTo>
                  <a:lnTo>
                    <a:pt x="1045" y="80"/>
                  </a:lnTo>
                  <a:lnTo>
                    <a:pt x="1052" y="58"/>
                  </a:lnTo>
                  <a:lnTo>
                    <a:pt x="1064" y="39"/>
                  </a:lnTo>
                  <a:lnTo>
                    <a:pt x="1080" y="23"/>
                  </a:lnTo>
                  <a:lnTo>
                    <a:pt x="1100" y="10"/>
                  </a:lnTo>
                  <a:lnTo>
                    <a:pt x="1121" y="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7145" tIns="17145" rIns="17145" bIns="17145" anchor="ctr"/>
            <a:lstStyle/>
            <a:p>
              <a:pPr marL="0" marR="0" lvl="0" indent="0" algn="l" defTabSz="219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Прямоугольник 18"/>
          <p:cNvSpPr/>
          <p:nvPr userDrawn="1"/>
        </p:nvSpPr>
        <p:spPr>
          <a:xfrm>
            <a:off x="422524" y="2616323"/>
            <a:ext cx="3409877" cy="340987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06235" y="2616323"/>
            <a:ext cx="3409877" cy="340987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389943" y="2616323"/>
            <a:ext cx="3409877" cy="340987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838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_ 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r="12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Oval 9"/>
          <p:cNvSpPr/>
          <p:nvPr userDrawn="1"/>
        </p:nvSpPr>
        <p:spPr>
          <a:xfrm>
            <a:off x="0" y="2700995"/>
            <a:ext cx="12192000" cy="1131949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87" tIns="36393" rIns="72787" bIns="36393" rtlCol="0" anchor="ctr"/>
          <a:lstStyle/>
          <a:p>
            <a:pPr marL="0" marR="0" lvl="0" indent="0" algn="ctr" defTabSz="802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Digital Experiences that combine…"/>
          <p:cNvSpPr txBox="1"/>
          <p:nvPr userDrawn="1"/>
        </p:nvSpPr>
        <p:spPr>
          <a:xfrm>
            <a:off x="2230550" y="2891638"/>
            <a:ext cx="773090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80226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>
                <a:solidFill>
                  <a:srgbClr val="F6FA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ru-RU" sz="4800" b="1" i="0" u="none" strike="noStrike" kern="1200" cap="none" spc="107" normalizeH="0" baseline="6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Roboto Bold"/>
                <a:sym typeface="Roboto Bold"/>
              </a:rPr>
              <a:t>СПАСИБО</a:t>
            </a:r>
            <a:r>
              <a:rPr kumimoji="0" lang="en-US" sz="4800" b="1" i="0" u="none" strike="noStrike" kern="1200" cap="none" spc="107" normalizeH="0" baseline="6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Roboto Bold"/>
                <a:sym typeface="Roboto Bold"/>
              </a:rPr>
              <a:t> </a:t>
            </a:r>
            <a:r>
              <a:rPr kumimoji="0" lang="ru-RU" sz="4800" b="1" i="0" u="none" strike="noStrike" kern="1200" cap="none" spc="107" normalizeH="0" baseline="6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Roboto Bold"/>
                <a:sym typeface="Roboto Bold"/>
              </a:rPr>
              <a:t>ЗА ВНИМАНИЕ</a:t>
            </a:r>
            <a:r>
              <a:rPr kumimoji="0" lang="en-US" sz="4800" b="1" i="0" u="none" strike="noStrike" kern="1200" cap="none" spc="107" normalizeH="0" baseline="6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Roboto Bold"/>
                <a:sym typeface="Roboto Bold"/>
              </a:rPr>
              <a:t> </a:t>
            </a:r>
            <a:r>
              <a:rPr kumimoji="0" lang="ru-RU" sz="4800" b="1" i="0" u="none" strike="noStrike" kern="1200" cap="none" spc="107" normalizeH="0" baseline="6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Roboto Bold"/>
                <a:sym typeface="Roboto Bold"/>
              </a:rPr>
              <a:t>!</a:t>
            </a:r>
            <a:endParaRPr kumimoji="0" sz="4800" b="1" i="0" u="none" strike="noStrike" kern="1200" cap="none" spc="107" normalizeH="0" baseline="6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cs typeface="Roboto Bold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0850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_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35183" y="144390"/>
            <a:ext cx="11884680" cy="6527641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</p:spPr>
        <p:txBody>
          <a:bodyPr lIns="91410" tIns="45703" rIns="91410" bIns="45703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baseline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ru-RU"/>
              <a:t/>
            </a:r>
            <a:br>
              <a:rPr lang="ru-RU"/>
            </a:br>
            <a:r>
              <a:rPr lang="en-US"/>
              <a:t>IMAGE</a:t>
            </a:r>
            <a:br>
              <a:rPr lang="en-US"/>
            </a:br>
            <a:r>
              <a:rPr lang="en-US"/>
              <a:t>BACKGROUND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61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INT _ 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39776" y="596004"/>
            <a:ext cx="11396624" cy="5954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defRPr sz="1867" spc="67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Tahoma, 14pt)</a:t>
            </a:r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439777" y="339373"/>
            <a:ext cx="9377575" cy="0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Slide Number"/>
          <p:cNvSpPr txBox="1">
            <a:spLocks/>
          </p:cNvSpPr>
          <p:nvPr userDrawn="1"/>
        </p:nvSpPr>
        <p:spPr>
          <a:xfrm>
            <a:off x="11473729" y="277844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cs typeface="Roboto Light"/>
                <a:sym typeface="Roboto Light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cs typeface="Roboto Light"/>
              <a:sym typeface="Roboto Light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415824" y="195746"/>
            <a:ext cx="24173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endParaRPr kumimoji="0" lang="ru-RU" sz="1067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LIMITED."/>
          <p:cNvSpPr txBox="1"/>
          <p:nvPr userDrawn="1"/>
        </p:nvSpPr>
        <p:spPr>
          <a:xfrm>
            <a:off x="10205459" y="267559"/>
            <a:ext cx="1181413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ECOPSY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30353E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</a:t>
            </a: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CONSULTING</a:t>
            </a: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15416F"/>
              </a:solidFill>
              <a:effectLst/>
              <a:uLnTx/>
              <a:uFillTx/>
              <a:latin typeface="Tahoma"/>
              <a:ea typeface="Roboto" panose="02000000000000000000" pitchFamily="2" charset="0"/>
              <a:cs typeface="Roboto" panose="02000000000000000000" pitchFamily="2" charset="0"/>
              <a:sym typeface="Roboto Black"/>
            </a:endParaRPr>
          </a:p>
        </p:txBody>
      </p:sp>
      <p:sp>
        <p:nvSpPr>
          <p:cNvPr id="32" name="Содержимое 9"/>
          <p:cNvSpPr>
            <a:spLocks noGrp="1"/>
          </p:cNvSpPr>
          <p:nvPr>
            <p:ph sz="quarter" idx="30" hasCustomPrompt="1"/>
          </p:nvPr>
        </p:nvSpPr>
        <p:spPr>
          <a:xfrm>
            <a:off x="439777" y="1244602"/>
            <a:ext cx="11396625" cy="5281705"/>
          </a:xfrm>
          <a:prstGeom prst="rect">
            <a:avLst/>
          </a:prstGeom>
        </p:spPr>
        <p:txBody>
          <a:bodyPr lIns="0" tIns="0"/>
          <a:lstStyle>
            <a:lvl1pPr marL="239173" indent="-239173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1333" spc="53" baseline="0">
                <a:latin typeface="+mn-lt"/>
              </a:defRPr>
            </a:lvl1pPr>
            <a:lvl2pPr marL="461411" indent="0" defTabSz="47834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None/>
              <a:defRPr sz="1333" spc="53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598988" indent="-148159">
              <a:lnSpc>
                <a:spcPct val="10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31" indent="-120645" defTabSz="33619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081" indent="-363851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11pt)</a:t>
            </a:r>
            <a:endParaRPr lang="en-US"/>
          </a:p>
          <a:p>
            <a:pPr lvl="1"/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</a:t>
            </a:r>
            <a:r>
              <a:rPr lang="en-US"/>
              <a:t>,5</a:t>
            </a:r>
            <a:r>
              <a:rPr lang="ru-RU" err="1"/>
              <a:t>pt</a:t>
            </a:r>
            <a:r>
              <a:rPr lang="ru-R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9250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2" pos="205">
          <p15:clr>
            <a:srgbClr val="FBAE40"/>
          </p15:clr>
        </p15:guide>
        <p15:guide id="3" pos="2712">
          <p15:clr>
            <a:srgbClr val="FBAE40"/>
          </p15:clr>
        </p15:guide>
        <p15:guide id="4" pos="2928">
          <p15:clr>
            <a:srgbClr val="FBAE40"/>
          </p15:clr>
        </p15:guide>
        <p15:guide id="5" pos="5592">
          <p15:clr>
            <a:srgbClr val="FBAE40"/>
          </p15:clr>
        </p15:guide>
        <p15:guide id="6" orient="horz" pos="924">
          <p15:clr>
            <a:srgbClr val="FBAE40"/>
          </p15:clr>
        </p15:guide>
        <p15:guide id="7" orient="horz" pos="588">
          <p15:clr>
            <a:srgbClr val="FBAE40"/>
          </p15:clr>
        </p15:guide>
        <p15:guide id="8" orient="horz" pos="30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E24970-F060-40B5-AB44-B694E7B60D05}"/>
              </a:ext>
            </a:extLst>
          </p:cNvPr>
          <p:cNvSpPr>
            <a:spLocks/>
          </p:cNvSpPr>
          <p:nvPr userDrawn="1"/>
        </p:nvSpPr>
        <p:spPr>
          <a:xfrm>
            <a:off x="0" y="4525817"/>
            <a:ext cx="12192000" cy="2332183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4750B0AE-0E7D-4D14-86EE-8BEBBF7206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6DCB53-FAB7-4755-8801-AFAF69357BCE}"/>
              </a:ext>
            </a:extLst>
          </p:cNvPr>
          <p:cNvSpPr/>
          <p:nvPr userDrawn="1"/>
        </p:nvSpPr>
        <p:spPr>
          <a:xfrm>
            <a:off x="639762" y="1773237"/>
            <a:ext cx="2320534" cy="4248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C3492969-867D-431E-96A9-A2E602D44168}"/>
              </a:ext>
            </a:extLst>
          </p:cNvPr>
          <p:cNvSpPr/>
          <p:nvPr userDrawn="1"/>
        </p:nvSpPr>
        <p:spPr>
          <a:xfrm>
            <a:off x="964671" y="1233648"/>
            <a:ext cx="1666724" cy="1666724"/>
          </a:xfrm>
          <a:prstGeom prst="arc">
            <a:avLst>
              <a:gd name="adj1" fmla="val 20197135"/>
              <a:gd name="adj2" fmla="val 12216751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DB3B2D3B-70FC-4A8E-B31C-F2E030646E67}"/>
              </a:ext>
            </a:extLst>
          </p:cNvPr>
          <p:cNvSpPr/>
          <p:nvPr userDrawn="1"/>
        </p:nvSpPr>
        <p:spPr>
          <a:xfrm>
            <a:off x="964671" y="1233648"/>
            <a:ext cx="1666724" cy="1666724"/>
          </a:xfrm>
          <a:prstGeom prst="arc">
            <a:avLst>
              <a:gd name="adj1" fmla="val 12025839"/>
              <a:gd name="adj2" fmla="val 20373633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4062E9-5498-4EAD-A48A-EAD23E2935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8891" y="1307854"/>
            <a:ext cx="1518285" cy="1518285"/>
          </a:xfrm>
          <a:custGeom>
            <a:avLst/>
            <a:gdLst>
              <a:gd name="connsiteX0" fmla="*/ 759143 w 1518285"/>
              <a:gd name="connsiteY0" fmla="*/ 0 h 1518285"/>
              <a:gd name="connsiteX1" fmla="*/ 1518285 w 1518285"/>
              <a:gd name="connsiteY1" fmla="*/ 759143 h 1518285"/>
              <a:gd name="connsiteX2" fmla="*/ 759143 w 1518285"/>
              <a:gd name="connsiteY2" fmla="*/ 1518285 h 1518285"/>
              <a:gd name="connsiteX3" fmla="*/ 0 w 1518285"/>
              <a:gd name="connsiteY3" fmla="*/ 759143 h 1518285"/>
              <a:gd name="connsiteX4" fmla="*/ 759143 w 1518285"/>
              <a:gd name="connsiteY4" fmla="*/ 0 h 151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285" h="1518285">
                <a:moveTo>
                  <a:pt x="759143" y="0"/>
                </a:moveTo>
                <a:cubicBezTo>
                  <a:pt x="1178406" y="0"/>
                  <a:pt x="1518285" y="339879"/>
                  <a:pt x="1518285" y="759143"/>
                </a:cubicBezTo>
                <a:cubicBezTo>
                  <a:pt x="1518285" y="1178406"/>
                  <a:pt x="1178406" y="1518285"/>
                  <a:pt x="759143" y="1518285"/>
                </a:cubicBezTo>
                <a:cubicBezTo>
                  <a:pt x="339879" y="1518285"/>
                  <a:pt x="0" y="1178406"/>
                  <a:pt x="0" y="759143"/>
                </a:cubicBezTo>
                <a:cubicBezTo>
                  <a:pt x="0" y="339879"/>
                  <a:pt x="339879" y="0"/>
                  <a:pt x="759143" y="0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114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RINT _ 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 userDrawn="1"/>
        </p:nvCxnSpPr>
        <p:spPr>
          <a:xfrm flipH="1">
            <a:off x="439778" y="339373"/>
            <a:ext cx="9377575" cy="0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lide Number"/>
          <p:cNvSpPr txBox="1">
            <a:spLocks/>
          </p:cNvSpPr>
          <p:nvPr userDrawn="1"/>
        </p:nvSpPr>
        <p:spPr>
          <a:xfrm>
            <a:off x="11473729" y="277844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cs typeface="Roboto Light"/>
                <a:sym typeface="Roboto Light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cs typeface="Roboto Light"/>
              <a:sym typeface="Roboto Light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1415824" y="171435"/>
            <a:ext cx="241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02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LIMITED."/>
          <p:cNvSpPr txBox="1"/>
          <p:nvPr userDrawn="1"/>
        </p:nvSpPr>
        <p:spPr>
          <a:xfrm>
            <a:off x="10123704" y="267559"/>
            <a:ext cx="1253548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l" defTabSz="802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ЭКОПСИ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30353E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КОНСАЛТИНГ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39778" y="698305"/>
            <a:ext cx="10947095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8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18pt)</a:t>
            </a:r>
            <a:endParaRPr lang="ru-RU"/>
          </a:p>
        </p:txBody>
      </p:sp>
      <p:sp>
        <p:nvSpPr>
          <p:cNvPr id="16" name="Содержимое 9"/>
          <p:cNvSpPr>
            <a:spLocks noGrp="1"/>
          </p:cNvSpPr>
          <p:nvPr>
            <p:ph sz="quarter" idx="16" hasCustomPrompt="1"/>
          </p:nvPr>
        </p:nvSpPr>
        <p:spPr>
          <a:xfrm>
            <a:off x="439776" y="1759267"/>
            <a:ext cx="11421117" cy="4767039"/>
          </a:xfrm>
          <a:prstGeom prst="rect">
            <a:avLst/>
          </a:prstGeom>
        </p:spPr>
        <p:txBody>
          <a:bodyPr lIns="0" tIns="0"/>
          <a:lstStyle>
            <a:lvl1pPr marL="239167" indent="-239167">
              <a:lnSpc>
                <a:spcPts val="1867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52" indent="-179905" defTabSz="47833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8973" indent="-148155">
              <a:lnSpc>
                <a:spcPct val="10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13" indent="-120642" defTabSz="336184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039" indent="-363842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11pt)</a:t>
            </a:r>
            <a:endParaRPr lang="en-US"/>
          </a:p>
          <a:p>
            <a:pPr lvl="1"/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</a:t>
            </a:r>
            <a:r>
              <a:rPr lang="en-US"/>
              <a:t>,5</a:t>
            </a:r>
            <a:r>
              <a:rPr lang="ru-RU" err="1"/>
              <a:t>pt</a:t>
            </a:r>
            <a:r>
              <a:rPr lang="ru-RU"/>
              <a:t>)</a:t>
            </a:r>
          </a:p>
          <a:p>
            <a:pPr lvl="2"/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</a:t>
            </a:r>
            <a:r>
              <a:rPr lang="en-US"/>
              <a:t>,5</a:t>
            </a:r>
            <a:r>
              <a:rPr lang="ru-RU" err="1"/>
              <a:t>pt</a:t>
            </a:r>
            <a:r>
              <a:rPr lang="ru-RU"/>
              <a:t>)</a:t>
            </a:r>
            <a:endParaRPr lang="en-US"/>
          </a:p>
          <a:p>
            <a:pPr lvl="3"/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8pt)</a:t>
            </a:r>
          </a:p>
        </p:txBody>
      </p:sp>
    </p:spTree>
    <p:extLst>
      <p:ext uri="{BB962C8B-B14F-4D97-AF65-F5344CB8AC3E}">
        <p14:creationId xmlns:p14="http://schemas.microsoft.com/office/powerpoint/2010/main" val="3558989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 userDrawn="1"/>
        </p:nvCxnSpPr>
        <p:spPr>
          <a:xfrm flipH="1">
            <a:off x="439778" y="339373"/>
            <a:ext cx="9377575" cy="0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lide Number"/>
          <p:cNvSpPr txBox="1">
            <a:spLocks/>
          </p:cNvSpPr>
          <p:nvPr userDrawn="1"/>
        </p:nvSpPr>
        <p:spPr>
          <a:xfrm>
            <a:off x="11473729" y="277844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cs typeface="Roboto Light"/>
                <a:sym typeface="Roboto Light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cs typeface="Roboto Light"/>
              <a:sym typeface="Roboto Light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1415824" y="171435"/>
            <a:ext cx="241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02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F343C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F343C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LIMITED."/>
          <p:cNvSpPr txBox="1"/>
          <p:nvPr userDrawn="1"/>
        </p:nvSpPr>
        <p:spPr>
          <a:xfrm>
            <a:off x="10123704" y="267559"/>
            <a:ext cx="1253548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0" marR="0" lvl="0" indent="0" algn="l" defTabSz="802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C80C47"/>
                </a:solidFill>
                <a:effectLst/>
                <a:uLnTx/>
                <a:uFillTx/>
                <a:latin typeface="Tahoma"/>
                <a:ea typeface="Roboto Black" panose="02000000000000000000" pitchFamily="2" charset="0"/>
                <a:cs typeface="Roboto Black" panose="02000000000000000000" pitchFamily="2" charset="0"/>
                <a:sym typeface="Roboto Black"/>
              </a:rPr>
              <a:t>ЭКОПСИ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30353E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</a:t>
            </a:r>
            <a:r>
              <a:rPr kumimoji="0" lang="ru-RU" sz="933" b="0" i="0" u="none" strike="noStrike" kern="1200" cap="none" spc="0" normalizeH="0" baseline="0" noProof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ahoma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КОНСАЛТИНГ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39778" y="698305"/>
            <a:ext cx="10947095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8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18pt)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94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дин объект или текст (без треугольни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3037" y="5909140"/>
            <a:ext cx="1252603" cy="914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1391478" y="1339059"/>
            <a:ext cx="9982519" cy="4867416"/>
          </a:xfrm>
          <a:prstGeom prst="rect">
            <a:avLst/>
          </a:prstGeom>
        </p:spPr>
        <p:txBody>
          <a:bodyPr lIns="0" tIns="0"/>
          <a:lstStyle>
            <a:lvl1pPr marL="243305" indent="-243305">
              <a:spcBef>
                <a:spcPts val="544"/>
              </a:spcBef>
              <a:buFontTx/>
              <a:buBlip>
                <a:blip r:embed="rId2"/>
              </a:buBlip>
              <a:defRPr sz="1632"/>
            </a:lvl1pPr>
            <a:lvl2pPr marL="492366" indent="-246185">
              <a:spcBef>
                <a:spcPts val="544"/>
              </a:spcBef>
              <a:buFontTx/>
              <a:buBlip>
                <a:blip r:embed="rId3"/>
              </a:buBlip>
              <a:defRPr sz="1451"/>
            </a:lvl2pPr>
            <a:lvl3pPr marL="728472" indent="-236105">
              <a:spcBef>
                <a:spcPts val="544"/>
              </a:spcBef>
              <a:buFontTx/>
              <a:buBlip>
                <a:blip r:embed="rId4"/>
              </a:buBlip>
              <a:defRPr sz="1271"/>
            </a:lvl3pPr>
            <a:lvl4pPr marL="892594" indent="-164123" defTabSz="227468">
              <a:spcBef>
                <a:spcPts val="544"/>
              </a:spcBef>
              <a:buFontTx/>
              <a:buBlip>
                <a:blip r:embed="rId3"/>
              </a:buBlip>
              <a:defRPr sz="1088"/>
            </a:lvl4pPr>
            <a:lvl5pPr marL="1138778" indent="-246185">
              <a:spcBef>
                <a:spcPts val="544"/>
              </a:spcBef>
              <a:buFontTx/>
              <a:buBlip>
                <a:blip r:embed="rId4"/>
              </a:buBlip>
              <a:defRPr sz="90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головок 9"/>
          <p:cNvSpPr>
            <a:spLocks noGrp="1"/>
          </p:cNvSpPr>
          <p:nvPr>
            <p:ph type="title"/>
          </p:nvPr>
        </p:nvSpPr>
        <p:spPr>
          <a:xfrm>
            <a:off x="1391479" y="506571"/>
            <a:ext cx="8171564" cy="7018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1995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10912043" y="6460604"/>
            <a:ext cx="454968" cy="2217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71" smtClean="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 defTabSz="914377">
              <a:defRPr/>
            </a:pPr>
            <a:fld id="{331084F8-A972-4216-8802-7A2C2C1A4569}" type="slidenum">
              <a:rPr lang="ru-RU" smtClean="0">
                <a:solidFill>
                  <a:srgbClr val="3A5268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3A5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4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дин объект или текст (с треугольником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1391478" y="1339059"/>
            <a:ext cx="9982519" cy="4475051"/>
          </a:xfrm>
          <a:prstGeom prst="rect">
            <a:avLst/>
          </a:prstGeom>
        </p:spPr>
        <p:txBody>
          <a:bodyPr lIns="0" tIns="0"/>
          <a:lstStyle>
            <a:lvl1pPr marL="243331" indent="-243331">
              <a:spcBef>
                <a:spcPts val="544"/>
              </a:spcBef>
              <a:buFontTx/>
              <a:buBlip>
                <a:blip r:embed="rId2"/>
              </a:buBlip>
              <a:defRPr sz="1633"/>
            </a:lvl1pPr>
            <a:lvl2pPr marL="492421" indent="-246211">
              <a:spcBef>
                <a:spcPts val="544"/>
              </a:spcBef>
              <a:buFontTx/>
              <a:buBlip>
                <a:blip r:embed="rId3"/>
              </a:buBlip>
              <a:defRPr sz="1451"/>
            </a:lvl2pPr>
            <a:lvl3pPr marL="728552" indent="-236131">
              <a:spcBef>
                <a:spcPts val="544"/>
              </a:spcBef>
              <a:buFontTx/>
              <a:buBlip>
                <a:blip r:embed="rId4"/>
              </a:buBlip>
              <a:defRPr sz="1271"/>
            </a:lvl3pPr>
            <a:lvl4pPr marL="892692" indent="-164140" defTabSz="227493">
              <a:spcBef>
                <a:spcPts val="544"/>
              </a:spcBef>
              <a:buFontTx/>
              <a:buBlip>
                <a:blip r:embed="rId3"/>
              </a:buBlip>
              <a:defRPr sz="1088"/>
            </a:lvl4pPr>
            <a:lvl5pPr marL="1138904" indent="-246211">
              <a:spcBef>
                <a:spcPts val="544"/>
              </a:spcBef>
              <a:buFontTx/>
              <a:buBlip>
                <a:blip r:embed="rId4"/>
              </a:buBlip>
              <a:defRPr sz="907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9"/>
          <p:cNvSpPr>
            <a:spLocks noGrp="1"/>
          </p:cNvSpPr>
          <p:nvPr>
            <p:ph type="title"/>
          </p:nvPr>
        </p:nvSpPr>
        <p:spPr>
          <a:xfrm>
            <a:off x="1391479" y="506571"/>
            <a:ext cx="8171564" cy="7018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1995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10912350" y="6460604"/>
            <a:ext cx="454303" cy="2217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71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 defTabSz="914377">
              <a:defRPr/>
            </a:pPr>
            <a:fld id="{4C513F80-645F-4ECB-A7AE-48DAA5AC6A98}" type="slidenum">
              <a:rPr lang="ru-RU" smtClean="0">
                <a:solidFill>
                  <a:srgbClr val="3A5268"/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srgbClr val="3A5268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r>
              <a:rPr lang="ru-RU" smtClean="0">
                <a:solidFill>
                  <a:srgbClr val="2F343C">
                    <a:tint val="75000"/>
                  </a:srgbClr>
                </a:solidFill>
              </a:rPr>
              <a:t>Разработано «ЭКОПСИ Консалтинг»</a:t>
            </a:r>
            <a:endParaRPr lang="ru-RU" dirty="0">
              <a:solidFill>
                <a:srgbClr val="2F34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8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E05296CC-177E-4280-BBE0-D065146635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72376" y="-1"/>
            <a:ext cx="4619625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582001"/>
            <a:ext cx="5624305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42AD9D-6360-4493-9144-35A1B5416190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0667A3-5202-4DA1-9DA7-18284210C314}"/>
              </a:ext>
            </a:extLst>
          </p:cNvPr>
          <p:cNvSpPr txBox="1"/>
          <p:nvPr userDrawn="1"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01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05296CC-177E-4280-BBE0-D065146635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6096000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582001"/>
            <a:ext cx="5037138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42AD9D-6360-4493-9144-35A1B5416190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0667A3-5202-4DA1-9DA7-18284210C314}"/>
              </a:ext>
            </a:extLst>
          </p:cNvPr>
          <p:cNvSpPr txBox="1"/>
          <p:nvPr userDrawn="1"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3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id="{29B7547C-66B5-4B69-9C31-33D3DE562B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96137" y="-1"/>
            <a:ext cx="4995864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582001"/>
            <a:ext cx="5624305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42AD9D-6360-4493-9144-35A1B5416190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0667A3-5202-4DA1-9DA7-18284210C314}"/>
              </a:ext>
            </a:extLst>
          </p:cNvPr>
          <p:cNvSpPr txBox="1"/>
          <p:nvPr userDrawn="1"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64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id="{29B7547C-66B5-4B69-9C31-33D3DE562B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068" y="-1"/>
            <a:ext cx="5927934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582001"/>
            <a:ext cx="5624305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42AD9D-6360-4493-9144-35A1B5416190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0667A3-5202-4DA1-9DA7-18284210C314}"/>
              </a:ext>
            </a:extLst>
          </p:cNvPr>
          <p:cNvSpPr txBox="1"/>
          <p:nvPr userDrawn="1"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8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7314B-8661-4939-A353-66491E7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2" y="582001"/>
            <a:ext cx="8818563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4DF13-8D7C-4F00-A6DD-586FD6A91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762" y="6461968"/>
            <a:ext cx="4021137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132D4-7274-4989-912D-7DCE2A8AC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362" y="199992"/>
            <a:ext cx="6211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D45593-BFC6-41B1-AE1A-2BAFECA698AB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FFDB09F-BDDB-4C1B-8FBA-DAE95B21B028}"/>
              </a:ext>
            </a:extLst>
          </p:cNvPr>
          <p:cNvSpPr txBox="1"/>
          <p:nvPr userDrawn="1"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35ED17-254C-4CB5-8A97-0FD1E031702A}"/>
              </a:ext>
            </a:extLst>
          </p:cNvPr>
          <p:cNvSpPr/>
          <p:nvPr userDrawn="1"/>
        </p:nvSpPr>
        <p:spPr>
          <a:xfrm rot="10800000">
            <a:off x="0" y="0"/>
            <a:ext cx="300038" cy="3004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8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2" r:id="rId2"/>
    <p:sldLayoutId id="2147483677" r:id="rId3"/>
    <p:sldLayoutId id="2147483683" r:id="rId4"/>
    <p:sldLayoutId id="2147483760" r:id="rId5"/>
    <p:sldLayoutId id="2147483665" r:id="rId6"/>
    <p:sldLayoutId id="2147483682" r:id="rId7"/>
    <p:sldLayoutId id="2147483681" r:id="rId8"/>
    <p:sldLayoutId id="2147483678" r:id="rId9"/>
    <p:sldLayoutId id="2147483680" r:id="rId10"/>
    <p:sldLayoutId id="2147483679" r:id="rId11"/>
    <p:sldLayoutId id="2147483684" r:id="rId12"/>
    <p:sldLayoutId id="2147483686" r:id="rId13"/>
    <p:sldLayoutId id="2147483694" r:id="rId14"/>
    <p:sldLayoutId id="2147483697" r:id="rId15"/>
    <p:sldLayoutId id="2147483707" r:id="rId16"/>
    <p:sldLayoutId id="2147483701" r:id="rId17"/>
    <p:sldLayoutId id="2147483702" r:id="rId18"/>
    <p:sldLayoutId id="2147483706" r:id="rId19"/>
    <p:sldLayoutId id="2147483708" r:id="rId20"/>
    <p:sldLayoutId id="2147483721" r:id="rId21"/>
    <p:sldLayoutId id="2147483724" r:id="rId22"/>
    <p:sldLayoutId id="2147483726" r:id="rId23"/>
    <p:sldLayoutId id="2147483729" r:id="rId24"/>
    <p:sldLayoutId id="2147483759" r:id="rId25"/>
    <p:sldLayoutId id="2147483761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403" userDrawn="1">
          <p15:clr>
            <a:srgbClr val="F26B43"/>
          </p15:clr>
        </p15:guide>
        <p15:guide id="4" pos="2035" userDrawn="1">
          <p15:clr>
            <a:srgbClr val="F26B43"/>
          </p15:clr>
        </p15:guide>
        <p15:guide id="5" pos="2150" userDrawn="1">
          <p15:clr>
            <a:srgbClr val="F26B43"/>
          </p15:clr>
        </p15:guide>
        <p15:guide id="6" pos="3782" userDrawn="1">
          <p15:clr>
            <a:srgbClr val="F26B43"/>
          </p15:clr>
        </p15:guide>
        <p15:guide id="7" pos="3897" userDrawn="1">
          <p15:clr>
            <a:srgbClr val="F26B43"/>
          </p15:clr>
        </p15:guide>
        <p15:guide id="8" pos="5529" userDrawn="1">
          <p15:clr>
            <a:srgbClr val="F26B43"/>
          </p15:clr>
        </p15:guide>
        <p15:guide id="9" pos="5644" userDrawn="1">
          <p15:clr>
            <a:srgbClr val="F26B43"/>
          </p15:clr>
        </p15:guide>
        <p15:guide id="10" pos="7276" userDrawn="1">
          <p15:clr>
            <a:srgbClr val="F26B43"/>
          </p15:clr>
        </p15:guide>
        <p15:guide id="11" orient="horz" userDrawn="1">
          <p15:clr>
            <a:srgbClr val="F26B43"/>
          </p15:clr>
        </p15:guide>
        <p15:guide id="12" orient="horz" pos="4320" userDrawn="1">
          <p15:clr>
            <a:srgbClr val="F26B43"/>
          </p15:clr>
        </p15:guide>
        <p15:guide id="13" orient="horz" pos="572" userDrawn="1">
          <p15:clr>
            <a:srgbClr val="F26B43"/>
          </p15:clr>
        </p15:guide>
        <p15:guide id="14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26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8" r:id="rId27"/>
  </p:sldLayoutIdLst>
  <p:hf hdr="0" dt="0"/>
  <p:txStyles>
    <p:titleStyle>
      <a:lvl1pPr algn="l" defTabSz="606751" rtl="0" eaLnBrk="1" latinLnBrk="0" hangingPunct="1">
        <a:lnSpc>
          <a:spcPct val="90000"/>
        </a:lnSpc>
        <a:spcBef>
          <a:spcPct val="0"/>
        </a:spcBef>
        <a:buNone/>
        <a:defRPr sz="2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1691" indent="-151691" algn="l" defTabSz="606751" rtl="0" eaLnBrk="1" latinLnBrk="0" hangingPunct="1">
        <a:lnSpc>
          <a:spcPct val="90000"/>
        </a:lnSpc>
        <a:spcBef>
          <a:spcPts val="664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1pPr>
      <a:lvl2pPr marL="455066" indent="-151691" algn="l" defTabSz="606751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593" kern="1200">
          <a:solidFill>
            <a:schemeClr val="tx1"/>
          </a:solidFill>
          <a:latin typeface="+mn-lt"/>
          <a:ea typeface="+mn-ea"/>
          <a:cs typeface="+mn-cs"/>
        </a:defRPr>
      </a:lvl2pPr>
      <a:lvl3pPr marL="758438" indent="-151691" algn="l" defTabSz="606751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3pPr>
      <a:lvl4pPr marL="1061812" indent="-151691" algn="l" defTabSz="606751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196" kern="1200">
          <a:solidFill>
            <a:schemeClr val="tx1"/>
          </a:solidFill>
          <a:latin typeface="+mn-lt"/>
          <a:ea typeface="+mn-ea"/>
          <a:cs typeface="+mn-cs"/>
        </a:defRPr>
      </a:lvl4pPr>
      <a:lvl5pPr marL="1365191" indent="-151691" algn="l" defTabSz="606751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196" kern="1200">
          <a:solidFill>
            <a:schemeClr val="tx1"/>
          </a:solidFill>
          <a:latin typeface="+mn-lt"/>
          <a:ea typeface="+mn-ea"/>
          <a:cs typeface="+mn-cs"/>
        </a:defRPr>
      </a:lvl5pPr>
      <a:lvl6pPr marL="1668565" indent="-151691" algn="l" defTabSz="606751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196" kern="1200">
          <a:solidFill>
            <a:schemeClr val="tx1"/>
          </a:solidFill>
          <a:latin typeface="+mn-lt"/>
          <a:ea typeface="+mn-ea"/>
          <a:cs typeface="+mn-cs"/>
        </a:defRPr>
      </a:lvl6pPr>
      <a:lvl7pPr marL="1971941" indent="-151691" algn="l" defTabSz="606751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196" kern="1200">
          <a:solidFill>
            <a:schemeClr val="tx1"/>
          </a:solidFill>
          <a:latin typeface="+mn-lt"/>
          <a:ea typeface="+mn-ea"/>
          <a:cs typeface="+mn-cs"/>
        </a:defRPr>
      </a:lvl7pPr>
      <a:lvl8pPr marL="2275314" indent="-151691" algn="l" defTabSz="606751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196" kern="1200">
          <a:solidFill>
            <a:schemeClr val="tx1"/>
          </a:solidFill>
          <a:latin typeface="+mn-lt"/>
          <a:ea typeface="+mn-ea"/>
          <a:cs typeface="+mn-cs"/>
        </a:defRPr>
      </a:lvl8pPr>
      <a:lvl9pPr marL="2578692" indent="-151691" algn="l" defTabSz="606751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1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6751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1pPr>
      <a:lvl2pPr marL="303375" algn="l" defTabSz="606751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2pPr>
      <a:lvl3pPr marL="606751" algn="l" defTabSz="606751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3pPr>
      <a:lvl4pPr marL="910128" algn="l" defTabSz="606751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4pPr>
      <a:lvl5pPr marL="1213500" algn="l" defTabSz="606751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5pPr>
      <a:lvl6pPr marL="1516875" algn="l" defTabSz="606751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6pPr>
      <a:lvl7pPr marL="1820252" algn="l" defTabSz="606751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7pPr>
      <a:lvl8pPr marL="2123626" algn="l" defTabSz="606751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8pPr>
      <a:lvl9pPr marL="2426998" algn="l" defTabSz="606751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4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b="10577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BBE415-1C09-DBF0-F839-681E7BD91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A7539-8E25-444F-8840-BDF93FE38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0591" y="4979314"/>
            <a:ext cx="9557451" cy="609398"/>
          </a:xfrm>
        </p:spPr>
        <p:txBody>
          <a:bodyPr/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0B228BD-19B1-45AB-8462-3DF363BDD9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0591" y="6087450"/>
            <a:ext cx="9146282" cy="31335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Мастер-класс Анастасии Бородиной, «</a:t>
            </a:r>
            <a:r>
              <a:rPr lang="ru-RU" sz="2000" dirty="0" smtClean="0"/>
              <a:t>ЭКОПСИ Консалтинг»</a:t>
            </a:r>
          </a:p>
        </p:txBody>
      </p:sp>
      <p:cxnSp>
        <p:nvCxnSpPr>
          <p:cNvPr id="51" name="Прямая соединительная линия 35">
            <a:extLst>
              <a:ext uri="{FF2B5EF4-FFF2-40B4-BE49-F238E27FC236}">
                <a16:creationId xmlns:a16="http://schemas.microsoft.com/office/drawing/2014/main" id="{D770AB48-7360-C980-98BD-3A77C300508F}"/>
              </a:ext>
            </a:extLst>
          </p:cNvPr>
          <p:cNvCxnSpPr>
            <a:cxnSpLocks/>
          </p:cNvCxnSpPr>
          <p:nvPr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54">
            <a:extLst>
              <a:ext uri="{FF2B5EF4-FFF2-40B4-BE49-F238E27FC236}">
                <a16:creationId xmlns:a16="http://schemas.microsoft.com/office/drawing/2014/main" id="{B3B3C982-256C-8334-8576-EE4F8B55AB1C}"/>
              </a:ext>
            </a:extLst>
          </p:cNvPr>
          <p:cNvGrpSpPr/>
          <p:nvPr/>
        </p:nvGrpSpPr>
        <p:grpSpPr>
          <a:xfrm>
            <a:off x="10606200" y="4732858"/>
            <a:ext cx="950797" cy="435148"/>
            <a:chOff x="639763" y="346447"/>
            <a:chExt cx="1240795" cy="567870"/>
          </a:xfrm>
          <a:solidFill>
            <a:schemeClr val="bg1"/>
          </a:solidFill>
        </p:grpSpPr>
        <p:sp>
          <p:nvSpPr>
            <p:cNvPr id="74" name="Полилиния: фигура 55">
              <a:extLst>
                <a:ext uri="{FF2B5EF4-FFF2-40B4-BE49-F238E27FC236}">
                  <a16:creationId xmlns:a16="http://schemas.microsoft.com/office/drawing/2014/main" id="{817B0B1D-9BBE-63CC-7AB8-E08D7EEB8D8E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56">
              <a:extLst>
                <a:ext uri="{FF2B5EF4-FFF2-40B4-BE49-F238E27FC236}">
                  <a16:creationId xmlns:a16="http://schemas.microsoft.com/office/drawing/2014/main" id="{D9319385-8006-BC13-90C3-61EFC3DC7B78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57">
              <a:extLst>
                <a:ext uri="{FF2B5EF4-FFF2-40B4-BE49-F238E27FC236}">
                  <a16:creationId xmlns:a16="http://schemas.microsoft.com/office/drawing/2014/main" id="{153794CE-0748-F390-4B3B-D6C0186779E1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58">
              <a:extLst>
                <a:ext uri="{FF2B5EF4-FFF2-40B4-BE49-F238E27FC236}">
                  <a16:creationId xmlns:a16="http://schemas.microsoft.com/office/drawing/2014/main" id="{7BE948D1-C6AE-F803-417D-AF10CC0B4E9E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59">
              <a:extLst>
                <a:ext uri="{FF2B5EF4-FFF2-40B4-BE49-F238E27FC236}">
                  <a16:creationId xmlns:a16="http://schemas.microsoft.com/office/drawing/2014/main" id="{E3B19457-2CAB-5ABD-9D30-D8FA5A6EA82E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60">
              <a:extLst>
                <a:ext uri="{FF2B5EF4-FFF2-40B4-BE49-F238E27FC236}">
                  <a16:creationId xmlns:a16="http://schemas.microsoft.com/office/drawing/2014/main" id="{D2916578-C7EC-1906-322D-A963830E7722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61">
              <a:extLst>
                <a:ext uri="{FF2B5EF4-FFF2-40B4-BE49-F238E27FC236}">
                  <a16:creationId xmlns:a16="http://schemas.microsoft.com/office/drawing/2014/main" id="{953E8124-78A0-A5C3-4DC1-F721427122CB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62">
              <a:extLst>
                <a:ext uri="{FF2B5EF4-FFF2-40B4-BE49-F238E27FC236}">
                  <a16:creationId xmlns:a16="http://schemas.microsoft.com/office/drawing/2014/main" id="{F41D1CD8-3E52-43BA-1506-D83C2422F9AD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63">
              <a:extLst>
                <a:ext uri="{FF2B5EF4-FFF2-40B4-BE49-F238E27FC236}">
                  <a16:creationId xmlns:a16="http://schemas.microsoft.com/office/drawing/2014/main" id="{986FA45C-3705-142F-6D40-58748C7CAA05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64">
              <a:extLst>
                <a:ext uri="{FF2B5EF4-FFF2-40B4-BE49-F238E27FC236}">
                  <a16:creationId xmlns:a16="http://schemas.microsoft.com/office/drawing/2014/main" id="{6FD5355A-E3FE-EFE6-60BE-E62C0D3E4020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65">
              <a:extLst>
                <a:ext uri="{FF2B5EF4-FFF2-40B4-BE49-F238E27FC236}">
                  <a16:creationId xmlns:a16="http://schemas.microsoft.com/office/drawing/2014/main" id="{1191B2AA-7440-636D-0E81-C9C558693DB3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66">
              <a:extLst>
                <a:ext uri="{FF2B5EF4-FFF2-40B4-BE49-F238E27FC236}">
                  <a16:creationId xmlns:a16="http://schemas.microsoft.com/office/drawing/2014/main" id="{CC2136B8-96D0-890E-73D2-20555DF814CF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67">
              <a:extLst>
                <a:ext uri="{FF2B5EF4-FFF2-40B4-BE49-F238E27FC236}">
                  <a16:creationId xmlns:a16="http://schemas.microsoft.com/office/drawing/2014/main" id="{31129FBB-0B84-F6A8-7F37-FBDB748DB0C9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68">
              <a:extLst>
                <a:ext uri="{FF2B5EF4-FFF2-40B4-BE49-F238E27FC236}">
                  <a16:creationId xmlns:a16="http://schemas.microsoft.com/office/drawing/2014/main" id="{B36336A7-7FB0-68AF-8B49-B02472268B85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69">
              <a:extLst>
                <a:ext uri="{FF2B5EF4-FFF2-40B4-BE49-F238E27FC236}">
                  <a16:creationId xmlns:a16="http://schemas.microsoft.com/office/drawing/2014/main" id="{104E4410-3F20-F839-9A75-EA57BF91304C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70">
              <a:extLst>
                <a:ext uri="{FF2B5EF4-FFF2-40B4-BE49-F238E27FC236}">
                  <a16:creationId xmlns:a16="http://schemas.microsoft.com/office/drawing/2014/main" id="{603E6717-2FA8-052B-6ADC-300BF7C231DD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71">
              <a:extLst>
                <a:ext uri="{FF2B5EF4-FFF2-40B4-BE49-F238E27FC236}">
                  <a16:creationId xmlns:a16="http://schemas.microsoft.com/office/drawing/2014/main" id="{C4303BFE-CAFA-56EC-CFD1-F9F565B8E7CA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72">
              <a:extLst>
                <a:ext uri="{FF2B5EF4-FFF2-40B4-BE49-F238E27FC236}">
                  <a16:creationId xmlns:a16="http://schemas.microsoft.com/office/drawing/2014/main" id="{6A13C9F8-C9F5-4A24-E83C-318FD2DD1A0D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73">
              <a:extLst>
                <a:ext uri="{FF2B5EF4-FFF2-40B4-BE49-F238E27FC236}">
                  <a16:creationId xmlns:a16="http://schemas.microsoft.com/office/drawing/2014/main" id="{031CFF92-4098-CDC4-073F-E12B8AD286C4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869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Результаты обратной связи </a:t>
            </a:r>
            <a:r>
              <a:rPr lang="ru-RU" dirty="0" smtClean="0">
                <a:solidFill>
                  <a:schemeClr val="accent2"/>
                </a:solidFill>
              </a:rPr>
              <a:t>— </a:t>
            </a:r>
            <a:r>
              <a:rPr lang="ru-RU" dirty="0">
                <a:solidFill>
                  <a:schemeClr val="accent2"/>
                </a:solidFill>
              </a:rPr>
              <a:t>в голове получателя: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39775" y="2039008"/>
            <a:ext cx="3659261" cy="3216778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179388" indent="-179388" algn="l" defTabSz="455104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1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0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9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800" i="1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 rtl="0" eaLnBrk="1" latinLnBrk="0" hangingPunct="1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solidFill>
                  <a:schemeClr val="accent5"/>
                </a:solidFill>
              </a:rPr>
              <a:t>Результат КОРРЕКТИРУЮЩЕЙ ОС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1867" b="1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accent5"/>
              </a:buClr>
            </a:pPr>
            <a:r>
              <a:rPr lang="ru-RU" sz="1800" dirty="0"/>
              <a:t>Получатель </a:t>
            </a:r>
            <a:r>
              <a:rPr lang="ru-RU" sz="1800" b="1" dirty="0">
                <a:solidFill>
                  <a:schemeClr val="accent2"/>
                </a:solidFill>
              </a:rPr>
              <a:t>понял</a:t>
            </a:r>
            <a:r>
              <a:rPr lang="ru-RU" sz="1800" b="1" dirty="0"/>
              <a:t>:</a:t>
            </a:r>
          </a:p>
          <a:p>
            <a:pPr lvl="1">
              <a:spcAft>
                <a:spcPts val="0"/>
              </a:spcAft>
              <a:buClr>
                <a:schemeClr val="accent5"/>
              </a:buClr>
            </a:pPr>
            <a:r>
              <a:rPr lang="ru-RU" sz="1800" dirty="0"/>
              <a:t>что конкретно он сделал неверно;</a:t>
            </a:r>
          </a:p>
          <a:p>
            <a:pPr lvl="1">
              <a:spcAft>
                <a:spcPts val="800"/>
              </a:spcAft>
              <a:buClr>
                <a:schemeClr val="accent5"/>
              </a:buClr>
            </a:pPr>
            <a:r>
              <a:rPr lang="ru-RU" sz="1800" dirty="0"/>
              <a:t>как делать правильно;</a:t>
            </a:r>
            <a:endParaRPr lang="ru-RU" sz="1800" dirty="0"/>
          </a:p>
          <a:p>
            <a:pPr>
              <a:lnSpc>
                <a:spcPct val="100000"/>
              </a:lnSpc>
              <a:buClr>
                <a:schemeClr val="accent5"/>
              </a:buClr>
            </a:pPr>
            <a:r>
              <a:rPr lang="ru-RU" sz="1800" dirty="0"/>
              <a:t>Получатель </a:t>
            </a:r>
            <a:r>
              <a:rPr lang="ru-RU" sz="1800" b="1" dirty="0">
                <a:solidFill>
                  <a:schemeClr val="accent2"/>
                </a:solidFill>
              </a:rPr>
              <a:t>мотивирован</a:t>
            </a:r>
            <a:r>
              <a:rPr lang="ru-RU" sz="1800" dirty="0"/>
              <a:t> в дальнейшем действовать правильно.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0" r="22960"/>
          <a:stretch/>
        </p:blipFill>
        <p:spPr>
          <a:xfrm>
            <a:off x="4461421" y="2039008"/>
            <a:ext cx="3274192" cy="3594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8"/>
          <p:cNvSpPr txBox="1">
            <a:spLocks/>
          </p:cNvSpPr>
          <p:nvPr/>
        </p:nvSpPr>
        <p:spPr>
          <a:xfrm>
            <a:off x="552939" y="1471439"/>
            <a:ext cx="11150296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5104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sz="1800" kern="1200" spc="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55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Результаты обратной связи </a:t>
            </a:r>
            <a:r>
              <a:rPr lang="ru-RU" dirty="0" smtClean="0">
                <a:solidFill>
                  <a:schemeClr val="accent2"/>
                </a:solidFill>
              </a:rPr>
              <a:t>— </a:t>
            </a:r>
            <a:r>
              <a:rPr lang="ru-RU" dirty="0">
                <a:solidFill>
                  <a:schemeClr val="accent2"/>
                </a:solidFill>
              </a:rPr>
              <a:t>в голове получателя: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39775" y="2039008"/>
            <a:ext cx="3659261" cy="3216778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179388" indent="-179388" algn="l" defTabSz="455104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1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0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9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800" i="1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 rtl="0" eaLnBrk="1" latinLnBrk="0" hangingPunct="1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solidFill>
                  <a:schemeClr val="accent5"/>
                </a:solidFill>
              </a:rPr>
              <a:t>Результат КОРРЕКТИРУЮЩЕЙ ОС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1867" b="1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accent5"/>
              </a:buClr>
            </a:pPr>
            <a:r>
              <a:rPr lang="ru-RU" sz="1800" dirty="0"/>
              <a:t>Получатель </a:t>
            </a:r>
            <a:r>
              <a:rPr lang="ru-RU" sz="1800" b="1" dirty="0">
                <a:solidFill>
                  <a:schemeClr val="accent2"/>
                </a:solidFill>
              </a:rPr>
              <a:t>понял</a:t>
            </a:r>
            <a:r>
              <a:rPr lang="ru-RU" sz="1800" b="1" dirty="0"/>
              <a:t>:</a:t>
            </a:r>
          </a:p>
          <a:p>
            <a:pPr lvl="1">
              <a:spcAft>
                <a:spcPts val="0"/>
              </a:spcAft>
              <a:buClr>
                <a:schemeClr val="accent5"/>
              </a:buClr>
            </a:pPr>
            <a:r>
              <a:rPr lang="ru-RU" sz="1800" dirty="0"/>
              <a:t>что конкретно он сделал неверно;</a:t>
            </a:r>
          </a:p>
          <a:p>
            <a:pPr lvl="1">
              <a:spcAft>
                <a:spcPts val="800"/>
              </a:spcAft>
              <a:buClr>
                <a:schemeClr val="accent5"/>
              </a:buClr>
            </a:pPr>
            <a:r>
              <a:rPr lang="ru-RU" sz="1800" dirty="0"/>
              <a:t>как делать правильно;</a:t>
            </a:r>
            <a:endParaRPr lang="ru-RU" sz="1800" dirty="0"/>
          </a:p>
          <a:p>
            <a:pPr>
              <a:lnSpc>
                <a:spcPct val="100000"/>
              </a:lnSpc>
              <a:buClr>
                <a:schemeClr val="accent5"/>
              </a:buClr>
            </a:pPr>
            <a:r>
              <a:rPr lang="ru-RU" sz="1800" dirty="0"/>
              <a:t>Получатель </a:t>
            </a:r>
            <a:r>
              <a:rPr lang="ru-RU" sz="1800" b="1" dirty="0">
                <a:solidFill>
                  <a:schemeClr val="accent2"/>
                </a:solidFill>
              </a:rPr>
              <a:t>мотивирован</a:t>
            </a:r>
            <a:r>
              <a:rPr lang="ru-RU" sz="1800" dirty="0"/>
              <a:t> в дальнейшем действовать правильно.</a:t>
            </a:r>
            <a:endParaRPr lang="ru-RU" sz="1800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8145514" y="2039008"/>
            <a:ext cx="3557721" cy="2903808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179388" indent="-179388" algn="l" defTabSz="455104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1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0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9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800" i="1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 rtl="0" eaLnBrk="1" latinLnBrk="0" hangingPunct="1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solidFill>
                  <a:schemeClr val="accent5"/>
                </a:solidFill>
              </a:rPr>
              <a:t>Результат </a:t>
            </a:r>
            <a:r>
              <a:rPr lang="ru-RU" sz="2000" b="1" dirty="0">
                <a:solidFill>
                  <a:schemeClr val="accent5"/>
                </a:solidFill>
              </a:rPr>
              <a:t>    ПОДДЕРЖИВАЮЩЕЙ ОС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1867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buClr>
                <a:schemeClr val="accent5"/>
              </a:buClr>
            </a:pPr>
            <a:r>
              <a:rPr lang="ru-RU" sz="1800" dirty="0"/>
              <a:t>Получатель </a:t>
            </a:r>
            <a:r>
              <a:rPr lang="ru-RU" sz="1800" b="1" dirty="0">
                <a:solidFill>
                  <a:schemeClr val="accent2"/>
                </a:solidFill>
              </a:rPr>
              <a:t>понял</a:t>
            </a:r>
            <a:r>
              <a:rPr lang="ru-RU" sz="1800" dirty="0"/>
              <a:t>, что </a:t>
            </a:r>
            <a:r>
              <a:rPr lang="ru-RU" sz="1800" dirty="0"/>
              <a:t>конкретно он сделал верно и благодаря чему;</a:t>
            </a:r>
            <a:r>
              <a:rPr lang="ru-RU" sz="1800" dirty="0"/>
              <a:t> </a:t>
            </a:r>
          </a:p>
          <a:p>
            <a:pPr>
              <a:lnSpc>
                <a:spcPct val="100000"/>
              </a:lnSpc>
              <a:buClr>
                <a:schemeClr val="accent5"/>
              </a:buClr>
            </a:pPr>
            <a:r>
              <a:rPr lang="ru-RU" sz="1800" dirty="0"/>
              <a:t>Получатель </a:t>
            </a:r>
            <a:r>
              <a:rPr lang="ru-RU" sz="1800" b="1" dirty="0">
                <a:solidFill>
                  <a:schemeClr val="accent2"/>
                </a:solidFill>
              </a:rPr>
              <a:t>мотивирован</a:t>
            </a:r>
            <a:r>
              <a:rPr lang="ru-RU" sz="1800" dirty="0"/>
              <a:t> </a:t>
            </a:r>
            <a:br>
              <a:rPr lang="ru-RU" sz="1800" dirty="0"/>
            </a:br>
            <a:r>
              <a:rPr lang="ru-RU" sz="1800" dirty="0"/>
              <a:t>и в дальнейшем действовать </a:t>
            </a:r>
            <a:r>
              <a:rPr lang="ru-RU" sz="1800" dirty="0"/>
              <a:t>правильно. 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0" r="22960"/>
          <a:stretch/>
        </p:blipFill>
        <p:spPr>
          <a:xfrm>
            <a:off x="4461421" y="2039008"/>
            <a:ext cx="3274192" cy="3594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8"/>
          <p:cNvSpPr txBox="1">
            <a:spLocks/>
          </p:cNvSpPr>
          <p:nvPr/>
        </p:nvSpPr>
        <p:spPr>
          <a:xfrm>
            <a:off x="552939" y="1471439"/>
            <a:ext cx="11150296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5104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sz="1800" kern="1200" spc="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0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связь ли это?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smtClean="0"/>
              <a:t>Как будем работать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0"/>
          </p:nvPr>
        </p:nvSpPr>
        <p:spPr>
          <a:xfrm>
            <a:off x="406400" y="2217738"/>
            <a:ext cx="5329238" cy="4308475"/>
          </a:xfrm>
        </p:spPr>
        <p:txBody>
          <a:bodyPr/>
          <a:lstStyle/>
          <a:p>
            <a:r>
              <a:rPr lang="ru-RU" sz="1800" dirty="0" smtClean="0"/>
              <a:t>Посмотрите примеры высказываний.</a:t>
            </a:r>
          </a:p>
          <a:p>
            <a:r>
              <a:rPr lang="ru-RU" sz="1800" dirty="0" smtClean="0"/>
              <a:t>Определите, это обратная связь</a:t>
            </a:r>
            <a:br>
              <a:rPr lang="ru-RU" sz="1800" dirty="0" smtClean="0"/>
            </a:br>
            <a:r>
              <a:rPr lang="ru-RU" sz="1800" dirty="0" smtClean="0"/>
              <a:t>или что-то другое.</a:t>
            </a:r>
          </a:p>
          <a:p>
            <a:r>
              <a:rPr lang="ru-RU" sz="1800" dirty="0" smtClean="0"/>
              <a:t>Напишите в общий чат:</a:t>
            </a:r>
          </a:p>
          <a:p>
            <a:pPr marL="0" indent="0">
              <a:buNone/>
            </a:pPr>
            <a:r>
              <a:rPr lang="ru-RU" sz="1800" dirty="0" smtClean="0"/>
              <a:t>«+» — если высказывание является обратной связью</a:t>
            </a:r>
          </a:p>
          <a:p>
            <a:pPr marL="0" indent="0">
              <a:buNone/>
            </a:pPr>
            <a:r>
              <a:rPr lang="ru-RU" sz="1800" dirty="0" smtClean="0"/>
              <a:t>«-» — если высказывание не является обратной связью</a:t>
            </a:r>
            <a:endParaRPr lang="ru-RU" sz="18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A0271-0701-476C-9E18-1AE2CDAFBE86}"/>
              </a:ext>
            </a:extLst>
          </p:cNvPr>
          <p:cNvGrpSpPr/>
          <p:nvPr/>
        </p:nvGrpSpPr>
        <p:grpSpPr>
          <a:xfrm>
            <a:off x="7350570" y="2041761"/>
            <a:ext cx="4231700" cy="4250208"/>
            <a:chOff x="3922593" y="3494016"/>
            <a:chExt cx="3173775" cy="3187656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911DE20D-A027-4BC1-B3BD-EA1C8261C001}"/>
                </a:ext>
              </a:extLst>
            </p:cNvPr>
            <p:cNvGrpSpPr/>
            <p:nvPr/>
          </p:nvGrpSpPr>
          <p:grpSpPr>
            <a:xfrm>
              <a:off x="3922593" y="3494016"/>
              <a:ext cx="1593828" cy="1593828"/>
              <a:chOff x="3775086" y="5087844"/>
              <a:chExt cx="1593828" cy="1593828"/>
            </a:xfrm>
          </p:grpSpPr>
          <p:sp>
            <p:nvSpPr>
              <p:cNvPr id="14" name="Полилиния: фигура 14">
                <a:extLst>
                  <a:ext uri="{FF2B5EF4-FFF2-40B4-BE49-F238E27FC236}">
                    <a16:creationId xmlns:a16="http://schemas.microsoft.com/office/drawing/2014/main" id="{F6931069-3331-4105-9DF6-14AA4019C784}"/>
                  </a:ext>
                </a:extLst>
              </p:cNvPr>
              <p:cNvSpPr/>
              <p:nvPr/>
            </p:nvSpPr>
            <p:spPr>
              <a:xfrm>
                <a:off x="3775086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/>
                  </a:gs>
                  <a:gs pos="100000">
                    <a:srgbClr val="1C8623"/>
                  </a:gs>
                </a:gsLst>
                <a:lin ang="2700000" scaled="0"/>
              </a:gra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 dirty="0"/>
              </a:p>
            </p:txBody>
          </p: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D33D44C6-3222-4510-AB62-4E416C54DB2A}"/>
                  </a:ext>
                </a:extLst>
              </p:cNvPr>
              <p:cNvGrpSpPr/>
              <p:nvPr/>
            </p:nvGrpSpPr>
            <p:grpSpPr>
              <a:xfrm>
                <a:off x="4204677" y="5517435"/>
                <a:ext cx="734646" cy="734646"/>
                <a:chOff x="2602523" y="5345723"/>
                <a:chExt cx="734646" cy="734646"/>
              </a:xfrm>
            </p:grpSpPr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B6C42633-8EA9-4BF5-986B-0D3D9F842E1B}"/>
                    </a:ext>
                  </a:extLst>
                </p:cNvPr>
                <p:cNvSpPr/>
                <p:nvPr/>
              </p:nvSpPr>
              <p:spPr>
                <a:xfrm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17" name="Прямоугольник 16">
                  <a:extLst>
                    <a:ext uri="{FF2B5EF4-FFF2-40B4-BE49-F238E27FC236}">
                      <a16:creationId xmlns:a16="http://schemas.microsoft.com/office/drawing/2014/main" id="{AA865F93-0D25-4D64-B029-49552558BBDC}"/>
                    </a:ext>
                  </a:extLst>
                </p:cNvPr>
                <p:cNvSpPr/>
                <p:nvPr/>
              </p:nvSpPr>
              <p:spPr>
                <a:xfrm rot="5400000"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A2F426E4-198C-486B-9120-36E67A780FA8}"/>
                </a:ext>
              </a:extLst>
            </p:cNvPr>
            <p:cNvGrpSpPr/>
            <p:nvPr/>
          </p:nvGrpSpPr>
          <p:grpSpPr>
            <a:xfrm>
              <a:off x="5502540" y="5087844"/>
              <a:ext cx="1593828" cy="1593828"/>
              <a:chOff x="5502540" y="5087844"/>
              <a:chExt cx="1593828" cy="1593828"/>
            </a:xfrm>
          </p:grpSpPr>
          <p:sp>
            <p:nvSpPr>
              <p:cNvPr id="12" name="Полилиния: фигура 16">
                <a:extLst>
                  <a:ext uri="{FF2B5EF4-FFF2-40B4-BE49-F238E27FC236}">
                    <a16:creationId xmlns:a16="http://schemas.microsoft.com/office/drawing/2014/main" id="{CDEBBBE6-287F-42C2-B2B0-B0D359792314}"/>
                  </a:ext>
                </a:extLst>
              </p:cNvPr>
              <p:cNvSpPr/>
              <p:nvPr/>
            </p:nvSpPr>
            <p:spPr>
              <a:xfrm rot="10800000">
                <a:off x="5502540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DB362C1-DE65-4D19-9C87-BE30C4BEABFE}"/>
                  </a:ext>
                </a:extLst>
              </p:cNvPr>
              <p:cNvSpPr/>
              <p:nvPr/>
            </p:nvSpPr>
            <p:spPr>
              <a:xfrm rot="5400000">
                <a:off x="6225207" y="5517435"/>
                <a:ext cx="148492" cy="7346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7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1102816"/>
            <a:ext cx="5329836" cy="369332"/>
          </a:xfrm>
        </p:spPr>
        <p:txBody>
          <a:bodyPr/>
          <a:lstStyle/>
          <a:p>
            <a:r>
              <a:rPr lang="ru-RU" dirty="0" smtClean="0"/>
              <a:t>Обратная связь ли это? (1) 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smtClean="0"/>
              <a:t>СЛОВА РУКОВОДИТЕЛЯ</a:t>
            </a:r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31746D8-967D-4423-9A89-AE74623CC1C7}"/>
              </a:ext>
            </a:extLst>
          </p:cNvPr>
          <p:cNvGrpSpPr/>
          <p:nvPr/>
        </p:nvGrpSpPr>
        <p:grpSpPr>
          <a:xfrm>
            <a:off x="7350570" y="2055171"/>
            <a:ext cx="4231700" cy="4250208"/>
            <a:chOff x="3922593" y="3494016"/>
            <a:chExt cx="3173775" cy="3187656"/>
          </a:xfrm>
          <a:solidFill>
            <a:schemeClr val="bg1">
              <a:lumMod val="75000"/>
            </a:schemeClr>
          </a:solidFill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F6251694-4D6A-4E24-B120-0757B8707398}"/>
                </a:ext>
              </a:extLst>
            </p:cNvPr>
            <p:cNvGrpSpPr/>
            <p:nvPr/>
          </p:nvGrpSpPr>
          <p:grpSpPr>
            <a:xfrm>
              <a:off x="3922593" y="3494016"/>
              <a:ext cx="1593828" cy="1593828"/>
              <a:chOff x="3775086" y="5087844"/>
              <a:chExt cx="1593828" cy="1593828"/>
            </a:xfrm>
            <a:grpFill/>
          </p:grpSpPr>
          <p:sp>
            <p:nvSpPr>
              <p:cNvPr id="19" name="Полилиния: фигура 23">
                <a:extLst>
                  <a:ext uri="{FF2B5EF4-FFF2-40B4-BE49-F238E27FC236}">
                    <a16:creationId xmlns:a16="http://schemas.microsoft.com/office/drawing/2014/main" id="{54BAD5B9-82A6-4848-9D1C-8832FB5F6851}"/>
                  </a:ext>
                </a:extLst>
              </p:cNvPr>
              <p:cNvSpPr/>
              <p:nvPr/>
            </p:nvSpPr>
            <p:spPr>
              <a:xfrm>
                <a:off x="3775086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pFill/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7DE97258-EBE5-46D7-8417-C9336FE4BE2E}"/>
                  </a:ext>
                </a:extLst>
              </p:cNvPr>
              <p:cNvGrpSpPr/>
              <p:nvPr/>
            </p:nvGrpSpPr>
            <p:grpSpPr>
              <a:xfrm>
                <a:off x="4204677" y="5517435"/>
                <a:ext cx="734646" cy="734646"/>
                <a:chOff x="2602523" y="5345723"/>
                <a:chExt cx="734646" cy="734646"/>
              </a:xfrm>
              <a:grpFill/>
            </p:grpSpPr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id="{E64523FE-07DC-4693-B375-5C1107426028}"/>
                    </a:ext>
                  </a:extLst>
                </p:cNvPr>
                <p:cNvSpPr/>
                <p:nvPr/>
              </p:nvSpPr>
              <p:spPr>
                <a:xfrm>
                  <a:off x="2895600" y="5345723"/>
                  <a:ext cx="148492" cy="734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A53FA375-A47A-4FD3-8F76-82CBCDB50CD7}"/>
                    </a:ext>
                  </a:extLst>
                </p:cNvPr>
                <p:cNvSpPr/>
                <p:nvPr/>
              </p:nvSpPr>
              <p:spPr>
                <a:xfrm rot="5400000">
                  <a:off x="2895600" y="5345723"/>
                  <a:ext cx="148492" cy="734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65E4BD09-4B06-496F-A77F-6B390F40B2C5}"/>
                </a:ext>
              </a:extLst>
            </p:cNvPr>
            <p:cNvGrpSpPr/>
            <p:nvPr/>
          </p:nvGrpSpPr>
          <p:grpSpPr>
            <a:xfrm>
              <a:off x="5502540" y="5087844"/>
              <a:ext cx="1593828" cy="1593828"/>
              <a:chOff x="5502540" y="5087844"/>
              <a:chExt cx="1593828" cy="1593828"/>
            </a:xfrm>
            <a:grpFill/>
          </p:grpSpPr>
          <p:sp>
            <p:nvSpPr>
              <p:cNvPr id="17" name="Полилиния: фигура 21">
                <a:extLst>
                  <a:ext uri="{FF2B5EF4-FFF2-40B4-BE49-F238E27FC236}">
                    <a16:creationId xmlns:a16="http://schemas.microsoft.com/office/drawing/2014/main" id="{87888E94-F7CB-4C9A-9EF2-EAF411FF8FDD}"/>
                  </a:ext>
                </a:extLst>
              </p:cNvPr>
              <p:cNvSpPr/>
              <p:nvPr/>
            </p:nvSpPr>
            <p:spPr>
              <a:xfrm rot="10800000">
                <a:off x="5502540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pFill/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EB0DEF2-3B0D-4DE9-87B7-ADA172C23EFE}"/>
                  </a:ext>
                </a:extLst>
              </p:cNvPr>
              <p:cNvSpPr/>
              <p:nvPr/>
            </p:nvSpPr>
            <p:spPr>
              <a:xfrm rot="5400000">
                <a:off x="6225207" y="5517435"/>
                <a:ext cx="148492" cy="734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25757" y="2270800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7045" y="2971988"/>
            <a:ext cx="5059964" cy="163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Ты вовремя заметил отклонения в работе этой программы и передал информацию </a:t>
            </a:r>
            <a:r>
              <a:rPr lang="ru-RU" sz="2133" spc="53" dirty="0" err="1">
                <a:solidFill>
                  <a:schemeClr val="tx2"/>
                </a:solidFill>
              </a:rPr>
              <a:t>айтишникам</a:t>
            </a:r>
            <a:r>
              <a:rPr lang="ru-RU" sz="2133" spc="53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Спасибо!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25414" y="3478544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890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1102816"/>
            <a:ext cx="5329836" cy="369332"/>
          </a:xfrm>
        </p:spPr>
        <p:txBody>
          <a:bodyPr/>
          <a:lstStyle/>
          <a:p>
            <a:r>
              <a:rPr lang="ru-RU" dirty="0" smtClean="0"/>
              <a:t>Обратная связь ли </a:t>
            </a:r>
            <a:r>
              <a:rPr lang="ru-RU" dirty="0"/>
              <a:t>это? (1) 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smtClean="0"/>
              <a:t>СЛОВА РУКОВОДИТЕЛЯ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5757" y="2270800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7045" y="2971988"/>
            <a:ext cx="5059964" cy="163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Ты вовремя заметил отклонения в работе этой программы и передал информацию </a:t>
            </a:r>
            <a:r>
              <a:rPr lang="ru-RU" sz="2133" spc="53" dirty="0" err="1">
                <a:solidFill>
                  <a:schemeClr val="tx2"/>
                </a:solidFill>
              </a:rPr>
              <a:t>айтишникам</a:t>
            </a:r>
            <a:r>
              <a:rPr lang="ru-RU" sz="2133" spc="53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Спасибо!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25414" y="3478544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53828" y="1559535"/>
            <a:ext cx="19880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67" b="1" dirty="0"/>
              <a:t>Обратная связь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9933B04-17F7-4814-928E-4A21D90E1EEA}"/>
              </a:ext>
            </a:extLst>
          </p:cNvPr>
          <p:cNvGrpSpPr/>
          <p:nvPr/>
        </p:nvGrpSpPr>
        <p:grpSpPr>
          <a:xfrm>
            <a:off x="7193254" y="1993531"/>
            <a:ext cx="4231700" cy="4250208"/>
            <a:chOff x="3922593" y="3494016"/>
            <a:chExt cx="3173775" cy="3187656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FE36E95F-B298-4A68-AFFF-9CB07AC7CA8B}"/>
                </a:ext>
              </a:extLst>
            </p:cNvPr>
            <p:cNvGrpSpPr/>
            <p:nvPr/>
          </p:nvGrpSpPr>
          <p:grpSpPr>
            <a:xfrm>
              <a:off x="3922593" y="3494016"/>
              <a:ext cx="1593828" cy="1593828"/>
              <a:chOff x="3775086" y="5087844"/>
              <a:chExt cx="1593828" cy="1593828"/>
            </a:xfrm>
          </p:grpSpPr>
          <p:sp>
            <p:nvSpPr>
              <p:cNvPr id="29" name="Полилиния: фигура 29">
                <a:extLst>
                  <a:ext uri="{FF2B5EF4-FFF2-40B4-BE49-F238E27FC236}">
                    <a16:creationId xmlns:a16="http://schemas.microsoft.com/office/drawing/2014/main" id="{1B028954-3E2F-4AE4-811A-4773D75847E3}"/>
                  </a:ext>
                </a:extLst>
              </p:cNvPr>
              <p:cNvSpPr/>
              <p:nvPr/>
            </p:nvSpPr>
            <p:spPr>
              <a:xfrm>
                <a:off x="3775086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/>
                  </a:gs>
                  <a:gs pos="100000">
                    <a:srgbClr val="1C8623"/>
                  </a:gs>
                </a:gsLst>
                <a:lin ang="2700000" scaled="0"/>
              </a:gra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 dirty="0"/>
              </a:p>
            </p:txBody>
          </p: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5495A3B0-1713-4F02-AA4C-2363FA833614}"/>
                  </a:ext>
                </a:extLst>
              </p:cNvPr>
              <p:cNvGrpSpPr/>
              <p:nvPr/>
            </p:nvGrpSpPr>
            <p:grpSpPr>
              <a:xfrm>
                <a:off x="4204677" y="5517435"/>
                <a:ext cx="734646" cy="734646"/>
                <a:chOff x="2602523" y="5345723"/>
                <a:chExt cx="734646" cy="734646"/>
              </a:xfrm>
            </p:grpSpPr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67BDF896-F8C7-40A4-AC7F-A4FE6AE6C504}"/>
                    </a:ext>
                  </a:extLst>
                </p:cNvPr>
                <p:cNvSpPr/>
                <p:nvPr/>
              </p:nvSpPr>
              <p:spPr>
                <a:xfrm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48E95A81-0543-4E2E-AECA-AC7CF1438621}"/>
                    </a:ext>
                  </a:extLst>
                </p:cNvPr>
                <p:cNvSpPr/>
                <p:nvPr/>
              </p:nvSpPr>
              <p:spPr>
                <a:xfrm rot="5400000"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15439EF3-9826-4F25-BBBB-6F607470BA50}"/>
                </a:ext>
              </a:extLst>
            </p:cNvPr>
            <p:cNvGrpSpPr/>
            <p:nvPr/>
          </p:nvGrpSpPr>
          <p:grpSpPr>
            <a:xfrm>
              <a:off x="5502540" y="5087844"/>
              <a:ext cx="1593828" cy="1593828"/>
              <a:chOff x="5502540" y="5087844"/>
              <a:chExt cx="1593828" cy="1593828"/>
            </a:xfrm>
          </p:grpSpPr>
          <p:sp>
            <p:nvSpPr>
              <p:cNvPr id="27" name="Полилиния: фигура 27">
                <a:extLst>
                  <a:ext uri="{FF2B5EF4-FFF2-40B4-BE49-F238E27FC236}">
                    <a16:creationId xmlns:a16="http://schemas.microsoft.com/office/drawing/2014/main" id="{EBE20386-99F9-4F9E-B6CE-F94524E48B8B}"/>
                  </a:ext>
                </a:extLst>
              </p:cNvPr>
              <p:cNvSpPr/>
              <p:nvPr/>
            </p:nvSpPr>
            <p:spPr>
              <a:xfrm rot="10800000">
                <a:off x="5502540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F96B770F-60A9-42FA-83B0-6E6868B87A5E}"/>
                  </a:ext>
                </a:extLst>
              </p:cNvPr>
              <p:cNvSpPr/>
              <p:nvPr/>
            </p:nvSpPr>
            <p:spPr>
              <a:xfrm rot="5400000">
                <a:off x="6225207" y="5517435"/>
                <a:ext cx="148492" cy="73464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37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1102816"/>
            <a:ext cx="5329836" cy="369332"/>
          </a:xfrm>
        </p:spPr>
        <p:txBody>
          <a:bodyPr/>
          <a:lstStyle/>
          <a:p>
            <a:r>
              <a:rPr lang="ru-RU" dirty="0" smtClean="0"/>
              <a:t>Обратная связь ли </a:t>
            </a:r>
            <a:r>
              <a:rPr lang="ru-RU" dirty="0"/>
              <a:t>это? </a:t>
            </a:r>
            <a:r>
              <a:rPr lang="ru-RU" dirty="0" smtClean="0"/>
              <a:t>(2) 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smtClean="0"/>
              <a:t>СЛОВА РУКОВОДИТЕЛЯ</a:t>
            </a:r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31746D8-967D-4423-9A89-AE74623CC1C7}"/>
              </a:ext>
            </a:extLst>
          </p:cNvPr>
          <p:cNvGrpSpPr/>
          <p:nvPr/>
        </p:nvGrpSpPr>
        <p:grpSpPr>
          <a:xfrm>
            <a:off x="7350570" y="2055171"/>
            <a:ext cx="4231700" cy="4250208"/>
            <a:chOff x="3922593" y="3494016"/>
            <a:chExt cx="3173775" cy="3187656"/>
          </a:xfrm>
          <a:solidFill>
            <a:schemeClr val="bg1">
              <a:lumMod val="75000"/>
            </a:schemeClr>
          </a:solidFill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F6251694-4D6A-4E24-B120-0757B8707398}"/>
                </a:ext>
              </a:extLst>
            </p:cNvPr>
            <p:cNvGrpSpPr/>
            <p:nvPr/>
          </p:nvGrpSpPr>
          <p:grpSpPr>
            <a:xfrm>
              <a:off x="3922593" y="3494016"/>
              <a:ext cx="1593828" cy="1593828"/>
              <a:chOff x="3775086" y="5087844"/>
              <a:chExt cx="1593828" cy="1593828"/>
            </a:xfrm>
            <a:grpFill/>
          </p:grpSpPr>
          <p:sp>
            <p:nvSpPr>
              <p:cNvPr id="19" name="Полилиния: фигура 23">
                <a:extLst>
                  <a:ext uri="{FF2B5EF4-FFF2-40B4-BE49-F238E27FC236}">
                    <a16:creationId xmlns:a16="http://schemas.microsoft.com/office/drawing/2014/main" id="{54BAD5B9-82A6-4848-9D1C-8832FB5F6851}"/>
                  </a:ext>
                </a:extLst>
              </p:cNvPr>
              <p:cNvSpPr/>
              <p:nvPr/>
            </p:nvSpPr>
            <p:spPr>
              <a:xfrm>
                <a:off x="3775086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pFill/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7DE97258-EBE5-46D7-8417-C9336FE4BE2E}"/>
                  </a:ext>
                </a:extLst>
              </p:cNvPr>
              <p:cNvGrpSpPr/>
              <p:nvPr/>
            </p:nvGrpSpPr>
            <p:grpSpPr>
              <a:xfrm>
                <a:off x="4204677" y="5517435"/>
                <a:ext cx="734646" cy="734646"/>
                <a:chOff x="2602523" y="5345723"/>
                <a:chExt cx="734646" cy="734646"/>
              </a:xfrm>
              <a:grpFill/>
            </p:grpSpPr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id="{E64523FE-07DC-4693-B375-5C1107426028}"/>
                    </a:ext>
                  </a:extLst>
                </p:cNvPr>
                <p:cNvSpPr/>
                <p:nvPr/>
              </p:nvSpPr>
              <p:spPr>
                <a:xfrm>
                  <a:off x="2895600" y="5345723"/>
                  <a:ext cx="148492" cy="734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A53FA375-A47A-4FD3-8F76-82CBCDB50CD7}"/>
                    </a:ext>
                  </a:extLst>
                </p:cNvPr>
                <p:cNvSpPr/>
                <p:nvPr/>
              </p:nvSpPr>
              <p:spPr>
                <a:xfrm rot="5400000">
                  <a:off x="2895600" y="5345723"/>
                  <a:ext cx="148492" cy="734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65E4BD09-4B06-496F-A77F-6B390F40B2C5}"/>
                </a:ext>
              </a:extLst>
            </p:cNvPr>
            <p:cNvGrpSpPr/>
            <p:nvPr/>
          </p:nvGrpSpPr>
          <p:grpSpPr>
            <a:xfrm>
              <a:off x="5502540" y="5087844"/>
              <a:ext cx="1593828" cy="1593828"/>
              <a:chOff x="5502540" y="5087844"/>
              <a:chExt cx="1593828" cy="1593828"/>
            </a:xfrm>
            <a:grpFill/>
          </p:grpSpPr>
          <p:sp>
            <p:nvSpPr>
              <p:cNvPr id="17" name="Полилиния: фигура 21">
                <a:extLst>
                  <a:ext uri="{FF2B5EF4-FFF2-40B4-BE49-F238E27FC236}">
                    <a16:creationId xmlns:a16="http://schemas.microsoft.com/office/drawing/2014/main" id="{87888E94-F7CB-4C9A-9EF2-EAF411FF8FDD}"/>
                  </a:ext>
                </a:extLst>
              </p:cNvPr>
              <p:cNvSpPr/>
              <p:nvPr/>
            </p:nvSpPr>
            <p:spPr>
              <a:xfrm rot="10800000">
                <a:off x="5502540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pFill/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EB0DEF2-3B0D-4DE9-87B7-ADA172C23EFE}"/>
                  </a:ext>
                </a:extLst>
              </p:cNvPr>
              <p:cNvSpPr/>
              <p:nvPr/>
            </p:nvSpPr>
            <p:spPr>
              <a:xfrm rot="5400000">
                <a:off x="6225207" y="5517435"/>
                <a:ext cx="148492" cy="734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757" y="2270800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43974" y="3328058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3951" y="2887812"/>
            <a:ext cx="4716528" cy="153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Мы пока не смогли урегулировать две проблемные ситуации с клиентом, давай подумаем, что 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19539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1102816"/>
            <a:ext cx="5329836" cy="369332"/>
          </a:xfrm>
        </p:spPr>
        <p:txBody>
          <a:bodyPr/>
          <a:lstStyle/>
          <a:p>
            <a:r>
              <a:rPr lang="ru-RU" dirty="0" smtClean="0"/>
              <a:t>Обратная связь ли это</a:t>
            </a:r>
            <a:r>
              <a:rPr lang="ru-RU" dirty="0"/>
              <a:t>? (2) 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smtClean="0"/>
              <a:t>СЛОВА РУКОВОДИТЕЛЯ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362636" y="3265083"/>
            <a:ext cx="1845984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/>
              <a:t>Обсуждение </a:t>
            </a:r>
          </a:p>
          <a:p>
            <a:pPr algn="ctr"/>
            <a:r>
              <a:rPr lang="ru-RU" sz="1867" b="1" dirty="0"/>
              <a:t>проблемы</a:t>
            </a:r>
            <a:endParaRPr lang="ru-RU" sz="1867" b="1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CF1AC21-C91F-440C-BCF8-9FC2A8A44FAC}"/>
              </a:ext>
            </a:extLst>
          </p:cNvPr>
          <p:cNvGrpSpPr/>
          <p:nvPr/>
        </p:nvGrpSpPr>
        <p:grpSpPr>
          <a:xfrm>
            <a:off x="7324351" y="2061580"/>
            <a:ext cx="4231700" cy="4250208"/>
            <a:chOff x="3922593" y="3494016"/>
            <a:chExt cx="3173775" cy="3187656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63D10E0-D3ED-4492-B2F1-7D2EC850DBE9}"/>
                </a:ext>
              </a:extLst>
            </p:cNvPr>
            <p:cNvGrpSpPr/>
            <p:nvPr/>
          </p:nvGrpSpPr>
          <p:grpSpPr>
            <a:xfrm>
              <a:off x="3922593" y="3494016"/>
              <a:ext cx="1593828" cy="1593828"/>
              <a:chOff x="3775086" y="5087844"/>
              <a:chExt cx="1593828" cy="1593828"/>
            </a:xfrm>
          </p:grpSpPr>
          <p:sp>
            <p:nvSpPr>
              <p:cNvPr id="29" name="Полилиния: фигура 29">
                <a:extLst>
                  <a:ext uri="{FF2B5EF4-FFF2-40B4-BE49-F238E27FC236}">
                    <a16:creationId xmlns:a16="http://schemas.microsoft.com/office/drawing/2014/main" id="{D6E78540-7B08-456F-9B52-A6BB054F83FB}"/>
                  </a:ext>
                </a:extLst>
              </p:cNvPr>
              <p:cNvSpPr/>
              <p:nvPr/>
            </p:nvSpPr>
            <p:spPr>
              <a:xfrm>
                <a:off x="3775086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 dirty="0"/>
              </a:p>
            </p:txBody>
          </p: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300BA90E-6C35-4A4D-ACE5-15BD47699DEB}"/>
                  </a:ext>
                </a:extLst>
              </p:cNvPr>
              <p:cNvGrpSpPr/>
              <p:nvPr/>
            </p:nvGrpSpPr>
            <p:grpSpPr>
              <a:xfrm>
                <a:off x="4204677" y="5517435"/>
                <a:ext cx="734646" cy="734646"/>
                <a:chOff x="2602523" y="5345723"/>
                <a:chExt cx="734646" cy="734646"/>
              </a:xfrm>
            </p:grpSpPr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D8A5AB86-FF45-426F-83BC-C3790FA7006D}"/>
                    </a:ext>
                  </a:extLst>
                </p:cNvPr>
                <p:cNvSpPr/>
                <p:nvPr/>
              </p:nvSpPr>
              <p:spPr>
                <a:xfrm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8A008404-33EE-4C31-872C-B9B01128AAC3}"/>
                    </a:ext>
                  </a:extLst>
                </p:cNvPr>
                <p:cNvSpPr/>
                <p:nvPr/>
              </p:nvSpPr>
              <p:spPr>
                <a:xfrm rot="5400000"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559C47AE-854B-4A18-A067-507F39FEB8A3}"/>
                </a:ext>
              </a:extLst>
            </p:cNvPr>
            <p:cNvGrpSpPr/>
            <p:nvPr/>
          </p:nvGrpSpPr>
          <p:grpSpPr>
            <a:xfrm>
              <a:off x="5502540" y="5087844"/>
              <a:ext cx="1593828" cy="1593828"/>
              <a:chOff x="5502540" y="5087844"/>
              <a:chExt cx="1593828" cy="1593828"/>
            </a:xfrm>
          </p:grpSpPr>
          <p:sp>
            <p:nvSpPr>
              <p:cNvPr id="27" name="Полилиния: фигура 27">
                <a:extLst>
                  <a:ext uri="{FF2B5EF4-FFF2-40B4-BE49-F238E27FC236}">
                    <a16:creationId xmlns:a16="http://schemas.microsoft.com/office/drawing/2014/main" id="{6D11FAB6-2B4A-4E37-A481-FD68FF172418}"/>
                  </a:ext>
                </a:extLst>
              </p:cNvPr>
              <p:cNvSpPr/>
              <p:nvPr/>
            </p:nvSpPr>
            <p:spPr>
              <a:xfrm rot="10800000">
                <a:off x="5502540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8993C35D-D47D-4773-BBF6-0D3B6565E0F7}"/>
                  </a:ext>
                </a:extLst>
              </p:cNvPr>
              <p:cNvSpPr/>
              <p:nvPr/>
            </p:nvSpPr>
            <p:spPr>
              <a:xfrm rot="5400000">
                <a:off x="6225207" y="5517435"/>
                <a:ext cx="148492" cy="7346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5757" y="2270800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3974" y="3328058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951" y="2887812"/>
            <a:ext cx="4716528" cy="153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Мы пока не смогли урегулировать две проблемные ситуации с клиентом, давай подумаем, что 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6433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1102816"/>
            <a:ext cx="5329836" cy="369332"/>
          </a:xfrm>
        </p:spPr>
        <p:txBody>
          <a:bodyPr/>
          <a:lstStyle/>
          <a:p>
            <a:r>
              <a:rPr lang="ru-RU" dirty="0" smtClean="0"/>
              <a:t>Обратная связь ли </a:t>
            </a:r>
            <a:r>
              <a:rPr lang="ru-RU" dirty="0"/>
              <a:t>это? </a:t>
            </a:r>
            <a:r>
              <a:rPr lang="ru-RU" dirty="0" smtClean="0"/>
              <a:t>(3) 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smtClean="0"/>
              <a:t>СЛОВА РУКОВОДИТЕЛЯ</a:t>
            </a:r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31746D8-967D-4423-9A89-AE74623CC1C7}"/>
              </a:ext>
            </a:extLst>
          </p:cNvPr>
          <p:cNvGrpSpPr/>
          <p:nvPr/>
        </p:nvGrpSpPr>
        <p:grpSpPr>
          <a:xfrm>
            <a:off x="7350570" y="2055171"/>
            <a:ext cx="4231700" cy="4250208"/>
            <a:chOff x="3922593" y="3494016"/>
            <a:chExt cx="3173775" cy="3187656"/>
          </a:xfrm>
          <a:solidFill>
            <a:schemeClr val="bg1">
              <a:lumMod val="75000"/>
            </a:schemeClr>
          </a:solidFill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F6251694-4D6A-4E24-B120-0757B8707398}"/>
                </a:ext>
              </a:extLst>
            </p:cNvPr>
            <p:cNvGrpSpPr/>
            <p:nvPr/>
          </p:nvGrpSpPr>
          <p:grpSpPr>
            <a:xfrm>
              <a:off x="3922593" y="3494016"/>
              <a:ext cx="1593828" cy="1593828"/>
              <a:chOff x="3775086" y="5087844"/>
              <a:chExt cx="1593828" cy="1593828"/>
            </a:xfrm>
            <a:grpFill/>
          </p:grpSpPr>
          <p:sp>
            <p:nvSpPr>
              <p:cNvPr id="19" name="Полилиния: фигура 23">
                <a:extLst>
                  <a:ext uri="{FF2B5EF4-FFF2-40B4-BE49-F238E27FC236}">
                    <a16:creationId xmlns:a16="http://schemas.microsoft.com/office/drawing/2014/main" id="{54BAD5B9-82A6-4848-9D1C-8832FB5F6851}"/>
                  </a:ext>
                </a:extLst>
              </p:cNvPr>
              <p:cNvSpPr/>
              <p:nvPr/>
            </p:nvSpPr>
            <p:spPr>
              <a:xfrm>
                <a:off x="3775086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pFill/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7DE97258-EBE5-46D7-8417-C9336FE4BE2E}"/>
                  </a:ext>
                </a:extLst>
              </p:cNvPr>
              <p:cNvGrpSpPr/>
              <p:nvPr/>
            </p:nvGrpSpPr>
            <p:grpSpPr>
              <a:xfrm>
                <a:off x="4204677" y="5517435"/>
                <a:ext cx="734646" cy="734646"/>
                <a:chOff x="2602523" y="5345723"/>
                <a:chExt cx="734646" cy="734646"/>
              </a:xfrm>
              <a:grpFill/>
            </p:grpSpPr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id="{E64523FE-07DC-4693-B375-5C1107426028}"/>
                    </a:ext>
                  </a:extLst>
                </p:cNvPr>
                <p:cNvSpPr/>
                <p:nvPr/>
              </p:nvSpPr>
              <p:spPr>
                <a:xfrm>
                  <a:off x="2895600" y="5345723"/>
                  <a:ext cx="148492" cy="734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A53FA375-A47A-4FD3-8F76-82CBCDB50CD7}"/>
                    </a:ext>
                  </a:extLst>
                </p:cNvPr>
                <p:cNvSpPr/>
                <p:nvPr/>
              </p:nvSpPr>
              <p:spPr>
                <a:xfrm rot="5400000">
                  <a:off x="2895600" y="5345723"/>
                  <a:ext cx="148492" cy="734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65E4BD09-4B06-496F-A77F-6B390F40B2C5}"/>
                </a:ext>
              </a:extLst>
            </p:cNvPr>
            <p:cNvGrpSpPr/>
            <p:nvPr/>
          </p:nvGrpSpPr>
          <p:grpSpPr>
            <a:xfrm>
              <a:off x="5502540" y="5087844"/>
              <a:ext cx="1593828" cy="1593828"/>
              <a:chOff x="5502540" y="5087844"/>
              <a:chExt cx="1593828" cy="1593828"/>
            </a:xfrm>
            <a:grpFill/>
          </p:grpSpPr>
          <p:sp>
            <p:nvSpPr>
              <p:cNvPr id="17" name="Полилиния: фигура 21">
                <a:extLst>
                  <a:ext uri="{FF2B5EF4-FFF2-40B4-BE49-F238E27FC236}">
                    <a16:creationId xmlns:a16="http://schemas.microsoft.com/office/drawing/2014/main" id="{87888E94-F7CB-4C9A-9EF2-EAF411FF8FDD}"/>
                  </a:ext>
                </a:extLst>
              </p:cNvPr>
              <p:cNvSpPr/>
              <p:nvPr/>
            </p:nvSpPr>
            <p:spPr>
              <a:xfrm rot="10800000">
                <a:off x="5502540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pFill/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EB0DEF2-3B0D-4DE9-87B7-ADA172C23EFE}"/>
                  </a:ext>
                </a:extLst>
              </p:cNvPr>
              <p:cNvSpPr/>
              <p:nvPr/>
            </p:nvSpPr>
            <p:spPr>
              <a:xfrm rot="5400000">
                <a:off x="6225207" y="5517435"/>
                <a:ext cx="148492" cy="734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757" y="2270800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43974" y="3328058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3951" y="2887811"/>
            <a:ext cx="4716528" cy="127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В этот раз ты сделал отличный отчет.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Хорошая работа!</a:t>
            </a:r>
          </a:p>
        </p:txBody>
      </p:sp>
    </p:spTree>
    <p:extLst>
      <p:ext uri="{BB962C8B-B14F-4D97-AF65-F5344CB8AC3E}">
        <p14:creationId xmlns:p14="http://schemas.microsoft.com/office/powerpoint/2010/main" val="27440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1102816"/>
            <a:ext cx="5329836" cy="369332"/>
          </a:xfrm>
        </p:spPr>
        <p:txBody>
          <a:bodyPr/>
          <a:lstStyle/>
          <a:p>
            <a:r>
              <a:rPr lang="ru-RU" dirty="0" smtClean="0"/>
              <a:t>Обратная связь ли это</a:t>
            </a:r>
            <a:r>
              <a:rPr lang="ru-RU" dirty="0"/>
              <a:t>? (3) 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smtClean="0"/>
              <a:t>СЛОВА РУКОВОДИТЕЛЯ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362636" y="3265083"/>
            <a:ext cx="1845984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/>
              <a:t>Оценка работы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CF1AC21-C91F-440C-BCF8-9FC2A8A44FAC}"/>
              </a:ext>
            </a:extLst>
          </p:cNvPr>
          <p:cNvGrpSpPr/>
          <p:nvPr/>
        </p:nvGrpSpPr>
        <p:grpSpPr>
          <a:xfrm>
            <a:off x="7324351" y="2061580"/>
            <a:ext cx="4231700" cy="4250208"/>
            <a:chOff x="3922593" y="3494016"/>
            <a:chExt cx="3173775" cy="3187656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63D10E0-D3ED-4492-B2F1-7D2EC850DBE9}"/>
                </a:ext>
              </a:extLst>
            </p:cNvPr>
            <p:cNvGrpSpPr/>
            <p:nvPr/>
          </p:nvGrpSpPr>
          <p:grpSpPr>
            <a:xfrm>
              <a:off x="3922593" y="3494016"/>
              <a:ext cx="1593828" cy="1593828"/>
              <a:chOff x="3775086" y="5087844"/>
              <a:chExt cx="1593828" cy="1593828"/>
            </a:xfrm>
          </p:grpSpPr>
          <p:sp>
            <p:nvSpPr>
              <p:cNvPr id="29" name="Полилиния: фигура 29">
                <a:extLst>
                  <a:ext uri="{FF2B5EF4-FFF2-40B4-BE49-F238E27FC236}">
                    <a16:creationId xmlns:a16="http://schemas.microsoft.com/office/drawing/2014/main" id="{D6E78540-7B08-456F-9B52-A6BB054F83FB}"/>
                  </a:ext>
                </a:extLst>
              </p:cNvPr>
              <p:cNvSpPr/>
              <p:nvPr/>
            </p:nvSpPr>
            <p:spPr>
              <a:xfrm>
                <a:off x="3775086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 dirty="0"/>
              </a:p>
            </p:txBody>
          </p: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300BA90E-6C35-4A4D-ACE5-15BD47699DEB}"/>
                  </a:ext>
                </a:extLst>
              </p:cNvPr>
              <p:cNvGrpSpPr/>
              <p:nvPr/>
            </p:nvGrpSpPr>
            <p:grpSpPr>
              <a:xfrm>
                <a:off x="4204677" y="5517435"/>
                <a:ext cx="734646" cy="734646"/>
                <a:chOff x="2602523" y="5345723"/>
                <a:chExt cx="734646" cy="734646"/>
              </a:xfrm>
            </p:grpSpPr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D8A5AB86-FF45-426F-83BC-C3790FA7006D}"/>
                    </a:ext>
                  </a:extLst>
                </p:cNvPr>
                <p:cNvSpPr/>
                <p:nvPr/>
              </p:nvSpPr>
              <p:spPr>
                <a:xfrm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8A008404-33EE-4C31-872C-B9B01128AAC3}"/>
                    </a:ext>
                  </a:extLst>
                </p:cNvPr>
                <p:cNvSpPr/>
                <p:nvPr/>
              </p:nvSpPr>
              <p:spPr>
                <a:xfrm rot="5400000"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559C47AE-854B-4A18-A067-507F39FEB8A3}"/>
                </a:ext>
              </a:extLst>
            </p:cNvPr>
            <p:cNvGrpSpPr/>
            <p:nvPr/>
          </p:nvGrpSpPr>
          <p:grpSpPr>
            <a:xfrm>
              <a:off x="5502540" y="5087844"/>
              <a:ext cx="1593828" cy="1593828"/>
              <a:chOff x="5502540" y="5087844"/>
              <a:chExt cx="1593828" cy="1593828"/>
            </a:xfrm>
          </p:grpSpPr>
          <p:sp>
            <p:nvSpPr>
              <p:cNvPr id="27" name="Полилиния: фигура 27">
                <a:extLst>
                  <a:ext uri="{FF2B5EF4-FFF2-40B4-BE49-F238E27FC236}">
                    <a16:creationId xmlns:a16="http://schemas.microsoft.com/office/drawing/2014/main" id="{6D11FAB6-2B4A-4E37-A481-FD68FF172418}"/>
                  </a:ext>
                </a:extLst>
              </p:cNvPr>
              <p:cNvSpPr/>
              <p:nvPr/>
            </p:nvSpPr>
            <p:spPr>
              <a:xfrm rot="10800000">
                <a:off x="5502540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8993C35D-D47D-4773-BBF6-0D3B6565E0F7}"/>
                  </a:ext>
                </a:extLst>
              </p:cNvPr>
              <p:cNvSpPr/>
              <p:nvPr/>
            </p:nvSpPr>
            <p:spPr>
              <a:xfrm rot="5400000">
                <a:off x="6225207" y="5517435"/>
                <a:ext cx="148492" cy="7346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5757" y="2270800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3974" y="3328058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951" y="2887811"/>
            <a:ext cx="4716528" cy="127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В этот раз ты сделал отличный отчет.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Хорошая работа!</a:t>
            </a:r>
          </a:p>
        </p:txBody>
      </p:sp>
    </p:spTree>
    <p:extLst>
      <p:ext uri="{BB962C8B-B14F-4D97-AF65-F5344CB8AC3E}">
        <p14:creationId xmlns:p14="http://schemas.microsoft.com/office/powerpoint/2010/main" val="33942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1102816"/>
            <a:ext cx="5329836" cy="369332"/>
          </a:xfrm>
        </p:spPr>
        <p:txBody>
          <a:bodyPr/>
          <a:lstStyle/>
          <a:p>
            <a:r>
              <a:rPr lang="ru-RU" dirty="0" smtClean="0"/>
              <a:t>Обратная связь ли </a:t>
            </a:r>
            <a:r>
              <a:rPr lang="ru-RU" dirty="0"/>
              <a:t>это? </a:t>
            </a:r>
            <a:r>
              <a:rPr lang="ru-RU" dirty="0" smtClean="0"/>
              <a:t>(4)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smtClean="0"/>
              <a:t>СЛОВА РУКОВОДИТЕЛЯ</a:t>
            </a:r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31746D8-967D-4423-9A89-AE74623CC1C7}"/>
              </a:ext>
            </a:extLst>
          </p:cNvPr>
          <p:cNvGrpSpPr/>
          <p:nvPr/>
        </p:nvGrpSpPr>
        <p:grpSpPr>
          <a:xfrm>
            <a:off x="7350570" y="2055171"/>
            <a:ext cx="4231700" cy="4250208"/>
            <a:chOff x="3922593" y="3494016"/>
            <a:chExt cx="3173775" cy="3187656"/>
          </a:xfrm>
          <a:solidFill>
            <a:schemeClr val="bg1">
              <a:lumMod val="75000"/>
            </a:schemeClr>
          </a:solidFill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F6251694-4D6A-4E24-B120-0757B8707398}"/>
                </a:ext>
              </a:extLst>
            </p:cNvPr>
            <p:cNvGrpSpPr/>
            <p:nvPr/>
          </p:nvGrpSpPr>
          <p:grpSpPr>
            <a:xfrm>
              <a:off x="3922593" y="3494016"/>
              <a:ext cx="1593828" cy="1593828"/>
              <a:chOff x="3775086" y="5087844"/>
              <a:chExt cx="1593828" cy="1593828"/>
            </a:xfrm>
            <a:grpFill/>
          </p:grpSpPr>
          <p:sp>
            <p:nvSpPr>
              <p:cNvPr id="19" name="Полилиния: фигура 23">
                <a:extLst>
                  <a:ext uri="{FF2B5EF4-FFF2-40B4-BE49-F238E27FC236}">
                    <a16:creationId xmlns:a16="http://schemas.microsoft.com/office/drawing/2014/main" id="{54BAD5B9-82A6-4848-9D1C-8832FB5F6851}"/>
                  </a:ext>
                </a:extLst>
              </p:cNvPr>
              <p:cNvSpPr/>
              <p:nvPr/>
            </p:nvSpPr>
            <p:spPr>
              <a:xfrm>
                <a:off x="3775086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pFill/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7DE97258-EBE5-46D7-8417-C9336FE4BE2E}"/>
                  </a:ext>
                </a:extLst>
              </p:cNvPr>
              <p:cNvGrpSpPr/>
              <p:nvPr/>
            </p:nvGrpSpPr>
            <p:grpSpPr>
              <a:xfrm>
                <a:off x="4204677" y="5517435"/>
                <a:ext cx="734646" cy="734646"/>
                <a:chOff x="2602523" y="5345723"/>
                <a:chExt cx="734646" cy="734646"/>
              </a:xfrm>
              <a:grpFill/>
            </p:grpSpPr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id="{E64523FE-07DC-4693-B375-5C1107426028}"/>
                    </a:ext>
                  </a:extLst>
                </p:cNvPr>
                <p:cNvSpPr/>
                <p:nvPr/>
              </p:nvSpPr>
              <p:spPr>
                <a:xfrm>
                  <a:off x="2895600" y="5345723"/>
                  <a:ext cx="148492" cy="734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A53FA375-A47A-4FD3-8F76-82CBCDB50CD7}"/>
                    </a:ext>
                  </a:extLst>
                </p:cNvPr>
                <p:cNvSpPr/>
                <p:nvPr/>
              </p:nvSpPr>
              <p:spPr>
                <a:xfrm rot="5400000">
                  <a:off x="2895600" y="5345723"/>
                  <a:ext cx="148492" cy="734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65E4BD09-4B06-496F-A77F-6B390F40B2C5}"/>
                </a:ext>
              </a:extLst>
            </p:cNvPr>
            <p:cNvGrpSpPr/>
            <p:nvPr/>
          </p:nvGrpSpPr>
          <p:grpSpPr>
            <a:xfrm>
              <a:off x="5502540" y="5087844"/>
              <a:ext cx="1593828" cy="1593828"/>
              <a:chOff x="5502540" y="5087844"/>
              <a:chExt cx="1593828" cy="1593828"/>
            </a:xfrm>
            <a:grpFill/>
          </p:grpSpPr>
          <p:sp>
            <p:nvSpPr>
              <p:cNvPr id="17" name="Полилиния: фигура 21">
                <a:extLst>
                  <a:ext uri="{FF2B5EF4-FFF2-40B4-BE49-F238E27FC236}">
                    <a16:creationId xmlns:a16="http://schemas.microsoft.com/office/drawing/2014/main" id="{87888E94-F7CB-4C9A-9EF2-EAF411FF8FDD}"/>
                  </a:ext>
                </a:extLst>
              </p:cNvPr>
              <p:cNvSpPr/>
              <p:nvPr/>
            </p:nvSpPr>
            <p:spPr>
              <a:xfrm rot="10800000">
                <a:off x="5502540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pFill/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EB0DEF2-3B0D-4DE9-87B7-ADA172C23EFE}"/>
                  </a:ext>
                </a:extLst>
              </p:cNvPr>
              <p:cNvSpPr/>
              <p:nvPr/>
            </p:nvSpPr>
            <p:spPr>
              <a:xfrm rot="5400000">
                <a:off x="6225207" y="5517435"/>
                <a:ext cx="148492" cy="734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25757" y="2270800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7045" y="2971988"/>
            <a:ext cx="5059964" cy="283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Я обратил внимание, что ты заполняешь ежемесячные отчеты с ошибками. Давай обсудим, чем они вызваны? В этом отчете ты сделал такие ошибки…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67" spc="53" dirty="0">
                <a:solidFill>
                  <a:schemeClr val="bg1">
                    <a:lumMod val="50000"/>
                  </a:schemeClr>
                </a:solidFill>
              </a:rPr>
              <a:t>(диалог продолжается в режиме разбора ошибок и поиска их исправления)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25414" y="3478544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773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89A297A-B5B1-4F61-A15E-BCE3938AEF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2973388"/>
          </a:xfrm>
          <a:custGeom>
            <a:avLst/>
            <a:gdLst>
              <a:gd name="connsiteX0" fmla="*/ 0 w 12191999"/>
              <a:gd name="connsiteY0" fmla="*/ 0 h 2973491"/>
              <a:gd name="connsiteX1" fmla="*/ 12191999 w 12191999"/>
              <a:gd name="connsiteY1" fmla="*/ 0 h 2973491"/>
              <a:gd name="connsiteX2" fmla="*/ 12191999 w 12191999"/>
              <a:gd name="connsiteY2" fmla="*/ 2973491 h 2973491"/>
              <a:gd name="connsiteX3" fmla="*/ 0 w 12191999"/>
              <a:gd name="connsiteY3" fmla="*/ 2973491 h 29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973491">
                <a:moveTo>
                  <a:pt x="0" y="0"/>
                </a:moveTo>
                <a:lnTo>
                  <a:pt x="12191999" y="0"/>
                </a:lnTo>
                <a:lnTo>
                  <a:pt x="12191999" y="2973491"/>
                </a:lnTo>
                <a:lnTo>
                  <a:pt x="0" y="2973491"/>
                </a:lnTo>
                <a:close/>
              </a:path>
            </a:pathLst>
          </a:cu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2239ED6-E573-4779-9BB0-C2E99660784A}"/>
              </a:ext>
            </a:extLst>
          </p:cNvPr>
          <p:cNvSpPr>
            <a:spLocks/>
          </p:cNvSpPr>
          <p:nvPr/>
        </p:nvSpPr>
        <p:spPr>
          <a:xfrm>
            <a:off x="1" y="0"/>
            <a:ext cx="12191999" cy="2973491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E23AF-78BC-4078-92E0-80BBFDDF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2" y="908050"/>
            <a:ext cx="8818563" cy="886397"/>
          </a:xfrm>
        </p:spPr>
        <p:txBody>
          <a:bodyPr anchor="t"/>
          <a:lstStyle/>
          <a:p>
            <a:r>
              <a:rPr lang="ru-RU" sz="3200" dirty="0">
                <a:solidFill>
                  <a:schemeClr val="bg1"/>
                </a:solidFill>
              </a:rPr>
              <a:t>Экопси — лидер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в сфере HR консалтинга*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BA57A47-6FDA-4D5E-8330-5E4A7100EA2E}"/>
              </a:ext>
            </a:extLst>
          </p:cNvPr>
          <p:cNvGrpSpPr/>
          <p:nvPr/>
        </p:nvGrpSpPr>
        <p:grpSpPr>
          <a:xfrm>
            <a:off x="5905521" y="2437782"/>
            <a:ext cx="1667419" cy="1463808"/>
            <a:chOff x="4997330" y="1348609"/>
            <a:chExt cx="1667419" cy="146380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721E7081-41CA-472C-9695-645EBD2E617F}"/>
                </a:ext>
              </a:extLst>
            </p:cNvPr>
            <p:cNvSpPr>
              <a:spLocks/>
            </p:cNvSpPr>
            <p:nvPr/>
          </p:nvSpPr>
          <p:spPr>
            <a:xfrm>
              <a:off x="4997330" y="1348609"/>
              <a:ext cx="1667419" cy="14638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1CB284B0-CCAF-41B3-8905-505A152A799C}"/>
                </a:ext>
              </a:extLst>
            </p:cNvPr>
            <p:cNvGrpSpPr/>
            <p:nvPr/>
          </p:nvGrpSpPr>
          <p:grpSpPr>
            <a:xfrm>
              <a:off x="5189813" y="1752475"/>
              <a:ext cx="1395577" cy="656076"/>
              <a:chOff x="639761" y="1826443"/>
              <a:chExt cx="1395577" cy="65607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4143B9-671A-4239-A5CB-1A5DC3B01B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9761" y="1826443"/>
                <a:ext cx="13955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accent2"/>
                  </a:buClr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j-lt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C6044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500+</a:t>
                </a:r>
              </a:p>
            </p:txBody>
          </p:sp>
          <p:sp>
            <p:nvSpPr>
              <p:cNvPr id="9" name="Прямоугольник 51">
                <a:extLst>
                  <a:ext uri="{FF2B5EF4-FFF2-40B4-BE49-F238E27FC236}">
                    <a16:creationId xmlns:a16="http://schemas.microsoft.com/office/drawing/2014/main" id="{462B89CF-F95A-4927-A167-831297728D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9761" y="2328631"/>
                <a:ext cx="1395577" cy="15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514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проектов в год</a:t>
                </a:r>
              </a:p>
            </p:txBody>
          </p:sp>
        </p:grp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291F1E1-7F45-4556-A8AF-FAE9E0ABE1AC}"/>
              </a:ext>
            </a:extLst>
          </p:cNvPr>
          <p:cNvGrpSpPr/>
          <p:nvPr/>
        </p:nvGrpSpPr>
        <p:grpSpPr>
          <a:xfrm>
            <a:off x="9889562" y="2437782"/>
            <a:ext cx="1667419" cy="1463808"/>
            <a:chOff x="4997330" y="4456225"/>
            <a:chExt cx="1667419" cy="146380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5FB3797-AB15-462F-ACE6-F399E1134BB0}"/>
                </a:ext>
              </a:extLst>
            </p:cNvPr>
            <p:cNvSpPr>
              <a:spLocks/>
            </p:cNvSpPr>
            <p:nvPr/>
          </p:nvSpPr>
          <p:spPr>
            <a:xfrm>
              <a:off x="4997330" y="4456225"/>
              <a:ext cx="1667419" cy="14638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9D0BF20-D7F7-4DF5-8F9E-2F0A62A43D75}"/>
                </a:ext>
              </a:extLst>
            </p:cNvPr>
            <p:cNvGrpSpPr/>
            <p:nvPr/>
          </p:nvGrpSpPr>
          <p:grpSpPr>
            <a:xfrm>
              <a:off x="5189813" y="4842872"/>
              <a:ext cx="1395577" cy="690514"/>
              <a:chOff x="639761" y="2738486"/>
              <a:chExt cx="1395577" cy="69051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DAA5B3-DFB7-4D30-9A98-451E9735B4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9761" y="2738486"/>
                <a:ext cx="13955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accent2"/>
                  </a:buClr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j-lt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C6044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30+</a:t>
                </a:r>
              </a:p>
            </p:txBody>
          </p:sp>
          <p:sp>
            <p:nvSpPr>
              <p:cNvPr id="10" name="Прямоугольник 51">
                <a:extLst>
                  <a:ext uri="{FF2B5EF4-FFF2-40B4-BE49-F238E27FC236}">
                    <a16:creationId xmlns:a16="http://schemas.microsoft.com/office/drawing/2014/main" id="{9D2D073B-4526-4B8E-89C0-76E7607349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9761" y="3275112"/>
                <a:ext cx="1395577" cy="15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514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лет на рынке</a:t>
                </a:r>
              </a:p>
            </p:txBody>
          </p:sp>
        </p:grp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7F6925E-559D-43E9-A161-D755E47DB192}"/>
              </a:ext>
            </a:extLst>
          </p:cNvPr>
          <p:cNvGrpSpPr/>
          <p:nvPr/>
        </p:nvGrpSpPr>
        <p:grpSpPr>
          <a:xfrm>
            <a:off x="7897542" y="2437782"/>
            <a:ext cx="1667419" cy="1463808"/>
            <a:chOff x="4997330" y="2902417"/>
            <a:chExt cx="1667419" cy="1463808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22BF2ECB-CBCA-4598-9943-9585B6E2E1F2}"/>
                </a:ext>
              </a:extLst>
            </p:cNvPr>
            <p:cNvSpPr>
              <a:spLocks/>
            </p:cNvSpPr>
            <p:nvPr/>
          </p:nvSpPr>
          <p:spPr>
            <a:xfrm>
              <a:off x="4997330" y="2902417"/>
              <a:ext cx="1667419" cy="14638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9A64FB58-9AF1-4988-94B9-4A93D41AC084}"/>
                </a:ext>
              </a:extLst>
            </p:cNvPr>
            <p:cNvGrpSpPr/>
            <p:nvPr/>
          </p:nvGrpSpPr>
          <p:grpSpPr>
            <a:xfrm>
              <a:off x="5189813" y="3306283"/>
              <a:ext cx="1435256" cy="656076"/>
              <a:chOff x="2855911" y="1826443"/>
              <a:chExt cx="1435256" cy="65607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FB668A-EC72-4A10-A69E-E5C02F9C5CF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55911" y="1826443"/>
                <a:ext cx="13955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accent2"/>
                  </a:buClr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j-lt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C6044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150+</a:t>
                </a:r>
              </a:p>
            </p:txBody>
          </p:sp>
          <p:sp>
            <p:nvSpPr>
              <p:cNvPr id="12" name="Прямоугольник 51">
                <a:extLst>
                  <a:ext uri="{FF2B5EF4-FFF2-40B4-BE49-F238E27FC236}">
                    <a16:creationId xmlns:a16="http://schemas.microsoft.com/office/drawing/2014/main" id="{4FC71D10-597B-474C-BBEC-90FA9763DA0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95590" y="2328631"/>
                <a:ext cx="1395577" cy="15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514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консультантов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BB2AB52-7C81-430E-A54B-01ECAB6DDA83}"/>
              </a:ext>
            </a:extLst>
          </p:cNvPr>
          <p:cNvSpPr txBox="1">
            <a:spLocks/>
          </p:cNvSpPr>
          <p:nvPr/>
        </p:nvSpPr>
        <p:spPr>
          <a:xfrm>
            <a:off x="635019" y="3567478"/>
            <a:ext cx="5888036" cy="460502"/>
          </a:xfrm>
          <a:prstGeom prst="rect">
            <a:avLst/>
          </a:prstGeom>
          <a:noFill/>
        </p:spPr>
        <p:txBody>
          <a:bodyPr wrap="square" lIns="0" tIns="0" rIns="0" bIns="72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60440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  <a:sym typeface="Arial"/>
              </a:rPr>
              <a:t>ЭКО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  <a:sym typeface="Arial"/>
              </a:rPr>
              <a:t>НОМИКИ И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  <a:sym typeface="Arial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60440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  <a:sym typeface="Arial"/>
              </a:rPr>
              <a:t>ПСИ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  <a:sym typeface="Arial"/>
              </a:rPr>
              <a:t>ХОЛОГИИ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E49A16-2E02-40AF-AF68-C9EFCA2DCB75}"/>
              </a:ext>
            </a:extLst>
          </p:cNvPr>
          <p:cNvSpPr txBox="1">
            <a:spLocks/>
          </p:cNvSpPr>
          <p:nvPr/>
        </p:nvSpPr>
        <p:spPr>
          <a:xfrm>
            <a:off x="616422" y="3312325"/>
            <a:ext cx="3599264" cy="1661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  <a:sym typeface="Arial"/>
              </a:rPr>
              <a:t>РАБОТАЕМ НА СТЫКЕ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96DBDE8-E6A8-454E-8B7C-E85BB9530129}"/>
              </a:ext>
            </a:extLst>
          </p:cNvPr>
          <p:cNvSpPr/>
          <p:nvPr/>
        </p:nvSpPr>
        <p:spPr>
          <a:xfrm rot="10800000">
            <a:off x="0" y="0"/>
            <a:ext cx="300038" cy="30046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C455F3E-506D-49F1-ABD3-B60EDA42F7D1}"/>
              </a:ext>
            </a:extLst>
          </p:cNvPr>
          <p:cNvGrpSpPr/>
          <p:nvPr/>
        </p:nvGrpSpPr>
        <p:grpSpPr>
          <a:xfrm>
            <a:off x="572974" y="4442488"/>
            <a:ext cx="2654435" cy="1783101"/>
            <a:chOff x="572974" y="4442488"/>
            <a:chExt cx="2654435" cy="178310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04AFB2-1467-4E5D-B319-B0297390E087}"/>
                </a:ext>
              </a:extLst>
            </p:cNvPr>
            <p:cNvSpPr txBox="1">
              <a:spLocks/>
            </p:cNvSpPr>
            <p:nvPr/>
          </p:nvSpPr>
          <p:spPr>
            <a:xfrm>
              <a:off x="1041962" y="4569970"/>
              <a:ext cx="2185447" cy="19389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5416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/>
                  <a:sym typeface="Arial"/>
                </a:rPr>
                <a:t>Разрабатываем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3AE74B97-4D30-4ADF-9445-ED9A1883D49A}"/>
                </a:ext>
              </a:extLst>
            </p:cNvPr>
            <p:cNvGrpSpPr/>
            <p:nvPr/>
          </p:nvGrpSpPr>
          <p:grpSpPr>
            <a:xfrm>
              <a:off x="572974" y="4442488"/>
              <a:ext cx="2654435" cy="1783101"/>
              <a:chOff x="572974" y="4442488"/>
              <a:chExt cx="2654435" cy="1783101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37E3FD1-F43F-42AD-8DB3-744AFF612F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609" y="5004485"/>
                <a:ext cx="2344310" cy="1221104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2"/>
                  </a:buClr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j-lt"/>
                  </a:defRPr>
                </a:lvl1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6044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Модели профессиональных компетенций и профили должностей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6044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Инструменты оценки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6044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Программы развития и карьерные треки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6044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Корпоративную культуру и ценности</a:t>
                </a:r>
              </a:p>
            </p:txBody>
          </p: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133AA815-2087-4674-BDA2-B3E810BFB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021" y="4442488"/>
                <a:ext cx="2592388" cy="0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id="{5A447EE7-FB2E-4911-8339-B325464C1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72974" y="4484163"/>
                <a:ext cx="337813" cy="337813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A2E9FE2-45A2-4A01-B65C-B296A901E59A}"/>
              </a:ext>
            </a:extLst>
          </p:cNvPr>
          <p:cNvGrpSpPr/>
          <p:nvPr/>
        </p:nvGrpSpPr>
        <p:grpSpPr>
          <a:xfrm>
            <a:off x="3352773" y="4430775"/>
            <a:ext cx="2630560" cy="1835594"/>
            <a:chOff x="3352773" y="4430775"/>
            <a:chExt cx="2630560" cy="183559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EDF1962-B235-4F38-B63C-E68CBBAB0B51}"/>
                </a:ext>
              </a:extLst>
            </p:cNvPr>
            <p:cNvSpPr txBox="1">
              <a:spLocks/>
            </p:cNvSpPr>
            <p:nvPr/>
          </p:nvSpPr>
          <p:spPr>
            <a:xfrm>
              <a:off x="3796298" y="4569970"/>
              <a:ext cx="2187035" cy="19389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5416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/>
                  <a:sym typeface="Arial"/>
                </a:rPr>
                <a:t>Оцениваем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5416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/>
                  <a:sym typeface="Arial"/>
                </a:rPr>
                <a:t> </a:t>
              </a: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EAE0C90E-6388-475B-B6E3-818605AC1E5C}"/>
                </a:ext>
              </a:extLst>
            </p:cNvPr>
            <p:cNvGrpSpPr/>
            <p:nvPr/>
          </p:nvGrpSpPr>
          <p:grpSpPr>
            <a:xfrm>
              <a:off x="3352773" y="4430775"/>
              <a:ext cx="2630560" cy="1835594"/>
              <a:chOff x="3352773" y="4430775"/>
              <a:chExt cx="2630560" cy="183559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730D7C3-051F-4B1D-8DC7-91B3A7C190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0945" y="5004485"/>
                <a:ext cx="2344310" cy="1261884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2"/>
                  </a:buClr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j-lt"/>
                  </a:defRPr>
                </a:lvl1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6044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Знания: проводим профессиональные и кейс-тесты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6044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Навыки: проводим профессиональный </a:t>
                </a:r>
                <a:r>
                  <a:rPr kumimoji="0" lang="ru-RU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ассессмент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 (кейсы, упражнения, интервью)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6044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Комплекс знаний, навыков и потенциала (Compass – продукт ЭКОПСИ)</a:t>
                </a:r>
              </a:p>
            </p:txBody>
          </p:sp>
          <p:cxnSp>
            <p:nvCxnSpPr>
              <p:cNvPr id="66" name="Прямая соединительная линия 65">
                <a:extLst>
                  <a:ext uri="{FF2B5EF4-FFF2-40B4-BE49-F238E27FC236}">
                    <a16:creationId xmlns:a16="http://schemas.microsoft.com/office/drawing/2014/main" id="{964521A2-8B86-4133-A28E-18C4517B8B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0945" y="4430775"/>
                <a:ext cx="2592388" cy="0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D42A92E6-B81B-4B92-BF91-395349CCD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3352773" y="4484163"/>
                <a:ext cx="337813" cy="337813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6C56C90-E3C5-477C-9D4B-78CD98464501}"/>
              </a:ext>
            </a:extLst>
          </p:cNvPr>
          <p:cNvGrpSpPr/>
          <p:nvPr/>
        </p:nvGrpSpPr>
        <p:grpSpPr>
          <a:xfrm>
            <a:off x="6140608" y="4437589"/>
            <a:ext cx="2654435" cy="1628725"/>
            <a:chOff x="6140608" y="4437589"/>
            <a:chExt cx="2654435" cy="162872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0D3BF28-C683-4235-821A-EEFB39944670}"/>
                </a:ext>
              </a:extLst>
            </p:cNvPr>
            <p:cNvSpPr txBox="1">
              <a:spLocks/>
            </p:cNvSpPr>
            <p:nvPr/>
          </p:nvSpPr>
          <p:spPr>
            <a:xfrm>
              <a:off x="6591841" y="4569970"/>
              <a:ext cx="2203202" cy="19389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5416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/>
                  <a:sym typeface="Arial"/>
                </a:rPr>
                <a:t>Обучаем </a:t>
              </a: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06A5D2D-14D1-40EC-A209-44ED458E5B7D}"/>
                </a:ext>
              </a:extLst>
            </p:cNvPr>
            <p:cNvGrpSpPr/>
            <p:nvPr/>
          </p:nvGrpSpPr>
          <p:grpSpPr>
            <a:xfrm>
              <a:off x="6140608" y="4437589"/>
              <a:ext cx="2654435" cy="1628725"/>
              <a:chOff x="6140608" y="4437589"/>
              <a:chExt cx="2654435" cy="1628725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D41C948-EDD7-47DF-891F-2692E8EFD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4243" y="5004485"/>
                <a:ext cx="2344310" cy="1061829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2"/>
                  </a:buClr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j-lt"/>
                  </a:defRPr>
                </a:lvl1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6044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Навыкам управленческой и личной эффективности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6044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Построению 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системы профессионального развития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6044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Разработке модели компетенций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6044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7A98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Проведению внутренней оценки</a:t>
                </a:r>
              </a:p>
            </p:txBody>
          </p:sp>
          <p:cxnSp>
            <p:nvCxnSpPr>
              <p:cNvPr id="67" name="Прямая соединительная линия 66">
                <a:extLst>
                  <a:ext uri="{FF2B5EF4-FFF2-40B4-BE49-F238E27FC236}">
                    <a16:creationId xmlns:a16="http://schemas.microsoft.com/office/drawing/2014/main" id="{33F6CB1C-C2E7-4AAE-8577-AD38FAC633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2655" y="4437589"/>
                <a:ext cx="2592388" cy="0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4" name="Рисунок 73">
                <a:extLst>
                  <a:ext uri="{FF2B5EF4-FFF2-40B4-BE49-F238E27FC236}">
                    <a16:creationId xmlns:a16="http://schemas.microsoft.com/office/drawing/2014/main" id="{CCB2252E-7011-4BCB-9CFB-FA53B4342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6140608" y="4525837"/>
                <a:ext cx="337813" cy="337813"/>
              </a:xfrm>
              <a:prstGeom prst="rect">
                <a:avLst/>
              </a:prstGeom>
            </p:spPr>
          </p:pic>
        </p:grp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9DF3B18-3DE2-4BD3-83FE-DEF8A0DC2577}"/>
              </a:ext>
            </a:extLst>
          </p:cNvPr>
          <p:cNvGrpSpPr/>
          <p:nvPr/>
        </p:nvGrpSpPr>
        <p:grpSpPr>
          <a:xfrm>
            <a:off x="8964593" y="4437589"/>
            <a:ext cx="2592388" cy="1905724"/>
            <a:chOff x="8964593" y="4437589"/>
            <a:chExt cx="2592388" cy="190572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2BCA848-55F7-4DBB-ADE2-1A5E7CA2196C}"/>
                </a:ext>
              </a:extLst>
            </p:cNvPr>
            <p:cNvSpPr txBox="1">
              <a:spLocks/>
            </p:cNvSpPr>
            <p:nvPr/>
          </p:nvSpPr>
          <p:spPr>
            <a:xfrm>
              <a:off x="9369946" y="4569970"/>
              <a:ext cx="2187035" cy="19389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5416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/>
                  <a:sym typeface="Arial"/>
                </a:rPr>
                <a:t>А также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EE0DFF2-10FC-4222-9C84-A52C0FA9D3A0}"/>
                </a:ext>
              </a:extLst>
            </p:cNvPr>
            <p:cNvSpPr txBox="1">
              <a:spLocks/>
            </p:cNvSpPr>
            <p:nvPr/>
          </p:nvSpPr>
          <p:spPr>
            <a:xfrm>
              <a:off x="8964593" y="5004485"/>
              <a:ext cx="2344310" cy="133882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marL="171450" marR="0" lvl="0" indent="-17145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6044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5416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Сертифицируем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97A98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функциональных тренеров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6044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5416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Проводим аудит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97A98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(системы, модели, инструментов)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6044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5416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Предоставляем ИТ-платформу </a:t>
              </a:r>
              <a:b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5416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</a:b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97A98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для проведения оценки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6044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5416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Автоматизируем HR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97A98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на базе SAP </a:t>
              </a:r>
              <a:r>
                <a:rPr kumimoji="0" lang="ru-RU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97A98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SuccessFactors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97A9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791AE54C-291A-4DB3-B08E-15004B1DDAD9}"/>
                </a:ext>
              </a:extLst>
            </p:cNvPr>
            <p:cNvCxnSpPr>
              <a:cxnSpLocks/>
            </p:cNvCxnSpPr>
            <p:nvPr/>
          </p:nvCxnSpPr>
          <p:spPr>
            <a:xfrm>
              <a:off x="8964593" y="4437589"/>
              <a:ext cx="2592388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Shape 2540">
              <a:extLst>
                <a:ext uri="{FF2B5EF4-FFF2-40B4-BE49-F238E27FC236}">
                  <a16:creationId xmlns:a16="http://schemas.microsoft.com/office/drawing/2014/main" id="{06649A8B-7864-4920-B436-369737797D0A}"/>
                </a:ext>
              </a:extLst>
            </p:cNvPr>
            <p:cNvSpPr/>
            <p:nvPr/>
          </p:nvSpPr>
          <p:spPr>
            <a:xfrm>
              <a:off x="8971362" y="4530892"/>
              <a:ext cx="244354" cy="24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0157" tIns="10157" rIns="10157" bIns="10157" anchor="ctr"/>
            <a:lstStyle/>
            <a:p>
              <a:pPr marL="0" marR="0" lvl="0" indent="0" algn="l" defTabSz="1218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rebuchet MS" panose="020B0603020202020204"/>
                <a:sym typeface="Gill Sans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6A2AA22-EF46-4B77-B3E3-29DD12803EFA}"/>
              </a:ext>
            </a:extLst>
          </p:cNvPr>
          <p:cNvGrpSpPr/>
          <p:nvPr/>
        </p:nvGrpSpPr>
        <p:grpSpPr>
          <a:xfrm>
            <a:off x="9812222" y="172159"/>
            <a:ext cx="1373303" cy="209554"/>
            <a:chOff x="9812222" y="172159"/>
            <a:chExt cx="1373303" cy="209554"/>
          </a:xfrm>
        </p:grpSpPr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C808A2BC-68CB-4923-AC86-3E7C9ED8E1D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5525" y="172159"/>
              <a:ext cx="0" cy="20955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6794BB-1D48-4221-8F05-0AA2B7EE22A6}"/>
                </a:ext>
              </a:extLst>
            </p:cNvPr>
            <p:cNvSpPr txBox="1"/>
            <p:nvPr/>
          </p:nvSpPr>
          <p:spPr>
            <a:xfrm>
              <a:off x="9812222" y="215738"/>
              <a:ext cx="1249477" cy="12311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ЭКОПСИ Консалтинг</a:t>
              </a:r>
            </a:p>
          </p:txBody>
        </p:sp>
      </p:grpSp>
      <p:sp>
        <p:nvSpPr>
          <p:cNvPr id="65" name="Номер слайда 5">
            <a:extLst>
              <a:ext uri="{FF2B5EF4-FFF2-40B4-BE49-F238E27FC236}">
                <a16:creationId xmlns:a16="http://schemas.microsoft.com/office/drawing/2014/main" id="{2F8C96EB-D1F5-4A68-A9F7-A2251AB061E8}"/>
              </a:ext>
            </a:extLst>
          </p:cNvPr>
          <p:cNvSpPr txBox="1">
            <a:spLocks/>
          </p:cNvSpPr>
          <p:nvPr/>
        </p:nvSpPr>
        <p:spPr>
          <a:xfrm>
            <a:off x="10899362" y="199992"/>
            <a:ext cx="6211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0B0AE-0E7D-4D14-86EE-8BEBBF72068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7" name="Прямоугольник 58">
            <a:extLst>
              <a:ext uri="{FF2B5EF4-FFF2-40B4-BE49-F238E27FC236}">
                <a16:creationId xmlns:a16="http://schemas.microsoft.com/office/drawing/2014/main" id="{6F960298-A19E-48DE-AB6A-5F0AE5078326}"/>
              </a:ext>
            </a:extLst>
          </p:cNvPr>
          <p:cNvSpPr/>
          <p:nvPr/>
        </p:nvSpPr>
        <p:spPr>
          <a:xfrm>
            <a:off x="616422" y="6547334"/>
            <a:ext cx="3997988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60440"/>
              </a:buClr>
            </a:pPr>
            <a:r>
              <a:rPr lang="ru-RU" sz="1000" dirty="0">
                <a:solidFill>
                  <a:srgbClr val="697A98"/>
                </a:solidFill>
                <a:latin typeface="Trebuchet MS" panose="020B0603020202020204"/>
              </a:rPr>
              <a:t>*По данным рейтинга РА «ЭКСПЕРТ» за 20</a:t>
            </a:r>
            <a:r>
              <a:rPr lang="en-US" sz="1000" dirty="0">
                <a:solidFill>
                  <a:srgbClr val="697A98"/>
                </a:solidFill>
                <a:latin typeface="Trebuchet MS" panose="020B0603020202020204"/>
              </a:rPr>
              <a:t>2</a:t>
            </a:r>
            <a:r>
              <a:rPr lang="ru-RU" sz="1000" dirty="0">
                <a:solidFill>
                  <a:srgbClr val="697A98"/>
                </a:solidFill>
                <a:latin typeface="Trebuchet MS" panose="020B0603020202020204"/>
              </a:rPr>
              <a:t>1 г.</a:t>
            </a:r>
          </a:p>
        </p:txBody>
      </p:sp>
    </p:spTree>
    <p:extLst>
      <p:ext uri="{BB962C8B-B14F-4D97-AF65-F5344CB8AC3E}">
        <p14:creationId xmlns:p14="http://schemas.microsoft.com/office/powerpoint/2010/main" val="2083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1102816"/>
            <a:ext cx="5329836" cy="369332"/>
          </a:xfrm>
        </p:spPr>
        <p:txBody>
          <a:bodyPr/>
          <a:lstStyle/>
          <a:p>
            <a:r>
              <a:rPr lang="ru-RU" dirty="0" smtClean="0"/>
              <a:t>Обратная связь ли это? (4)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smtClean="0"/>
              <a:t>СЛОВА РУКОВОДИТЕЛЯ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5757" y="2270800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7045" y="2971988"/>
            <a:ext cx="5059964" cy="283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Я обратил внимание, что ты заполняешь ежемесячные отчеты с ошибками. Давай обсудим, чем они вызваны? В этом отчете ты сделал такие ошибки…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67" spc="53" dirty="0">
                <a:solidFill>
                  <a:schemeClr val="bg1">
                    <a:lumMod val="50000"/>
                  </a:schemeClr>
                </a:solidFill>
              </a:rPr>
              <a:t>(диалог продолжается в режиме разбора ошибок и поиска их исправления)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25414" y="3478544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53828" y="1559535"/>
            <a:ext cx="19880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67" b="1" dirty="0"/>
              <a:t>Обратная связь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9933B04-17F7-4814-928E-4A21D90E1EEA}"/>
              </a:ext>
            </a:extLst>
          </p:cNvPr>
          <p:cNvGrpSpPr/>
          <p:nvPr/>
        </p:nvGrpSpPr>
        <p:grpSpPr>
          <a:xfrm>
            <a:off x="7193254" y="1993531"/>
            <a:ext cx="4231700" cy="4250208"/>
            <a:chOff x="3922593" y="3494016"/>
            <a:chExt cx="3173775" cy="3187656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FE36E95F-B298-4A68-AFFF-9CB07AC7CA8B}"/>
                </a:ext>
              </a:extLst>
            </p:cNvPr>
            <p:cNvGrpSpPr/>
            <p:nvPr/>
          </p:nvGrpSpPr>
          <p:grpSpPr>
            <a:xfrm>
              <a:off x="3922593" y="3494016"/>
              <a:ext cx="1593828" cy="1593828"/>
              <a:chOff x="3775086" y="5087844"/>
              <a:chExt cx="1593828" cy="1593828"/>
            </a:xfrm>
          </p:grpSpPr>
          <p:sp>
            <p:nvSpPr>
              <p:cNvPr id="29" name="Полилиния: фигура 29">
                <a:extLst>
                  <a:ext uri="{FF2B5EF4-FFF2-40B4-BE49-F238E27FC236}">
                    <a16:creationId xmlns:a16="http://schemas.microsoft.com/office/drawing/2014/main" id="{1B028954-3E2F-4AE4-811A-4773D75847E3}"/>
                  </a:ext>
                </a:extLst>
              </p:cNvPr>
              <p:cNvSpPr/>
              <p:nvPr/>
            </p:nvSpPr>
            <p:spPr>
              <a:xfrm>
                <a:off x="3775086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/>
                  </a:gs>
                  <a:gs pos="100000">
                    <a:srgbClr val="1C8623"/>
                  </a:gs>
                </a:gsLst>
                <a:lin ang="2700000" scaled="0"/>
              </a:gra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 dirty="0"/>
              </a:p>
            </p:txBody>
          </p: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5495A3B0-1713-4F02-AA4C-2363FA833614}"/>
                  </a:ext>
                </a:extLst>
              </p:cNvPr>
              <p:cNvGrpSpPr/>
              <p:nvPr/>
            </p:nvGrpSpPr>
            <p:grpSpPr>
              <a:xfrm>
                <a:off x="4204677" y="5517435"/>
                <a:ext cx="734646" cy="734646"/>
                <a:chOff x="2602523" y="5345723"/>
                <a:chExt cx="734646" cy="734646"/>
              </a:xfrm>
            </p:grpSpPr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67BDF896-F8C7-40A4-AC7F-A4FE6AE6C504}"/>
                    </a:ext>
                  </a:extLst>
                </p:cNvPr>
                <p:cNvSpPr/>
                <p:nvPr/>
              </p:nvSpPr>
              <p:spPr>
                <a:xfrm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48E95A81-0543-4E2E-AECA-AC7CF1438621}"/>
                    </a:ext>
                  </a:extLst>
                </p:cNvPr>
                <p:cNvSpPr/>
                <p:nvPr/>
              </p:nvSpPr>
              <p:spPr>
                <a:xfrm rot="5400000"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15439EF3-9826-4F25-BBBB-6F607470BA50}"/>
                </a:ext>
              </a:extLst>
            </p:cNvPr>
            <p:cNvGrpSpPr/>
            <p:nvPr/>
          </p:nvGrpSpPr>
          <p:grpSpPr>
            <a:xfrm>
              <a:off x="5502540" y="5087844"/>
              <a:ext cx="1593828" cy="1593828"/>
              <a:chOff x="5502540" y="5087844"/>
              <a:chExt cx="1593828" cy="1593828"/>
            </a:xfrm>
          </p:grpSpPr>
          <p:sp>
            <p:nvSpPr>
              <p:cNvPr id="27" name="Полилиния: фигура 27">
                <a:extLst>
                  <a:ext uri="{FF2B5EF4-FFF2-40B4-BE49-F238E27FC236}">
                    <a16:creationId xmlns:a16="http://schemas.microsoft.com/office/drawing/2014/main" id="{EBE20386-99F9-4F9E-B6CE-F94524E48B8B}"/>
                  </a:ext>
                </a:extLst>
              </p:cNvPr>
              <p:cNvSpPr/>
              <p:nvPr/>
            </p:nvSpPr>
            <p:spPr>
              <a:xfrm rot="10800000">
                <a:off x="5502540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F96B770F-60A9-42FA-83B0-6E6868B87A5E}"/>
                  </a:ext>
                </a:extLst>
              </p:cNvPr>
              <p:cNvSpPr/>
              <p:nvPr/>
            </p:nvSpPr>
            <p:spPr>
              <a:xfrm rot="5400000">
                <a:off x="6225207" y="5517435"/>
                <a:ext cx="148492" cy="73464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43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1102816"/>
            <a:ext cx="5329836" cy="369332"/>
          </a:xfrm>
        </p:spPr>
        <p:txBody>
          <a:bodyPr/>
          <a:lstStyle/>
          <a:p>
            <a:r>
              <a:rPr lang="ru-RU" dirty="0" smtClean="0"/>
              <a:t>Обратная связь ли это? (5)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smtClean="0"/>
              <a:t>СЛОВА РУКОВОДИТЕЛЯ</a:t>
            </a:r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31746D8-967D-4423-9A89-AE74623CC1C7}"/>
              </a:ext>
            </a:extLst>
          </p:cNvPr>
          <p:cNvGrpSpPr/>
          <p:nvPr/>
        </p:nvGrpSpPr>
        <p:grpSpPr>
          <a:xfrm>
            <a:off x="7350570" y="2055171"/>
            <a:ext cx="4231700" cy="4250208"/>
            <a:chOff x="3922593" y="3494016"/>
            <a:chExt cx="3173775" cy="3187656"/>
          </a:xfrm>
          <a:solidFill>
            <a:schemeClr val="bg1">
              <a:lumMod val="75000"/>
            </a:schemeClr>
          </a:solidFill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F6251694-4D6A-4E24-B120-0757B8707398}"/>
                </a:ext>
              </a:extLst>
            </p:cNvPr>
            <p:cNvGrpSpPr/>
            <p:nvPr/>
          </p:nvGrpSpPr>
          <p:grpSpPr>
            <a:xfrm>
              <a:off x="3922593" y="3494016"/>
              <a:ext cx="1593828" cy="1593828"/>
              <a:chOff x="3775086" y="5087844"/>
              <a:chExt cx="1593828" cy="1593828"/>
            </a:xfrm>
            <a:grpFill/>
          </p:grpSpPr>
          <p:sp>
            <p:nvSpPr>
              <p:cNvPr id="19" name="Полилиния: фигура 23">
                <a:extLst>
                  <a:ext uri="{FF2B5EF4-FFF2-40B4-BE49-F238E27FC236}">
                    <a16:creationId xmlns:a16="http://schemas.microsoft.com/office/drawing/2014/main" id="{54BAD5B9-82A6-4848-9D1C-8832FB5F6851}"/>
                  </a:ext>
                </a:extLst>
              </p:cNvPr>
              <p:cNvSpPr/>
              <p:nvPr/>
            </p:nvSpPr>
            <p:spPr>
              <a:xfrm>
                <a:off x="3775086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pFill/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7DE97258-EBE5-46D7-8417-C9336FE4BE2E}"/>
                  </a:ext>
                </a:extLst>
              </p:cNvPr>
              <p:cNvGrpSpPr/>
              <p:nvPr/>
            </p:nvGrpSpPr>
            <p:grpSpPr>
              <a:xfrm>
                <a:off x="4204677" y="5517435"/>
                <a:ext cx="734646" cy="734646"/>
                <a:chOff x="2602523" y="5345723"/>
                <a:chExt cx="734646" cy="734646"/>
              </a:xfrm>
              <a:grpFill/>
            </p:grpSpPr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id="{E64523FE-07DC-4693-B375-5C1107426028}"/>
                    </a:ext>
                  </a:extLst>
                </p:cNvPr>
                <p:cNvSpPr/>
                <p:nvPr/>
              </p:nvSpPr>
              <p:spPr>
                <a:xfrm>
                  <a:off x="2895600" y="5345723"/>
                  <a:ext cx="148492" cy="734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A53FA375-A47A-4FD3-8F76-82CBCDB50CD7}"/>
                    </a:ext>
                  </a:extLst>
                </p:cNvPr>
                <p:cNvSpPr/>
                <p:nvPr/>
              </p:nvSpPr>
              <p:spPr>
                <a:xfrm rot="5400000">
                  <a:off x="2895600" y="5345723"/>
                  <a:ext cx="148492" cy="734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65E4BD09-4B06-496F-A77F-6B390F40B2C5}"/>
                </a:ext>
              </a:extLst>
            </p:cNvPr>
            <p:cNvGrpSpPr/>
            <p:nvPr/>
          </p:nvGrpSpPr>
          <p:grpSpPr>
            <a:xfrm>
              <a:off x="5502540" y="5087844"/>
              <a:ext cx="1593828" cy="1593828"/>
              <a:chOff x="5502540" y="5087844"/>
              <a:chExt cx="1593828" cy="1593828"/>
            </a:xfrm>
            <a:grpFill/>
          </p:grpSpPr>
          <p:sp>
            <p:nvSpPr>
              <p:cNvPr id="17" name="Полилиния: фигура 21">
                <a:extLst>
                  <a:ext uri="{FF2B5EF4-FFF2-40B4-BE49-F238E27FC236}">
                    <a16:creationId xmlns:a16="http://schemas.microsoft.com/office/drawing/2014/main" id="{87888E94-F7CB-4C9A-9EF2-EAF411FF8FDD}"/>
                  </a:ext>
                </a:extLst>
              </p:cNvPr>
              <p:cNvSpPr/>
              <p:nvPr/>
            </p:nvSpPr>
            <p:spPr>
              <a:xfrm rot="10800000">
                <a:off x="5502540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pFill/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EB0DEF2-3B0D-4DE9-87B7-ADA172C23EFE}"/>
                  </a:ext>
                </a:extLst>
              </p:cNvPr>
              <p:cNvSpPr/>
              <p:nvPr/>
            </p:nvSpPr>
            <p:spPr>
              <a:xfrm rot="5400000">
                <a:off x="6225207" y="5517435"/>
                <a:ext cx="148492" cy="734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757" y="2270800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43974" y="3328058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3951" y="2887811"/>
            <a:ext cx="4716528" cy="11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Было принято решение </a:t>
            </a:r>
            <a:r>
              <a:rPr lang="ru-RU" sz="2133" spc="53" dirty="0" err="1">
                <a:solidFill>
                  <a:schemeClr val="tx2"/>
                </a:solidFill>
              </a:rPr>
              <a:t>депремировать</a:t>
            </a:r>
            <a:r>
              <a:rPr lang="ru-RU" sz="2133" spc="53" dirty="0">
                <a:solidFill>
                  <a:schemeClr val="tx2"/>
                </a:solidFill>
              </a:rPr>
              <a:t> тебя за срыв сроков на последнем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31212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1102816"/>
            <a:ext cx="5329836" cy="369332"/>
          </a:xfrm>
        </p:spPr>
        <p:txBody>
          <a:bodyPr/>
          <a:lstStyle/>
          <a:p>
            <a:r>
              <a:rPr lang="ru-RU" dirty="0" smtClean="0"/>
              <a:t>Обратная связь ли это? (5)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smtClean="0"/>
              <a:t>СЛОВА РУКОВОДИТЕЛЯ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350976" y="3649815"/>
            <a:ext cx="1845984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/>
              <a:t>Наказание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CF1AC21-C91F-440C-BCF8-9FC2A8A44FAC}"/>
              </a:ext>
            </a:extLst>
          </p:cNvPr>
          <p:cNvGrpSpPr/>
          <p:nvPr/>
        </p:nvGrpSpPr>
        <p:grpSpPr>
          <a:xfrm>
            <a:off x="7324351" y="2061580"/>
            <a:ext cx="4231700" cy="4250208"/>
            <a:chOff x="3922593" y="3494016"/>
            <a:chExt cx="3173775" cy="3187656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63D10E0-D3ED-4492-B2F1-7D2EC850DBE9}"/>
                </a:ext>
              </a:extLst>
            </p:cNvPr>
            <p:cNvGrpSpPr/>
            <p:nvPr/>
          </p:nvGrpSpPr>
          <p:grpSpPr>
            <a:xfrm>
              <a:off x="3922593" y="3494016"/>
              <a:ext cx="1593828" cy="1593828"/>
              <a:chOff x="3775086" y="5087844"/>
              <a:chExt cx="1593828" cy="1593828"/>
            </a:xfrm>
          </p:grpSpPr>
          <p:sp>
            <p:nvSpPr>
              <p:cNvPr id="29" name="Полилиния: фигура 29">
                <a:extLst>
                  <a:ext uri="{FF2B5EF4-FFF2-40B4-BE49-F238E27FC236}">
                    <a16:creationId xmlns:a16="http://schemas.microsoft.com/office/drawing/2014/main" id="{D6E78540-7B08-456F-9B52-A6BB054F83FB}"/>
                  </a:ext>
                </a:extLst>
              </p:cNvPr>
              <p:cNvSpPr/>
              <p:nvPr/>
            </p:nvSpPr>
            <p:spPr>
              <a:xfrm>
                <a:off x="3775086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 dirty="0"/>
              </a:p>
            </p:txBody>
          </p: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300BA90E-6C35-4A4D-ACE5-15BD47699DEB}"/>
                  </a:ext>
                </a:extLst>
              </p:cNvPr>
              <p:cNvGrpSpPr/>
              <p:nvPr/>
            </p:nvGrpSpPr>
            <p:grpSpPr>
              <a:xfrm>
                <a:off x="4204677" y="5517435"/>
                <a:ext cx="734646" cy="734646"/>
                <a:chOff x="2602523" y="5345723"/>
                <a:chExt cx="734646" cy="734646"/>
              </a:xfrm>
            </p:grpSpPr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D8A5AB86-FF45-426F-83BC-C3790FA7006D}"/>
                    </a:ext>
                  </a:extLst>
                </p:cNvPr>
                <p:cNvSpPr/>
                <p:nvPr/>
              </p:nvSpPr>
              <p:spPr>
                <a:xfrm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8A008404-33EE-4C31-872C-B9B01128AAC3}"/>
                    </a:ext>
                  </a:extLst>
                </p:cNvPr>
                <p:cNvSpPr/>
                <p:nvPr/>
              </p:nvSpPr>
              <p:spPr>
                <a:xfrm rot="5400000">
                  <a:off x="2895600" y="5345723"/>
                  <a:ext cx="148492" cy="73464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559C47AE-854B-4A18-A067-507F39FEB8A3}"/>
                </a:ext>
              </a:extLst>
            </p:cNvPr>
            <p:cNvGrpSpPr/>
            <p:nvPr/>
          </p:nvGrpSpPr>
          <p:grpSpPr>
            <a:xfrm>
              <a:off x="5502540" y="5087844"/>
              <a:ext cx="1593828" cy="1593828"/>
              <a:chOff x="5502540" y="5087844"/>
              <a:chExt cx="1593828" cy="1593828"/>
            </a:xfrm>
          </p:grpSpPr>
          <p:sp>
            <p:nvSpPr>
              <p:cNvPr id="27" name="Полилиния: фигура 27">
                <a:extLst>
                  <a:ext uri="{FF2B5EF4-FFF2-40B4-BE49-F238E27FC236}">
                    <a16:creationId xmlns:a16="http://schemas.microsoft.com/office/drawing/2014/main" id="{6D11FAB6-2B4A-4E37-A481-FD68FF172418}"/>
                  </a:ext>
                </a:extLst>
              </p:cNvPr>
              <p:cNvSpPr/>
              <p:nvPr/>
            </p:nvSpPr>
            <p:spPr>
              <a:xfrm rot="10800000">
                <a:off x="5502540" y="5087844"/>
                <a:ext cx="1593828" cy="1593828"/>
              </a:xfrm>
              <a:custGeom>
                <a:avLst/>
                <a:gdLst>
                  <a:gd name="connsiteX0" fmla="*/ 1052153 w 1052153"/>
                  <a:gd name="connsiteY0" fmla="*/ 526076 h 1052152"/>
                  <a:gd name="connsiteX1" fmla="*/ 1052153 w 1052153"/>
                  <a:gd name="connsiteY1" fmla="*/ 1052153 h 1052152"/>
                  <a:gd name="connsiteX2" fmla="*/ 526077 w 1052153"/>
                  <a:gd name="connsiteY2" fmla="*/ 1052153 h 1052152"/>
                  <a:gd name="connsiteX3" fmla="*/ 0 w 1052153"/>
                  <a:gd name="connsiteY3" fmla="*/ 526076 h 1052152"/>
                  <a:gd name="connsiteX4" fmla="*/ 526077 w 1052153"/>
                  <a:gd name="connsiteY4" fmla="*/ 0 h 1052152"/>
                  <a:gd name="connsiteX5" fmla="*/ 1052153 w 1052153"/>
                  <a:gd name="connsiteY5" fmla="*/ 526076 h 1052152"/>
                  <a:gd name="connsiteX6" fmla="*/ 534296 w 1052153"/>
                  <a:gd name="connsiteY6" fmla="*/ 986393 h 1052152"/>
                  <a:gd name="connsiteX7" fmla="*/ 986393 w 1052153"/>
                  <a:gd name="connsiteY7" fmla="*/ 534296 h 1052152"/>
                  <a:gd name="connsiteX8" fmla="*/ 534296 w 1052153"/>
                  <a:gd name="connsiteY8" fmla="*/ 82199 h 1052152"/>
                  <a:gd name="connsiteX9" fmla="*/ 82199 w 1052153"/>
                  <a:gd name="connsiteY9" fmla="*/ 534296 h 1052152"/>
                  <a:gd name="connsiteX10" fmla="*/ 534296 w 1052153"/>
                  <a:gd name="connsiteY10" fmla="*/ 986393 h 105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53" h="1052152">
                    <a:moveTo>
                      <a:pt x="1052153" y="526076"/>
                    </a:moveTo>
                    <a:lnTo>
                      <a:pt x="1052153" y="1052153"/>
                    </a:lnTo>
                    <a:lnTo>
                      <a:pt x="526077" y="1052153"/>
                    </a:lnTo>
                    <a:cubicBezTo>
                      <a:pt x="235533" y="1052153"/>
                      <a:pt x="0" y="816620"/>
                      <a:pt x="0" y="526076"/>
                    </a:cubicBezTo>
                    <a:cubicBezTo>
                      <a:pt x="0" y="235533"/>
                      <a:pt x="235533" y="0"/>
                      <a:pt x="526077" y="0"/>
                    </a:cubicBezTo>
                    <a:cubicBezTo>
                      <a:pt x="816620" y="0"/>
                      <a:pt x="1052153" y="235533"/>
                      <a:pt x="1052153" y="526076"/>
                    </a:cubicBezTo>
                    <a:close/>
                    <a:moveTo>
                      <a:pt x="534296" y="986393"/>
                    </a:moveTo>
                    <a:cubicBezTo>
                      <a:pt x="783982" y="986393"/>
                      <a:pt x="986393" y="783982"/>
                      <a:pt x="986393" y="534296"/>
                    </a:cubicBezTo>
                    <a:cubicBezTo>
                      <a:pt x="986393" y="284611"/>
                      <a:pt x="783982" y="82199"/>
                      <a:pt x="534296" y="82199"/>
                    </a:cubicBezTo>
                    <a:cubicBezTo>
                      <a:pt x="284611" y="82199"/>
                      <a:pt x="82199" y="284611"/>
                      <a:pt x="82199" y="534296"/>
                    </a:cubicBezTo>
                    <a:cubicBezTo>
                      <a:pt x="82199" y="783982"/>
                      <a:pt x="284611" y="986393"/>
                      <a:pt x="534296" y="9863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  <a:ln w="1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8993C35D-D47D-4773-BBF6-0D3B6565E0F7}"/>
                  </a:ext>
                </a:extLst>
              </p:cNvPr>
              <p:cNvSpPr/>
              <p:nvPr/>
            </p:nvSpPr>
            <p:spPr>
              <a:xfrm rot="5400000">
                <a:off x="6225207" y="5517435"/>
                <a:ext cx="148492" cy="7346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5757" y="2270800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3974" y="3328058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951" y="2887811"/>
            <a:ext cx="4716528" cy="11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2133" spc="53" dirty="0">
                <a:solidFill>
                  <a:schemeClr val="tx2"/>
                </a:solidFill>
              </a:rPr>
              <a:t>Было принято решение </a:t>
            </a:r>
            <a:r>
              <a:rPr lang="ru-RU" sz="2133" spc="53" dirty="0" err="1">
                <a:solidFill>
                  <a:schemeClr val="tx2"/>
                </a:solidFill>
              </a:rPr>
              <a:t>депремировать</a:t>
            </a:r>
            <a:r>
              <a:rPr lang="ru-RU" sz="2133" spc="53" dirty="0">
                <a:solidFill>
                  <a:schemeClr val="tx2"/>
                </a:solidFill>
              </a:rPr>
              <a:t> тебя за срыв сроков на последнем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5950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62571" y="4842428"/>
            <a:ext cx="786947" cy="1592744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086755" y="5176721"/>
            <a:ext cx="8453425" cy="1415772"/>
          </a:xfrm>
        </p:spPr>
        <p:txBody>
          <a:bodyPr anchor="ctr"/>
          <a:lstStyle/>
          <a:p>
            <a:r>
              <a:rPr lang="ru-RU" sz="4800" dirty="0" smtClean="0"/>
              <a:t>Принципы обратной связи</a:t>
            </a:r>
            <a:endParaRPr lang="ru-RU" sz="48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1" r="5879" b="5830"/>
          <a:stretch/>
        </p:blipFill>
        <p:spPr>
          <a:xfrm>
            <a:off x="-1" y="0"/>
            <a:ext cx="12191997" cy="4424516"/>
          </a:xfrm>
        </p:spPr>
      </p:pic>
    </p:spTree>
    <p:extLst>
      <p:ext uri="{BB962C8B-B14F-4D97-AF65-F5344CB8AC3E}">
        <p14:creationId xmlns:p14="http://schemas.microsoft.com/office/powerpoint/2010/main" val="19738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665744" y="2801242"/>
            <a:ext cx="4823037" cy="963884"/>
          </a:xfrm>
          <a:prstGeom prst="wedgeRoundRectCallout">
            <a:avLst>
              <a:gd name="adj1" fmla="val 56871"/>
              <a:gd name="adj2" fmla="val -27786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ругаю – значит, нормально работаешь»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072640" y="1667248"/>
            <a:ext cx="3374629" cy="893072"/>
          </a:xfrm>
          <a:prstGeom prst="wedgeRoundRectCallout">
            <a:avLst>
              <a:gd name="adj1" fmla="val 57116"/>
              <a:gd name="adj2" fmla="val 27622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«Сам должен понимать!»</a:t>
            </a:r>
            <a:endParaRPr lang="ru-RU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38776" y="4006045"/>
            <a:ext cx="4750005" cy="921555"/>
          </a:xfrm>
          <a:prstGeom prst="wedgeRoundRectCallout">
            <a:avLst>
              <a:gd name="adj1" fmla="val 55657"/>
              <a:gd name="adj2" fmla="val -37576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«Лучшая обратная связь – это премия!»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700" y="600174"/>
            <a:ext cx="4719035" cy="935705"/>
          </a:xfrm>
        </p:spPr>
        <p:txBody>
          <a:bodyPr/>
          <a:lstStyle/>
          <a:p>
            <a:pPr lvl="0"/>
            <a:r>
              <a:rPr lang="ru-RU" sz="2400" spc="67" dirty="0"/>
              <a:t>Деструктивные </a:t>
            </a:r>
            <a:r>
              <a:rPr lang="ru-RU" sz="2400" spc="67" dirty="0"/>
              <a:t>убеждения</a:t>
            </a:r>
            <a:r>
              <a:rPr lang="ru-RU" dirty="0">
                <a:solidFill>
                  <a:srgbClr val="C80C47"/>
                </a:solidFill>
                <a:latin typeface="Tahoma"/>
              </a:rPr>
              <a:t/>
            </a:r>
            <a:br>
              <a:rPr lang="ru-RU" dirty="0">
                <a:solidFill>
                  <a:srgbClr val="C80C47"/>
                </a:solidFill>
                <a:latin typeface="Tahoma"/>
              </a:rPr>
            </a:b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66" b="15266"/>
          <a:stretch>
            <a:fillRect/>
          </a:stretch>
        </p:blipFill>
        <p:spPr/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39779" y="518893"/>
            <a:ext cx="5392877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06766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 spc="67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ru-RU" sz="2933" dirty="0">
              <a:solidFill>
                <a:srgbClr val="C80C47"/>
              </a:solidFill>
              <a:latin typeface="Tahoma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072641" y="5178681"/>
            <a:ext cx="3416140" cy="921555"/>
          </a:xfrm>
          <a:prstGeom prst="wedgeRoundRectCallout">
            <a:avLst>
              <a:gd name="adj1" fmla="val 55657"/>
              <a:gd name="adj2" fmla="val -37576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?</a:t>
            </a:r>
          </a:p>
        </p:txBody>
      </p:sp>
    </p:spTree>
    <p:extLst>
      <p:ext uri="{BB962C8B-B14F-4D97-AF65-F5344CB8AC3E}">
        <p14:creationId xmlns:p14="http://schemas.microsoft.com/office/powerpoint/2010/main" val="20484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Почему важна </a:t>
            </a:r>
            <a:r>
              <a:rPr lang="ru-RU" dirty="0" smtClean="0"/>
              <a:t>ГРАМОТНАЯ обратная </a:t>
            </a:r>
            <a:r>
              <a:rPr lang="ru-RU" dirty="0"/>
              <a:t>связь?</a:t>
            </a:r>
            <a:r>
              <a:rPr lang="ru-RU" dirty="0">
                <a:solidFill>
                  <a:srgbClr val="C80C47"/>
                </a:solidFill>
                <a:latin typeface="Tahoma"/>
              </a:rPr>
              <a:t/>
            </a:r>
            <a:br>
              <a:rPr lang="ru-RU" dirty="0">
                <a:solidFill>
                  <a:srgbClr val="C80C47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6"/>
          </p:nvPr>
        </p:nvSpPr>
        <p:spPr>
          <a:xfrm>
            <a:off x="439777" y="1759265"/>
            <a:ext cx="4709892" cy="4767039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/>
              <a:t>Правильная и своевременная обратная связь способна повысить производительность труда сотрудников на 10-20% по сравнению с ситуациями, где обратная связь неконкретна или вовсе отсутствует* </a:t>
            </a:r>
          </a:p>
          <a:p>
            <a:endParaRPr lang="ru-RU" sz="1600" dirty="0" smtClean="0"/>
          </a:p>
          <a:p>
            <a:r>
              <a:rPr lang="ru-RU" sz="1600" dirty="0" smtClean="0"/>
              <a:t>98% сотрудников не чувствуют вовлеченности в работу, если руководитель не обеспечивает им достаточную обратную связь**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049" y="6137610"/>
            <a:ext cx="11116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/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Согласно исследованию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Gjedrem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W.,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Kvaloy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O. Relative Performance Feedback to Teams //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CESifo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Working papers. 2018.</a:t>
            </a:r>
            <a:endParaRPr lang="ru-RU" sz="12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>
              <a:spcAft>
                <a:spcPts val="800"/>
              </a:spcAft>
            </a:pP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** Согласно исследованию </a:t>
            </a:r>
            <a:r>
              <a:rPr lang="ru-RU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Inc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504147" y="1888226"/>
            <a:ext cx="6156295" cy="3840380"/>
            <a:chOff x="1652464" y="1550493"/>
            <a:chExt cx="6252864" cy="43480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008784" y="2852936"/>
              <a:ext cx="1368152" cy="2160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81092" y="2636936"/>
              <a:ext cx="1368152" cy="2376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81092" y="2420912"/>
              <a:ext cx="1368152" cy="4177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>
                <a:solidFill>
                  <a:srgbClr val="FFFFFF"/>
                </a:solidFill>
                <a:latin typeface="Tahoma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412940" y="2852936"/>
              <a:ext cx="1368152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412940" y="2423166"/>
              <a:ext cx="1368152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486726" y="5012936"/>
              <a:ext cx="2412268" cy="87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ru-RU" sz="1467" dirty="0">
                  <a:solidFill>
                    <a:srgbClr val="2F343C"/>
                  </a:solidFill>
                  <a:latin typeface="Tahoma"/>
                </a:rPr>
                <a:t>Обратная связь неконкретна или отсутствует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9034" y="5027208"/>
              <a:ext cx="2412268" cy="87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ru-RU" sz="1467" dirty="0">
                  <a:solidFill>
                    <a:srgbClr val="2F343C"/>
                  </a:solidFill>
                  <a:latin typeface="Tahoma"/>
                </a:rPr>
                <a:t>Обратная связь своевременная и правильная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V="1">
              <a:off x="2360712" y="1550493"/>
              <a:ext cx="0" cy="3476713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2360712" y="5012936"/>
              <a:ext cx="5544616" cy="1427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632519" y="2683879"/>
              <a:ext cx="2592288" cy="5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77">
                <a:defRPr/>
              </a:pPr>
              <a:r>
                <a:rPr lang="ru-RU" sz="1467" dirty="0">
                  <a:solidFill>
                    <a:srgbClr val="2F343C"/>
                  </a:solidFill>
                  <a:latin typeface="Tahoma"/>
                </a:rPr>
                <a:t>Производительность труда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43996" y="2371088"/>
              <a:ext cx="1337095" cy="52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ru-RU" sz="1200" b="1" dirty="0">
                  <a:solidFill>
                    <a:srgbClr val="C80C47"/>
                  </a:solidFill>
                  <a:latin typeface="Tahoma"/>
                </a:rPr>
                <a:t>Прирост от 10% до 20%</a:t>
              </a: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439777" y="518892"/>
            <a:ext cx="10947095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06766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 spc="67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ru-RU" dirty="0">
              <a:solidFill>
                <a:srgbClr val="C80C47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969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Принципы обратной связи</a:t>
            </a:r>
            <a:endParaRPr lang="ru-RU" dirty="0"/>
          </a:p>
        </p:txBody>
      </p:sp>
      <p:grpSp>
        <p:nvGrpSpPr>
          <p:cNvPr id="33" name="Group 32"/>
          <p:cNvGrpSpPr/>
          <p:nvPr/>
        </p:nvGrpSpPr>
        <p:grpSpPr>
          <a:xfrm>
            <a:off x="456769" y="2528064"/>
            <a:ext cx="1722335" cy="3765099"/>
            <a:chOff x="342576" y="1896048"/>
            <a:chExt cx="1291751" cy="2823824"/>
          </a:xfrm>
        </p:grpSpPr>
        <p:sp>
          <p:nvSpPr>
            <p:cNvPr id="21" name="TextBox 20"/>
            <p:cNvSpPr txBox="1"/>
            <p:nvPr/>
          </p:nvSpPr>
          <p:spPr>
            <a:xfrm>
              <a:off x="342576" y="189604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4"/>
                  </a:solidFill>
                  <a:cs typeface="Arial" panose="020B0604020202020204" pitchFamily="34" charset="0"/>
                </a:rPr>
                <a:t>1</a:t>
              </a:r>
              <a:endParaRPr lang="ru-RU" sz="15333" b="1" spc="40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390" y="3393345"/>
              <a:ext cx="1174122" cy="1326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Давайте обратную связь </a:t>
              </a:r>
              <a:r>
                <a:rPr lang="ru-RU" sz="1333" spc="40" dirty="0"/>
                <a:t>сразу</a:t>
              </a:r>
              <a:endParaRPr lang="ru-RU" sz="1333" spc="4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23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Принципы обратной связи</a:t>
            </a:r>
            <a:endParaRPr lang="ru-RU" dirty="0"/>
          </a:p>
        </p:txBody>
      </p:sp>
      <p:grpSp>
        <p:nvGrpSpPr>
          <p:cNvPr id="33" name="Group 32"/>
          <p:cNvGrpSpPr/>
          <p:nvPr/>
        </p:nvGrpSpPr>
        <p:grpSpPr>
          <a:xfrm>
            <a:off x="456769" y="2528064"/>
            <a:ext cx="1722335" cy="3765099"/>
            <a:chOff x="342576" y="1896048"/>
            <a:chExt cx="1291751" cy="2823824"/>
          </a:xfrm>
        </p:grpSpPr>
        <p:sp>
          <p:nvSpPr>
            <p:cNvPr id="21" name="TextBox 20"/>
            <p:cNvSpPr txBox="1"/>
            <p:nvPr/>
          </p:nvSpPr>
          <p:spPr>
            <a:xfrm>
              <a:off x="342576" y="189604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4"/>
                  </a:solidFill>
                  <a:cs typeface="Arial" panose="020B0604020202020204" pitchFamily="34" charset="0"/>
                </a:rPr>
                <a:t>1</a:t>
              </a:r>
              <a:endParaRPr lang="ru-RU" sz="15333" b="1" spc="40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390" y="3393345"/>
              <a:ext cx="1174122" cy="1326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Давайте обратную связь </a:t>
              </a:r>
              <a:r>
                <a:rPr lang="ru-RU" sz="1333" spc="40" dirty="0"/>
                <a:t>сразу</a:t>
              </a:r>
              <a:endParaRPr lang="ru-RU" sz="1333" spc="40" dirty="0"/>
            </a:p>
          </p:txBody>
        </p:sp>
      </p:grpSp>
    </p:spTree>
    <p:extLst>
      <p:ext uri="{BB962C8B-B14F-4D97-AF65-F5344CB8AC3E}">
        <p14:creationId xmlns:p14="http://schemas.microsoft.com/office/powerpoint/2010/main" val="7740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Принципы обратной связи</a:t>
            </a:r>
            <a:endParaRPr lang="ru-RU" dirty="0"/>
          </a:p>
        </p:txBody>
      </p:sp>
      <p:grpSp>
        <p:nvGrpSpPr>
          <p:cNvPr id="33" name="Group 32"/>
          <p:cNvGrpSpPr/>
          <p:nvPr/>
        </p:nvGrpSpPr>
        <p:grpSpPr>
          <a:xfrm>
            <a:off x="456769" y="2528064"/>
            <a:ext cx="1722335" cy="3765099"/>
            <a:chOff x="342576" y="1896048"/>
            <a:chExt cx="1291751" cy="2823824"/>
          </a:xfrm>
        </p:grpSpPr>
        <p:sp>
          <p:nvSpPr>
            <p:cNvPr id="21" name="TextBox 20"/>
            <p:cNvSpPr txBox="1"/>
            <p:nvPr/>
          </p:nvSpPr>
          <p:spPr>
            <a:xfrm>
              <a:off x="342576" y="189604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4"/>
                  </a:solidFill>
                  <a:cs typeface="Arial" panose="020B0604020202020204" pitchFamily="34" charset="0"/>
                </a:rPr>
                <a:t>1</a:t>
              </a:r>
              <a:endParaRPr lang="ru-RU" sz="15333" b="1" spc="40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390" y="3393345"/>
              <a:ext cx="1174122" cy="1326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Давайте обратную связь </a:t>
              </a:r>
              <a:r>
                <a:rPr lang="ru-RU" sz="1333" spc="40" dirty="0"/>
                <a:t>сразу</a:t>
              </a:r>
              <a:endParaRPr lang="ru-RU" sz="1333" spc="4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73717" y="2162304"/>
            <a:ext cx="1722335" cy="4130859"/>
            <a:chOff x="1780287" y="1621728"/>
            <a:chExt cx="1291751" cy="3098144"/>
          </a:xfrm>
        </p:grpSpPr>
        <p:sp>
          <p:nvSpPr>
            <p:cNvPr id="22" name="TextBox 21"/>
            <p:cNvSpPr txBox="1"/>
            <p:nvPr/>
          </p:nvSpPr>
          <p:spPr>
            <a:xfrm>
              <a:off x="1780287" y="162172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3"/>
                  </a:solidFill>
                  <a:cs typeface="Arial" panose="020B0604020202020204" pitchFamily="34" charset="0"/>
                </a:rPr>
                <a:t>2</a:t>
              </a:r>
              <a:endParaRPr lang="ru-RU" sz="15333" b="1" spc="40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39102" y="3119026"/>
              <a:ext cx="1174122" cy="16008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Обсуждайте конкретное поведение, </a:t>
              </a:r>
              <a:r>
                <a:rPr lang="ru-RU" sz="1333" spc="40" dirty="0"/>
                <a:t>а не личность</a:t>
              </a:r>
              <a:endParaRPr lang="ru-RU" sz="1333" spc="4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42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Принципы обратной связи</a:t>
            </a:r>
            <a:endParaRPr lang="ru-RU" dirty="0"/>
          </a:p>
        </p:txBody>
      </p:sp>
      <p:grpSp>
        <p:nvGrpSpPr>
          <p:cNvPr id="33" name="Group 32"/>
          <p:cNvGrpSpPr/>
          <p:nvPr/>
        </p:nvGrpSpPr>
        <p:grpSpPr>
          <a:xfrm>
            <a:off x="456769" y="2528064"/>
            <a:ext cx="1722335" cy="3765099"/>
            <a:chOff x="342576" y="1896048"/>
            <a:chExt cx="1291751" cy="2823824"/>
          </a:xfrm>
        </p:grpSpPr>
        <p:sp>
          <p:nvSpPr>
            <p:cNvPr id="21" name="TextBox 20"/>
            <p:cNvSpPr txBox="1"/>
            <p:nvPr/>
          </p:nvSpPr>
          <p:spPr>
            <a:xfrm>
              <a:off x="342576" y="189604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4"/>
                  </a:solidFill>
                  <a:cs typeface="Arial" panose="020B0604020202020204" pitchFamily="34" charset="0"/>
                </a:rPr>
                <a:t>1</a:t>
              </a:r>
              <a:endParaRPr lang="ru-RU" sz="15333" b="1" spc="40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390" y="3393345"/>
              <a:ext cx="1174122" cy="1326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Давайте обратную связь </a:t>
              </a:r>
              <a:r>
                <a:rPr lang="ru-RU" sz="1333" spc="40" dirty="0"/>
                <a:t>сразу</a:t>
              </a:r>
              <a:endParaRPr lang="ru-RU" sz="1333" spc="4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73717" y="2162304"/>
            <a:ext cx="1722335" cy="4130859"/>
            <a:chOff x="1780287" y="1621728"/>
            <a:chExt cx="1291751" cy="3098144"/>
          </a:xfrm>
        </p:grpSpPr>
        <p:sp>
          <p:nvSpPr>
            <p:cNvPr id="22" name="TextBox 21"/>
            <p:cNvSpPr txBox="1"/>
            <p:nvPr/>
          </p:nvSpPr>
          <p:spPr>
            <a:xfrm>
              <a:off x="1780287" y="162172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3"/>
                  </a:solidFill>
                  <a:cs typeface="Arial" panose="020B0604020202020204" pitchFamily="34" charset="0"/>
                </a:rPr>
                <a:t>2</a:t>
              </a:r>
              <a:endParaRPr lang="ru-RU" sz="15333" b="1" spc="40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39102" y="3119026"/>
              <a:ext cx="1174122" cy="16008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Обсуждайте конкретное поведение, </a:t>
              </a:r>
              <a:r>
                <a:rPr lang="ru-RU" sz="1333" spc="40" dirty="0"/>
                <a:t>а не личность</a:t>
              </a:r>
              <a:endParaRPr lang="ru-RU" sz="1333" spc="4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90665" y="1814035"/>
            <a:ext cx="1722335" cy="4479128"/>
            <a:chOff x="3217998" y="1360526"/>
            <a:chExt cx="1291751" cy="3359346"/>
          </a:xfrm>
        </p:grpSpPr>
        <p:sp>
          <p:nvSpPr>
            <p:cNvPr id="23" name="TextBox 22"/>
            <p:cNvSpPr txBox="1"/>
            <p:nvPr/>
          </p:nvSpPr>
          <p:spPr>
            <a:xfrm>
              <a:off x="3217998" y="1360526"/>
              <a:ext cx="1291751" cy="183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5"/>
                  </a:solidFill>
                  <a:cs typeface="Arial" panose="020B0604020202020204" pitchFamily="34" charset="0"/>
                </a:rPr>
                <a:t>3</a:t>
              </a:r>
              <a:endParaRPr lang="ru-RU" sz="15333" b="1" spc="40" dirty="0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6814" y="2857825"/>
              <a:ext cx="1174122" cy="18620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Фокусируйтесь: обсуждайте один аспект поведения </a:t>
              </a:r>
              <a:r>
                <a:rPr lang="ru-RU" sz="1333" spc="40" dirty="0"/>
                <a:t>за один </a:t>
              </a:r>
              <a:r>
                <a:rPr lang="ru-RU" sz="1333" spc="40" dirty="0"/>
                <a:t>раз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4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ВЕДУЩИЙ ВЕБИНАРА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b="5129"/>
          <a:stretch>
            <a:fillRect/>
          </a:stretch>
        </p:blipFill>
        <p:spPr/>
      </p:pic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4084638" y="1693863"/>
            <a:ext cx="8107362" cy="54927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ОСНОВНАЯ СПЕЦИАЛИЗАЦИЯ: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/>
              <a:t>Бизнес-тренер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1" dirty="0" err="1" smtClean="0"/>
              <a:t>Фасилитатор</a:t>
            </a:r>
            <a:endParaRPr lang="ru-RU" sz="1400" b="1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/>
              <a:t>Руководитель крупных проектов </a:t>
            </a:r>
            <a:r>
              <a:rPr lang="ru-RU" sz="1400" dirty="0" smtClean="0"/>
              <a:t>в </a:t>
            </a:r>
            <a:r>
              <a:rPr lang="ru-RU" sz="1400" dirty="0"/>
              <a:t>области внедрения изменений, развития лидерского и управленческого потенциала, повышения </a:t>
            </a:r>
            <a:r>
              <a:rPr lang="ru-RU" sz="1400" dirty="0" smtClean="0"/>
              <a:t>эффективности</a:t>
            </a:r>
            <a:endParaRPr lang="ru-RU" sz="1400" dirty="0"/>
          </a:p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</a:rPr>
              <a:t>ПРОФЕССИОНАЛЬНЫЙ ОПЫТ: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1" dirty="0"/>
              <a:t>17 лет опыта </a:t>
            </a:r>
            <a:r>
              <a:rPr lang="ru-RU" sz="1400" dirty="0"/>
              <a:t>в </a:t>
            </a:r>
            <a:r>
              <a:rPr lang="en-US" sz="1400" dirty="0"/>
              <a:t>HR-</a:t>
            </a:r>
            <a:r>
              <a:rPr lang="ru-RU" sz="1400" dirty="0"/>
              <a:t>консалтинге:</a:t>
            </a:r>
          </a:p>
          <a:p>
            <a:pPr marL="914400" lvl="2" indent="0">
              <a:buClr>
                <a:schemeClr val="tx2"/>
              </a:buClr>
              <a:buSzPct val="80000"/>
              <a:buNone/>
            </a:pPr>
            <a:r>
              <a:rPr lang="ru-RU" sz="1400" dirty="0"/>
              <a:t>6 лет —</a:t>
            </a:r>
            <a:r>
              <a:rPr lang="ru-RU" sz="1400" dirty="0"/>
              <a:t> «</a:t>
            </a:r>
            <a:r>
              <a:rPr lang="ru-RU" sz="1400" dirty="0"/>
              <a:t>Управление организационной эффективностью»</a:t>
            </a:r>
          </a:p>
          <a:p>
            <a:pPr marL="914400" lvl="2" indent="0">
              <a:buClr>
                <a:schemeClr val="tx2"/>
              </a:buClr>
              <a:buSzPct val="80000"/>
              <a:buNone/>
            </a:pPr>
            <a:r>
              <a:rPr lang="ru-RU" sz="1400" dirty="0"/>
              <a:t>11 лет —</a:t>
            </a:r>
            <a:r>
              <a:rPr lang="ru-RU" sz="1400" dirty="0"/>
              <a:t> «</a:t>
            </a:r>
            <a:r>
              <a:rPr lang="ru-RU" sz="1400" dirty="0"/>
              <a:t>Развитие персонала и внедрение изменений»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1" dirty="0"/>
              <a:t>Более 100 клиентов</a:t>
            </a:r>
            <a:r>
              <a:rPr lang="ru-RU" sz="1400" dirty="0"/>
              <a:t>: крупный и средний бизнес, некоммерческий сектор и государственные </a:t>
            </a:r>
            <a:r>
              <a:rPr lang="ru-RU" sz="1400" dirty="0" smtClean="0"/>
              <a:t>структуры </a:t>
            </a:r>
            <a:endParaRPr lang="ru-RU" sz="1400" dirty="0"/>
          </a:p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</a:rPr>
              <a:t>ОБРАЗОВАНИЕ:</a:t>
            </a:r>
            <a:endParaRPr lang="en-US" sz="1600" b="1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1999 год — механико-математический факультет МГУ по специальности «Механика, прикладная математика».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2004 год — курс «Практическая психология личности» в Институте практической психологии по специальности «Практический психолог»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2010 год — </a:t>
            </a:r>
            <a:r>
              <a:rPr lang="ru-RU" sz="1400" dirty="0" smtClean="0"/>
              <a:t>«</a:t>
            </a:r>
            <a:r>
              <a:rPr lang="ru-RU" sz="1400" dirty="0"/>
              <a:t>Тренинг для бизнес-тренеров» </a:t>
            </a:r>
            <a:r>
              <a:rPr lang="ru-RU" sz="1400" dirty="0" smtClean="0"/>
              <a:t>(</a:t>
            </a:r>
            <a:r>
              <a:rPr lang="ru-RU" sz="1400" dirty="0"/>
              <a:t>ИНПИРТ)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2015 год </a:t>
            </a:r>
            <a:r>
              <a:rPr lang="ru-RU" sz="1400" dirty="0"/>
              <a:t>—</a:t>
            </a:r>
            <a:r>
              <a:rPr lang="ru-RU" sz="1400" dirty="0" smtClean="0"/>
              <a:t> «</a:t>
            </a:r>
            <a:r>
              <a:rPr lang="ru-RU" sz="1400" dirty="0"/>
              <a:t>Основы </a:t>
            </a:r>
            <a:r>
              <a:rPr lang="ru-RU" sz="1400" dirty="0" err="1"/>
              <a:t>психодрамы</a:t>
            </a:r>
            <a:r>
              <a:rPr lang="ru-RU" sz="1400" dirty="0"/>
              <a:t> для тренеров и </a:t>
            </a:r>
            <a:r>
              <a:rPr lang="ru-RU" sz="1400" dirty="0" err="1"/>
              <a:t>коучей</a:t>
            </a:r>
            <a:r>
              <a:rPr lang="ru-RU" sz="1400" dirty="0"/>
              <a:t>» </a:t>
            </a:r>
            <a:r>
              <a:rPr lang="ru-RU" sz="1400" dirty="0" smtClean="0"/>
              <a:t>(</a:t>
            </a:r>
            <a:r>
              <a:rPr lang="ru-RU" sz="1400" dirty="0"/>
              <a:t>ИНПИРТ)</a:t>
            </a:r>
          </a:p>
          <a:p>
            <a:pPr lvl="1"/>
            <a:endParaRPr lang="ru-RU" sz="1067" dirty="0"/>
          </a:p>
        </p:txBody>
      </p:sp>
      <p:sp>
        <p:nvSpPr>
          <p:cNvPr id="19" name="TextBox 18"/>
          <p:cNvSpPr txBox="1"/>
          <p:nvPr/>
        </p:nvSpPr>
        <p:spPr>
          <a:xfrm>
            <a:off x="822673" y="3164285"/>
            <a:ext cx="19507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spc="40" dirty="0">
                <a:solidFill>
                  <a:schemeClr val="bg1"/>
                </a:solidFill>
              </a:rPr>
              <a:t>Анастасия </a:t>
            </a:r>
            <a:r>
              <a:rPr lang="ru-RU" sz="2000" b="1" spc="40" dirty="0">
                <a:solidFill>
                  <a:schemeClr val="bg1"/>
                </a:solidFill>
              </a:rPr>
              <a:t>Бородина</a:t>
            </a:r>
            <a:endParaRPr lang="en-US" sz="2000" b="1" spc="40" dirty="0" err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826" y="4134296"/>
            <a:ext cx="1950720" cy="797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69732">
              <a:lnSpc>
                <a:spcPct val="110000"/>
              </a:lnSpc>
            </a:pPr>
            <a:r>
              <a:rPr lang="ru-RU" sz="1200" b="1" spc="53" dirty="0">
                <a:solidFill>
                  <a:schemeClr val="bg1"/>
                </a:solidFill>
              </a:rPr>
              <a:t>Директор проектов направления</a:t>
            </a:r>
            <a:br>
              <a:rPr lang="ru-RU" sz="1200" b="1" spc="53" dirty="0">
                <a:solidFill>
                  <a:schemeClr val="bg1"/>
                </a:solidFill>
              </a:rPr>
            </a:br>
            <a:r>
              <a:rPr lang="ru-RU" sz="1200" b="1" spc="53" dirty="0">
                <a:solidFill>
                  <a:schemeClr val="bg1"/>
                </a:solidFill>
              </a:rPr>
              <a:t>«Развитие </a:t>
            </a:r>
            <a:r>
              <a:rPr lang="ru-RU" sz="1200" b="1" spc="53" dirty="0">
                <a:solidFill>
                  <a:schemeClr val="bg1"/>
                </a:solidFill>
              </a:rPr>
              <a:t>персонала и внедрение изменений»</a:t>
            </a:r>
            <a:endParaRPr lang="ru-RU" sz="1200" b="1" spc="53" dirty="0">
              <a:solidFill>
                <a:schemeClr val="bg1"/>
              </a:solidFill>
            </a:endParaRPr>
          </a:p>
        </p:txBody>
      </p:sp>
      <p:grpSp>
        <p:nvGrpSpPr>
          <p:cNvPr id="10" name="Группа 54">
            <a:extLst>
              <a:ext uri="{FF2B5EF4-FFF2-40B4-BE49-F238E27FC236}">
                <a16:creationId xmlns:a16="http://schemas.microsoft.com/office/drawing/2014/main" id="{B3B3C982-256C-8334-8576-EE4F8B55AB1C}"/>
              </a:ext>
            </a:extLst>
          </p:cNvPr>
          <p:cNvGrpSpPr/>
          <p:nvPr/>
        </p:nvGrpSpPr>
        <p:grpSpPr>
          <a:xfrm>
            <a:off x="1322634" y="5285832"/>
            <a:ext cx="950797" cy="435148"/>
            <a:chOff x="639763" y="346447"/>
            <a:chExt cx="1240795" cy="567870"/>
          </a:xfrm>
          <a:solidFill>
            <a:schemeClr val="bg1"/>
          </a:solidFill>
        </p:grpSpPr>
        <p:sp>
          <p:nvSpPr>
            <p:cNvPr id="11" name="Полилиния: фигура 55">
              <a:extLst>
                <a:ext uri="{FF2B5EF4-FFF2-40B4-BE49-F238E27FC236}">
                  <a16:creationId xmlns:a16="http://schemas.microsoft.com/office/drawing/2014/main" id="{817B0B1D-9BBE-63CC-7AB8-E08D7EEB8D8E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56">
              <a:extLst>
                <a:ext uri="{FF2B5EF4-FFF2-40B4-BE49-F238E27FC236}">
                  <a16:creationId xmlns:a16="http://schemas.microsoft.com/office/drawing/2014/main" id="{D9319385-8006-BC13-90C3-61EFC3DC7B78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57">
              <a:extLst>
                <a:ext uri="{FF2B5EF4-FFF2-40B4-BE49-F238E27FC236}">
                  <a16:creationId xmlns:a16="http://schemas.microsoft.com/office/drawing/2014/main" id="{153794CE-0748-F390-4B3B-D6C0186779E1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58">
              <a:extLst>
                <a:ext uri="{FF2B5EF4-FFF2-40B4-BE49-F238E27FC236}">
                  <a16:creationId xmlns:a16="http://schemas.microsoft.com/office/drawing/2014/main" id="{7BE948D1-C6AE-F803-417D-AF10CC0B4E9E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59">
              <a:extLst>
                <a:ext uri="{FF2B5EF4-FFF2-40B4-BE49-F238E27FC236}">
                  <a16:creationId xmlns:a16="http://schemas.microsoft.com/office/drawing/2014/main" id="{E3B19457-2CAB-5ABD-9D30-D8FA5A6EA82E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60">
              <a:extLst>
                <a:ext uri="{FF2B5EF4-FFF2-40B4-BE49-F238E27FC236}">
                  <a16:creationId xmlns:a16="http://schemas.microsoft.com/office/drawing/2014/main" id="{D2916578-C7EC-1906-322D-A963830E7722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61">
              <a:extLst>
                <a:ext uri="{FF2B5EF4-FFF2-40B4-BE49-F238E27FC236}">
                  <a16:creationId xmlns:a16="http://schemas.microsoft.com/office/drawing/2014/main" id="{953E8124-78A0-A5C3-4DC1-F721427122CB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62">
              <a:extLst>
                <a:ext uri="{FF2B5EF4-FFF2-40B4-BE49-F238E27FC236}">
                  <a16:creationId xmlns:a16="http://schemas.microsoft.com/office/drawing/2014/main" id="{F41D1CD8-3E52-43BA-1506-D83C2422F9AD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63">
              <a:extLst>
                <a:ext uri="{FF2B5EF4-FFF2-40B4-BE49-F238E27FC236}">
                  <a16:creationId xmlns:a16="http://schemas.microsoft.com/office/drawing/2014/main" id="{986FA45C-3705-142F-6D40-58748C7CAA05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64">
              <a:extLst>
                <a:ext uri="{FF2B5EF4-FFF2-40B4-BE49-F238E27FC236}">
                  <a16:creationId xmlns:a16="http://schemas.microsoft.com/office/drawing/2014/main" id="{6FD5355A-E3FE-EFE6-60BE-E62C0D3E4020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65">
              <a:extLst>
                <a:ext uri="{FF2B5EF4-FFF2-40B4-BE49-F238E27FC236}">
                  <a16:creationId xmlns:a16="http://schemas.microsoft.com/office/drawing/2014/main" id="{1191B2AA-7440-636D-0E81-C9C558693DB3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66">
              <a:extLst>
                <a:ext uri="{FF2B5EF4-FFF2-40B4-BE49-F238E27FC236}">
                  <a16:creationId xmlns:a16="http://schemas.microsoft.com/office/drawing/2014/main" id="{CC2136B8-96D0-890E-73D2-20555DF814CF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67">
              <a:extLst>
                <a:ext uri="{FF2B5EF4-FFF2-40B4-BE49-F238E27FC236}">
                  <a16:creationId xmlns:a16="http://schemas.microsoft.com/office/drawing/2014/main" id="{31129FBB-0B84-F6A8-7F37-FBDB748DB0C9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68">
              <a:extLst>
                <a:ext uri="{FF2B5EF4-FFF2-40B4-BE49-F238E27FC236}">
                  <a16:creationId xmlns:a16="http://schemas.microsoft.com/office/drawing/2014/main" id="{B36336A7-7FB0-68AF-8B49-B02472268B85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69">
              <a:extLst>
                <a:ext uri="{FF2B5EF4-FFF2-40B4-BE49-F238E27FC236}">
                  <a16:creationId xmlns:a16="http://schemas.microsoft.com/office/drawing/2014/main" id="{104E4410-3F20-F839-9A75-EA57BF91304C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70">
              <a:extLst>
                <a:ext uri="{FF2B5EF4-FFF2-40B4-BE49-F238E27FC236}">
                  <a16:creationId xmlns:a16="http://schemas.microsoft.com/office/drawing/2014/main" id="{603E6717-2FA8-052B-6ADC-300BF7C231DD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71">
              <a:extLst>
                <a:ext uri="{FF2B5EF4-FFF2-40B4-BE49-F238E27FC236}">
                  <a16:creationId xmlns:a16="http://schemas.microsoft.com/office/drawing/2014/main" id="{C4303BFE-CAFA-56EC-CFD1-F9F565B8E7CA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72">
              <a:extLst>
                <a:ext uri="{FF2B5EF4-FFF2-40B4-BE49-F238E27FC236}">
                  <a16:creationId xmlns:a16="http://schemas.microsoft.com/office/drawing/2014/main" id="{6A13C9F8-C9F5-4A24-E83C-318FD2DD1A0D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73">
              <a:extLst>
                <a:ext uri="{FF2B5EF4-FFF2-40B4-BE49-F238E27FC236}">
                  <a16:creationId xmlns:a16="http://schemas.microsoft.com/office/drawing/2014/main" id="{031CFF92-4098-CDC4-073F-E12B8AD286C4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10928858" y="192874"/>
            <a:ext cx="621125" cy="153888"/>
          </a:xfrm>
        </p:spPr>
        <p:txBody>
          <a:bodyPr/>
          <a:lstStyle/>
          <a:p>
            <a:fld id="{4750B0AE-0E7D-4D14-86EE-8BEBBF72068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4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«Принцип бутерброда» </a:t>
            </a:r>
            <a:r>
              <a:rPr lang="ru-RU" dirty="0"/>
              <a:t>не подтвержден исследованиями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28335" y="4706679"/>
            <a:ext cx="5774661" cy="1115237"/>
          </a:xfrm>
          <a:prstGeom prst="roundRect">
            <a:avLst>
              <a:gd name="adj" fmla="val 947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+</a:t>
            </a:r>
            <a:endParaRPr lang="ru-RU" sz="7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28335" y="3978938"/>
            <a:ext cx="5774662" cy="6332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―</a:t>
            </a:r>
            <a:endParaRPr lang="ru-RU" sz="8000" b="1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128335" y="2835344"/>
            <a:ext cx="5774661" cy="1049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+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060353" y="1606699"/>
            <a:ext cx="8061843" cy="4820092"/>
            <a:chOff x="1545265" y="1205024"/>
            <a:chExt cx="6046382" cy="3615069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545265" y="1453116"/>
              <a:ext cx="6046382" cy="326065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694121" y="1205024"/>
              <a:ext cx="5762846" cy="361506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4002574" y="700539"/>
            <a:ext cx="7658729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510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kern="1200" spc="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21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Принципы обратной связи</a:t>
            </a:r>
            <a:endParaRPr lang="ru-RU" dirty="0"/>
          </a:p>
        </p:txBody>
      </p:sp>
      <p:grpSp>
        <p:nvGrpSpPr>
          <p:cNvPr id="33" name="Group 32"/>
          <p:cNvGrpSpPr/>
          <p:nvPr/>
        </p:nvGrpSpPr>
        <p:grpSpPr>
          <a:xfrm>
            <a:off x="456769" y="2528064"/>
            <a:ext cx="1722335" cy="3765099"/>
            <a:chOff x="342576" y="1896048"/>
            <a:chExt cx="1291751" cy="2823824"/>
          </a:xfrm>
        </p:grpSpPr>
        <p:sp>
          <p:nvSpPr>
            <p:cNvPr id="21" name="TextBox 20"/>
            <p:cNvSpPr txBox="1"/>
            <p:nvPr/>
          </p:nvSpPr>
          <p:spPr>
            <a:xfrm>
              <a:off x="342576" y="189604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4"/>
                  </a:solidFill>
                  <a:cs typeface="Arial" panose="020B0604020202020204" pitchFamily="34" charset="0"/>
                </a:rPr>
                <a:t>1</a:t>
              </a:r>
              <a:endParaRPr lang="ru-RU" sz="15333" b="1" spc="40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390" y="3393345"/>
              <a:ext cx="1174122" cy="1326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Давайте обратную связь </a:t>
              </a:r>
              <a:r>
                <a:rPr lang="ru-RU" sz="1333" spc="40" dirty="0"/>
                <a:t>сразу</a:t>
              </a:r>
              <a:endParaRPr lang="ru-RU" sz="1333" spc="4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73717" y="2162304"/>
            <a:ext cx="1722335" cy="4130859"/>
            <a:chOff x="1780287" y="1621728"/>
            <a:chExt cx="1291751" cy="3098144"/>
          </a:xfrm>
        </p:grpSpPr>
        <p:sp>
          <p:nvSpPr>
            <p:cNvPr id="22" name="TextBox 21"/>
            <p:cNvSpPr txBox="1"/>
            <p:nvPr/>
          </p:nvSpPr>
          <p:spPr>
            <a:xfrm>
              <a:off x="1780287" y="162172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3"/>
                  </a:solidFill>
                  <a:cs typeface="Arial" panose="020B0604020202020204" pitchFamily="34" charset="0"/>
                </a:rPr>
                <a:t>2</a:t>
              </a:r>
              <a:endParaRPr lang="ru-RU" sz="15333" b="1" spc="40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39102" y="3119026"/>
              <a:ext cx="1174122" cy="16008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Обсуждайте конкретное поведение, </a:t>
              </a:r>
              <a:r>
                <a:rPr lang="ru-RU" sz="1333" spc="40" dirty="0"/>
                <a:t>а не личность</a:t>
              </a:r>
              <a:endParaRPr lang="ru-RU" sz="1333" spc="4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90665" y="1814035"/>
            <a:ext cx="1722335" cy="4479128"/>
            <a:chOff x="3217998" y="1360526"/>
            <a:chExt cx="1291751" cy="3359346"/>
          </a:xfrm>
        </p:grpSpPr>
        <p:sp>
          <p:nvSpPr>
            <p:cNvPr id="23" name="TextBox 22"/>
            <p:cNvSpPr txBox="1"/>
            <p:nvPr/>
          </p:nvSpPr>
          <p:spPr>
            <a:xfrm>
              <a:off x="3217998" y="1360526"/>
              <a:ext cx="1291751" cy="183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5"/>
                  </a:solidFill>
                  <a:cs typeface="Arial" panose="020B0604020202020204" pitchFamily="34" charset="0"/>
                </a:rPr>
                <a:t>3</a:t>
              </a:r>
              <a:endParaRPr lang="ru-RU" sz="15333" b="1" spc="40" dirty="0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6814" y="2857825"/>
              <a:ext cx="1174122" cy="18620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Фокусируйтесь: обсуждайте один аспект поведения </a:t>
              </a:r>
              <a:r>
                <a:rPr lang="ru-RU" sz="1333" spc="40" dirty="0"/>
                <a:t>за один </a:t>
              </a:r>
              <a:r>
                <a:rPr lang="ru-RU" sz="1333" spc="40" dirty="0"/>
                <a:t>раз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07613" y="1448275"/>
            <a:ext cx="1722335" cy="4844888"/>
            <a:chOff x="4655709" y="1086206"/>
            <a:chExt cx="1291751" cy="3633666"/>
          </a:xfrm>
        </p:grpSpPr>
        <p:sp>
          <p:nvSpPr>
            <p:cNvPr id="24" name="TextBox 23"/>
            <p:cNvSpPr txBox="1"/>
            <p:nvPr/>
          </p:nvSpPr>
          <p:spPr>
            <a:xfrm>
              <a:off x="4655709" y="1086206"/>
              <a:ext cx="1291751" cy="183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6"/>
                  </a:solidFill>
                  <a:cs typeface="Arial" panose="020B0604020202020204" pitchFamily="34" charset="0"/>
                </a:rPr>
                <a:t>4</a:t>
              </a:r>
              <a:endParaRPr lang="ru-RU" sz="15333" b="1" spc="40" dirty="0">
                <a:solidFill>
                  <a:schemeClr val="accent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14526" y="2583504"/>
              <a:ext cx="1174122" cy="21363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Поддерживайте позитивный баланс обратной связи за период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2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051" y="1558787"/>
            <a:ext cx="5397500" cy="3581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09291A-B959-4ED0-99CF-F0AC4722FD79}"/>
              </a:ext>
            </a:extLst>
          </p:cNvPr>
          <p:cNvSpPr/>
          <p:nvPr/>
        </p:nvSpPr>
        <p:spPr>
          <a:xfrm>
            <a:off x="6075256" y="1558787"/>
            <a:ext cx="5557657" cy="35814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2299"/>
            <a:endParaRPr lang="ru-RU" sz="2400" dirty="0">
              <a:solidFill>
                <a:srgbClr val="304E61"/>
              </a:solidFill>
              <a:latin typeface="Tahoma"/>
            </a:endParaRPr>
          </a:p>
        </p:txBody>
      </p:sp>
      <p:sp>
        <p:nvSpPr>
          <p:cNvPr id="3" name="AutoShape 2" descr="https://blogs.poly.com/wp-content/uploads/2012/08/giving-employee-feedback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802299"/>
            <a:endParaRPr lang="en-US" sz="2400">
              <a:solidFill>
                <a:srgbClr val="2F343C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9561" y="2043713"/>
            <a:ext cx="4667311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2299">
              <a:spcAft>
                <a:spcPts val="800"/>
              </a:spcAft>
            </a:pPr>
            <a:r>
              <a:rPr lang="ru-RU" sz="1600" spc="40" dirty="0">
                <a:solidFill>
                  <a:srgbClr val="2F343C"/>
                </a:solidFill>
                <a:latin typeface="Tahoma"/>
              </a:rPr>
              <a:t>Оптимальное соотношение обратной связи </a:t>
            </a:r>
          </a:p>
          <a:p>
            <a:pPr algn="ctr" defTabSz="802299">
              <a:spcAft>
                <a:spcPts val="800"/>
              </a:spcAft>
            </a:pPr>
            <a:r>
              <a:rPr lang="ru-RU" sz="1600" b="1" spc="40" dirty="0">
                <a:solidFill>
                  <a:srgbClr val="2F343C"/>
                </a:solidFill>
                <a:latin typeface="Tahoma"/>
              </a:rPr>
              <a:t>в период обучения новому поведению:</a:t>
            </a:r>
            <a:endParaRPr lang="ru-RU" sz="1600" b="1" spc="40" dirty="0">
              <a:solidFill>
                <a:srgbClr val="2F343C"/>
              </a:solidFill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1158" y="3808458"/>
            <a:ext cx="2263761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2299">
              <a:lnSpc>
                <a:spcPts val="1733"/>
              </a:lnSpc>
              <a:spcAft>
                <a:spcPts val="800"/>
              </a:spcAft>
            </a:pPr>
            <a:r>
              <a:rPr lang="ru-RU" sz="7200" b="1" spc="40" dirty="0">
                <a:solidFill>
                  <a:schemeClr val="accent6"/>
                </a:solidFill>
                <a:latin typeface="Tahoma"/>
              </a:rPr>
              <a:t>4</a:t>
            </a:r>
            <a:r>
              <a:rPr lang="ru-RU" sz="7200" b="1" spc="40" dirty="0">
                <a:solidFill>
                  <a:schemeClr val="accent1"/>
                </a:solidFill>
                <a:latin typeface="Tahoma"/>
              </a:rPr>
              <a:t> </a:t>
            </a:r>
            <a:r>
              <a:rPr lang="en-US" sz="7200" b="1" spc="40" dirty="0">
                <a:solidFill>
                  <a:schemeClr val="accent2"/>
                </a:solidFill>
                <a:latin typeface="Tahoma"/>
              </a:rPr>
              <a:t>:</a:t>
            </a:r>
            <a:r>
              <a:rPr lang="ru-RU" sz="7200" b="1" spc="40" dirty="0">
                <a:solidFill>
                  <a:schemeClr val="accent1"/>
                </a:solidFill>
                <a:latin typeface="Tahoma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5944" y="4370129"/>
            <a:ext cx="232436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2299">
              <a:lnSpc>
                <a:spcPts val="1733"/>
              </a:lnSpc>
              <a:spcAft>
                <a:spcPts val="800"/>
              </a:spcAft>
            </a:pPr>
            <a:r>
              <a:rPr lang="ru-RU" sz="1600" b="1" spc="40" dirty="0">
                <a:solidFill>
                  <a:schemeClr val="accent6"/>
                </a:solidFill>
                <a:latin typeface="Tahoma"/>
              </a:rPr>
              <a:t>поддерживающей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39777" y="518892"/>
            <a:ext cx="10947095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06766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 spc="67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606751">
              <a:defRPr/>
            </a:pPr>
            <a:r>
              <a:rPr lang="ru-RU" dirty="0">
                <a:solidFill>
                  <a:srgbClr val="C80C47"/>
                </a:solidFill>
                <a:latin typeface="Tahoma"/>
              </a:rPr>
              <a:t>Оптимальный баланс поддержки и коррекции</a:t>
            </a:r>
            <a:endParaRPr lang="ru-RU" dirty="0">
              <a:solidFill>
                <a:srgbClr val="C80C47"/>
              </a:solidFill>
              <a:latin typeface="Tahoma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9308547" y="4370128"/>
            <a:ext cx="232436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2299">
              <a:lnSpc>
                <a:spcPts val="1733"/>
              </a:lnSpc>
              <a:spcAft>
                <a:spcPts val="800"/>
              </a:spcAft>
            </a:pPr>
            <a:r>
              <a:rPr lang="ru-RU" sz="1600" b="1" spc="40" dirty="0">
                <a:solidFill>
                  <a:schemeClr val="accent1"/>
                </a:solidFill>
                <a:latin typeface="Tahoma"/>
              </a:rPr>
              <a:t>корректирующей</a:t>
            </a:r>
            <a:endParaRPr lang="ru-RU" sz="1600" b="1" spc="40" dirty="0">
              <a:solidFill>
                <a:schemeClr val="accent1"/>
              </a:solidFill>
              <a:latin typeface="Tahom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6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Принципы обратной связи</a:t>
            </a:r>
            <a:endParaRPr lang="ru-RU" dirty="0"/>
          </a:p>
        </p:txBody>
      </p:sp>
      <p:grpSp>
        <p:nvGrpSpPr>
          <p:cNvPr id="33" name="Group 32"/>
          <p:cNvGrpSpPr/>
          <p:nvPr/>
        </p:nvGrpSpPr>
        <p:grpSpPr>
          <a:xfrm>
            <a:off x="456769" y="2528064"/>
            <a:ext cx="1722335" cy="3765099"/>
            <a:chOff x="342576" y="1896048"/>
            <a:chExt cx="1291751" cy="2823824"/>
          </a:xfrm>
        </p:grpSpPr>
        <p:sp>
          <p:nvSpPr>
            <p:cNvPr id="21" name="TextBox 20"/>
            <p:cNvSpPr txBox="1"/>
            <p:nvPr/>
          </p:nvSpPr>
          <p:spPr>
            <a:xfrm>
              <a:off x="342576" y="189604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4"/>
                  </a:solidFill>
                  <a:cs typeface="Arial" panose="020B0604020202020204" pitchFamily="34" charset="0"/>
                </a:rPr>
                <a:t>1</a:t>
              </a:r>
              <a:endParaRPr lang="ru-RU" sz="15333" b="1" spc="40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390" y="3393345"/>
              <a:ext cx="1174122" cy="1326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Давайте обратную связь </a:t>
              </a:r>
              <a:r>
                <a:rPr lang="ru-RU" sz="1333" spc="40" dirty="0"/>
                <a:t>сразу</a:t>
              </a:r>
              <a:endParaRPr lang="ru-RU" sz="1333" spc="4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73717" y="2162304"/>
            <a:ext cx="1722335" cy="4130859"/>
            <a:chOff x="1780287" y="1621728"/>
            <a:chExt cx="1291751" cy="3098144"/>
          </a:xfrm>
        </p:grpSpPr>
        <p:sp>
          <p:nvSpPr>
            <p:cNvPr id="22" name="TextBox 21"/>
            <p:cNvSpPr txBox="1"/>
            <p:nvPr/>
          </p:nvSpPr>
          <p:spPr>
            <a:xfrm>
              <a:off x="1780287" y="162172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3"/>
                  </a:solidFill>
                  <a:cs typeface="Arial" panose="020B0604020202020204" pitchFamily="34" charset="0"/>
                </a:rPr>
                <a:t>2</a:t>
              </a:r>
              <a:endParaRPr lang="ru-RU" sz="15333" b="1" spc="40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39102" y="3119026"/>
              <a:ext cx="1174122" cy="16008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Обсуждайте конкретное поведение, </a:t>
              </a:r>
              <a:r>
                <a:rPr lang="ru-RU" sz="1333" spc="40" dirty="0"/>
                <a:t>а не личность</a:t>
              </a:r>
              <a:endParaRPr lang="ru-RU" sz="1333" spc="4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90665" y="1814035"/>
            <a:ext cx="1722335" cy="4479128"/>
            <a:chOff x="3217998" y="1360526"/>
            <a:chExt cx="1291751" cy="3359346"/>
          </a:xfrm>
        </p:grpSpPr>
        <p:sp>
          <p:nvSpPr>
            <p:cNvPr id="23" name="TextBox 22"/>
            <p:cNvSpPr txBox="1"/>
            <p:nvPr/>
          </p:nvSpPr>
          <p:spPr>
            <a:xfrm>
              <a:off x="3217998" y="1360526"/>
              <a:ext cx="1291751" cy="183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5"/>
                  </a:solidFill>
                  <a:cs typeface="Arial" panose="020B0604020202020204" pitchFamily="34" charset="0"/>
                </a:rPr>
                <a:t>3</a:t>
              </a:r>
              <a:endParaRPr lang="ru-RU" sz="15333" b="1" spc="40" dirty="0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6814" y="2857825"/>
              <a:ext cx="1174122" cy="18620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Фокусируйтесь: обсуждайте один аспект поведения </a:t>
              </a:r>
              <a:r>
                <a:rPr lang="ru-RU" sz="1333" spc="40" dirty="0"/>
                <a:t>за один </a:t>
              </a:r>
              <a:r>
                <a:rPr lang="ru-RU" sz="1333" spc="40" dirty="0"/>
                <a:t>раз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07613" y="1448275"/>
            <a:ext cx="1722335" cy="4844888"/>
            <a:chOff x="4655709" y="1086206"/>
            <a:chExt cx="1291751" cy="3633666"/>
          </a:xfrm>
        </p:grpSpPr>
        <p:sp>
          <p:nvSpPr>
            <p:cNvPr id="24" name="TextBox 23"/>
            <p:cNvSpPr txBox="1"/>
            <p:nvPr/>
          </p:nvSpPr>
          <p:spPr>
            <a:xfrm>
              <a:off x="4655709" y="1086206"/>
              <a:ext cx="1291751" cy="183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6"/>
                  </a:solidFill>
                  <a:cs typeface="Arial" panose="020B0604020202020204" pitchFamily="34" charset="0"/>
                </a:rPr>
                <a:t>4</a:t>
              </a:r>
              <a:endParaRPr lang="ru-RU" sz="15333" b="1" spc="40" dirty="0">
                <a:solidFill>
                  <a:schemeClr val="accent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14526" y="2583504"/>
              <a:ext cx="1174122" cy="21363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Поддерживайте позитивный баланс обратной связи за период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24565" y="1082515"/>
            <a:ext cx="1722335" cy="5210648"/>
            <a:chOff x="6093423" y="811886"/>
            <a:chExt cx="1291751" cy="3907986"/>
          </a:xfrm>
        </p:grpSpPr>
        <p:sp>
          <p:nvSpPr>
            <p:cNvPr id="25" name="TextBox 24"/>
            <p:cNvSpPr txBox="1"/>
            <p:nvPr/>
          </p:nvSpPr>
          <p:spPr>
            <a:xfrm>
              <a:off x="6093423" y="811886"/>
              <a:ext cx="1291751" cy="183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5</a:t>
              </a:r>
              <a:endParaRPr lang="ru-RU" sz="15333" b="1" spc="4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52238" y="2309184"/>
              <a:ext cx="1174122" cy="2410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Ведите диалог, а не монолог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Принципы обратной связи</a:t>
            </a:r>
            <a:endParaRPr lang="ru-RU" dirty="0"/>
          </a:p>
        </p:txBody>
      </p:sp>
      <p:grpSp>
        <p:nvGrpSpPr>
          <p:cNvPr id="33" name="Group 32"/>
          <p:cNvGrpSpPr/>
          <p:nvPr/>
        </p:nvGrpSpPr>
        <p:grpSpPr>
          <a:xfrm>
            <a:off x="456769" y="2528064"/>
            <a:ext cx="1722335" cy="3765099"/>
            <a:chOff x="342576" y="1896048"/>
            <a:chExt cx="1291751" cy="2823824"/>
          </a:xfrm>
        </p:grpSpPr>
        <p:sp>
          <p:nvSpPr>
            <p:cNvPr id="21" name="TextBox 20"/>
            <p:cNvSpPr txBox="1"/>
            <p:nvPr/>
          </p:nvSpPr>
          <p:spPr>
            <a:xfrm>
              <a:off x="342576" y="189604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4"/>
                  </a:solidFill>
                  <a:cs typeface="Arial" panose="020B0604020202020204" pitchFamily="34" charset="0"/>
                </a:rPr>
                <a:t>1</a:t>
              </a:r>
              <a:endParaRPr lang="ru-RU" sz="15333" b="1" spc="40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390" y="3393345"/>
              <a:ext cx="1174122" cy="1326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Давайте обратную связь </a:t>
              </a:r>
              <a:r>
                <a:rPr lang="ru-RU" sz="1333" spc="40" dirty="0"/>
                <a:t>сразу</a:t>
              </a:r>
              <a:endParaRPr lang="ru-RU" sz="1333" spc="4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73717" y="2162304"/>
            <a:ext cx="1722335" cy="4130859"/>
            <a:chOff x="1780287" y="1621728"/>
            <a:chExt cx="1291751" cy="3098144"/>
          </a:xfrm>
        </p:grpSpPr>
        <p:sp>
          <p:nvSpPr>
            <p:cNvPr id="22" name="TextBox 21"/>
            <p:cNvSpPr txBox="1"/>
            <p:nvPr/>
          </p:nvSpPr>
          <p:spPr>
            <a:xfrm>
              <a:off x="1780287" y="1621728"/>
              <a:ext cx="1291751" cy="183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3"/>
                  </a:solidFill>
                  <a:cs typeface="Arial" panose="020B0604020202020204" pitchFamily="34" charset="0"/>
                </a:rPr>
                <a:t>2</a:t>
              </a:r>
              <a:endParaRPr lang="ru-RU" sz="15333" b="1" spc="40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39102" y="3119026"/>
              <a:ext cx="1174122" cy="16008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Обсуждайте конкретное поведение, </a:t>
              </a:r>
              <a:r>
                <a:rPr lang="ru-RU" sz="1333" spc="40" dirty="0"/>
                <a:t>а не личность</a:t>
              </a:r>
              <a:endParaRPr lang="ru-RU" sz="1333" spc="4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90665" y="1814035"/>
            <a:ext cx="1722335" cy="4479128"/>
            <a:chOff x="3217998" y="1360526"/>
            <a:chExt cx="1291751" cy="3359346"/>
          </a:xfrm>
        </p:grpSpPr>
        <p:sp>
          <p:nvSpPr>
            <p:cNvPr id="23" name="TextBox 22"/>
            <p:cNvSpPr txBox="1"/>
            <p:nvPr/>
          </p:nvSpPr>
          <p:spPr>
            <a:xfrm>
              <a:off x="3217998" y="1360526"/>
              <a:ext cx="1291751" cy="183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5"/>
                  </a:solidFill>
                  <a:cs typeface="Arial" panose="020B0604020202020204" pitchFamily="34" charset="0"/>
                </a:rPr>
                <a:t>3</a:t>
              </a:r>
              <a:endParaRPr lang="ru-RU" sz="15333" b="1" spc="40" dirty="0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6814" y="2857825"/>
              <a:ext cx="1174122" cy="18620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Фокусируйтесь: обсуждайте один аспект поведения </a:t>
              </a:r>
              <a:r>
                <a:rPr lang="ru-RU" sz="1333" spc="40" dirty="0"/>
                <a:t>за один </a:t>
              </a:r>
              <a:r>
                <a:rPr lang="ru-RU" sz="1333" spc="40" dirty="0"/>
                <a:t>раз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07613" y="1448275"/>
            <a:ext cx="1722335" cy="4844888"/>
            <a:chOff x="4655709" y="1086206"/>
            <a:chExt cx="1291751" cy="3633666"/>
          </a:xfrm>
        </p:grpSpPr>
        <p:sp>
          <p:nvSpPr>
            <p:cNvPr id="24" name="TextBox 23"/>
            <p:cNvSpPr txBox="1"/>
            <p:nvPr/>
          </p:nvSpPr>
          <p:spPr>
            <a:xfrm>
              <a:off x="4655709" y="1086206"/>
              <a:ext cx="1291751" cy="183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6"/>
                  </a:solidFill>
                  <a:cs typeface="Arial" panose="020B0604020202020204" pitchFamily="34" charset="0"/>
                </a:rPr>
                <a:t>4</a:t>
              </a:r>
              <a:endParaRPr lang="ru-RU" sz="15333" b="1" spc="40" dirty="0">
                <a:solidFill>
                  <a:schemeClr val="accent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14526" y="2583504"/>
              <a:ext cx="1174122" cy="21363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Поддерживайте позитивный баланс обратной связи за период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24565" y="1082515"/>
            <a:ext cx="1722335" cy="5210648"/>
            <a:chOff x="6093423" y="811886"/>
            <a:chExt cx="1291751" cy="3907986"/>
          </a:xfrm>
        </p:grpSpPr>
        <p:sp>
          <p:nvSpPr>
            <p:cNvPr id="25" name="TextBox 24"/>
            <p:cNvSpPr txBox="1"/>
            <p:nvPr/>
          </p:nvSpPr>
          <p:spPr>
            <a:xfrm>
              <a:off x="6093423" y="811886"/>
              <a:ext cx="1291751" cy="183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5</a:t>
              </a:r>
              <a:endParaRPr lang="ru-RU" sz="15333" b="1" spc="4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52238" y="2309184"/>
              <a:ext cx="1174122" cy="2410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Ведите диалог, а не монолог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041517" y="716755"/>
            <a:ext cx="1722335" cy="5576408"/>
            <a:chOff x="7531137" y="537566"/>
            <a:chExt cx="1291751" cy="4182306"/>
          </a:xfrm>
        </p:grpSpPr>
        <p:sp>
          <p:nvSpPr>
            <p:cNvPr id="26" name="TextBox 25"/>
            <p:cNvSpPr txBox="1"/>
            <p:nvPr/>
          </p:nvSpPr>
          <p:spPr>
            <a:xfrm>
              <a:off x="7531137" y="537566"/>
              <a:ext cx="1291751" cy="183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5333" b="1" spc="40" dirty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6</a:t>
              </a:r>
              <a:endParaRPr lang="ru-RU" sz="15333" b="1" spc="4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89950" y="2034863"/>
              <a:ext cx="1174122" cy="26850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rtlCol="0" anchor="t"/>
            <a:lstStyle/>
            <a:p>
              <a:r>
                <a:rPr lang="ru-RU" sz="1333" spc="40" dirty="0"/>
                <a:t>Говорите правду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8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62571" y="4842428"/>
            <a:ext cx="786947" cy="1592744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742631" y="5176721"/>
            <a:ext cx="9839773" cy="1415772"/>
          </a:xfrm>
        </p:spPr>
        <p:txBody>
          <a:bodyPr anchor="ctr"/>
          <a:lstStyle/>
          <a:p>
            <a:r>
              <a:rPr lang="ru-RU" sz="4800" dirty="0" smtClean="0"/>
              <a:t>Корректирующая обратная связь</a:t>
            </a:r>
            <a:endParaRPr lang="ru-RU" sz="48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r="5881" b="4115"/>
          <a:stretch/>
        </p:blipFill>
        <p:spPr>
          <a:xfrm>
            <a:off x="-1" y="0"/>
            <a:ext cx="12191997" cy="4424516"/>
          </a:xfrm>
        </p:spPr>
      </p:pic>
    </p:spTree>
    <p:extLst>
      <p:ext uri="{BB962C8B-B14F-4D97-AF65-F5344CB8AC3E}">
        <p14:creationId xmlns:p14="http://schemas.microsoft.com/office/powerpoint/2010/main" val="3777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368" y="306658"/>
            <a:ext cx="10947095" cy="718145"/>
          </a:xfrm>
        </p:spPr>
        <p:txBody>
          <a:bodyPr/>
          <a:lstStyle/>
          <a:p>
            <a:r>
              <a:rPr lang="ru-RU" smtClean="0"/>
              <a:t>Алгоритм предоставления обратной связи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263" y="1091539"/>
            <a:ext cx="11379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15000" b="1" spc="1800" dirty="0">
                <a:solidFill>
                  <a:schemeClr val="accent5"/>
                </a:solidFill>
                <a:latin typeface="Tahoma"/>
              </a:rPr>
              <a:t>Н</a:t>
            </a:r>
            <a:r>
              <a:rPr lang="en-US" sz="15000" b="1" spc="1800" dirty="0">
                <a:solidFill>
                  <a:schemeClr val="accent5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tx2"/>
                </a:solidFill>
                <a:latin typeface="Tahoma"/>
              </a:rPr>
              <a:t>О</a:t>
            </a:r>
            <a:r>
              <a:rPr lang="en-US" sz="15000" b="1" spc="1800" dirty="0">
                <a:solidFill>
                  <a:schemeClr val="tx2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accent3"/>
                </a:solidFill>
                <a:latin typeface="Tahoma"/>
              </a:rPr>
              <a:t>Р</a:t>
            </a:r>
            <a:r>
              <a:rPr lang="en-US" sz="15000" b="1" spc="1800" dirty="0">
                <a:solidFill>
                  <a:schemeClr val="accent3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accent6"/>
                </a:solidFill>
                <a:latin typeface="Tahoma"/>
              </a:rPr>
              <a:t>Д</a:t>
            </a:r>
            <a:endParaRPr lang="ru-RU" sz="15000" b="1" spc="1800" dirty="0">
              <a:solidFill>
                <a:schemeClr val="accent6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237" y="3590777"/>
            <a:ext cx="2022048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5"/>
                </a:solidFill>
                <a:latin typeface="Tahoma"/>
              </a:rPr>
              <a:t>Н</a:t>
            </a:r>
            <a:r>
              <a:rPr lang="ru-RU" sz="2133" spc="53" dirty="0">
                <a:solidFill>
                  <a:schemeClr val="accent5"/>
                </a:solidFill>
                <a:latin typeface="Tahoma"/>
              </a:rPr>
              <a:t>аблюдение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157" y="3590777"/>
            <a:ext cx="1597031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tx2"/>
                </a:solidFill>
                <a:latin typeface="Tahoma"/>
              </a:rPr>
              <a:t>О</a:t>
            </a:r>
            <a:r>
              <a:rPr lang="ru-RU" sz="2133" spc="53" dirty="0">
                <a:solidFill>
                  <a:schemeClr val="tx2"/>
                </a:solidFill>
                <a:latin typeface="Tahoma"/>
              </a:rPr>
              <a:t>писание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7284" y="3590777"/>
            <a:ext cx="1374861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3"/>
                </a:solidFill>
                <a:latin typeface="Tahoma"/>
              </a:rPr>
              <a:t>Р</a:t>
            </a:r>
            <a:r>
              <a:rPr lang="ru-RU" sz="2133" spc="53" dirty="0">
                <a:solidFill>
                  <a:schemeClr val="accent3"/>
                </a:solidFill>
                <a:latin typeface="Tahoma"/>
              </a:rPr>
              <a:t>еакция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74363" y="3590777"/>
            <a:ext cx="3261683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6"/>
                </a:solidFill>
                <a:latin typeface="Tahoma"/>
              </a:rPr>
              <a:t>Д</a:t>
            </a:r>
            <a:r>
              <a:rPr lang="ru-RU" sz="2133" spc="53" dirty="0">
                <a:solidFill>
                  <a:schemeClr val="accent6"/>
                </a:solidFill>
                <a:latin typeface="Tahoma"/>
              </a:rPr>
              <a:t>альнейшие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1867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368" y="306658"/>
            <a:ext cx="10947095" cy="718145"/>
          </a:xfrm>
        </p:spPr>
        <p:txBody>
          <a:bodyPr/>
          <a:lstStyle/>
          <a:p>
            <a:r>
              <a:rPr lang="ru-RU" smtClean="0"/>
              <a:t>Алгоритм предоставления обратной связи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263" y="1091539"/>
            <a:ext cx="11379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15000" b="1" spc="1800" dirty="0">
                <a:solidFill>
                  <a:schemeClr val="accent5"/>
                </a:solidFill>
                <a:latin typeface="Tahoma"/>
              </a:rPr>
              <a:t>Н</a:t>
            </a:r>
            <a:r>
              <a:rPr lang="en-US" sz="15000" b="1" spc="1800" dirty="0">
                <a:solidFill>
                  <a:schemeClr val="accent5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tx2"/>
                </a:solidFill>
                <a:latin typeface="Tahoma"/>
              </a:rPr>
              <a:t>О</a:t>
            </a:r>
            <a:r>
              <a:rPr lang="en-US" sz="15000" b="1" spc="1800" dirty="0">
                <a:solidFill>
                  <a:schemeClr val="tx2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accent3"/>
                </a:solidFill>
                <a:latin typeface="Tahoma"/>
              </a:rPr>
              <a:t>Р</a:t>
            </a:r>
            <a:r>
              <a:rPr lang="en-US" sz="15000" b="1" spc="1800" dirty="0">
                <a:solidFill>
                  <a:schemeClr val="accent3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accent6"/>
                </a:solidFill>
                <a:latin typeface="Tahoma"/>
              </a:rPr>
              <a:t>Д</a:t>
            </a:r>
            <a:endParaRPr lang="ru-RU" sz="15000" b="1" spc="1800" dirty="0">
              <a:solidFill>
                <a:schemeClr val="accent6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237" y="3590777"/>
            <a:ext cx="2022048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5"/>
                </a:solidFill>
                <a:latin typeface="Tahoma"/>
              </a:rPr>
              <a:t>Н</a:t>
            </a:r>
            <a:r>
              <a:rPr lang="ru-RU" sz="2133" spc="53" dirty="0">
                <a:solidFill>
                  <a:schemeClr val="accent5"/>
                </a:solidFill>
                <a:latin typeface="Tahoma"/>
              </a:rPr>
              <a:t>аблюдение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157" y="3590777"/>
            <a:ext cx="1597031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tx2"/>
                </a:solidFill>
                <a:latin typeface="Tahoma"/>
              </a:rPr>
              <a:t>О</a:t>
            </a:r>
            <a:r>
              <a:rPr lang="ru-RU" sz="2133" spc="53" dirty="0">
                <a:solidFill>
                  <a:schemeClr val="tx2"/>
                </a:solidFill>
                <a:latin typeface="Tahoma"/>
              </a:rPr>
              <a:t>писание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7284" y="3590777"/>
            <a:ext cx="1374861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3"/>
                </a:solidFill>
                <a:latin typeface="Tahoma"/>
              </a:rPr>
              <a:t>Р</a:t>
            </a:r>
            <a:r>
              <a:rPr lang="ru-RU" sz="2133" spc="53" dirty="0">
                <a:solidFill>
                  <a:schemeClr val="accent3"/>
                </a:solidFill>
                <a:latin typeface="Tahoma"/>
              </a:rPr>
              <a:t>еакция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74363" y="3590777"/>
            <a:ext cx="3261683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6"/>
                </a:solidFill>
                <a:latin typeface="Tahoma"/>
              </a:rPr>
              <a:t>Д</a:t>
            </a:r>
            <a:r>
              <a:rPr lang="ru-RU" sz="2133" spc="53" dirty="0">
                <a:solidFill>
                  <a:schemeClr val="accent6"/>
                </a:solidFill>
                <a:latin typeface="Tahoma"/>
              </a:rPr>
              <a:t>альнейшие действия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0237" y="4225952"/>
            <a:ext cx="2278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1600" spc="53" dirty="0">
                <a:solidFill>
                  <a:schemeClr val="accent5"/>
                </a:solidFill>
                <a:latin typeface="Tahoma"/>
              </a:rPr>
              <a:t>Понаблюдать за действиями сотрудника и сформулировать обратную связь</a:t>
            </a:r>
            <a:endParaRPr lang="ru-RU" sz="1600" spc="53" dirty="0">
              <a:solidFill>
                <a:schemeClr val="accent5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905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368" y="306658"/>
            <a:ext cx="10947095" cy="718145"/>
          </a:xfrm>
        </p:spPr>
        <p:txBody>
          <a:bodyPr/>
          <a:lstStyle/>
          <a:p>
            <a:r>
              <a:rPr lang="ru-RU" smtClean="0"/>
              <a:t>Алгоритм предоставления обратной связи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263" y="1091539"/>
            <a:ext cx="11379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15000" b="1" spc="1800" dirty="0">
                <a:solidFill>
                  <a:schemeClr val="accent5"/>
                </a:solidFill>
                <a:latin typeface="Tahoma"/>
              </a:rPr>
              <a:t>Н</a:t>
            </a:r>
            <a:r>
              <a:rPr lang="en-US" sz="15000" b="1" spc="1800" dirty="0">
                <a:solidFill>
                  <a:schemeClr val="accent5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tx2"/>
                </a:solidFill>
                <a:latin typeface="Tahoma"/>
              </a:rPr>
              <a:t>О</a:t>
            </a:r>
            <a:r>
              <a:rPr lang="en-US" sz="15000" b="1" spc="1800" dirty="0">
                <a:solidFill>
                  <a:schemeClr val="tx2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accent3"/>
                </a:solidFill>
                <a:latin typeface="Tahoma"/>
              </a:rPr>
              <a:t>Р</a:t>
            </a:r>
            <a:r>
              <a:rPr lang="en-US" sz="15000" b="1" spc="1800" dirty="0">
                <a:solidFill>
                  <a:schemeClr val="accent3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accent6"/>
                </a:solidFill>
                <a:latin typeface="Tahoma"/>
              </a:rPr>
              <a:t>Д</a:t>
            </a:r>
            <a:endParaRPr lang="ru-RU" sz="15000" b="1" spc="1800" dirty="0">
              <a:solidFill>
                <a:schemeClr val="accent6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237" y="3590777"/>
            <a:ext cx="2022048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5"/>
                </a:solidFill>
                <a:latin typeface="Tahoma"/>
              </a:rPr>
              <a:t>Н</a:t>
            </a:r>
            <a:r>
              <a:rPr lang="ru-RU" sz="2133" spc="53" dirty="0">
                <a:solidFill>
                  <a:schemeClr val="accent5"/>
                </a:solidFill>
                <a:latin typeface="Tahoma"/>
              </a:rPr>
              <a:t>аблюдение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157" y="3590777"/>
            <a:ext cx="1597031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tx2"/>
                </a:solidFill>
                <a:latin typeface="Tahoma"/>
              </a:rPr>
              <a:t>О</a:t>
            </a:r>
            <a:r>
              <a:rPr lang="ru-RU" sz="2133" spc="53" dirty="0">
                <a:solidFill>
                  <a:schemeClr val="tx2"/>
                </a:solidFill>
                <a:latin typeface="Tahoma"/>
              </a:rPr>
              <a:t>писание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7284" y="3590777"/>
            <a:ext cx="1374861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3"/>
                </a:solidFill>
                <a:latin typeface="Tahoma"/>
              </a:rPr>
              <a:t>Р</a:t>
            </a:r>
            <a:r>
              <a:rPr lang="ru-RU" sz="2133" spc="53" dirty="0">
                <a:solidFill>
                  <a:schemeClr val="accent3"/>
                </a:solidFill>
                <a:latin typeface="Tahoma"/>
              </a:rPr>
              <a:t>еакция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74363" y="3590777"/>
            <a:ext cx="3261683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6"/>
                </a:solidFill>
                <a:latin typeface="Tahoma"/>
              </a:rPr>
              <a:t>Д</a:t>
            </a:r>
            <a:r>
              <a:rPr lang="ru-RU" sz="2133" spc="53" dirty="0">
                <a:solidFill>
                  <a:schemeClr val="accent6"/>
                </a:solidFill>
                <a:latin typeface="Tahoma"/>
              </a:rPr>
              <a:t>альнейшие действия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2157" y="4225951"/>
            <a:ext cx="210221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spcAft>
                <a:spcPts val="300"/>
              </a:spcAft>
              <a:defRPr/>
            </a:pPr>
            <a:r>
              <a:rPr lang="ru-RU" sz="1600" spc="53" dirty="0">
                <a:solidFill>
                  <a:schemeClr val="tx2"/>
                </a:solidFill>
                <a:latin typeface="Tahoma"/>
                <a:sym typeface="Wingdings" panose="05000000000000000000" pitchFamily="2" charset="2"/>
              </a:rPr>
              <a:t>Описать:</a:t>
            </a:r>
          </a:p>
          <a:p>
            <a:pPr marL="228594" indent="-228594" defTabSz="802299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spc="53" dirty="0">
                <a:solidFill>
                  <a:schemeClr val="tx2"/>
                </a:solidFill>
                <a:latin typeface="Tahoma"/>
              </a:rPr>
              <a:t>к</a:t>
            </a:r>
            <a:r>
              <a:rPr lang="ru-RU" sz="1600" spc="53" dirty="0">
                <a:solidFill>
                  <a:schemeClr val="tx2"/>
                </a:solidFill>
                <a:latin typeface="Tahoma"/>
              </a:rPr>
              <a:t>онтекст,</a:t>
            </a:r>
            <a:endParaRPr lang="ru-RU" sz="1600" spc="53" dirty="0">
              <a:solidFill>
                <a:schemeClr val="tx2"/>
              </a:solidFill>
              <a:latin typeface="Tahoma"/>
            </a:endParaRPr>
          </a:p>
          <a:p>
            <a:pPr marL="228594" indent="-228594" defTabSz="802299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spc="53" dirty="0">
                <a:solidFill>
                  <a:schemeClr val="tx2"/>
                </a:solidFill>
                <a:latin typeface="Tahoma"/>
              </a:rPr>
              <a:t>д</a:t>
            </a:r>
            <a:r>
              <a:rPr lang="ru-RU" sz="1600" spc="53" dirty="0">
                <a:solidFill>
                  <a:schemeClr val="tx2"/>
                </a:solidFill>
                <a:latin typeface="Tahoma"/>
              </a:rPr>
              <a:t>ействия,</a:t>
            </a:r>
            <a:endParaRPr lang="ru-RU" sz="1600" spc="53" dirty="0">
              <a:solidFill>
                <a:schemeClr val="tx2"/>
              </a:solidFill>
              <a:latin typeface="Tahoma"/>
            </a:endParaRPr>
          </a:p>
          <a:p>
            <a:pPr marL="228594" indent="-228594" defTabSz="802299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spc="53" dirty="0">
                <a:solidFill>
                  <a:schemeClr val="tx2"/>
                </a:solidFill>
                <a:latin typeface="Tahoma"/>
              </a:rPr>
              <a:t>р</a:t>
            </a:r>
            <a:r>
              <a:rPr lang="ru-RU" sz="1600" spc="53" dirty="0">
                <a:solidFill>
                  <a:schemeClr val="tx2"/>
                </a:solidFill>
                <a:latin typeface="Tahoma"/>
              </a:rPr>
              <a:t>езультат.</a:t>
            </a:r>
          </a:p>
          <a:p>
            <a:pPr defTabSz="802299">
              <a:spcAft>
                <a:spcPts val="300"/>
              </a:spcAft>
              <a:defRPr/>
            </a:pPr>
            <a:r>
              <a:rPr lang="ru-RU" sz="1600" spc="53" dirty="0">
                <a:solidFill>
                  <a:schemeClr val="tx2"/>
                </a:solidFill>
                <a:latin typeface="Tahoma"/>
              </a:rPr>
              <a:t>Сформировать разделяемое понимание</a:t>
            </a:r>
            <a:endParaRPr lang="ru-RU" sz="1600" spc="53" dirty="0">
              <a:solidFill>
                <a:schemeClr val="tx2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0237" y="4225952"/>
            <a:ext cx="2278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1600" spc="53" dirty="0">
                <a:solidFill>
                  <a:schemeClr val="accent5"/>
                </a:solidFill>
                <a:latin typeface="Tahoma"/>
              </a:rPr>
              <a:t>Понаблюдать за действиями сотрудника и сформулировать обратную связь</a:t>
            </a:r>
            <a:endParaRPr lang="ru-RU" sz="1600" spc="53" dirty="0">
              <a:solidFill>
                <a:schemeClr val="accent5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274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368" y="306658"/>
            <a:ext cx="10947095" cy="718145"/>
          </a:xfrm>
        </p:spPr>
        <p:txBody>
          <a:bodyPr/>
          <a:lstStyle/>
          <a:p>
            <a:r>
              <a:rPr lang="ru-RU" smtClean="0"/>
              <a:t>Алгоритм предоставления обратной связи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263" y="1091539"/>
            <a:ext cx="11379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15000" b="1" spc="1800" dirty="0">
                <a:solidFill>
                  <a:schemeClr val="accent5"/>
                </a:solidFill>
                <a:latin typeface="Tahoma"/>
              </a:rPr>
              <a:t>Н</a:t>
            </a:r>
            <a:r>
              <a:rPr lang="en-US" sz="15000" b="1" spc="1800" dirty="0">
                <a:solidFill>
                  <a:schemeClr val="accent5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tx2"/>
                </a:solidFill>
                <a:latin typeface="Tahoma"/>
              </a:rPr>
              <a:t>О</a:t>
            </a:r>
            <a:r>
              <a:rPr lang="en-US" sz="15000" b="1" spc="1800" dirty="0">
                <a:solidFill>
                  <a:schemeClr val="tx2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accent3"/>
                </a:solidFill>
                <a:latin typeface="Tahoma"/>
              </a:rPr>
              <a:t>Р</a:t>
            </a:r>
            <a:r>
              <a:rPr lang="en-US" sz="15000" b="1" spc="1800" dirty="0">
                <a:solidFill>
                  <a:schemeClr val="accent3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accent6"/>
                </a:solidFill>
                <a:latin typeface="Tahoma"/>
              </a:rPr>
              <a:t>Д</a:t>
            </a:r>
            <a:endParaRPr lang="ru-RU" sz="15000" b="1" spc="1800" dirty="0">
              <a:solidFill>
                <a:schemeClr val="accent6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237" y="3590777"/>
            <a:ext cx="2022048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5"/>
                </a:solidFill>
                <a:latin typeface="Tahoma"/>
              </a:rPr>
              <a:t>Н</a:t>
            </a:r>
            <a:r>
              <a:rPr lang="ru-RU" sz="2133" spc="53" dirty="0">
                <a:solidFill>
                  <a:schemeClr val="accent5"/>
                </a:solidFill>
                <a:latin typeface="Tahoma"/>
              </a:rPr>
              <a:t>аблюдение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157" y="3590777"/>
            <a:ext cx="1597031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tx2"/>
                </a:solidFill>
                <a:latin typeface="Tahoma"/>
              </a:rPr>
              <a:t>О</a:t>
            </a:r>
            <a:r>
              <a:rPr lang="ru-RU" sz="2133" spc="53" dirty="0">
                <a:solidFill>
                  <a:schemeClr val="tx2"/>
                </a:solidFill>
                <a:latin typeface="Tahoma"/>
              </a:rPr>
              <a:t>писание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7284" y="3590777"/>
            <a:ext cx="1374861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3"/>
                </a:solidFill>
                <a:latin typeface="Tahoma"/>
              </a:rPr>
              <a:t>Р</a:t>
            </a:r>
            <a:r>
              <a:rPr lang="ru-RU" sz="2133" spc="53" dirty="0">
                <a:solidFill>
                  <a:schemeClr val="accent3"/>
                </a:solidFill>
                <a:latin typeface="Tahoma"/>
              </a:rPr>
              <a:t>еакция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74363" y="3590777"/>
            <a:ext cx="3261683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6"/>
                </a:solidFill>
                <a:latin typeface="Tahoma"/>
              </a:rPr>
              <a:t>Д</a:t>
            </a:r>
            <a:r>
              <a:rPr lang="ru-RU" sz="2133" spc="53" dirty="0">
                <a:solidFill>
                  <a:schemeClr val="accent6"/>
                </a:solidFill>
                <a:latin typeface="Tahoma"/>
              </a:rPr>
              <a:t>альнейшие действия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2157" y="4225951"/>
            <a:ext cx="210221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spcAft>
                <a:spcPts val="300"/>
              </a:spcAft>
              <a:defRPr/>
            </a:pPr>
            <a:r>
              <a:rPr lang="ru-RU" sz="1600" spc="53" dirty="0">
                <a:solidFill>
                  <a:schemeClr val="tx2"/>
                </a:solidFill>
                <a:latin typeface="Tahoma"/>
                <a:sym typeface="Wingdings" panose="05000000000000000000" pitchFamily="2" charset="2"/>
              </a:rPr>
              <a:t>Описать:</a:t>
            </a:r>
          </a:p>
          <a:p>
            <a:pPr marL="228594" indent="-228594" defTabSz="802299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spc="53" dirty="0">
                <a:solidFill>
                  <a:schemeClr val="tx2"/>
                </a:solidFill>
                <a:latin typeface="Tahoma"/>
              </a:rPr>
              <a:t>к</a:t>
            </a:r>
            <a:r>
              <a:rPr lang="ru-RU" sz="1600" spc="53" dirty="0">
                <a:solidFill>
                  <a:schemeClr val="tx2"/>
                </a:solidFill>
                <a:latin typeface="Tahoma"/>
              </a:rPr>
              <a:t>онтекст,</a:t>
            </a:r>
            <a:endParaRPr lang="ru-RU" sz="1600" spc="53" dirty="0">
              <a:solidFill>
                <a:schemeClr val="tx2"/>
              </a:solidFill>
              <a:latin typeface="Tahoma"/>
            </a:endParaRPr>
          </a:p>
          <a:p>
            <a:pPr marL="228594" indent="-228594" defTabSz="802299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spc="53" dirty="0">
                <a:solidFill>
                  <a:schemeClr val="tx2"/>
                </a:solidFill>
                <a:latin typeface="Tahoma"/>
              </a:rPr>
              <a:t>д</a:t>
            </a:r>
            <a:r>
              <a:rPr lang="ru-RU" sz="1600" spc="53" dirty="0">
                <a:solidFill>
                  <a:schemeClr val="tx2"/>
                </a:solidFill>
                <a:latin typeface="Tahoma"/>
              </a:rPr>
              <a:t>ействия,</a:t>
            </a:r>
            <a:endParaRPr lang="ru-RU" sz="1600" spc="53" dirty="0">
              <a:solidFill>
                <a:schemeClr val="tx2"/>
              </a:solidFill>
              <a:latin typeface="Tahoma"/>
            </a:endParaRPr>
          </a:p>
          <a:p>
            <a:pPr marL="228594" indent="-228594" defTabSz="802299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spc="53" dirty="0">
                <a:solidFill>
                  <a:schemeClr val="tx2"/>
                </a:solidFill>
                <a:latin typeface="Tahoma"/>
              </a:rPr>
              <a:t>р</a:t>
            </a:r>
            <a:r>
              <a:rPr lang="ru-RU" sz="1600" spc="53" dirty="0">
                <a:solidFill>
                  <a:schemeClr val="tx2"/>
                </a:solidFill>
                <a:latin typeface="Tahoma"/>
              </a:rPr>
              <a:t>езультат.</a:t>
            </a:r>
          </a:p>
          <a:p>
            <a:pPr defTabSz="802299">
              <a:spcAft>
                <a:spcPts val="300"/>
              </a:spcAft>
              <a:defRPr/>
            </a:pPr>
            <a:r>
              <a:rPr lang="ru-RU" sz="1600" spc="53" dirty="0">
                <a:solidFill>
                  <a:schemeClr val="tx2"/>
                </a:solidFill>
                <a:latin typeface="Tahoma"/>
              </a:rPr>
              <a:t>Сформировать разделяемое понимание</a:t>
            </a:r>
            <a:endParaRPr lang="ru-RU" sz="1600" spc="53" dirty="0">
              <a:solidFill>
                <a:schemeClr val="tx2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0237" y="4225952"/>
            <a:ext cx="2278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1600" spc="53" dirty="0">
                <a:solidFill>
                  <a:schemeClr val="accent5"/>
                </a:solidFill>
                <a:latin typeface="Tahoma"/>
              </a:rPr>
              <a:t>Понаблюдать за действиями сотрудника и сформулировать обратную связь</a:t>
            </a:r>
            <a:endParaRPr lang="ru-RU" sz="1600" spc="53" dirty="0">
              <a:solidFill>
                <a:schemeClr val="accent5"/>
              </a:solidFill>
              <a:latin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7285" y="4225951"/>
            <a:ext cx="2026233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spcAft>
                <a:spcPts val="300"/>
              </a:spcAft>
              <a:defRPr/>
            </a:pPr>
            <a:r>
              <a:rPr lang="ru-RU" sz="1600" spc="53" dirty="0">
                <a:solidFill>
                  <a:schemeClr val="accent3"/>
                </a:solidFill>
                <a:latin typeface="Tahoma"/>
                <a:sym typeface="Wingdings" panose="05000000000000000000" pitchFamily="2" charset="2"/>
              </a:rPr>
              <a:t>Сделать паузу или задать вопрос, чтобы убедиться, что получатель ОС согласен </a:t>
            </a:r>
          </a:p>
          <a:p>
            <a:pPr defTabSz="802299">
              <a:spcAft>
                <a:spcPts val="300"/>
              </a:spcAft>
              <a:defRPr/>
            </a:pPr>
            <a:r>
              <a:rPr lang="ru-RU" sz="1600" spc="53" dirty="0">
                <a:solidFill>
                  <a:schemeClr val="accent3"/>
                </a:solidFill>
                <a:latin typeface="Tahoma"/>
                <a:sym typeface="Wingdings" panose="05000000000000000000" pitchFamily="2" charset="2"/>
              </a:rPr>
              <a:t>с Вашим пониманием КДР</a:t>
            </a:r>
            <a:endParaRPr lang="ru-RU" sz="1600" spc="53" dirty="0">
              <a:solidFill>
                <a:schemeClr val="accent3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485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E89E681-BF5D-484B-AED2-420C9289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содержание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4ADBB4-E99B-4FA0-A809-B8F0A3A0E256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71FA262-8B75-458B-BBAA-0A5F77FC9D09}"/>
              </a:ext>
            </a:extLst>
          </p:cNvPr>
          <p:cNvSpPr/>
          <p:nvPr/>
        </p:nvSpPr>
        <p:spPr>
          <a:xfrm rot="10800000">
            <a:off x="0" y="0"/>
            <a:ext cx="300038" cy="30046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A538BB9-C2C4-4108-A905-8714542462D3}"/>
              </a:ext>
            </a:extLst>
          </p:cNvPr>
          <p:cNvGrpSpPr/>
          <p:nvPr/>
        </p:nvGrpSpPr>
        <p:grpSpPr>
          <a:xfrm>
            <a:off x="9812222" y="172159"/>
            <a:ext cx="1373303" cy="209554"/>
            <a:chOff x="9812222" y="172159"/>
            <a:chExt cx="1373303" cy="209554"/>
          </a:xfrm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F8D33368-39D7-407A-A6B5-91E7592EAF8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5525" y="172159"/>
              <a:ext cx="0" cy="20955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531955E-E25E-46B0-BA9E-EBED1A93BE06}"/>
                </a:ext>
              </a:extLst>
            </p:cNvPr>
            <p:cNvSpPr txBox="1"/>
            <p:nvPr/>
          </p:nvSpPr>
          <p:spPr>
            <a:xfrm>
              <a:off x="9812222" y="215738"/>
              <a:ext cx="1249477" cy="12311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r">
                <a:spcBef>
                  <a:spcPts val="300"/>
                </a:spcBef>
                <a:buClr>
                  <a:srgbClr val="000000"/>
                </a:buClr>
              </a:pPr>
              <a:r>
                <a:rPr lang="ru-RU" sz="800" dirty="0">
                  <a:solidFill>
                    <a:schemeClr val="bg1"/>
                  </a:solidFill>
                </a:rPr>
                <a:t>ЭКОПСИ Консалтинг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0" name="Номер слайда 5">
            <a:extLst>
              <a:ext uri="{FF2B5EF4-FFF2-40B4-BE49-F238E27FC236}">
                <a16:creationId xmlns:a16="http://schemas.microsoft.com/office/drawing/2014/main" id="{4926ED59-D676-4B9C-9640-AF8F51BD72E7}"/>
              </a:ext>
            </a:extLst>
          </p:cNvPr>
          <p:cNvSpPr txBox="1">
            <a:spLocks/>
          </p:cNvSpPr>
          <p:nvPr/>
        </p:nvSpPr>
        <p:spPr>
          <a:xfrm>
            <a:off x="10899362" y="199992"/>
            <a:ext cx="6211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50B0AE-0E7D-4D14-86EE-8BEBBF72068F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DD1D808-9973-4799-8B5E-0B2F70CABCC0}"/>
              </a:ext>
            </a:extLst>
          </p:cNvPr>
          <p:cNvGrpSpPr/>
          <p:nvPr/>
        </p:nvGrpSpPr>
        <p:grpSpPr>
          <a:xfrm>
            <a:off x="639762" y="2701801"/>
            <a:ext cx="2590801" cy="1765189"/>
            <a:chOff x="639762" y="2701801"/>
            <a:chExt cx="2590801" cy="176518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EAE098D-364D-4AAB-8EE1-43B934321C11}"/>
                </a:ext>
              </a:extLst>
            </p:cNvPr>
            <p:cNvSpPr txBox="1">
              <a:spLocks/>
            </p:cNvSpPr>
            <p:nvPr/>
          </p:nvSpPr>
          <p:spPr>
            <a:xfrm>
              <a:off x="639763" y="2701801"/>
              <a:ext cx="2472522" cy="1069899"/>
            </a:xfrm>
            <a:prstGeom prst="rect">
              <a:avLst/>
            </a:prstGeom>
            <a:noFill/>
          </p:spPr>
          <p:txBody>
            <a:bodyPr wrap="square" lIns="0" tIns="0" rIns="0" bIns="7200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ru-RU" sz="7200" kern="0" dirty="0" smtClean="0">
                  <a:solidFill>
                    <a:schemeClr val="bg1"/>
                  </a:solidFill>
                  <a:cs typeface="Arial"/>
                  <a:sym typeface="Arial"/>
                </a:rPr>
                <a:t>1</a:t>
              </a:r>
              <a:endParaRPr lang="ru-RU" sz="7200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2F3C02-89D4-4FA0-888C-C1A5102CC30F}"/>
                </a:ext>
              </a:extLst>
            </p:cNvPr>
            <p:cNvSpPr txBox="1">
              <a:spLocks/>
            </p:cNvSpPr>
            <p:nvPr/>
          </p:nvSpPr>
          <p:spPr>
            <a:xfrm>
              <a:off x="639762" y="3836048"/>
              <a:ext cx="2013725" cy="63094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ЯСНОСТЬ 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В ПОНЯТИЯХ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4C3213F-AFB3-4B34-AFA3-B7BF0A756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763" y="3639813"/>
              <a:ext cx="25908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69A7700-E94F-472A-A370-0D832404E0DA}"/>
              </a:ext>
            </a:extLst>
          </p:cNvPr>
          <p:cNvGrpSpPr/>
          <p:nvPr/>
        </p:nvGrpSpPr>
        <p:grpSpPr>
          <a:xfrm>
            <a:off x="3394393" y="2701801"/>
            <a:ext cx="2599414" cy="2119132"/>
            <a:chOff x="3394393" y="2701801"/>
            <a:chExt cx="2599414" cy="211913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53C1A8-5E8F-4467-A3A8-00BC9AEC8B69}"/>
                </a:ext>
              </a:extLst>
            </p:cNvPr>
            <p:cNvSpPr txBox="1">
              <a:spLocks/>
            </p:cNvSpPr>
            <p:nvPr/>
          </p:nvSpPr>
          <p:spPr>
            <a:xfrm>
              <a:off x="3403007" y="2701801"/>
              <a:ext cx="2472522" cy="1069899"/>
            </a:xfrm>
            <a:prstGeom prst="rect">
              <a:avLst/>
            </a:prstGeom>
            <a:noFill/>
          </p:spPr>
          <p:txBody>
            <a:bodyPr wrap="square" lIns="0" tIns="0" rIns="0" bIns="7200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en-US" sz="7200" kern="0" dirty="0" smtClean="0">
                  <a:solidFill>
                    <a:schemeClr val="bg1"/>
                  </a:solidFill>
                  <a:cs typeface="Arial"/>
                  <a:sym typeface="Arial"/>
                </a:rPr>
                <a:t>2</a:t>
              </a:r>
              <a:endParaRPr lang="ru-RU" sz="7200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495644-29F1-45DD-8AAC-EC088F175830}"/>
                </a:ext>
              </a:extLst>
            </p:cNvPr>
            <p:cNvSpPr txBox="1">
              <a:spLocks/>
            </p:cNvSpPr>
            <p:nvPr/>
          </p:nvSpPr>
          <p:spPr>
            <a:xfrm>
              <a:off x="3394393" y="3836048"/>
              <a:ext cx="2590801" cy="98488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2000" b="1" dirty="0" smtClean="0">
                  <a:solidFill>
                    <a:schemeClr val="bg1"/>
                  </a:solidFill>
                  <a:latin typeface="+mj-lt"/>
                </a:rPr>
                <a:t>ПРИНЦИПЫ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2000" b="1" dirty="0" smtClean="0">
                  <a:solidFill>
                    <a:schemeClr val="bg1"/>
                  </a:solidFill>
                  <a:latin typeface="+mj-lt"/>
                </a:rPr>
                <a:t>ОБРАТНОЙ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2000" b="1" dirty="0" smtClean="0">
                  <a:solidFill>
                    <a:schemeClr val="bg1"/>
                  </a:solidFill>
                  <a:latin typeface="+mj-lt"/>
                </a:rPr>
                <a:t>СВЯЗИ</a:t>
              </a:r>
              <a:endParaRPr lang="ru-RU" sz="20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21F0E63A-08D9-4AF9-AEED-381A646CD7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3007" y="3639813"/>
              <a:ext cx="25908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F22C13D-D1DC-4993-9DC7-FD3205405609}"/>
              </a:ext>
            </a:extLst>
          </p:cNvPr>
          <p:cNvGrpSpPr/>
          <p:nvPr/>
        </p:nvGrpSpPr>
        <p:grpSpPr>
          <a:xfrm>
            <a:off x="8961439" y="2701801"/>
            <a:ext cx="2590800" cy="2119132"/>
            <a:chOff x="8961439" y="2701801"/>
            <a:chExt cx="2590800" cy="21191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055FDA-5473-469F-AFBF-3DC5EB0DC196}"/>
                </a:ext>
              </a:extLst>
            </p:cNvPr>
            <p:cNvSpPr txBox="1">
              <a:spLocks/>
            </p:cNvSpPr>
            <p:nvPr/>
          </p:nvSpPr>
          <p:spPr>
            <a:xfrm>
              <a:off x="8961439" y="2701801"/>
              <a:ext cx="2472522" cy="1069899"/>
            </a:xfrm>
            <a:prstGeom prst="rect">
              <a:avLst/>
            </a:prstGeom>
            <a:noFill/>
          </p:spPr>
          <p:txBody>
            <a:bodyPr wrap="square" lIns="0" tIns="0" rIns="0" bIns="7200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ru-RU" sz="7200" kern="0" dirty="0" smtClean="0">
                  <a:solidFill>
                    <a:schemeClr val="bg1"/>
                  </a:solidFill>
                  <a:cs typeface="Arial"/>
                  <a:sym typeface="Arial"/>
                </a:rPr>
                <a:t>4</a:t>
              </a:r>
              <a:endParaRPr lang="ru-RU" sz="7200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DE01ACB-8D80-46DD-9707-2C02EC03996D}"/>
                </a:ext>
              </a:extLst>
            </p:cNvPr>
            <p:cNvSpPr txBox="1">
              <a:spLocks/>
            </p:cNvSpPr>
            <p:nvPr/>
          </p:nvSpPr>
          <p:spPr>
            <a:xfrm>
              <a:off x="8961439" y="3836048"/>
              <a:ext cx="2590800" cy="98488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2000" b="1" dirty="0" smtClean="0">
                  <a:solidFill>
                    <a:schemeClr val="bg1"/>
                  </a:solidFill>
                </a:rPr>
                <a:t>ПОДДЕРЖИВАЮЩАЯ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2000" b="1" dirty="0">
                  <a:solidFill>
                    <a:schemeClr val="bg1"/>
                  </a:solidFill>
                </a:rPr>
                <a:t>ОБРАТНАЯ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2000" b="1" dirty="0">
                  <a:solidFill>
                    <a:schemeClr val="bg1"/>
                  </a:solidFill>
                </a:rPr>
                <a:t>СВЯЗЬ</a:t>
              </a:r>
            </a:p>
          </p:txBody>
        </p: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C2014893-D302-4D61-BE33-04E4E469D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1439" y="3639813"/>
              <a:ext cx="25908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0DC3F01-09DE-4E76-B6EB-97352006F7D1}"/>
              </a:ext>
            </a:extLst>
          </p:cNvPr>
          <p:cNvGrpSpPr/>
          <p:nvPr/>
        </p:nvGrpSpPr>
        <p:grpSpPr>
          <a:xfrm>
            <a:off x="6200014" y="2701801"/>
            <a:ext cx="2595773" cy="2119132"/>
            <a:chOff x="6200014" y="2701801"/>
            <a:chExt cx="2595773" cy="21191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B9BD71D-E187-4BA8-9D1B-C513EF426827}"/>
                </a:ext>
              </a:extLst>
            </p:cNvPr>
            <p:cNvSpPr txBox="1">
              <a:spLocks/>
            </p:cNvSpPr>
            <p:nvPr/>
          </p:nvSpPr>
          <p:spPr>
            <a:xfrm>
              <a:off x="6204987" y="2701801"/>
              <a:ext cx="2472522" cy="1069899"/>
            </a:xfrm>
            <a:prstGeom prst="rect">
              <a:avLst/>
            </a:prstGeom>
            <a:noFill/>
          </p:spPr>
          <p:txBody>
            <a:bodyPr wrap="square" lIns="0" tIns="0" rIns="0" bIns="7200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ru-RU" sz="7200" kern="0" dirty="0" smtClean="0">
                  <a:solidFill>
                    <a:schemeClr val="bg1"/>
                  </a:solidFill>
                  <a:cs typeface="Arial"/>
                  <a:sym typeface="Arial"/>
                </a:rPr>
                <a:t>3</a:t>
              </a:r>
              <a:endParaRPr lang="ru-RU" sz="7200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F4F3335-807F-4DE3-BE4B-1EAE8F41FC08}"/>
                </a:ext>
              </a:extLst>
            </p:cNvPr>
            <p:cNvSpPr txBox="1">
              <a:spLocks/>
            </p:cNvSpPr>
            <p:nvPr/>
          </p:nvSpPr>
          <p:spPr>
            <a:xfrm>
              <a:off x="6200014" y="3836048"/>
              <a:ext cx="2595773" cy="98488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2000" b="1" dirty="0" smtClean="0">
                  <a:solidFill>
                    <a:schemeClr val="bg1"/>
                  </a:solidFill>
                  <a:latin typeface="+mj-lt"/>
                </a:rPr>
                <a:t>КОРРЕКТИРУЮЩАЯ</a:t>
              </a:r>
              <a:endParaRPr lang="ru-RU" sz="20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2000" b="1" dirty="0" smtClean="0">
                  <a:solidFill>
                    <a:schemeClr val="bg1"/>
                  </a:solidFill>
                  <a:latin typeface="+mj-lt"/>
                </a:rPr>
                <a:t>ОБРАТНАЯ</a:t>
              </a:r>
              <a:endParaRPr lang="ru-RU" sz="20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2000" b="1" dirty="0" smtClean="0">
                  <a:solidFill>
                    <a:schemeClr val="bg1"/>
                  </a:solidFill>
                  <a:latin typeface="+mj-lt"/>
                </a:rPr>
                <a:t>СВЯЗЬ</a:t>
              </a:r>
              <a:endParaRPr lang="ru-RU" sz="20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015C1F64-9CDD-4E4C-8F43-BCB7981EE7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4987" y="3639813"/>
              <a:ext cx="25908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2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368" y="306658"/>
            <a:ext cx="10947095" cy="718145"/>
          </a:xfrm>
        </p:spPr>
        <p:txBody>
          <a:bodyPr/>
          <a:lstStyle/>
          <a:p>
            <a:r>
              <a:rPr lang="ru-RU" smtClean="0"/>
              <a:t>Алгоритм предоставления обратной связи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263" y="1091539"/>
            <a:ext cx="11379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15000" b="1" spc="1800" dirty="0">
                <a:solidFill>
                  <a:schemeClr val="accent5"/>
                </a:solidFill>
                <a:latin typeface="Tahoma"/>
              </a:rPr>
              <a:t>Н</a:t>
            </a:r>
            <a:r>
              <a:rPr lang="en-US" sz="15000" b="1" spc="1800" dirty="0">
                <a:solidFill>
                  <a:schemeClr val="accent5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tx2"/>
                </a:solidFill>
                <a:latin typeface="Tahoma"/>
              </a:rPr>
              <a:t>О</a:t>
            </a:r>
            <a:r>
              <a:rPr lang="en-US" sz="15000" b="1" spc="1800" dirty="0">
                <a:solidFill>
                  <a:schemeClr val="tx2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accent3"/>
                </a:solidFill>
                <a:latin typeface="Tahoma"/>
              </a:rPr>
              <a:t>Р</a:t>
            </a:r>
            <a:r>
              <a:rPr lang="en-US" sz="15000" b="1" spc="1800" dirty="0">
                <a:solidFill>
                  <a:schemeClr val="accent3"/>
                </a:solidFill>
                <a:latin typeface="Tahoma"/>
              </a:rPr>
              <a:t> </a:t>
            </a:r>
            <a:r>
              <a:rPr lang="ru-RU" sz="15000" b="1" spc="1800" dirty="0">
                <a:solidFill>
                  <a:schemeClr val="accent6"/>
                </a:solidFill>
                <a:latin typeface="Tahoma"/>
              </a:rPr>
              <a:t>Д</a:t>
            </a:r>
            <a:endParaRPr lang="ru-RU" sz="15000" b="1" spc="1800" dirty="0">
              <a:solidFill>
                <a:schemeClr val="accent6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237" y="3590777"/>
            <a:ext cx="2022048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5"/>
                </a:solidFill>
                <a:latin typeface="Tahoma"/>
              </a:rPr>
              <a:t>Н</a:t>
            </a:r>
            <a:r>
              <a:rPr lang="ru-RU" sz="2133" spc="53" dirty="0">
                <a:solidFill>
                  <a:schemeClr val="accent5"/>
                </a:solidFill>
                <a:latin typeface="Tahoma"/>
              </a:rPr>
              <a:t>аблюдение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157" y="3590777"/>
            <a:ext cx="1597031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tx2"/>
                </a:solidFill>
                <a:latin typeface="Tahoma"/>
              </a:rPr>
              <a:t>О</a:t>
            </a:r>
            <a:r>
              <a:rPr lang="ru-RU" sz="2133" spc="53" dirty="0">
                <a:solidFill>
                  <a:schemeClr val="tx2"/>
                </a:solidFill>
                <a:latin typeface="Tahoma"/>
              </a:rPr>
              <a:t>писание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7284" y="3590777"/>
            <a:ext cx="1374861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3"/>
                </a:solidFill>
                <a:latin typeface="Tahoma"/>
              </a:rPr>
              <a:t>Р</a:t>
            </a:r>
            <a:r>
              <a:rPr lang="ru-RU" sz="2133" spc="53" dirty="0">
                <a:solidFill>
                  <a:schemeClr val="accent3"/>
                </a:solidFill>
                <a:latin typeface="Tahoma"/>
              </a:rPr>
              <a:t>еакция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74363" y="3590777"/>
            <a:ext cx="3261683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2133" b="1" spc="53" dirty="0">
                <a:solidFill>
                  <a:schemeClr val="accent6"/>
                </a:solidFill>
                <a:latin typeface="Tahoma"/>
              </a:rPr>
              <a:t>Д</a:t>
            </a:r>
            <a:r>
              <a:rPr lang="ru-RU" sz="2133" spc="53" dirty="0">
                <a:solidFill>
                  <a:schemeClr val="accent6"/>
                </a:solidFill>
                <a:latin typeface="Tahoma"/>
              </a:rPr>
              <a:t>альнейшие действия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2157" y="4225951"/>
            <a:ext cx="210221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spcAft>
                <a:spcPts val="300"/>
              </a:spcAft>
              <a:defRPr/>
            </a:pPr>
            <a:r>
              <a:rPr lang="ru-RU" sz="1600" spc="53" dirty="0">
                <a:solidFill>
                  <a:schemeClr val="tx2"/>
                </a:solidFill>
                <a:latin typeface="Tahoma"/>
                <a:sym typeface="Wingdings" panose="05000000000000000000" pitchFamily="2" charset="2"/>
              </a:rPr>
              <a:t>Описать:</a:t>
            </a:r>
          </a:p>
          <a:p>
            <a:pPr marL="228594" indent="-228594" defTabSz="802299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spc="53" dirty="0">
                <a:solidFill>
                  <a:schemeClr val="tx2"/>
                </a:solidFill>
                <a:latin typeface="Tahoma"/>
              </a:rPr>
              <a:t>к</a:t>
            </a:r>
            <a:r>
              <a:rPr lang="ru-RU" sz="1600" spc="53" dirty="0">
                <a:solidFill>
                  <a:schemeClr val="tx2"/>
                </a:solidFill>
                <a:latin typeface="Tahoma"/>
              </a:rPr>
              <a:t>онтекст,</a:t>
            </a:r>
            <a:endParaRPr lang="ru-RU" sz="1600" spc="53" dirty="0">
              <a:solidFill>
                <a:schemeClr val="tx2"/>
              </a:solidFill>
              <a:latin typeface="Tahoma"/>
            </a:endParaRPr>
          </a:p>
          <a:p>
            <a:pPr marL="228594" indent="-228594" defTabSz="802299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spc="53" dirty="0">
                <a:solidFill>
                  <a:schemeClr val="tx2"/>
                </a:solidFill>
                <a:latin typeface="Tahoma"/>
              </a:rPr>
              <a:t>д</a:t>
            </a:r>
            <a:r>
              <a:rPr lang="ru-RU" sz="1600" spc="53" dirty="0">
                <a:solidFill>
                  <a:schemeClr val="tx2"/>
                </a:solidFill>
                <a:latin typeface="Tahoma"/>
              </a:rPr>
              <a:t>ействия,</a:t>
            </a:r>
            <a:endParaRPr lang="ru-RU" sz="1600" spc="53" dirty="0">
              <a:solidFill>
                <a:schemeClr val="tx2"/>
              </a:solidFill>
              <a:latin typeface="Tahoma"/>
            </a:endParaRPr>
          </a:p>
          <a:p>
            <a:pPr marL="228594" indent="-228594" defTabSz="802299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spc="53" dirty="0">
                <a:solidFill>
                  <a:schemeClr val="tx2"/>
                </a:solidFill>
                <a:latin typeface="Tahoma"/>
              </a:rPr>
              <a:t>р</a:t>
            </a:r>
            <a:r>
              <a:rPr lang="ru-RU" sz="1600" spc="53" dirty="0">
                <a:solidFill>
                  <a:schemeClr val="tx2"/>
                </a:solidFill>
                <a:latin typeface="Tahoma"/>
              </a:rPr>
              <a:t>езультат.</a:t>
            </a:r>
          </a:p>
          <a:p>
            <a:pPr defTabSz="802299">
              <a:spcAft>
                <a:spcPts val="300"/>
              </a:spcAft>
              <a:defRPr/>
            </a:pPr>
            <a:r>
              <a:rPr lang="ru-RU" sz="1600" spc="53" dirty="0">
                <a:solidFill>
                  <a:schemeClr val="tx2"/>
                </a:solidFill>
                <a:latin typeface="Tahoma"/>
              </a:rPr>
              <a:t>Сформировать разделяемое понимание</a:t>
            </a:r>
            <a:endParaRPr lang="ru-RU" sz="1600" spc="53" dirty="0">
              <a:solidFill>
                <a:schemeClr val="tx2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0237" y="4225952"/>
            <a:ext cx="2278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lnSpc>
                <a:spcPct val="110000"/>
              </a:lnSpc>
              <a:spcAft>
                <a:spcPts val="800"/>
              </a:spcAft>
              <a:defRPr/>
            </a:pPr>
            <a:r>
              <a:rPr lang="ru-RU" sz="1600" spc="53" dirty="0">
                <a:solidFill>
                  <a:schemeClr val="accent5"/>
                </a:solidFill>
                <a:latin typeface="Tahoma"/>
              </a:rPr>
              <a:t>Понаблюдать за действиями сотрудника и сформулировать обратную связь</a:t>
            </a:r>
            <a:endParaRPr lang="ru-RU" sz="1600" spc="53" dirty="0">
              <a:solidFill>
                <a:schemeClr val="accent5"/>
              </a:solidFill>
              <a:latin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7285" y="4225951"/>
            <a:ext cx="2026233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spcAft>
                <a:spcPts val="300"/>
              </a:spcAft>
              <a:defRPr/>
            </a:pPr>
            <a:r>
              <a:rPr lang="ru-RU" sz="1600" spc="53" dirty="0">
                <a:solidFill>
                  <a:schemeClr val="accent3"/>
                </a:solidFill>
                <a:latin typeface="Tahoma"/>
                <a:sym typeface="Wingdings" panose="05000000000000000000" pitchFamily="2" charset="2"/>
              </a:rPr>
              <a:t>Сделать паузу или задать вопрос, чтобы убедиться, что получатель ОС согласен </a:t>
            </a:r>
          </a:p>
          <a:p>
            <a:pPr defTabSz="802299">
              <a:spcAft>
                <a:spcPts val="300"/>
              </a:spcAft>
              <a:defRPr/>
            </a:pPr>
            <a:r>
              <a:rPr lang="ru-RU" sz="1600" spc="53" dirty="0">
                <a:solidFill>
                  <a:schemeClr val="accent3"/>
                </a:solidFill>
                <a:latin typeface="Tahoma"/>
                <a:sym typeface="Wingdings" panose="05000000000000000000" pitchFamily="2" charset="2"/>
              </a:rPr>
              <a:t>с Вашим пониманием КДР</a:t>
            </a:r>
            <a:endParaRPr lang="ru-RU" sz="1600" spc="53" dirty="0">
              <a:solidFill>
                <a:schemeClr val="accent3"/>
              </a:solidFill>
              <a:latin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4361" y="4225951"/>
            <a:ext cx="2102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299">
              <a:spcAft>
                <a:spcPts val="300"/>
              </a:spcAft>
              <a:defRPr/>
            </a:pPr>
            <a:r>
              <a:rPr lang="ru-RU" sz="1600" spc="53" dirty="0">
                <a:solidFill>
                  <a:schemeClr val="accent6"/>
                </a:solidFill>
                <a:latin typeface="Tahoma"/>
                <a:sym typeface="Wingdings" panose="05000000000000000000" pitchFamily="2" charset="2"/>
              </a:rPr>
              <a:t>Закрепить успех или договориться о конкретном изменении поведения</a:t>
            </a:r>
            <a:endParaRPr lang="ru-RU" sz="1600" spc="53" dirty="0">
              <a:solidFill>
                <a:schemeClr val="accent6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374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0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НОРД. Корректирующая обратная связь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11506" y="2216938"/>
            <a:ext cx="2557516" cy="4373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Руководитель заметил, что один из сотрудников стал опаздывать на встречи и совещания. Опоздания небольшие, </a:t>
            </a:r>
            <a:r>
              <a:rPr lang="ru-RU" sz="1400" cap="small" spc="40" dirty="0">
                <a:solidFill>
                  <a:schemeClr val="tx1"/>
                </a:solidFill>
              </a:rPr>
              <a:t>5 минут, </a:t>
            </a:r>
            <a:r>
              <a:rPr lang="ru-RU" sz="1400" cap="small" spc="40" dirty="0">
                <a:solidFill>
                  <a:schemeClr val="tx1"/>
                </a:solidFill>
              </a:rPr>
              <a:t>но они мешают совместной работе и, более того, начинают входить в систему</a:t>
            </a:r>
            <a:r>
              <a:rPr lang="ru-RU" sz="1400" cap="small" spc="40" dirty="0">
                <a:solidFill>
                  <a:schemeClr val="tx1"/>
                </a:solidFill>
              </a:rPr>
              <a:t>.</a:t>
            </a:r>
            <a:endParaRPr lang="ru-RU" sz="1400" spc="4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505" y="1650126"/>
            <a:ext cx="2557516" cy="566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НАБЛЮДЕНИЕ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169" y="2216938"/>
            <a:ext cx="2558400" cy="4373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333" cap="small" spc="4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2168" y="1650126"/>
            <a:ext cx="2558400" cy="566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ОПИСАНИЕ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3715" y="2216938"/>
            <a:ext cx="2558400" cy="4373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3715" y="1650126"/>
            <a:ext cx="2558400" cy="566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РЕАКЦИЯ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9125260" y="2216938"/>
            <a:ext cx="2558400" cy="4373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9125260" y="1650126"/>
            <a:ext cx="2558400" cy="566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ДАЛЬНЕЙШИЕ ДЕЙСТВИЯ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НОРД. Корректирующая обратная связь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11506" y="2216938"/>
            <a:ext cx="2557516" cy="4373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Руководитель заметил, что один из сотрудников стал опаздывать на встречи и совещания. Опоздания небольшие, </a:t>
            </a:r>
            <a:r>
              <a:rPr lang="ru-RU" sz="1400" cap="small" spc="40" dirty="0">
                <a:solidFill>
                  <a:schemeClr val="tx1"/>
                </a:solidFill>
              </a:rPr>
              <a:t>5 минут, </a:t>
            </a:r>
            <a:r>
              <a:rPr lang="ru-RU" sz="1400" cap="small" spc="40" dirty="0">
                <a:solidFill>
                  <a:schemeClr val="tx1"/>
                </a:solidFill>
              </a:rPr>
              <a:t>но они мешают совместной работе и, более того, начинают входить в систему</a:t>
            </a:r>
            <a:r>
              <a:rPr lang="ru-RU" sz="1400" cap="small" spc="40" dirty="0">
                <a:solidFill>
                  <a:schemeClr val="tx1"/>
                </a:solidFill>
              </a:rPr>
              <a:t>.</a:t>
            </a:r>
            <a:endParaRPr lang="ru-RU" sz="1400" spc="4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505" y="1650126"/>
            <a:ext cx="2557516" cy="566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НАБЛЮДЕНИЕ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169" y="2216938"/>
            <a:ext cx="2558400" cy="4373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333" cap="small" spc="40" dirty="0">
                <a:solidFill>
                  <a:schemeClr val="tx1"/>
                </a:solidFill>
              </a:rPr>
              <a:t>РУКОВОДИТЕЛЬ (</a:t>
            </a:r>
            <a:r>
              <a:rPr lang="ru-RU" sz="1333" cap="small" spc="40" dirty="0">
                <a:solidFill>
                  <a:schemeClr val="tx1"/>
                </a:solidFill>
              </a:rPr>
              <a:t>сразу после того, как сотрудник пришел на встречу с опозданием на </a:t>
            </a:r>
            <a:r>
              <a:rPr lang="ru-RU" sz="1333" cap="small" spc="40" dirty="0">
                <a:solidFill>
                  <a:schemeClr val="tx1"/>
                </a:solidFill>
              </a:rPr>
              <a:t>5 минут):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333" i="1" cap="small" spc="40" dirty="0">
                <a:solidFill>
                  <a:schemeClr val="tx1"/>
                </a:solidFill>
              </a:rPr>
              <a:t>Прежде чем мы начнем, хочу обсудить один момент. Ты опоздал на 5</a:t>
            </a:r>
            <a:r>
              <a:rPr lang="ru-RU" sz="1333" i="1" cap="small" spc="40" dirty="0">
                <a:solidFill>
                  <a:schemeClr val="tx1"/>
                </a:solidFill>
              </a:rPr>
              <a:t> минут. </a:t>
            </a:r>
            <a:r>
              <a:rPr lang="ru-RU" sz="1333" i="1" cap="small" spc="40" dirty="0">
                <a:solidFill>
                  <a:schemeClr val="tx1"/>
                </a:solidFill>
              </a:rPr>
              <a:t>Я заметил, что и на прошлое совещание ты пришел с опозданием, пусть и небольшим. Это задерживает общую работу. Я беспокоюсь: все ли у тебя в порядке? </a:t>
            </a:r>
            <a:r>
              <a:rPr lang="ru-RU" sz="1333" cap="small" spc="40" dirty="0">
                <a:solidFill>
                  <a:schemeClr val="tx1"/>
                </a:solidFill>
              </a:rPr>
              <a:t>(</a:t>
            </a:r>
            <a:r>
              <a:rPr lang="ru-RU" sz="1333" cap="small" spc="40" dirty="0">
                <a:solidFill>
                  <a:schemeClr val="tx1"/>
                </a:solidFill>
              </a:rPr>
              <a:t>Пауза, ожидание реакции.)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2168" y="1650126"/>
            <a:ext cx="2558400" cy="566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ОПИСАНИЕ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3715" y="2216938"/>
            <a:ext cx="2558400" cy="4373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3715" y="1650126"/>
            <a:ext cx="2558400" cy="566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РЕАКЦИЯ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9125260" y="2216938"/>
            <a:ext cx="2558400" cy="4373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9125260" y="1650126"/>
            <a:ext cx="2558400" cy="566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ДАЛЬНЕЙШИЕ ДЕЙСТВИЯ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НОРД. Корректирующая обратная связь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11506" y="2216938"/>
            <a:ext cx="2557516" cy="4373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Руководитель заметил, что один из сотрудников стал опаздывать на встречи и совещания. Опоздания небольшие, </a:t>
            </a:r>
            <a:r>
              <a:rPr lang="ru-RU" sz="1400" cap="small" spc="40" dirty="0">
                <a:solidFill>
                  <a:schemeClr val="tx1"/>
                </a:solidFill>
              </a:rPr>
              <a:t>5 минут, </a:t>
            </a:r>
            <a:r>
              <a:rPr lang="ru-RU" sz="1400" cap="small" spc="40" dirty="0">
                <a:solidFill>
                  <a:schemeClr val="tx1"/>
                </a:solidFill>
              </a:rPr>
              <a:t>но они мешают совместной работе и, более того, начинают входить в систему</a:t>
            </a:r>
            <a:r>
              <a:rPr lang="ru-RU" sz="1400" cap="small" spc="40" dirty="0">
                <a:solidFill>
                  <a:schemeClr val="tx1"/>
                </a:solidFill>
              </a:rPr>
              <a:t>.</a:t>
            </a:r>
            <a:endParaRPr lang="ru-RU" sz="1400" spc="4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505" y="1650126"/>
            <a:ext cx="2557516" cy="566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НАБЛЮДЕНИЕ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169" y="2216938"/>
            <a:ext cx="2558400" cy="4373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333" cap="small" spc="40" dirty="0">
                <a:solidFill>
                  <a:schemeClr val="tx1"/>
                </a:solidFill>
              </a:rPr>
              <a:t>РУКОВОДИТЕЛЬ (</a:t>
            </a:r>
            <a:r>
              <a:rPr lang="ru-RU" sz="1333" cap="small" spc="40" dirty="0">
                <a:solidFill>
                  <a:schemeClr val="tx1"/>
                </a:solidFill>
              </a:rPr>
              <a:t>сразу после того, как сотрудник пришел на встречу с опозданием на </a:t>
            </a:r>
            <a:r>
              <a:rPr lang="ru-RU" sz="1333" cap="small" spc="40" dirty="0">
                <a:solidFill>
                  <a:schemeClr val="tx1"/>
                </a:solidFill>
              </a:rPr>
              <a:t>5 минут):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333" i="1" cap="small" spc="40" dirty="0">
                <a:solidFill>
                  <a:schemeClr val="tx1"/>
                </a:solidFill>
              </a:rPr>
              <a:t>Прежде чем мы начнем, хочу обсудить один момент. Ты опоздал на 5</a:t>
            </a:r>
            <a:r>
              <a:rPr lang="ru-RU" sz="1333" i="1" cap="small" spc="40" dirty="0">
                <a:solidFill>
                  <a:schemeClr val="tx1"/>
                </a:solidFill>
              </a:rPr>
              <a:t> минут. </a:t>
            </a:r>
            <a:r>
              <a:rPr lang="ru-RU" sz="1333" i="1" cap="small" spc="40" dirty="0">
                <a:solidFill>
                  <a:schemeClr val="tx1"/>
                </a:solidFill>
              </a:rPr>
              <a:t>Я заметил, что и на прошлое совещание ты пришел с опозданием, пусть и небольшим. Это задерживает общую работу. Я беспокоюсь: все ли у тебя в порядке? </a:t>
            </a:r>
            <a:r>
              <a:rPr lang="ru-RU" sz="1333" cap="small" spc="40" dirty="0">
                <a:solidFill>
                  <a:schemeClr val="tx1"/>
                </a:solidFill>
              </a:rPr>
              <a:t>(</a:t>
            </a:r>
            <a:r>
              <a:rPr lang="ru-RU" sz="1333" cap="small" spc="40" dirty="0">
                <a:solidFill>
                  <a:schemeClr val="tx1"/>
                </a:solidFill>
              </a:rPr>
              <a:t>Пауза, ожидание реакции.)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2168" y="1650126"/>
            <a:ext cx="2558400" cy="566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ОПИСАНИЕ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3715" y="2216938"/>
            <a:ext cx="2558400" cy="4373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СОТРУДНИК: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i="1" cap="small" spc="40" dirty="0">
                <a:solidFill>
                  <a:schemeClr val="tx1"/>
                </a:solidFill>
              </a:rPr>
              <a:t>Да, извини, пожалуйста. Я недавно переехал в другой район, и у меня не получается точно спланировать время на дорогу до работы.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3715" y="1650126"/>
            <a:ext cx="2558400" cy="566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РЕАКЦИЯ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9125260" y="2216938"/>
            <a:ext cx="2558400" cy="4373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9125260" y="1650126"/>
            <a:ext cx="2558400" cy="566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ДАЛЬНЕЙШИЕ ДЕЙСТВИЯ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НОРД. Корректирующая обратная связь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11506" y="2216938"/>
            <a:ext cx="2557516" cy="4373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Руководитель заметил, что один из сотрудников стал опаздывать на встречи и совещания. Опоздания небольшие, </a:t>
            </a:r>
            <a:r>
              <a:rPr lang="ru-RU" sz="1400" cap="small" spc="40" dirty="0">
                <a:solidFill>
                  <a:schemeClr val="tx1"/>
                </a:solidFill>
              </a:rPr>
              <a:t>5 минут, </a:t>
            </a:r>
            <a:r>
              <a:rPr lang="ru-RU" sz="1400" cap="small" spc="40" dirty="0">
                <a:solidFill>
                  <a:schemeClr val="tx1"/>
                </a:solidFill>
              </a:rPr>
              <a:t>но они мешают совместной работе и, более того, начинают входить в систему</a:t>
            </a:r>
            <a:r>
              <a:rPr lang="ru-RU" sz="1400" cap="small" spc="40" dirty="0">
                <a:solidFill>
                  <a:schemeClr val="tx1"/>
                </a:solidFill>
              </a:rPr>
              <a:t>.</a:t>
            </a:r>
            <a:endParaRPr lang="ru-RU" sz="1400" spc="4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505" y="1650126"/>
            <a:ext cx="2557516" cy="566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НАБЛЮДЕНИЕ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169" y="2216938"/>
            <a:ext cx="2558400" cy="4373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333" cap="small" spc="40" dirty="0">
                <a:solidFill>
                  <a:schemeClr val="tx1"/>
                </a:solidFill>
              </a:rPr>
              <a:t>РУКОВОДИТЕЛЬ (</a:t>
            </a:r>
            <a:r>
              <a:rPr lang="ru-RU" sz="1333" cap="small" spc="40" dirty="0">
                <a:solidFill>
                  <a:schemeClr val="tx1"/>
                </a:solidFill>
              </a:rPr>
              <a:t>сразу после того, как сотрудник пришел на встречу с опозданием на </a:t>
            </a:r>
            <a:r>
              <a:rPr lang="ru-RU" sz="1333" cap="small" spc="40" dirty="0">
                <a:solidFill>
                  <a:schemeClr val="tx1"/>
                </a:solidFill>
              </a:rPr>
              <a:t>5 минут):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333" i="1" cap="small" spc="40" dirty="0">
                <a:solidFill>
                  <a:schemeClr val="tx1"/>
                </a:solidFill>
              </a:rPr>
              <a:t>Прежде чем мы начнем, хочу обсудить один момент. Ты опоздал на 5</a:t>
            </a:r>
            <a:r>
              <a:rPr lang="ru-RU" sz="1333" i="1" cap="small" spc="40" dirty="0">
                <a:solidFill>
                  <a:schemeClr val="tx1"/>
                </a:solidFill>
              </a:rPr>
              <a:t> минут. </a:t>
            </a:r>
            <a:r>
              <a:rPr lang="ru-RU" sz="1333" i="1" cap="small" spc="40" dirty="0">
                <a:solidFill>
                  <a:schemeClr val="tx1"/>
                </a:solidFill>
              </a:rPr>
              <a:t>Я заметил, что и на прошлое совещание ты пришел с опозданием, пусть и небольшим. Это задерживает общую работу. Я беспокоюсь: все ли у тебя в порядке? </a:t>
            </a:r>
            <a:r>
              <a:rPr lang="ru-RU" sz="1333" cap="small" spc="40" dirty="0">
                <a:solidFill>
                  <a:schemeClr val="tx1"/>
                </a:solidFill>
              </a:rPr>
              <a:t>(</a:t>
            </a:r>
            <a:r>
              <a:rPr lang="ru-RU" sz="1333" cap="small" spc="40" dirty="0">
                <a:solidFill>
                  <a:schemeClr val="tx1"/>
                </a:solidFill>
              </a:rPr>
              <a:t>Пауза, ожидание реакции.)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2168" y="1650126"/>
            <a:ext cx="2558400" cy="566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ОПИСАНИЕ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3715" y="2216938"/>
            <a:ext cx="2558400" cy="4373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СОТРУДНИК: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i="1" cap="small" spc="40" dirty="0">
                <a:solidFill>
                  <a:schemeClr val="tx1"/>
                </a:solidFill>
              </a:rPr>
              <a:t>Да, извини, пожалуйста. Я недавно переехал в другой район, и у меня не получается точно спланировать время на дорогу до работы.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3715" y="1650126"/>
            <a:ext cx="2558400" cy="566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РЕАКЦИЯ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9125260" y="2216938"/>
            <a:ext cx="2558400" cy="4373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РУКОВОДИТЕЛЬ: </a:t>
            </a:r>
            <a:r>
              <a:rPr lang="ru-RU" sz="1400" i="1" cap="small" spc="40" dirty="0">
                <a:solidFill>
                  <a:schemeClr val="tx1"/>
                </a:solidFill>
              </a:rPr>
              <a:t>Понятно. Есть идеи, как с этим справиться?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СОТРУДНИК: </a:t>
            </a:r>
            <a:r>
              <a:rPr lang="ru-RU" sz="1400" i="1" cap="small" spc="40" dirty="0">
                <a:solidFill>
                  <a:schemeClr val="tx1"/>
                </a:solidFill>
              </a:rPr>
              <a:t>Буду выезжать на 15 минут раньше, чем привык.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РУКОВОДИТЕЛЬ: </a:t>
            </a:r>
            <a:r>
              <a:rPr lang="ru-RU" sz="1400" i="1" cap="small" spc="40" dirty="0">
                <a:solidFill>
                  <a:schemeClr val="tx1"/>
                </a:solidFill>
              </a:rPr>
              <a:t>Договорились. Давай вернемся к нашей повестке.</a:t>
            </a:r>
          </a:p>
        </p:txBody>
      </p:sp>
      <p:sp>
        <p:nvSpPr>
          <p:cNvPr id="15" name="Rectangle 12"/>
          <p:cNvSpPr/>
          <p:nvPr/>
        </p:nvSpPr>
        <p:spPr>
          <a:xfrm>
            <a:off x="9125260" y="1650126"/>
            <a:ext cx="2558400" cy="566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ДАЛЬНЕЙШИЕ ДЕЙСТВИЯ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99" y="1213775"/>
            <a:ext cx="11377761" cy="738664"/>
          </a:xfrm>
        </p:spPr>
        <p:txBody>
          <a:bodyPr/>
          <a:lstStyle/>
          <a:p>
            <a:r>
              <a:rPr lang="ru-RU" dirty="0" smtClean="0"/>
              <a:t>Почему важно говорить о результате?</a:t>
            </a:r>
            <a:br>
              <a:rPr lang="ru-RU" dirty="0" smtClean="0"/>
            </a:br>
            <a:r>
              <a:rPr lang="ru-RU" dirty="0" smtClean="0"/>
              <a:t>Именно описание результата формирует мотивацию действовать правильно.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7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99" y="1213775"/>
            <a:ext cx="11377761" cy="738664"/>
          </a:xfrm>
        </p:spPr>
        <p:txBody>
          <a:bodyPr/>
          <a:lstStyle/>
          <a:p>
            <a:r>
              <a:rPr lang="ru-RU" dirty="0" smtClean="0"/>
              <a:t>Почему важно говорить о результате?</a:t>
            </a:r>
            <a:br>
              <a:rPr lang="ru-RU" dirty="0" smtClean="0"/>
            </a:br>
            <a:r>
              <a:rPr lang="ru-RU" dirty="0" smtClean="0"/>
              <a:t>Именно описание результата формирует мотивацию действовать правильно.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Результат можно описывать по-разному: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37619"/>
              </p:ext>
            </p:extLst>
          </p:nvPr>
        </p:nvGraphicFramePr>
        <p:xfrm>
          <a:off x="406397" y="2299629"/>
          <a:ext cx="11377763" cy="410364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676296">
                  <a:extLst>
                    <a:ext uri="{9D8B030D-6E8A-4147-A177-3AD203B41FA5}">
                      <a16:colId xmlns:a16="http://schemas.microsoft.com/office/drawing/2014/main" val="2192179263"/>
                    </a:ext>
                  </a:extLst>
                </a:gridCol>
                <a:gridCol w="8701467">
                  <a:extLst>
                    <a:ext uri="{9D8B030D-6E8A-4147-A177-3AD203B41FA5}">
                      <a16:colId xmlns:a16="http://schemas.microsoft.com/office/drawing/2014/main" val="47769883"/>
                    </a:ext>
                  </a:extLst>
                </a:gridCol>
              </a:tblGrid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бизнеса: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1354074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команды: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2428643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получателя ОС: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44088901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дающего ОС: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222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3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99" y="1213775"/>
            <a:ext cx="11377761" cy="738664"/>
          </a:xfrm>
        </p:spPr>
        <p:txBody>
          <a:bodyPr/>
          <a:lstStyle/>
          <a:p>
            <a:r>
              <a:rPr lang="ru-RU" dirty="0" smtClean="0"/>
              <a:t>Почему важно говорить о результате?</a:t>
            </a:r>
            <a:br>
              <a:rPr lang="ru-RU" dirty="0" smtClean="0"/>
            </a:br>
            <a:r>
              <a:rPr lang="ru-RU" dirty="0" smtClean="0"/>
              <a:t>Именно описание результата формирует мотивацию действовать правильно.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Результат можно описывать по-разному: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10407"/>
              </p:ext>
            </p:extLst>
          </p:nvPr>
        </p:nvGraphicFramePr>
        <p:xfrm>
          <a:off x="406397" y="2299629"/>
          <a:ext cx="11377763" cy="410364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676296">
                  <a:extLst>
                    <a:ext uri="{9D8B030D-6E8A-4147-A177-3AD203B41FA5}">
                      <a16:colId xmlns:a16="http://schemas.microsoft.com/office/drawing/2014/main" val="2192179263"/>
                    </a:ext>
                  </a:extLst>
                </a:gridCol>
                <a:gridCol w="8701467">
                  <a:extLst>
                    <a:ext uri="{9D8B030D-6E8A-4147-A177-3AD203B41FA5}">
                      <a16:colId xmlns:a16="http://schemas.microsoft.com/office/drawing/2014/main" val="47769883"/>
                    </a:ext>
                  </a:extLst>
                </a:gridCol>
              </a:tblGrid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бизнеса: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12 человек ждали тебя в течение 5 минут.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</a:rPr>
                        <a:t> Итого, мы потеряли час рабочего времени впустую.</a:t>
                      </a:r>
                      <a:endParaRPr lang="ru-RU" sz="1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1354074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команды: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2428643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получателя ОС: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44088901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дающего ОС: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222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5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99" y="1213775"/>
            <a:ext cx="11377761" cy="738664"/>
          </a:xfrm>
        </p:spPr>
        <p:txBody>
          <a:bodyPr/>
          <a:lstStyle/>
          <a:p>
            <a:r>
              <a:rPr lang="ru-RU" dirty="0" smtClean="0"/>
              <a:t>Почему важно говорить о результате?</a:t>
            </a:r>
            <a:br>
              <a:rPr lang="ru-RU" dirty="0" smtClean="0"/>
            </a:br>
            <a:r>
              <a:rPr lang="ru-RU" dirty="0" smtClean="0"/>
              <a:t>Именно описание результата формирует мотивацию действовать правильно.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Результат можно описывать по-разному: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5556"/>
              </p:ext>
            </p:extLst>
          </p:nvPr>
        </p:nvGraphicFramePr>
        <p:xfrm>
          <a:off x="406397" y="2299629"/>
          <a:ext cx="11377763" cy="410364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676296">
                  <a:extLst>
                    <a:ext uri="{9D8B030D-6E8A-4147-A177-3AD203B41FA5}">
                      <a16:colId xmlns:a16="http://schemas.microsoft.com/office/drawing/2014/main" val="2192179263"/>
                    </a:ext>
                  </a:extLst>
                </a:gridCol>
                <a:gridCol w="8701467">
                  <a:extLst>
                    <a:ext uri="{9D8B030D-6E8A-4147-A177-3AD203B41FA5}">
                      <a16:colId xmlns:a16="http://schemas.microsoft.com/office/drawing/2014/main" val="47769883"/>
                    </a:ext>
                  </a:extLst>
                </a:gridCol>
              </a:tblGrid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бизнеса: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12 человек ждали тебя в течение 5 минут.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</a:rPr>
                        <a:t> Итого, мы потеряли час рабочего времени впустую.</a:t>
                      </a:r>
                      <a:endParaRPr lang="ru-RU" sz="1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1354074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команды: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Глядя на тебя, другие сотрудники тоже начинают опаздывать. Дисциплина</a:t>
                      </a:r>
                      <a:r>
                        <a:rPr lang="ru-RU" sz="1900" baseline="0" dirty="0" smtClean="0"/>
                        <a:t> в коллективе падает.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2428643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получателя ОС: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44088901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дающего ОС: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222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8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99" y="1213775"/>
            <a:ext cx="11377761" cy="738664"/>
          </a:xfrm>
        </p:spPr>
        <p:txBody>
          <a:bodyPr/>
          <a:lstStyle/>
          <a:p>
            <a:r>
              <a:rPr lang="ru-RU" dirty="0" smtClean="0"/>
              <a:t>Почему важно говорить о результате?</a:t>
            </a:r>
            <a:br>
              <a:rPr lang="ru-RU" dirty="0" smtClean="0"/>
            </a:br>
            <a:r>
              <a:rPr lang="ru-RU" dirty="0" smtClean="0"/>
              <a:t>Именно описание результата формирует мотивацию действовать правильно.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Результат можно описывать по-разному: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58264"/>
              </p:ext>
            </p:extLst>
          </p:nvPr>
        </p:nvGraphicFramePr>
        <p:xfrm>
          <a:off x="406397" y="2299629"/>
          <a:ext cx="11377763" cy="410364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676296">
                  <a:extLst>
                    <a:ext uri="{9D8B030D-6E8A-4147-A177-3AD203B41FA5}">
                      <a16:colId xmlns:a16="http://schemas.microsoft.com/office/drawing/2014/main" val="2192179263"/>
                    </a:ext>
                  </a:extLst>
                </a:gridCol>
                <a:gridCol w="8701467">
                  <a:extLst>
                    <a:ext uri="{9D8B030D-6E8A-4147-A177-3AD203B41FA5}">
                      <a16:colId xmlns:a16="http://schemas.microsoft.com/office/drawing/2014/main" val="47769883"/>
                    </a:ext>
                  </a:extLst>
                </a:gridCol>
              </a:tblGrid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бизнеса: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12 человек ждали тебя в течение 5 минут.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</a:rPr>
                        <a:t> Итого, мы потеряли час рабочего времени впустую.</a:t>
                      </a:r>
                      <a:endParaRPr lang="ru-RU" sz="1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1354074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команды: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Глядя на тебя, другие сотрудники тоже начинают опаздывать. Дисциплина</a:t>
                      </a:r>
                      <a:r>
                        <a:rPr lang="ru-RU" sz="1900" baseline="0" dirty="0" smtClean="0"/>
                        <a:t> в коллективе падает.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2428643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получателя ОС: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На тебя начинают смотреть</a:t>
                      </a:r>
                      <a:r>
                        <a:rPr lang="ru-RU" sz="1900" baseline="0" dirty="0" smtClean="0"/>
                        <a:t> как на человека ненадежного, не способного выполнить обещанное в срок.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44088901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дающего ОС: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222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4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r="5776" b="4671"/>
          <a:stretch/>
        </p:blipFill>
        <p:spPr>
          <a:xfrm>
            <a:off x="0" y="-68826"/>
            <a:ext cx="12191997" cy="4493342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62571" y="4842428"/>
            <a:ext cx="786947" cy="1592744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086756" y="5176721"/>
            <a:ext cx="6825880" cy="1415772"/>
          </a:xfrm>
        </p:spPr>
        <p:txBody>
          <a:bodyPr anchor="ctr"/>
          <a:lstStyle/>
          <a:p>
            <a:r>
              <a:rPr lang="ru-RU" sz="4800" dirty="0" smtClean="0"/>
              <a:t>Ясность в понятиях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338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99" y="1213775"/>
            <a:ext cx="11377761" cy="738664"/>
          </a:xfrm>
        </p:spPr>
        <p:txBody>
          <a:bodyPr/>
          <a:lstStyle/>
          <a:p>
            <a:r>
              <a:rPr lang="ru-RU" dirty="0" smtClean="0"/>
              <a:t>Почему важно говорить о результате?</a:t>
            </a:r>
            <a:br>
              <a:rPr lang="ru-RU" dirty="0" smtClean="0"/>
            </a:br>
            <a:r>
              <a:rPr lang="ru-RU" dirty="0" smtClean="0"/>
              <a:t>Именно описание результата формирует мотивацию действовать правильно.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Результат можно описывать по-разному: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06397" y="2299629"/>
          <a:ext cx="11377763" cy="410364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676296">
                  <a:extLst>
                    <a:ext uri="{9D8B030D-6E8A-4147-A177-3AD203B41FA5}">
                      <a16:colId xmlns:a16="http://schemas.microsoft.com/office/drawing/2014/main" val="2192179263"/>
                    </a:ext>
                  </a:extLst>
                </a:gridCol>
                <a:gridCol w="8701467">
                  <a:extLst>
                    <a:ext uri="{9D8B030D-6E8A-4147-A177-3AD203B41FA5}">
                      <a16:colId xmlns:a16="http://schemas.microsoft.com/office/drawing/2014/main" val="47769883"/>
                    </a:ext>
                  </a:extLst>
                </a:gridCol>
              </a:tblGrid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бизнеса: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12 человек ждали тебя в течение 5 минут.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</a:rPr>
                        <a:t> Итого, мы потеряли час рабочего времени впустую.</a:t>
                      </a:r>
                      <a:endParaRPr lang="ru-RU" sz="1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1354074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команды: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Глядя на тебя, другие сотрудники тоже начинают опаздывать. Дисциплина</a:t>
                      </a:r>
                      <a:r>
                        <a:rPr lang="ru-RU" sz="1900" baseline="0" dirty="0" smtClean="0"/>
                        <a:t> в коллективе падает.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2428643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получателя ОС: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На тебя начинают смотреть</a:t>
                      </a:r>
                      <a:r>
                        <a:rPr lang="ru-RU" sz="1900" baseline="0" dirty="0" smtClean="0"/>
                        <a:t> как на человека ненадежного, не способного выполнить обещанное в срок.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44088901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pPr marL="0" marR="0" indent="0" algn="l" defTabSz="455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accent1"/>
                          </a:solidFill>
                        </a:rPr>
                        <a:t>Для дающего ОС:</a:t>
                      </a:r>
                      <a:endParaRPr lang="ru-RU" sz="19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Меня это крайне раздражает.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222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9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62571" y="4842428"/>
            <a:ext cx="786947" cy="1592744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742631" y="5176721"/>
            <a:ext cx="10301885" cy="1415772"/>
          </a:xfrm>
        </p:spPr>
        <p:txBody>
          <a:bodyPr anchor="ctr"/>
          <a:lstStyle/>
          <a:p>
            <a:r>
              <a:rPr lang="ru-RU" sz="4800" dirty="0" smtClean="0"/>
              <a:t>Поддерживающая обратная связь</a:t>
            </a:r>
            <a:endParaRPr lang="ru-RU" sz="48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r="5863" b="5006"/>
          <a:stretch/>
        </p:blipFill>
        <p:spPr>
          <a:xfrm>
            <a:off x="-1" y="0"/>
            <a:ext cx="12191997" cy="4424516"/>
          </a:xfrm>
        </p:spPr>
      </p:pic>
    </p:spTree>
    <p:extLst>
      <p:ext uri="{BB962C8B-B14F-4D97-AF65-F5344CB8AC3E}">
        <p14:creationId xmlns:p14="http://schemas.microsoft.com/office/powerpoint/2010/main" val="29954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8"/>
          <p:cNvSpPr>
            <a:spLocks noGrp="1"/>
          </p:cNvSpPr>
          <p:nvPr>
            <p:ph type="title"/>
          </p:nvPr>
        </p:nvSpPr>
        <p:spPr>
          <a:xfrm>
            <a:off x="770771" y="585638"/>
            <a:ext cx="4719035" cy="940450"/>
          </a:xfrm>
        </p:spPr>
        <p:txBody>
          <a:bodyPr/>
          <a:lstStyle/>
          <a:p>
            <a:r>
              <a:rPr lang="ru-RU" dirty="0" smtClean="0"/>
              <a:t>Это поддерживающая обратная связь?</a:t>
            </a:r>
            <a:endParaRPr lang="ru-RU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942370" y="3618825"/>
            <a:ext cx="4174541" cy="906356"/>
          </a:xfrm>
          <a:prstGeom prst="wedgeRoundRectCallout">
            <a:avLst>
              <a:gd name="adj1" fmla="val -62970"/>
              <a:gd name="adj2" fmla="val -2361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numCol="1" anchor="ctr"/>
          <a:lstStyle>
            <a:lvl1pPr indent="0" algn="r" defTabSz="455104">
              <a:lnSpc>
                <a:spcPct val="90000"/>
              </a:lnSpc>
              <a:spcBef>
                <a:spcPts val="498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1pPr>
            <a:lvl2pPr marL="341329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195"/>
            </a:lvl2pPr>
            <a:lvl3pPr marL="568879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96"/>
            </a:lvl3pPr>
            <a:lvl4pPr marL="796429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4pPr>
            <a:lvl5pPr marL="1023983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5pPr>
            <a:lvl6pPr marL="1251533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6pPr>
            <a:lvl7pPr marL="1479086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7pPr>
            <a:lvl8pPr marL="1706635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8pPr>
            <a:lvl9pPr marL="1934188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9pPr>
          </a:lstStyle>
          <a:p>
            <a:pPr algn="ctr"/>
            <a:r>
              <a:rPr lang="ru-RU" sz="2933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933" b="1" dirty="0">
                <a:solidFill>
                  <a:schemeClr val="bg1"/>
                </a:solidFill>
              </a:rPr>
              <a:t>Ты – молодец!</a:t>
            </a:r>
          </a:p>
          <a:p>
            <a:pPr algn="ctr"/>
            <a:endParaRPr lang="ru-RU" sz="2933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" b="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44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8"/>
          <p:cNvSpPr>
            <a:spLocks noGrp="1"/>
          </p:cNvSpPr>
          <p:nvPr>
            <p:ph type="title"/>
          </p:nvPr>
        </p:nvSpPr>
        <p:spPr>
          <a:xfrm>
            <a:off x="770771" y="563356"/>
            <a:ext cx="4719035" cy="985013"/>
          </a:xfrm>
        </p:spPr>
        <p:txBody>
          <a:bodyPr/>
          <a:lstStyle/>
          <a:p>
            <a:r>
              <a:rPr lang="ru-RU" dirty="0" smtClean="0"/>
              <a:t>Нет. Это похвала, повышающая самооценку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71" b="7571"/>
          <a:stretch>
            <a:fillRect/>
          </a:stretch>
        </p:blipFill>
        <p:spPr/>
      </p:pic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 rot="251279">
            <a:off x="1042726" y="2259155"/>
            <a:ext cx="4175125" cy="906462"/>
          </a:xfrm>
          <a:prstGeom prst="wedgeRoundRectCallout">
            <a:avLst>
              <a:gd name="adj1" fmla="val -62970"/>
              <a:gd name="adj2" fmla="val -2361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numCol="1" anchor="ctr"/>
          <a:lstStyle/>
          <a:p>
            <a:pPr marL="0" indent="0" algn="r">
              <a:spcAft>
                <a:spcPts val="1600"/>
              </a:spcAft>
              <a:buNone/>
            </a:pPr>
            <a:r>
              <a:rPr lang="ru-RU" sz="2933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ru-RU" sz="3200" i="1" dirty="0">
                <a:solidFill>
                  <a:schemeClr val="bg1"/>
                </a:solidFill>
              </a:rPr>
              <a:t>Ты – молодец!</a:t>
            </a:r>
          </a:p>
          <a:p>
            <a:pPr>
              <a:spcAft>
                <a:spcPts val="1600"/>
              </a:spcAft>
            </a:pPr>
            <a:endParaRPr lang="ru-RU" sz="2933" dirty="0">
              <a:solidFill>
                <a:schemeClr val="bg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942370" y="3618825"/>
            <a:ext cx="4174541" cy="906356"/>
          </a:xfrm>
          <a:prstGeom prst="wedgeRoundRectCallout">
            <a:avLst>
              <a:gd name="adj1" fmla="val -62970"/>
              <a:gd name="adj2" fmla="val -2361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numCol="1" anchor="ctr"/>
          <a:lstStyle>
            <a:lvl1pPr indent="0" algn="r" defTabSz="455104">
              <a:lnSpc>
                <a:spcPct val="90000"/>
              </a:lnSpc>
              <a:spcBef>
                <a:spcPts val="498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1pPr>
            <a:lvl2pPr marL="341329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195"/>
            </a:lvl2pPr>
            <a:lvl3pPr marL="568879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96"/>
            </a:lvl3pPr>
            <a:lvl4pPr marL="796429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4pPr>
            <a:lvl5pPr marL="1023983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5pPr>
            <a:lvl6pPr marL="1251533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6pPr>
            <a:lvl7pPr marL="1479086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7pPr>
            <a:lvl8pPr marL="1706635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8pPr>
            <a:lvl9pPr marL="1934188" indent="-113777" defTabSz="455104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/>
            </a:lvl9pPr>
          </a:lstStyle>
          <a:p>
            <a:pPr algn="ctr"/>
            <a:r>
              <a:rPr lang="ru-RU" sz="2933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933" b="1" dirty="0">
                <a:solidFill>
                  <a:schemeClr val="bg1"/>
                </a:solidFill>
              </a:rPr>
              <a:t>Ты – молодец!</a:t>
            </a:r>
          </a:p>
          <a:p>
            <a:pPr algn="ctr"/>
            <a:endParaRPr lang="ru-RU" sz="2933" dirty="0">
              <a:solidFill>
                <a:schemeClr val="bg1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 rot="21447600">
            <a:off x="1297232" y="4919203"/>
            <a:ext cx="4174541" cy="906356"/>
          </a:xfrm>
          <a:prstGeom prst="wedgeRoundRectCallout">
            <a:avLst>
              <a:gd name="adj1" fmla="val -62970"/>
              <a:gd name="adj2" fmla="val -2361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numCol="1" anchor="ctr"/>
          <a:lstStyle>
            <a:lvl1pPr marL="113777" indent="-113777" algn="l" defTabSz="45510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2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7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642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8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1600"/>
              </a:spcAft>
              <a:buNone/>
            </a:pPr>
            <a:r>
              <a:rPr lang="ru-RU" sz="2933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Ты – молодец!</a:t>
            </a:r>
          </a:p>
          <a:p>
            <a:pPr>
              <a:spcAft>
                <a:spcPts val="1600"/>
              </a:spcAft>
            </a:pPr>
            <a:endParaRPr lang="ru-RU" sz="29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5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110" y="373266"/>
            <a:ext cx="11377761" cy="738664"/>
          </a:xfrm>
        </p:spPr>
        <p:txBody>
          <a:bodyPr/>
          <a:lstStyle/>
          <a:p>
            <a:r>
              <a:rPr lang="ru-RU" dirty="0" smtClean="0"/>
              <a:t>Пример НОРД. Поддерживающая обратная связь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11506" y="2216938"/>
            <a:ext cx="2557516" cy="4373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200" cap="small" spc="40" dirty="0">
                <a:solidFill>
                  <a:schemeClr val="tx1"/>
                </a:solidFill>
              </a:rPr>
              <a:t>Коллега присутствует на важной презентации, которую проводит другой сотрудник. Сотрудник создает </a:t>
            </a:r>
            <a:r>
              <a:rPr lang="ru-RU" sz="1200" cap="small" spc="40" dirty="0" err="1">
                <a:solidFill>
                  <a:schemeClr val="tx1"/>
                </a:solidFill>
              </a:rPr>
              <a:t>интерактив</a:t>
            </a:r>
            <a:r>
              <a:rPr lang="ru-RU" sz="1200" cap="small" spc="40" dirty="0">
                <a:solidFill>
                  <a:schemeClr val="tx1"/>
                </a:solidFill>
              </a:rPr>
              <a:t>, вовлекает аудиторию с помощью вопросов и голосований по теме. Коллега видит, что аудитория, привыкшая к скучным докладам, настроена очень позитивно. Идеи сотрудника принимаются, поскольку люди чувствуют свою сопричастность. Раньше сотрудник не использовал таких методов в своих презентациях.</a:t>
            </a:r>
            <a:endParaRPr lang="ru-RU" sz="1200" spc="4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505" y="1650126"/>
            <a:ext cx="2557516" cy="566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НАБЛЮДЕНИЕ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169" y="2216938"/>
            <a:ext cx="2558400" cy="4373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400" cap="small" spc="4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2168" y="1650126"/>
            <a:ext cx="2558400" cy="566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ОПИСАНИЕ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3715" y="2216938"/>
            <a:ext cx="2558400" cy="4373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3715" y="1650126"/>
            <a:ext cx="2558400" cy="566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РЕАКЦИЯ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9125260" y="2216938"/>
            <a:ext cx="2558400" cy="4373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9125260" y="1650126"/>
            <a:ext cx="2558400" cy="566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ДАЛЬНЕЙШИЕ ДЕЙСТВИЯ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110" y="373266"/>
            <a:ext cx="11377761" cy="738664"/>
          </a:xfrm>
        </p:spPr>
        <p:txBody>
          <a:bodyPr/>
          <a:lstStyle/>
          <a:p>
            <a:r>
              <a:rPr lang="ru-RU" dirty="0" smtClean="0"/>
              <a:t>Пример НОРД. Поддерживающая обратная связь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11506" y="2216938"/>
            <a:ext cx="2557516" cy="4373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200" cap="small" spc="40" dirty="0">
                <a:solidFill>
                  <a:schemeClr val="tx1"/>
                </a:solidFill>
              </a:rPr>
              <a:t>Коллега присутствует на важной презентации, которую проводит другой сотрудник. Сотрудник создает </a:t>
            </a:r>
            <a:r>
              <a:rPr lang="ru-RU" sz="1200" cap="small" spc="40" dirty="0" err="1">
                <a:solidFill>
                  <a:schemeClr val="tx1"/>
                </a:solidFill>
              </a:rPr>
              <a:t>интерактив</a:t>
            </a:r>
            <a:r>
              <a:rPr lang="ru-RU" sz="1200" cap="small" spc="40" dirty="0">
                <a:solidFill>
                  <a:schemeClr val="tx1"/>
                </a:solidFill>
              </a:rPr>
              <a:t>, вовлекает аудиторию с помощью вопросов и голосований по теме. Коллега видит, что аудитория, привыкшая к скучным докладам, настроена очень позитивно. Идеи сотрудника принимаются, поскольку люди чувствуют свою сопричастность. Раньше сотрудник не использовал таких методов в своих презентациях.</a:t>
            </a:r>
            <a:endParaRPr lang="ru-RU" sz="1200" spc="4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505" y="1650126"/>
            <a:ext cx="2557516" cy="566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НАБЛЮДЕНИЕ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169" y="2216938"/>
            <a:ext cx="2558400" cy="4373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 smtClean="0">
                <a:solidFill>
                  <a:schemeClr val="tx1"/>
                </a:solidFill>
              </a:rPr>
              <a:t>КОЛЛЕГА (подходит к сотруднику после презентации):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i="1" cap="small" spc="40" dirty="0" smtClean="0">
                <a:solidFill>
                  <a:schemeClr val="tx1"/>
                </a:solidFill>
              </a:rPr>
              <a:t>Очень хорошее выступление, поздравляю! Ты удачно использовал вопросы и голосование. Поэтому люди были вовлечены и поддержали твою идею.</a:t>
            </a:r>
            <a:r>
              <a:rPr lang="ru-RU" sz="1400" cap="small" spc="40" dirty="0" smtClean="0">
                <a:solidFill>
                  <a:schemeClr val="tx1"/>
                </a:solidFill>
              </a:rPr>
              <a:t> (Пауза, ожидание реакции.)</a:t>
            </a:r>
            <a:endParaRPr lang="ru-RU" sz="1400" cap="small" spc="4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2168" y="1650126"/>
            <a:ext cx="2558400" cy="566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ОПИСАНИЕ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3715" y="2216938"/>
            <a:ext cx="2558400" cy="4373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3715" y="1650126"/>
            <a:ext cx="2558400" cy="566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РЕАКЦИЯ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9125260" y="2216938"/>
            <a:ext cx="2558400" cy="4373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9125260" y="1650126"/>
            <a:ext cx="2558400" cy="566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ДАЛЬНЕЙШИЕ ДЕЙСТВИЯ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110" y="373266"/>
            <a:ext cx="11377761" cy="738664"/>
          </a:xfrm>
        </p:spPr>
        <p:txBody>
          <a:bodyPr/>
          <a:lstStyle/>
          <a:p>
            <a:r>
              <a:rPr lang="ru-RU" dirty="0" smtClean="0"/>
              <a:t>Пример НОРД. Поддерживающая обратная связь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11506" y="2216938"/>
            <a:ext cx="2557516" cy="4373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200" cap="small" spc="40" dirty="0">
                <a:solidFill>
                  <a:schemeClr val="tx1"/>
                </a:solidFill>
              </a:rPr>
              <a:t>Коллега присутствует на важной презентации, которую проводит другой сотрудник. Сотрудник создает </a:t>
            </a:r>
            <a:r>
              <a:rPr lang="ru-RU" sz="1200" cap="small" spc="40" dirty="0" err="1">
                <a:solidFill>
                  <a:schemeClr val="tx1"/>
                </a:solidFill>
              </a:rPr>
              <a:t>интерактив</a:t>
            </a:r>
            <a:r>
              <a:rPr lang="ru-RU" sz="1200" cap="small" spc="40" dirty="0">
                <a:solidFill>
                  <a:schemeClr val="tx1"/>
                </a:solidFill>
              </a:rPr>
              <a:t>, вовлекает аудиторию с помощью вопросов и голосований по теме. Коллега видит, что аудитория, привыкшая к скучным докладам, настроена очень позитивно. Идеи сотрудника принимаются, поскольку люди чувствуют свою сопричастность. Раньше сотрудник не использовал таких методов в своих презентациях.</a:t>
            </a:r>
            <a:endParaRPr lang="ru-RU" sz="1200" spc="4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505" y="1650126"/>
            <a:ext cx="2557516" cy="566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НАБЛЮДЕНИЕ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169" y="2216938"/>
            <a:ext cx="2558400" cy="4373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 smtClean="0">
                <a:solidFill>
                  <a:schemeClr val="tx1"/>
                </a:solidFill>
              </a:rPr>
              <a:t>КОЛЛЕГА (подходит к сотруднику после презентации):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i="1" cap="small" spc="40" dirty="0" smtClean="0">
                <a:solidFill>
                  <a:schemeClr val="tx1"/>
                </a:solidFill>
              </a:rPr>
              <a:t>Очень хорошее выступление, поздравляю! Ты удачно использовал вопросы и голосование. Поэтому люди были вовлечены и поддержали твою идею.</a:t>
            </a:r>
            <a:r>
              <a:rPr lang="ru-RU" sz="1400" cap="small" spc="40" dirty="0" smtClean="0">
                <a:solidFill>
                  <a:schemeClr val="tx1"/>
                </a:solidFill>
              </a:rPr>
              <a:t> (Пауза, ожидание реакции.)</a:t>
            </a:r>
            <a:endParaRPr lang="ru-RU" sz="1400" cap="small" spc="4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2168" y="1650126"/>
            <a:ext cx="2558400" cy="566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ОПИСАНИЕ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3715" y="2216938"/>
            <a:ext cx="2558400" cy="4373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СОТРУДНИК: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i="1" cap="small" spc="40" dirty="0">
                <a:solidFill>
                  <a:schemeClr val="tx1"/>
                </a:solidFill>
              </a:rPr>
              <a:t>Да, я долго ломал голову, как бы их вовлечь… Решил подготовить </a:t>
            </a:r>
            <a:r>
              <a:rPr lang="ru-RU" sz="1400" i="1" cap="small" spc="40" dirty="0" err="1">
                <a:solidFill>
                  <a:schemeClr val="tx1"/>
                </a:solidFill>
              </a:rPr>
              <a:t>интерактив</a:t>
            </a:r>
            <a:r>
              <a:rPr lang="ru-RU" sz="1400" i="1" cap="small" spc="40" dirty="0">
                <a:solidFill>
                  <a:schemeClr val="tx1"/>
                </a:solidFill>
              </a:rPr>
              <a:t> — и это сработало!</a:t>
            </a: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3715" y="1650126"/>
            <a:ext cx="2558400" cy="566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РЕАКЦИЯ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9125260" y="2216938"/>
            <a:ext cx="2558400" cy="4373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9125260" y="1650126"/>
            <a:ext cx="2558400" cy="566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ДАЛЬНЕЙШИЕ ДЕЙСТВИЯ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110" y="373266"/>
            <a:ext cx="11377761" cy="738664"/>
          </a:xfrm>
        </p:spPr>
        <p:txBody>
          <a:bodyPr/>
          <a:lstStyle/>
          <a:p>
            <a:r>
              <a:rPr lang="ru-RU" dirty="0" smtClean="0"/>
              <a:t>Пример НОРД. Поддерживающая обратная связь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11506" y="2216938"/>
            <a:ext cx="2557516" cy="4373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200" cap="small" spc="40" dirty="0">
                <a:solidFill>
                  <a:schemeClr val="tx1"/>
                </a:solidFill>
              </a:rPr>
              <a:t>Коллега присутствует на важной презентации, которую проводит другой сотрудник. Сотрудник создает </a:t>
            </a:r>
            <a:r>
              <a:rPr lang="ru-RU" sz="1200" cap="small" spc="40" dirty="0" err="1">
                <a:solidFill>
                  <a:schemeClr val="tx1"/>
                </a:solidFill>
              </a:rPr>
              <a:t>интерактив</a:t>
            </a:r>
            <a:r>
              <a:rPr lang="ru-RU" sz="1200" cap="small" spc="40" dirty="0">
                <a:solidFill>
                  <a:schemeClr val="tx1"/>
                </a:solidFill>
              </a:rPr>
              <a:t>, вовлекает аудиторию с помощью вопросов и голосований по теме. Коллега видит, что аудитория, привыкшая к скучным докладам, настроена очень позитивно. Идеи сотрудника принимаются, поскольку люди чувствуют свою сопричастность. Раньше сотрудник не использовал таких методов в своих презентациях.</a:t>
            </a:r>
            <a:endParaRPr lang="ru-RU" sz="1200" spc="4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505" y="1650126"/>
            <a:ext cx="2557516" cy="566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НАБЛЮДЕНИЕ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169" y="2216938"/>
            <a:ext cx="2558400" cy="4373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 smtClean="0">
                <a:solidFill>
                  <a:schemeClr val="tx1"/>
                </a:solidFill>
              </a:rPr>
              <a:t>КОЛЛЕГА (подходит к сотруднику после презентации):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i="1" cap="small" spc="40" dirty="0" smtClean="0">
                <a:solidFill>
                  <a:schemeClr val="tx1"/>
                </a:solidFill>
              </a:rPr>
              <a:t>Очень хорошее выступление, поздравляю! Ты удачно использовал вопросы и голосование. Поэтому люди были вовлечены и поддержали твою идею.</a:t>
            </a:r>
            <a:r>
              <a:rPr lang="ru-RU" sz="1400" cap="small" spc="40" dirty="0" smtClean="0">
                <a:solidFill>
                  <a:schemeClr val="tx1"/>
                </a:solidFill>
              </a:rPr>
              <a:t> (Пауза, ожидание реакции.)</a:t>
            </a:r>
            <a:endParaRPr lang="ru-RU" sz="1400" cap="small" spc="4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2168" y="1650126"/>
            <a:ext cx="2558400" cy="566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ОПИСАНИЕ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3715" y="2216938"/>
            <a:ext cx="2558400" cy="4373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СОТРУДНИК: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i="1" cap="small" spc="40" dirty="0">
                <a:solidFill>
                  <a:schemeClr val="tx1"/>
                </a:solidFill>
              </a:rPr>
              <a:t>Да, я долго ломал голову, как бы их вовлечь… Решил подготовить </a:t>
            </a:r>
            <a:r>
              <a:rPr lang="ru-RU" sz="1400" i="1" cap="small" spc="40" dirty="0" err="1">
                <a:solidFill>
                  <a:schemeClr val="tx1"/>
                </a:solidFill>
              </a:rPr>
              <a:t>интерактив</a:t>
            </a:r>
            <a:r>
              <a:rPr lang="ru-RU" sz="1400" i="1" cap="small" spc="40" dirty="0">
                <a:solidFill>
                  <a:schemeClr val="tx1"/>
                </a:solidFill>
              </a:rPr>
              <a:t> — и это сработало!</a:t>
            </a:r>
            <a:endParaRPr lang="ru-RU" sz="1400" i="1" cap="small" spc="4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3715" y="1650126"/>
            <a:ext cx="2558400" cy="566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РЕАКЦИЯ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9125260" y="2216938"/>
            <a:ext cx="2558400" cy="4373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rtlCol="0" anchor="t"/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КОЛЛЕГА: </a:t>
            </a:r>
            <a:r>
              <a:rPr lang="ru-RU" sz="1400" i="1" cap="small" spc="40" dirty="0">
                <a:solidFill>
                  <a:schemeClr val="tx1"/>
                </a:solidFill>
              </a:rPr>
              <a:t>Так держать!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400" cap="small" spc="40" dirty="0">
                <a:solidFill>
                  <a:schemeClr val="tx1"/>
                </a:solidFill>
              </a:rPr>
              <a:t>СОТРУДНИК: </a:t>
            </a:r>
            <a:r>
              <a:rPr lang="ru-RU" sz="1400" i="1" cap="small" spc="40" dirty="0">
                <a:solidFill>
                  <a:schemeClr val="tx1"/>
                </a:solidFill>
              </a:rPr>
              <a:t>Спасибо!</a:t>
            </a:r>
          </a:p>
        </p:txBody>
      </p:sp>
      <p:sp>
        <p:nvSpPr>
          <p:cNvPr id="15" name="Rectangle 12"/>
          <p:cNvSpPr/>
          <p:nvPr/>
        </p:nvSpPr>
        <p:spPr>
          <a:xfrm>
            <a:off x="9125260" y="1650126"/>
            <a:ext cx="2558400" cy="566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243840" rIns="243840" bIns="243840" rtlCol="0" anchor="ctr"/>
          <a:lstStyle/>
          <a:p>
            <a:pPr algn="ctr"/>
            <a:r>
              <a:rPr lang="ru-RU" sz="1600" b="1" spc="67" dirty="0">
                <a:solidFill>
                  <a:schemeClr val="bg1"/>
                </a:solidFill>
              </a:rPr>
              <a:t>ДАЛЬНЕЙШИЕ ДЕЙСТВИЯ</a:t>
            </a:r>
            <a:endParaRPr lang="ru-RU" sz="1600" b="1" spc="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964" y="1667248"/>
            <a:ext cx="4719035" cy="4307205"/>
          </a:xfrm>
        </p:spPr>
        <p:txBody>
          <a:bodyPr/>
          <a:lstStyle/>
          <a:p>
            <a:r>
              <a:rPr lang="ru-RU" dirty="0" smtClean="0"/>
              <a:t>Только поддерживающая обратная связь формирует нужное поведение!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К. </a:t>
            </a:r>
            <a:r>
              <a:rPr lang="ru-RU" sz="1600" dirty="0" err="1" smtClean="0"/>
              <a:t>Прайор</a:t>
            </a:r>
            <a:r>
              <a:rPr lang="ru-RU" sz="1600" dirty="0" smtClean="0"/>
              <a:t> «Не рычите на собаку! Книга о дрессировке людей, животных и самого себя»</a:t>
            </a:r>
            <a:endParaRPr lang="ru-RU" sz="1600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26" name="Picture 2" descr="https://sobakevi4.ru/wp-content/uploads/2020/12/Where-To-Find-the-Best-Purebred-D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6253" y="1667248"/>
            <a:ext cx="5928212" cy="370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 smtClean="0"/>
              <a:t>Напишите в чате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3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1807"/>
            <a:ext cx="5689600" cy="3791585"/>
          </a:xfrm>
        </p:spPr>
      </p:pic>
      <p:sp>
        <p:nvSpPr>
          <p:cNvPr id="4" name="TextBox 3"/>
          <p:cNvSpPr txBox="1"/>
          <p:nvPr/>
        </p:nvSpPr>
        <p:spPr>
          <a:xfrm>
            <a:off x="406401" y="2218117"/>
            <a:ext cx="5887097" cy="296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867" b="1" dirty="0"/>
              <a:t>Какую обратную связь мне сложнее давать?</a:t>
            </a:r>
            <a:endParaRPr lang="ru-RU" sz="1867" b="1" dirty="0"/>
          </a:p>
          <a:p>
            <a:pPr marL="304792" indent="-304792">
              <a:lnSpc>
                <a:spcPct val="200000"/>
              </a:lnSpc>
              <a:buFont typeface="+mj-lt"/>
              <a:buAutoNum type="arabicPeriod"/>
            </a:pPr>
            <a:r>
              <a:rPr lang="ru-RU" sz="1867" dirty="0"/>
              <a:t>Корректирующую</a:t>
            </a:r>
            <a:endParaRPr lang="ru-RU" sz="1867" dirty="0"/>
          </a:p>
          <a:p>
            <a:pPr marL="304792" indent="-304792">
              <a:lnSpc>
                <a:spcPct val="200000"/>
              </a:lnSpc>
              <a:buFont typeface="+mj-lt"/>
              <a:buAutoNum type="arabicPeriod"/>
            </a:pPr>
            <a:r>
              <a:rPr lang="ru-RU" sz="1867" dirty="0"/>
              <a:t>Поддерживающую</a:t>
            </a:r>
          </a:p>
          <a:p>
            <a:pPr marL="304792" indent="-304792">
              <a:lnSpc>
                <a:spcPct val="200000"/>
              </a:lnSpc>
              <a:buFont typeface="+mj-lt"/>
              <a:buAutoNum type="arabicPeriod"/>
            </a:pPr>
            <a:r>
              <a:rPr lang="ru-RU" sz="1867" dirty="0"/>
              <a:t>И ту, и другую – одинаково легко</a:t>
            </a:r>
          </a:p>
          <a:p>
            <a:pPr marL="304792" indent="-304792">
              <a:lnSpc>
                <a:spcPct val="200000"/>
              </a:lnSpc>
              <a:buFont typeface="+mj-lt"/>
              <a:buAutoNum type="arabicPeriod"/>
            </a:pPr>
            <a:r>
              <a:rPr lang="ru-RU" sz="1867" dirty="0"/>
              <a:t>И ту, и другую – одинаково сложно</a:t>
            </a: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209055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обратная связь?</a:t>
            </a:r>
            <a:endParaRPr lang="ru-RU" dirty="0">
              <a:solidFill>
                <a:schemeClr val="accent2"/>
              </a:solidFill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406400" y="1605119"/>
            <a:ext cx="898659" cy="897701"/>
            <a:chOff x="1011237" y="1274763"/>
            <a:chExt cx="1490663" cy="148907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11237" y="1274763"/>
              <a:ext cx="1490663" cy="1489074"/>
            </a:xfrm>
            <a:custGeom>
              <a:avLst/>
              <a:gdLst>
                <a:gd name="T0" fmla="*/ 0 w 780"/>
                <a:gd name="T1" fmla="*/ 780 h 780"/>
                <a:gd name="T2" fmla="*/ 169 w 780"/>
                <a:gd name="T3" fmla="*/ 621 h 780"/>
                <a:gd name="T4" fmla="*/ 208 w 780"/>
                <a:gd name="T5" fmla="*/ 606 h 780"/>
                <a:gd name="T6" fmla="*/ 704 w 780"/>
                <a:gd name="T7" fmla="*/ 606 h 780"/>
                <a:gd name="T8" fmla="*/ 780 w 780"/>
                <a:gd name="T9" fmla="*/ 529 h 780"/>
                <a:gd name="T10" fmla="*/ 780 w 780"/>
                <a:gd name="T11" fmla="*/ 77 h 780"/>
                <a:gd name="T12" fmla="*/ 703 w 780"/>
                <a:gd name="T13" fmla="*/ 1 h 780"/>
                <a:gd name="T14" fmla="*/ 78 w 780"/>
                <a:gd name="T15" fmla="*/ 1 h 780"/>
                <a:gd name="T16" fmla="*/ 0 w 780"/>
                <a:gd name="T17" fmla="*/ 78 h 780"/>
                <a:gd name="T18" fmla="*/ 0 w 780"/>
                <a:gd name="T19" fmla="*/ 614 h 780"/>
                <a:gd name="T20" fmla="*/ 0 w 780"/>
                <a:gd name="T21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780">
                  <a:moveTo>
                    <a:pt x="0" y="780"/>
                  </a:moveTo>
                  <a:cubicBezTo>
                    <a:pt x="60" y="724"/>
                    <a:pt x="115" y="673"/>
                    <a:pt x="169" y="621"/>
                  </a:cubicBezTo>
                  <a:cubicBezTo>
                    <a:pt x="180" y="610"/>
                    <a:pt x="192" y="606"/>
                    <a:pt x="208" y="606"/>
                  </a:cubicBezTo>
                  <a:cubicBezTo>
                    <a:pt x="373" y="607"/>
                    <a:pt x="538" y="606"/>
                    <a:pt x="704" y="606"/>
                  </a:cubicBezTo>
                  <a:cubicBezTo>
                    <a:pt x="757" y="606"/>
                    <a:pt x="780" y="583"/>
                    <a:pt x="780" y="529"/>
                  </a:cubicBezTo>
                  <a:cubicBezTo>
                    <a:pt x="780" y="379"/>
                    <a:pt x="780" y="228"/>
                    <a:pt x="780" y="77"/>
                  </a:cubicBezTo>
                  <a:cubicBezTo>
                    <a:pt x="780" y="24"/>
                    <a:pt x="756" y="1"/>
                    <a:pt x="703" y="1"/>
                  </a:cubicBezTo>
                  <a:cubicBezTo>
                    <a:pt x="495" y="0"/>
                    <a:pt x="286" y="1"/>
                    <a:pt x="78" y="1"/>
                  </a:cubicBezTo>
                  <a:cubicBezTo>
                    <a:pt x="23" y="1"/>
                    <a:pt x="0" y="24"/>
                    <a:pt x="0" y="78"/>
                  </a:cubicBezTo>
                  <a:cubicBezTo>
                    <a:pt x="0" y="257"/>
                    <a:pt x="0" y="435"/>
                    <a:pt x="0" y="614"/>
                  </a:cubicBezTo>
                  <a:cubicBezTo>
                    <a:pt x="0" y="667"/>
                    <a:pt x="0" y="721"/>
                    <a:pt x="0" y="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2319">
                <a:defRPr/>
              </a:pPr>
              <a:endParaRPr lang="ru-RU" sz="1580">
                <a:solidFill>
                  <a:srgbClr val="2F343C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82775" y="1566863"/>
              <a:ext cx="282575" cy="574675"/>
            </a:xfrm>
            <a:custGeom>
              <a:avLst/>
              <a:gdLst>
                <a:gd name="T0" fmla="*/ 41 w 148"/>
                <a:gd name="T1" fmla="*/ 301 h 301"/>
                <a:gd name="T2" fmla="*/ 1 w 148"/>
                <a:gd name="T3" fmla="*/ 301 h 301"/>
                <a:gd name="T4" fmla="*/ 42 w 148"/>
                <a:gd name="T5" fmla="*/ 130 h 301"/>
                <a:gd name="T6" fmla="*/ 0 w 148"/>
                <a:gd name="T7" fmla="*/ 128 h 301"/>
                <a:gd name="T8" fmla="*/ 0 w 148"/>
                <a:gd name="T9" fmla="*/ 0 h 301"/>
                <a:gd name="T10" fmla="*/ 125 w 148"/>
                <a:gd name="T11" fmla="*/ 0 h 301"/>
                <a:gd name="T12" fmla="*/ 41 w 148"/>
                <a:gd name="T1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01">
                  <a:moveTo>
                    <a:pt x="41" y="301"/>
                  </a:moveTo>
                  <a:cubicBezTo>
                    <a:pt x="29" y="301"/>
                    <a:pt x="16" y="301"/>
                    <a:pt x="1" y="301"/>
                  </a:cubicBezTo>
                  <a:cubicBezTo>
                    <a:pt x="18" y="244"/>
                    <a:pt x="40" y="190"/>
                    <a:pt x="42" y="130"/>
                  </a:cubicBezTo>
                  <a:cubicBezTo>
                    <a:pt x="27" y="129"/>
                    <a:pt x="14" y="129"/>
                    <a:pt x="0" y="128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43" y="0"/>
                    <a:pt x="85" y="0"/>
                    <a:pt x="125" y="0"/>
                  </a:cubicBezTo>
                  <a:cubicBezTo>
                    <a:pt x="148" y="116"/>
                    <a:pt x="105" y="211"/>
                    <a:pt x="41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2319">
                <a:defRPr/>
              </a:pPr>
              <a:endParaRPr lang="ru-RU" sz="1580">
                <a:solidFill>
                  <a:srgbClr val="2F343C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470025" y="1566863"/>
              <a:ext cx="282575" cy="574675"/>
            </a:xfrm>
            <a:custGeom>
              <a:avLst/>
              <a:gdLst>
                <a:gd name="T0" fmla="*/ 42 w 148"/>
                <a:gd name="T1" fmla="*/ 130 h 301"/>
                <a:gd name="T2" fmla="*/ 0 w 148"/>
                <a:gd name="T3" fmla="*/ 128 h 301"/>
                <a:gd name="T4" fmla="*/ 0 w 148"/>
                <a:gd name="T5" fmla="*/ 0 h 301"/>
                <a:gd name="T6" fmla="*/ 125 w 148"/>
                <a:gd name="T7" fmla="*/ 0 h 301"/>
                <a:gd name="T8" fmla="*/ 40 w 148"/>
                <a:gd name="T9" fmla="*/ 301 h 301"/>
                <a:gd name="T10" fmla="*/ 0 w 148"/>
                <a:gd name="T11" fmla="*/ 301 h 301"/>
                <a:gd name="T12" fmla="*/ 42 w 148"/>
                <a:gd name="T13" fmla="*/ 13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01">
                  <a:moveTo>
                    <a:pt x="42" y="130"/>
                  </a:moveTo>
                  <a:cubicBezTo>
                    <a:pt x="27" y="129"/>
                    <a:pt x="14" y="129"/>
                    <a:pt x="0" y="128"/>
                  </a:cubicBezTo>
                  <a:cubicBezTo>
                    <a:pt x="0" y="86"/>
                    <a:pt x="0" y="43"/>
                    <a:pt x="0" y="0"/>
                  </a:cubicBezTo>
                  <a:cubicBezTo>
                    <a:pt x="42" y="0"/>
                    <a:pt x="83" y="0"/>
                    <a:pt x="125" y="0"/>
                  </a:cubicBezTo>
                  <a:cubicBezTo>
                    <a:pt x="148" y="115"/>
                    <a:pt x="105" y="211"/>
                    <a:pt x="40" y="301"/>
                  </a:cubicBezTo>
                  <a:cubicBezTo>
                    <a:pt x="28" y="301"/>
                    <a:pt x="16" y="301"/>
                    <a:pt x="0" y="301"/>
                  </a:cubicBezTo>
                  <a:cubicBezTo>
                    <a:pt x="18" y="244"/>
                    <a:pt x="39" y="190"/>
                    <a:pt x="4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2319">
                <a:defRPr/>
              </a:pPr>
              <a:endParaRPr lang="ru-RU" sz="1580">
                <a:solidFill>
                  <a:srgbClr val="2F343C"/>
                </a:solidFill>
              </a:endParaRPr>
            </a:p>
          </p:txBody>
        </p:sp>
      </p:grp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5B1FF9F1-C52D-49C3-831E-9B88FEA08509}"/>
              </a:ext>
            </a:extLst>
          </p:cNvPr>
          <p:cNvSpPr txBox="1">
            <a:spLocks/>
          </p:cNvSpPr>
          <p:nvPr/>
        </p:nvSpPr>
        <p:spPr>
          <a:xfrm>
            <a:off x="1764155" y="1605119"/>
            <a:ext cx="4183833" cy="2559192"/>
          </a:xfrm>
          <a:prstGeom prst="rect">
            <a:avLst/>
          </a:prstGeom>
        </p:spPr>
        <p:txBody>
          <a:bodyPr lIns="0" tIns="0"/>
          <a:lstStyle>
            <a:lvl1pPr marL="179388" indent="-179388" algn="l" defTabSz="455104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1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00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90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800" i="1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 rtl="0" eaLnBrk="1" latinLnBrk="0" hangingPunct="1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2"/>
                </a:solidFill>
              </a:rPr>
              <a:t>Обратная связь </a:t>
            </a:r>
            <a:r>
              <a:rPr lang="ru-RU" sz="1800" dirty="0">
                <a:solidFill>
                  <a:schemeClr val="accent1"/>
                </a:solidFill>
              </a:rPr>
              <a:t>— это информация о действиях другого человека, которую вы ему сообщаете, чтобы повлиять на эти действия:</a:t>
            </a: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chemeClr val="accent1"/>
                </a:solidFill>
              </a:rPr>
              <a:t>скорректировать их,</a:t>
            </a:r>
          </a:p>
          <a:p>
            <a:pPr>
              <a:spcAft>
                <a:spcPts val="1600"/>
              </a:spcAft>
            </a:pPr>
            <a:r>
              <a:rPr lang="ru-RU" sz="1800" dirty="0">
                <a:solidFill>
                  <a:schemeClr val="accent1"/>
                </a:solidFill>
              </a:rPr>
              <a:t>закрепить для достижения лучшего результата.</a:t>
            </a:r>
          </a:p>
          <a:p>
            <a:pPr marL="0" indent="0">
              <a:spcAft>
                <a:spcPts val="1600"/>
              </a:spcAft>
              <a:buNone/>
            </a:pPr>
            <a:endParaRPr lang="ru-RU" sz="1800" dirty="0"/>
          </a:p>
          <a:p>
            <a:pPr marL="0" indent="0">
              <a:spcAft>
                <a:spcPts val="1600"/>
              </a:spcAft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948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1102816"/>
            <a:ext cx="5329836" cy="369332"/>
          </a:xfrm>
        </p:spPr>
        <p:txBody>
          <a:bodyPr/>
          <a:lstStyle/>
          <a:p>
            <a:r>
              <a:rPr lang="ru-RU" dirty="0" smtClean="0"/>
              <a:t>УПРАЖНЕНИЕ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 smtClean="0"/>
              <a:t>ВРЕМЯ – 2 минуты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3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1807"/>
            <a:ext cx="5689600" cy="3791585"/>
          </a:xfrm>
        </p:spPr>
      </p:pic>
      <p:sp>
        <p:nvSpPr>
          <p:cNvPr id="4" name="TextBox 3"/>
          <p:cNvSpPr txBox="1"/>
          <p:nvPr/>
        </p:nvSpPr>
        <p:spPr>
          <a:xfrm>
            <a:off x="406402" y="2218117"/>
            <a:ext cx="5218544" cy="436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</a:rPr>
              <a:t>Вспомните конкретного коллегу или подчиненного.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</a:rPr>
              <a:t>Напишите на листочке как можно больше примеров его действий за последние 2 недели, за которые можно дать ему поддерживающую обратную связь.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4"/>
                </a:solidFill>
              </a:rPr>
              <a:t>Можно: </a:t>
            </a:r>
            <a:r>
              <a:rPr lang="ru-RU" sz="1600" dirty="0" smtClean="0">
                <a:solidFill>
                  <a:schemeClr val="accent4"/>
                </a:solidFill>
              </a:rPr>
              <a:t>писать даже мелкие и малозначимые успешные действия.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4"/>
                </a:solidFill>
              </a:rPr>
              <a:t>Важно: </a:t>
            </a:r>
            <a:r>
              <a:rPr lang="ru-RU" sz="1600" dirty="0" smtClean="0">
                <a:solidFill>
                  <a:schemeClr val="accent4"/>
                </a:solidFill>
              </a:rPr>
              <a:t>продолжать искать, даже если ничего не приходит в голову </a:t>
            </a:r>
            <a:r>
              <a:rPr lang="ru-RU" sz="16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</a:t>
            </a:r>
            <a:endParaRPr lang="ru-RU" sz="1600" dirty="0" smtClean="0">
              <a:solidFill>
                <a:schemeClr val="accent4"/>
              </a:solidFill>
            </a:endParaRPr>
          </a:p>
          <a:p>
            <a:pPr>
              <a:lnSpc>
                <a:spcPct val="200000"/>
              </a:lnSpc>
            </a:pPr>
            <a:endParaRPr lang="ru-RU" sz="1867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1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0" b="3610"/>
          <a:stretch>
            <a:fillRect/>
          </a:stretch>
        </p:blipFill>
        <p:spPr/>
      </p:pic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1" y="0"/>
            <a:ext cx="12191999" cy="6858000"/>
          </a:xfrm>
          <a:solidFill>
            <a:srgbClr val="15416F">
              <a:alpha val="54902"/>
            </a:srgb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2093912" y="2998548"/>
            <a:ext cx="8004175" cy="553998"/>
          </a:xfrm>
        </p:spPr>
        <p:txBody>
          <a:bodyPr/>
          <a:lstStyle/>
          <a:p>
            <a:pPr algn="ctr"/>
            <a:r>
              <a:rPr lang="ru-RU" sz="4000" dirty="0" smtClean="0"/>
              <a:t>ВОПРОСЫ?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924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обратная связь?</a:t>
            </a:r>
            <a:endParaRPr lang="ru-RU" dirty="0">
              <a:solidFill>
                <a:schemeClr val="accent2"/>
              </a:solidFill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406400" y="1605119"/>
            <a:ext cx="898659" cy="897701"/>
            <a:chOff x="1011237" y="1274763"/>
            <a:chExt cx="1490663" cy="148907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11237" y="1274763"/>
              <a:ext cx="1490663" cy="1489074"/>
            </a:xfrm>
            <a:custGeom>
              <a:avLst/>
              <a:gdLst>
                <a:gd name="T0" fmla="*/ 0 w 780"/>
                <a:gd name="T1" fmla="*/ 780 h 780"/>
                <a:gd name="T2" fmla="*/ 169 w 780"/>
                <a:gd name="T3" fmla="*/ 621 h 780"/>
                <a:gd name="T4" fmla="*/ 208 w 780"/>
                <a:gd name="T5" fmla="*/ 606 h 780"/>
                <a:gd name="T6" fmla="*/ 704 w 780"/>
                <a:gd name="T7" fmla="*/ 606 h 780"/>
                <a:gd name="T8" fmla="*/ 780 w 780"/>
                <a:gd name="T9" fmla="*/ 529 h 780"/>
                <a:gd name="T10" fmla="*/ 780 w 780"/>
                <a:gd name="T11" fmla="*/ 77 h 780"/>
                <a:gd name="T12" fmla="*/ 703 w 780"/>
                <a:gd name="T13" fmla="*/ 1 h 780"/>
                <a:gd name="T14" fmla="*/ 78 w 780"/>
                <a:gd name="T15" fmla="*/ 1 h 780"/>
                <a:gd name="T16" fmla="*/ 0 w 780"/>
                <a:gd name="T17" fmla="*/ 78 h 780"/>
                <a:gd name="T18" fmla="*/ 0 w 780"/>
                <a:gd name="T19" fmla="*/ 614 h 780"/>
                <a:gd name="T20" fmla="*/ 0 w 780"/>
                <a:gd name="T21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780">
                  <a:moveTo>
                    <a:pt x="0" y="780"/>
                  </a:moveTo>
                  <a:cubicBezTo>
                    <a:pt x="60" y="724"/>
                    <a:pt x="115" y="673"/>
                    <a:pt x="169" y="621"/>
                  </a:cubicBezTo>
                  <a:cubicBezTo>
                    <a:pt x="180" y="610"/>
                    <a:pt x="192" y="606"/>
                    <a:pt x="208" y="606"/>
                  </a:cubicBezTo>
                  <a:cubicBezTo>
                    <a:pt x="373" y="607"/>
                    <a:pt x="538" y="606"/>
                    <a:pt x="704" y="606"/>
                  </a:cubicBezTo>
                  <a:cubicBezTo>
                    <a:pt x="757" y="606"/>
                    <a:pt x="780" y="583"/>
                    <a:pt x="780" y="529"/>
                  </a:cubicBezTo>
                  <a:cubicBezTo>
                    <a:pt x="780" y="379"/>
                    <a:pt x="780" y="228"/>
                    <a:pt x="780" y="77"/>
                  </a:cubicBezTo>
                  <a:cubicBezTo>
                    <a:pt x="780" y="24"/>
                    <a:pt x="756" y="1"/>
                    <a:pt x="703" y="1"/>
                  </a:cubicBezTo>
                  <a:cubicBezTo>
                    <a:pt x="495" y="0"/>
                    <a:pt x="286" y="1"/>
                    <a:pt x="78" y="1"/>
                  </a:cubicBezTo>
                  <a:cubicBezTo>
                    <a:pt x="23" y="1"/>
                    <a:pt x="0" y="24"/>
                    <a:pt x="0" y="78"/>
                  </a:cubicBezTo>
                  <a:cubicBezTo>
                    <a:pt x="0" y="257"/>
                    <a:pt x="0" y="435"/>
                    <a:pt x="0" y="614"/>
                  </a:cubicBezTo>
                  <a:cubicBezTo>
                    <a:pt x="0" y="667"/>
                    <a:pt x="0" y="721"/>
                    <a:pt x="0" y="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2319">
                <a:defRPr/>
              </a:pPr>
              <a:endParaRPr lang="ru-RU" sz="1580">
                <a:solidFill>
                  <a:srgbClr val="2F343C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82775" y="1566863"/>
              <a:ext cx="282575" cy="574675"/>
            </a:xfrm>
            <a:custGeom>
              <a:avLst/>
              <a:gdLst>
                <a:gd name="T0" fmla="*/ 41 w 148"/>
                <a:gd name="T1" fmla="*/ 301 h 301"/>
                <a:gd name="T2" fmla="*/ 1 w 148"/>
                <a:gd name="T3" fmla="*/ 301 h 301"/>
                <a:gd name="T4" fmla="*/ 42 w 148"/>
                <a:gd name="T5" fmla="*/ 130 h 301"/>
                <a:gd name="T6" fmla="*/ 0 w 148"/>
                <a:gd name="T7" fmla="*/ 128 h 301"/>
                <a:gd name="T8" fmla="*/ 0 w 148"/>
                <a:gd name="T9" fmla="*/ 0 h 301"/>
                <a:gd name="T10" fmla="*/ 125 w 148"/>
                <a:gd name="T11" fmla="*/ 0 h 301"/>
                <a:gd name="T12" fmla="*/ 41 w 148"/>
                <a:gd name="T1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01">
                  <a:moveTo>
                    <a:pt x="41" y="301"/>
                  </a:moveTo>
                  <a:cubicBezTo>
                    <a:pt x="29" y="301"/>
                    <a:pt x="16" y="301"/>
                    <a:pt x="1" y="301"/>
                  </a:cubicBezTo>
                  <a:cubicBezTo>
                    <a:pt x="18" y="244"/>
                    <a:pt x="40" y="190"/>
                    <a:pt x="42" y="130"/>
                  </a:cubicBezTo>
                  <a:cubicBezTo>
                    <a:pt x="27" y="129"/>
                    <a:pt x="14" y="129"/>
                    <a:pt x="0" y="128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43" y="0"/>
                    <a:pt x="85" y="0"/>
                    <a:pt x="125" y="0"/>
                  </a:cubicBezTo>
                  <a:cubicBezTo>
                    <a:pt x="148" y="116"/>
                    <a:pt x="105" y="211"/>
                    <a:pt x="41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2319">
                <a:defRPr/>
              </a:pPr>
              <a:endParaRPr lang="ru-RU" sz="1580">
                <a:solidFill>
                  <a:srgbClr val="2F343C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470025" y="1566863"/>
              <a:ext cx="282575" cy="574675"/>
            </a:xfrm>
            <a:custGeom>
              <a:avLst/>
              <a:gdLst>
                <a:gd name="T0" fmla="*/ 42 w 148"/>
                <a:gd name="T1" fmla="*/ 130 h 301"/>
                <a:gd name="T2" fmla="*/ 0 w 148"/>
                <a:gd name="T3" fmla="*/ 128 h 301"/>
                <a:gd name="T4" fmla="*/ 0 w 148"/>
                <a:gd name="T5" fmla="*/ 0 h 301"/>
                <a:gd name="T6" fmla="*/ 125 w 148"/>
                <a:gd name="T7" fmla="*/ 0 h 301"/>
                <a:gd name="T8" fmla="*/ 40 w 148"/>
                <a:gd name="T9" fmla="*/ 301 h 301"/>
                <a:gd name="T10" fmla="*/ 0 w 148"/>
                <a:gd name="T11" fmla="*/ 301 h 301"/>
                <a:gd name="T12" fmla="*/ 42 w 148"/>
                <a:gd name="T13" fmla="*/ 13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01">
                  <a:moveTo>
                    <a:pt x="42" y="130"/>
                  </a:moveTo>
                  <a:cubicBezTo>
                    <a:pt x="27" y="129"/>
                    <a:pt x="14" y="129"/>
                    <a:pt x="0" y="128"/>
                  </a:cubicBezTo>
                  <a:cubicBezTo>
                    <a:pt x="0" y="86"/>
                    <a:pt x="0" y="43"/>
                    <a:pt x="0" y="0"/>
                  </a:cubicBezTo>
                  <a:cubicBezTo>
                    <a:pt x="42" y="0"/>
                    <a:pt x="83" y="0"/>
                    <a:pt x="125" y="0"/>
                  </a:cubicBezTo>
                  <a:cubicBezTo>
                    <a:pt x="148" y="115"/>
                    <a:pt x="105" y="211"/>
                    <a:pt x="40" y="301"/>
                  </a:cubicBezTo>
                  <a:cubicBezTo>
                    <a:pt x="28" y="301"/>
                    <a:pt x="16" y="301"/>
                    <a:pt x="0" y="301"/>
                  </a:cubicBezTo>
                  <a:cubicBezTo>
                    <a:pt x="18" y="244"/>
                    <a:pt x="39" y="190"/>
                    <a:pt x="4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2319">
                <a:defRPr/>
              </a:pPr>
              <a:endParaRPr lang="ru-RU" sz="1580">
                <a:solidFill>
                  <a:srgbClr val="2F343C"/>
                </a:solidFill>
              </a:endParaRPr>
            </a:p>
          </p:txBody>
        </p:sp>
      </p:grp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5B1FF9F1-C52D-49C3-831E-9B88FEA08509}"/>
              </a:ext>
            </a:extLst>
          </p:cNvPr>
          <p:cNvSpPr txBox="1">
            <a:spLocks/>
          </p:cNvSpPr>
          <p:nvPr/>
        </p:nvSpPr>
        <p:spPr>
          <a:xfrm>
            <a:off x="1764155" y="1605119"/>
            <a:ext cx="4183833" cy="2559192"/>
          </a:xfrm>
          <a:prstGeom prst="rect">
            <a:avLst/>
          </a:prstGeom>
        </p:spPr>
        <p:txBody>
          <a:bodyPr lIns="0" tIns="0"/>
          <a:lstStyle>
            <a:lvl1pPr marL="179388" indent="-179388" algn="l" defTabSz="455104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1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00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90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800" i="1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 rtl="0" eaLnBrk="1" latinLnBrk="0" hangingPunct="1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</a:rPr>
              <a:t>Обратная связь </a:t>
            </a:r>
            <a:r>
              <a:rPr lang="ru-RU" sz="1800" dirty="0">
                <a:solidFill>
                  <a:schemeClr val="accent1"/>
                </a:solidFill>
              </a:rPr>
              <a:t>— это информация о действиях другого человека, которую вы ему сообщаете, чтобы повлиять на эти действия:</a:t>
            </a: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chemeClr val="accent1"/>
                </a:solidFill>
              </a:rPr>
              <a:t>скорректировать их,</a:t>
            </a:r>
          </a:p>
          <a:p>
            <a:pPr>
              <a:spcAft>
                <a:spcPts val="1600"/>
              </a:spcAft>
            </a:pPr>
            <a:r>
              <a:rPr lang="ru-RU" sz="1800" dirty="0">
                <a:solidFill>
                  <a:schemeClr val="accent1"/>
                </a:solidFill>
              </a:rPr>
              <a:t>закрепить для достижения лучшего результата.</a:t>
            </a:r>
          </a:p>
          <a:p>
            <a:pPr marL="0" indent="0">
              <a:spcAft>
                <a:spcPts val="1600"/>
              </a:spcAft>
              <a:buNone/>
            </a:pPr>
            <a:endParaRPr lang="ru-RU" sz="1800" dirty="0"/>
          </a:p>
          <a:p>
            <a:pPr marL="0" indent="0">
              <a:spcAft>
                <a:spcPts val="1600"/>
              </a:spcAft>
              <a:buNone/>
            </a:pPr>
            <a:endParaRPr lang="ru-RU" sz="1800" dirty="0"/>
          </a:p>
        </p:txBody>
      </p:sp>
      <p:sp>
        <p:nvSpPr>
          <p:cNvPr id="40" name="Content Placeholder 1"/>
          <p:cNvSpPr>
            <a:spLocks noGrp="1"/>
          </p:cNvSpPr>
          <p:nvPr>
            <p:ph sz="quarter" idx="16"/>
          </p:nvPr>
        </p:nvSpPr>
        <p:spPr>
          <a:xfrm>
            <a:off x="713330" y="4584467"/>
            <a:ext cx="5289149" cy="1731483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4"/>
                </a:solidFill>
              </a:rPr>
              <a:t>Обратная связь </a:t>
            </a:r>
            <a:r>
              <a:rPr lang="ru-RU" sz="1800" dirty="0" smtClean="0">
                <a:solidFill>
                  <a:schemeClr val="accent2"/>
                </a:solidFill>
              </a:rPr>
              <a:t>≠ вознаграждение </a:t>
            </a:r>
          </a:p>
          <a:p>
            <a:r>
              <a:rPr lang="ru-RU" sz="1800" dirty="0" smtClean="0">
                <a:solidFill>
                  <a:schemeClr val="accent4"/>
                </a:solidFill>
              </a:rPr>
              <a:t>Обратная связь </a:t>
            </a:r>
            <a:r>
              <a:rPr lang="ru-RU" sz="1800" dirty="0">
                <a:solidFill>
                  <a:schemeClr val="accent2"/>
                </a:solidFill>
              </a:rPr>
              <a:t>≠</a:t>
            </a:r>
            <a:r>
              <a:rPr lang="ru-RU" sz="1800" dirty="0" smtClean="0">
                <a:solidFill>
                  <a:schemeClr val="accent2"/>
                </a:solidFill>
              </a:rPr>
              <a:t> наказание / санкции</a:t>
            </a:r>
          </a:p>
          <a:p>
            <a:r>
              <a:rPr lang="ru-RU" sz="1800" dirty="0" smtClean="0">
                <a:solidFill>
                  <a:schemeClr val="accent4"/>
                </a:solidFill>
              </a:rPr>
              <a:t>Оперативную обратную связь важно </a:t>
            </a:r>
            <a:r>
              <a:rPr lang="ru-RU" sz="1800" dirty="0" smtClean="0">
                <a:solidFill>
                  <a:schemeClr val="accent2"/>
                </a:solidFill>
              </a:rPr>
              <a:t>не путать с оценкой работы за период </a:t>
            </a:r>
            <a:r>
              <a:rPr lang="ru-RU" sz="1800" dirty="0">
                <a:solidFill>
                  <a:schemeClr val="accent4"/>
                </a:solidFill>
              </a:rPr>
              <a:t>в целом</a:t>
            </a:r>
            <a:r>
              <a:rPr lang="ru-RU" sz="1800" dirty="0" smtClean="0">
                <a:solidFill>
                  <a:schemeClr val="accent4"/>
                </a:solidFill>
              </a:rPr>
              <a:t> </a:t>
            </a:r>
            <a:endParaRPr lang="ru-RU" sz="1800" dirty="0">
              <a:solidFill>
                <a:schemeClr val="accent4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5871" y="4472445"/>
            <a:ext cx="5663423" cy="1676061"/>
          </a:xfrm>
          <a:prstGeom prst="rect">
            <a:avLst/>
          </a:prstGeom>
          <a:noFill/>
          <a:ln>
            <a:solidFill>
              <a:srgbClr val="C80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9388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обратная связь?</a:t>
            </a:r>
            <a:endParaRPr lang="ru-RU" dirty="0">
              <a:solidFill>
                <a:schemeClr val="accent2"/>
              </a:solidFill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406400" y="1605119"/>
            <a:ext cx="898659" cy="897701"/>
            <a:chOff x="1011237" y="1274763"/>
            <a:chExt cx="1490663" cy="148907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11237" y="1274763"/>
              <a:ext cx="1490663" cy="1489074"/>
            </a:xfrm>
            <a:custGeom>
              <a:avLst/>
              <a:gdLst>
                <a:gd name="T0" fmla="*/ 0 w 780"/>
                <a:gd name="T1" fmla="*/ 780 h 780"/>
                <a:gd name="T2" fmla="*/ 169 w 780"/>
                <a:gd name="T3" fmla="*/ 621 h 780"/>
                <a:gd name="T4" fmla="*/ 208 w 780"/>
                <a:gd name="T5" fmla="*/ 606 h 780"/>
                <a:gd name="T6" fmla="*/ 704 w 780"/>
                <a:gd name="T7" fmla="*/ 606 h 780"/>
                <a:gd name="T8" fmla="*/ 780 w 780"/>
                <a:gd name="T9" fmla="*/ 529 h 780"/>
                <a:gd name="T10" fmla="*/ 780 w 780"/>
                <a:gd name="T11" fmla="*/ 77 h 780"/>
                <a:gd name="T12" fmla="*/ 703 w 780"/>
                <a:gd name="T13" fmla="*/ 1 h 780"/>
                <a:gd name="T14" fmla="*/ 78 w 780"/>
                <a:gd name="T15" fmla="*/ 1 h 780"/>
                <a:gd name="T16" fmla="*/ 0 w 780"/>
                <a:gd name="T17" fmla="*/ 78 h 780"/>
                <a:gd name="T18" fmla="*/ 0 w 780"/>
                <a:gd name="T19" fmla="*/ 614 h 780"/>
                <a:gd name="T20" fmla="*/ 0 w 780"/>
                <a:gd name="T21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780">
                  <a:moveTo>
                    <a:pt x="0" y="780"/>
                  </a:moveTo>
                  <a:cubicBezTo>
                    <a:pt x="60" y="724"/>
                    <a:pt x="115" y="673"/>
                    <a:pt x="169" y="621"/>
                  </a:cubicBezTo>
                  <a:cubicBezTo>
                    <a:pt x="180" y="610"/>
                    <a:pt x="192" y="606"/>
                    <a:pt x="208" y="606"/>
                  </a:cubicBezTo>
                  <a:cubicBezTo>
                    <a:pt x="373" y="607"/>
                    <a:pt x="538" y="606"/>
                    <a:pt x="704" y="606"/>
                  </a:cubicBezTo>
                  <a:cubicBezTo>
                    <a:pt x="757" y="606"/>
                    <a:pt x="780" y="583"/>
                    <a:pt x="780" y="529"/>
                  </a:cubicBezTo>
                  <a:cubicBezTo>
                    <a:pt x="780" y="379"/>
                    <a:pt x="780" y="228"/>
                    <a:pt x="780" y="77"/>
                  </a:cubicBezTo>
                  <a:cubicBezTo>
                    <a:pt x="780" y="24"/>
                    <a:pt x="756" y="1"/>
                    <a:pt x="703" y="1"/>
                  </a:cubicBezTo>
                  <a:cubicBezTo>
                    <a:pt x="495" y="0"/>
                    <a:pt x="286" y="1"/>
                    <a:pt x="78" y="1"/>
                  </a:cubicBezTo>
                  <a:cubicBezTo>
                    <a:pt x="23" y="1"/>
                    <a:pt x="0" y="24"/>
                    <a:pt x="0" y="78"/>
                  </a:cubicBezTo>
                  <a:cubicBezTo>
                    <a:pt x="0" y="257"/>
                    <a:pt x="0" y="435"/>
                    <a:pt x="0" y="614"/>
                  </a:cubicBezTo>
                  <a:cubicBezTo>
                    <a:pt x="0" y="667"/>
                    <a:pt x="0" y="721"/>
                    <a:pt x="0" y="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2319">
                <a:defRPr/>
              </a:pPr>
              <a:endParaRPr lang="ru-RU" sz="1580">
                <a:solidFill>
                  <a:srgbClr val="2F343C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82775" y="1566863"/>
              <a:ext cx="282575" cy="574675"/>
            </a:xfrm>
            <a:custGeom>
              <a:avLst/>
              <a:gdLst>
                <a:gd name="T0" fmla="*/ 41 w 148"/>
                <a:gd name="T1" fmla="*/ 301 h 301"/>
                <a:gd name="T2" fmla="*/ 1 w 148"/>
                <a:gd name="T3" fmla="*/ 301 h 301"/>
                <a:gd name="T4" fmla="*/ 42 w 148"/>
                <a:gd name="T5" fmla="*/ 130 h 301"/>
                <a:gd name="T6" fmla="*/ 0 w 148"/>
                <a:gd name="T7" fmla="*/ 128 h 301"/>
                <a:gd name="T8" fmla="*/ 0 w 148"/>
                <a:gd name="T9" fmla="*/ 0 h 301"/>
                <a:gd name="T10" fmla="*/ 125 w 148"/>
                <a:gd name="T11" fmla="*/ 0 h 301"/>
                <a:gd name="T12" fmla="*/ 41 w 148"/>
                <a:gd name="T1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01">
                  <a:moveTo>
                    <a:pt x="41" y="301"/>
                  </a:moveTo>
                  <a:cubicBezTo>
                    <a:pt x="29" y="301"/>
                    <a:pt x="16" y="301"/>
                    <a:pt x="1" y="301"/>
                  </a:cubicBezTo>
                  <a:cubicBezTo>
                    <a:pt x="18" y="244"/>
                    <a:pt x="40" y="190"/>
                    <a:pt x="42" y="130"/>
                  </a:cubicBezTo>
                  <a:cubicBezTo>
                    <a:pt x="27" y="129"/>
                    <a:pt x="14" y="129"/>
                    <a:pt x="0" y="128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43" y="0"/>
                    <a:pt x="85" y="0"/>
                    <a:pt x="125" y="0"/>
                  </a:cubicBezTo>
                  <a:cubicBezTo>
                    <a:pt x="148" y="116"/>
                    <a:pt x="105" y="211"/>
                    <a:pt x="41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2319">
                <a:defRPr/>
              </a:pPr>
              <a:endParaRPr lang="ru-RU" sz="1580">
                <a:solidFill>
                  <a:srgbClr val="2F343C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470025" y="1566863"/>
              <a:ext cx="282575" cy="574675"/>
            </a:xfrm>
            <a:custGeom>
              <a:avLst/>
              <a:gdLst>
                <a:gd name="T0" fmla="*/ 42 w 148"/>
                <a:gd name="T1" fmla="*/ 130 h 301"/>
                <a:gd name="T2" fmla="*/ 0 w 148"/>
                <a:gd name="T3" fmla="*/ 128 h 301"/>
                <a:gd name="T4" fmla="*/ 0 w 148"/>
                <a:gd name="T5" fmla="*/ 0 h 301"/>
                <a:gd name="T6" fmla="*/ 125 w 148"/>
                <a:gd name="T7" fmla="*/ 0 h 301"/>
                <a:gd name="T8" fmla="*/ 40 w 148"/>
                <a:gd name="T9" fmla="*/ 301 h 301"/>
                <a:gd name="T10" fmla="*/ 0 w 148"/>
                <a:gd name="T11" fmla="*/ 301 h 301"/>
                <a:gd name="T12" fmla="*/ 42 w 148"/>
                <a:gd name="T13" fmla="*/ 13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01">
                  <a:moveTo>
                    <a:pt x="42" y="130"/>
                  </a:moveTo>
                  <a:cubicBezTo>
                    <a:pt x="27" y="129"/>
                    <a:pt x="14" y="129"/>
                    <a:pt x="0" y="128"/>
                  </a:cubicBezTo>
                  <a:cubicBezTo>
                    <a:pt x="0" y="86"/>
                    <a:pt x="0" y="43"/>
                    <a:pt x="0" y="0"/>
                  </a:cubicBezTo>
                  <a:cubicBezTo>
                    <a:pt x="42" y="0"/>
                    <a:pt x="83" y="0"/>
                    <a:pt x="125" y="0"/>
                  </a:cubicBezTo>
                  <a:cubicBezTo>
                    <a:pt x="148" y="115"/>
                    <a:pt x="105" y="211"/>
                    <a:pt x="40" y="301"/>
                  </a:cubicBezTo>
                  <a:cubicBezTo>
                    <a:pt x="28" y="301"/>
                    <a:pt x="16" y="301"/>
                    <a:pt x="0" y="301"/>
                  </a:cubicBezTo>
                  <a:cubicBezTo>
                    <a:pt x="18" y="244"/>
                    <a:pt x="39" y="190"/>
                    <a:pt x="4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2319">
                <a:defRPr/>
              </a:pPr>
              <a:endParaRPr lang="ru-RU" sz="1580">
                <a:solidFill>
                  <a:srgbClr val="2F343C"/>
                </a:solidFill>
              </a:endParaRPr>
            </a:p>
          </p:txBody>
        </p:sp>
      </p:grp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5B1FF9F1-C52D-49C3-831E-9B88FEA08509}"/>
              </a:ext>
            </a:extLst>
          </p:cNvPr>
          <p:cNvSpPr txBox="1">
            <a:spLocks/>
          </p:cNvSpPr>
          <p:nvPr/>
        </p:nvSpPr>
        <p:spPr>
          <a:xfrm>
            <a:off x="1764155" y="1605119"/>
            <a:ext cx="4183833" cy="2559192"/>
          </a:xfrm>
          <a:prstGeom prst="rect">
            <a:avLst/>
          </a:prstGeom>
        </p:spPr>
        <p:txBody>
          <a:bodyPr lIns="0" tIns="0"/>
          <a:lstStyle>
            <a:lvl1pPr marL="179388" indent="-179388" algn="l" defTabSz="455104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1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00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90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800" i="1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 rtl="0" eaLnBrk="1" latinLnBrk="0" hangingPunct="1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</a:rPr>
              <a:t>Обратная связь </a:t>
            </a:r>
            <a:r>
              <a:rPr lang="ru-RU" sz="1800" dirty="0">
                <a:solidFill>
                  <a:schemeClr val="accent1"/>
                </a:solidFill>
              </a:rPr>
              <a:t>— это информация о действиях другого человека, которую вы ему сообщаете, чтобы повлиять на эти действия:</a:t>
            </a: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chemeClr val="accent1"/>
                </a:solidFill>
              </a:rPr>
              <a:t>скорректировать их,</a:t>
            </a:r>
          </a:p>
          <a:p>
            <a:pPr>
              <a:spcAft>
                <a:spcPts val="1600"/>
              </a:spcAft>
            </a:pPr>
            <a:r>
              <a:rPr lang="ru-RU" sz="1800" dirty="0">
                <a:solidFill>
                  <a:schemeClr val="accent1"/>
                </a:solidFill>
              </a:rPr>
              <a:t>закрепить для достижения лучшего результата.</a:t>
            </a:r>
          </a:p>
          <a:p>
            <a:pPr marL="0" indent="0">
              <a:spcAft>
                <a:spcPts val="1600"/>
              </a:spcAft>
              <a:buNone/>
            </a:pPr>
            <a:endParaRPr lang="ru-RU" sz="1800" dirty="0"/>
          </a:p>
          <a:p>
            <a:pPr marL="0" indent="0">
              <a:spcAft>
                <a:spcPts val="1600"/>
              </a:spcAft>
              <a:buNone/>
            </a:pPr>
            <a:endParaRPr lang="ru-RU" sz="1800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6995365" y="1588194"/>
            <a:ext cx="4402767" cy="4420530"/>
            <a:chOff x="5631854" y="1205000"/>
            <a:chExt cx="3302075" cy="3315397"/>
          </a:xfrm>
        </p:grpSpPr>
        <p:sp>
          <p:nvSpPr>
            <p:cNvPr id="65" name="Freeform 138">
              <a:extLst>
                <a:ext uri="{FF2B5EF4-FFF2-40B4-BE49-F238E27FC236}">
                  <a16:creationId xmlns:a16="http://schemas.microsoft.com/office/drawing/2014/main" id="{12D4615B-D288-4187-8058-56404395D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680" y="3611554"/>
              <a:ext cx="155301" cy="155302"/>
            </a:xfrm>
            <a:custGeom>
              <a:avLst/>
              <a:gdLst>
                <a:gd name="T0" fmla="*/ 268 w 536"/>
                <a:gd name="T1" fmla="*/ 502 h 537"/>
                <a:gd name="T2" fmla="*/ 268 w 536"/>
                <a:gd name="T3" fmla="*/ 502 h 537"/>
                <a:gd name="T4" fmla="*/ 268 w 536"/>
                <a:gd name="T5" fmla="*/ 502 h 537"/>
                <a:gd name="T6" fmla="*/ 268 w 536"/>
                <a:gd name="T7" fmla="*/ 502 h 537"/>
                <a:gd name="T8" fmla="*/ 34 w 536"/>
                <a:gd name="T9" fmla="*/ 267 h 537"/>
                <a:gd name="T10" fmla="*/ 268 w 536"/>
                <a:gd name="T11" fmla="*/ 33 h 537"/>
                <a:gd name="T12" fmla="*/ 502 w 536"/>
                <a:gd name="T13" fmla="*/ 267 h 537"/>
                <a:gd name="T14" fmla="*/ 268 w 536"/>
                <a:gd name="T15" fmla="*/ 502 h 537"/>
                <a:gd name="T16" fmla="*/ 268 w 536"/>
                <a:gd name="T17" fmla="*/ 0 h 537"/>
                <a:gd name="T18" fmla="*/ 268 w 536"/>
                <a:gd name="T19" fmla="*/ 0 h 537"/>
                <a:gd name="T20" fmla="*/ 268 w 536"/>
                <a:gd name="T21" fmla="*/ 0 h 537"/>
                <a:gd name="T22" fmla="*/ 268 w 536"/>
                <a:gd name="T23" fmla="*/ 0 h 537"/>
                <a:gd name="T24" fmla="*/ 0 w 536"/>
                <a:gd name="T25" fmla="*/ 267 h 537"/>
                <a:gd name="T26" fmla="*/ 268 w 536"/>
                <a:gd name="T27" fmla="*/ 536 h 537"/>
                <a:gd name="T28" fmla="*/ 535 w 536"/>
                <a:gd name="T29" fmla="*/ 267 h 537"/>
                <a:gd name="T30" fmla="*/ 268 w 536"/>
                <a:gd name="T31" fmla="*/ 0 h 537"/>
                <a:gd name="T32" fmla="*/ 358 w 536"/>
                <a:gd name="T33" fmla="*/ 205 h 537"/>
                <a:gd name="T34" fmla="*/ 358 w 536"/>
                <a:gd name="T35" fmla="*/ 205 h 537"/>
                <a:gd name="T36" fmla="*/ 358 w 536"/>
                <a:gd name="T37" fmla="*/ 205 h 537"/>
                <a:gd name="T38" fmla="*/ 251 w 536"/>
                <a:gd name="T39" fmla="*/ 312 h 537"/>
                <a:gd name="T40" fmla="*/ 195 w 536"/>
                <a:gd name="T41" fmla="*/ 255 h 537"/>
                <a:gd name="T42" fmla="*/ 195 w 536"/>
                <a:gd name="T43" fmla="*/ 255 h 537"/>
                <a:gd name="T44" fmla="*/ 172 w 536"/>
                <a:gd name="T45" fmla="*/ 255 h 537"/>
                <a:gd name="T46" fmla="*/ 172 w 536"/>
                <a:gd name="T47" fmla="*/ 278 h 537"/>
                <a:gd name="T48" fmla="*/ 172 w 536"/>
                <a:gd name="T49" fmla="*/ 278 h 537"/>
                <a:gd name="T50" fmla="*/ 236 w 536"/>
                <a:gd name="T51" fmla="*/ 342 h 537"/>
                <a:gd name="T52" fmla="*/ 236 w 536"/>
                <a:gd name="T53" fmla="*/ 342 h 537"/>
                <a:gd name="T54" fmla="*/ 239 w 536"/>
                <a:gd name="T55" fmla="*/ 346 h 537"/>
                <a:gd name="T56" fmla="*/ 251 w 536"/>
                <a:gd name="T57" fmla="*/ 351 h 537"/>
                <a:gd name="T58" fmla="*/ 263 w 536"/>
                <a:gd name="T59" fmla="*/ 346 h 537"/>
                <a:gd name="T60" fmla="*/ 266 w 536"/>
                <a:gd name="T61" fmla="*/ 342 h 537"/>
                <a:gd name="T62" fmla="*/ 266 w 536"/>
                <a:gd name="T63" fmla="*/ 342 h 537"/>
                <a:gd name="T64" fmla="*/ 380 w 536"/>
                <a:gd name="T65" fmla="*/ 228 h 537"/>
                <a:gd name="T66" fmla="*/ 380 w 536"/>
                <a:gd name="T67" fmla="*/ 228 h 537"/>
                <a:gd name="T68" fmla="*/ 380 w 536"/>
                <a:gd name="T69" fmla="*/ 205 h 537"/>
                <a:gd name="T70" fmla="*/ 358 w 536"/>
                <a:gd name="T71" fmla="*/ 20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6" h="537">
                  <a:moveTo>
                    <a:pt x="268" y="502"/>
                  </a:moveTo>
                  <a:lnTo>
                    <a:pt x="268" y="502"/>
                  </a:lnTo>
                  <a:lnTo>
                    <a:pt x="268" y="502"/>
                  </a:lnTo>
                  <a:lnTo>
                    <a:pt x="268" y="502"/>
                  </a:lnTo>
                  <a:cubicBezTo>
                    <a:pt x="138" y="502"/>
                    <a:pt x="34" y="397"/>
                    <a:pt x="34" y="267"/>
                  </a:cubicBezTo>
                  <a:cubicBezTo>
                    <a:pt x="34" y="138"/>
                    <a:pt x="138" y="33"/>
                    <a:pt x="268" y="33"/>
                  </a:cubicBezTo>
                  <a:cubicBezTo>
                    <a:pt x="397" y="33"/>
                    <a:pt x="502" y="138"/>
                    <a:pt x="502" y="267"/>
                  </a:cubicBezTo>
                  <a:cubicBezTo>
                    <a:pt x="502" y="397"/>
                    <a:pt x="397" y="502"/>
                    <a:pt x="268" y="502"/>
                  </a:cubicBezTo>
                  <a:close/>
                  <a:moveTo>
                    <a:pt x="268" y="0"/>
                  </a:moveTo>
                  <a:lnTo>
                    <a:pt x="268" y="0"/>
                  </a:lnTo>
                  <a:lnTo>
                    <a:pt x="268" y="0"/>
                  </a:lnTo>
                  <a:lnTo>
                    <a:pt x="268" y="0"/>
                  </a:lnTo>
                  <a:cubicBezTo>
                    <a:pt x="120" y="0"/>
                    <a:pt x="0" y="119"/>
                    <a:pt x="0" y="267"/>
                  </a:cubicBezTo>
                  <a:cubicBezTo>
                    <a:pt x="0" y="415"/>
                    <a:pt x="120" y="536"/>
                    <a:pt x="268" y="536"/>
                  </a:cubicBezTo>
                  <a:cubicBezTo>
                    <a:pt x="416" y="536"/>
                    <a:pt x="535" y="415"/>
                    <a:pt x="535" y="267"/>
                  </a:cubicBezTo>
                  <a:cubicBezTo>
                    <a:pt x="535" y="119"/>
                    <a:pt x="416" y="0"/>
                    <a:pt x="268" y="0"/>
                  </a:cubicBezTo>
                  <a:close/>
                  <a:moveTo>
                    <a:pt x="358" y="205"/>
                  </a:moveTo>
                  <a:lnTo>
                    <a:pt x="358" y="205"/>
                  </a:lnTo>
                  <a:lnTo>
                    <a:pt x="358" y="205"/>
                  </a:lnTo>
                  <a:lnTo>
                    <a:pt x="251" y="312"/>
                  </a:lnTo>
                  <a:lnTo>
                    <a:pt x="195" y="255"/>
                  </a:lnTo>
                  <a:lnTo>
                    <a:pt x="195" y="255"/>
                  </a:lnTo>
                  <a:cubicBezTo>
                    <a:pt x="188" y="250"/>
                    <a:pt x="179" y="250"/>
                    <a:pt x="172" y="255"/>
                  </a:cubicBezTo>
                  <a:cubicBezTo>
                    <a:pt x="166" y="262"/>
                    <a:pt x="166" y="272"/>
                    <a:pt x="172" y="278"/>
                  </a:cubicBezTo>
                  <a:lnTo>
                    <a:pt x="172" y="278"/>
                  </a:lnTo>
                  <a:lnTo>
                    <a:pt x="236" y="342"/>
                  </a:lnTo>
                  <a:lnTo>
                    <a:pt x="236" y="342"/>
                  </a:lnTo>
                  <a:cubicBezTo>
                    <a:pt x="237" y="343"/>
                    <a:pt x="238" y="346"/>
                    <a:pt x="239" y="346"/>
                  </a:cubicBezTo>
                  <a:cubicBezTo>
                    <a:pt x="242" y="350"/>
                    <a:pt x="247" y="351"/>
                    <a:pt x="251" y="351"/>
                  </a:cubicBezTo>
                  <a:cubicBezTo>
                    <a:pt x="255" y="351"/>
                    <a:pt x="259" y="350"/>
                    <a:pt x="263" y="346"/>
                  </a:cubicBezTo>
                  <a:cubicBezTo>
                    <a:pt x="264" y="346"/>
                    <a:pt x="265" y="343"/>
                    <a:pt x="266" y="342"/>
                  </a:cubicBezTo>
                  <a:lnTo>
                    <a:pt x="266" y="342"/>
                  </a:lnTo>
                  <a:lnTo>
                    <a:pt x="380" y="228"/>
                  </a:lnTo>
                  <a:lnTo>
                    <a:pt x="380" y="228"/>
                  </a:lnTo>
                  <a:cubicBezTo>
                    <a:pt x="386" y="222"/>
                    <a:pt x="386" y="212"/>
                    <a:pt x="380" y="205"/>
                  </a:cubicBezTo>
                  <a:cubicBezTo>
                    <a:pt x="374" y="199"/>
                    <a:pt x="363" y="199"/>
                    <a:pt x="358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85"/>
            </a:p>
          </p:txBody>
        </p:sp>
        <p:grpSp>
          <p:nvGrpSpPr>
            <p:cNvPr id="66" name="Группа 65"/>
            <p:cNvGrpSpPr/>
            <p:nvPr/>
          </p:nvGrpSpPr>
          <p:grpSpPr>
            <a:xfrm flipH="1">
              <a:off x="6194092" y="1970358"/>
              <a:ext cx="2019778" cy="1969087"/>
              <a:chOff x="4082140" y="1944697"/>
              <a:chExt cx="3984154" cy="3984154"/>
            </a:xfrm>
          </p:grpSpPr>
          <p:sp>
            <p:nvSpPr>
              <p:cNvPr id="76" name="Freeform 5"/>
              <p:cNvSpPr>
                <a:spLocks/>
              </p:cNvSpPr>
              <p:nvPr/>
            </p:nvSpPr>
            <p:spPr bwMode="auto">
              <a:xfrm>
                <a:off x="5063730" y="2148405"/>
                <a:ext cx="1164454" cy="809148"/>
              </a:xfrm>
              <a:custGeom>
                <a:avLst/>
                <a:gdLst>
                  <a:gd name="T0" fmla="*/ 0 w 519"/>
                  <a:gd name="T1" fmla="*/ 361 h 361"/>
                  <a:gd name="T2" fmla="*/ 519 w 519"/>
                  <a:gd name="T3" fmla="*/ 361 h 361"/>
                  <a:gd name="T4" fmla="*/ 519 w 519"/>
                  <a:gd name="T5" fmla="*/ 0 h 361"/>
                  <a:gd name="T6" fmla="*/ 137 w 519"/>
                  <a:gd name="T7" fmla="*/ 0 h 361"/>
                  <a:gd name="T8" fmla="*/ 0 w 519"/>
                  <a:gd name="T9" fmla="*/ 137 h 361"/>
                  <a:gd name="T10" fmla="*/ 0 w 519"/>
                  <a:gd name="T11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9" h="361">
                    <a:moveTo>
                      <a:pt x="0" y="361"/>
                    </a:moveTo>
                    <a:cubicBezTo>
                      <a:pt x="519" y="361"/>
                      <a:pt x="519" y="361"/>
                      <a:pt x="519" y="361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1"/>
                      <a:pt x="0" y="137"/>
                    </a:cubicBezTo>
                    <a:lnTo>
                      <a:pt x="0" y="36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77" name="Freeform 6"/>
              <p:cNvSpPr>
                <a:spLocks/>
              </p:cNvSpPr>
              <p:nvPr/>
            </p:nvSpPr>
            <p:spPr bwMode="auto">
              <a:xfrm>
                <a:off x="7053437" y="2924392"/>
                <a:ext cx="809148" cy="1163506"/>
              </a:xfrm>
              <a:custGeom>
                <a:avLst/>
                <a:gdLst>
                  <a:gd name="T0" fmla="*/ 0 w 361"/>
                  <a:gd name="T1" fmla="*/ 0 h 519"/>
                  <a:gd name="T2" fmla="*/ 0 w 361"/>
                  <a:gd name="T3" fmla="*/ 519 h 519"/>
                  <a:gd name="T4" fmla="*/ 361 w 361"/>
                  <a:gd name="T5" fmla="*/ 519 h 519"/>
                  <a:gd name="T6" fmla="*/ 361 w 361"/>
                  <a:gd name="T7" fmla="*/ 137 h 519"/>
                  <a:gd name="T8" fmla="*/ 224 w 361"/>
                  <a:gd name="T9" fmla="*/ 0 h 519"/>
                  <a:gd name="T10" fmla="*/ 0 w 361"/>
                  <a:gd name="T11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519">
                    <a:moveTo>
                      <a:pt x="0" y="0"/>
                    </a:moveTo>
                    <a:cubicBezTo>
                      <a:pt x="0" y="519"/>
                      <a:pt x="0" y="519"/>
                      <a:pt x="0" y="519"/>
                    </a:cubicBezTo>
                    <a:cubicBezTo>
                      <a:pt x="361" y="519"/>
                      <a:pt x="361" y="519"/>
                      <a:pt x="361" y="519"/>
                    </a:cubicBezTo>
                    <a:cubicBezTo>
                      <a:pt x="361" y="137"/>
                      <a:pt x="361" y="137"/>
                      <a:pt x="361" y="137"/>
                    </a:cubicBezTo>
                    <a:cubicBezTo>
                      <a:pt x="361" y="62"/>
                      <a:pt x="300" y="0"/>
                      <a:pt x="22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78" name="Freeform 7"/>
              <p:cNvSpPr>
                <a:spLocks/>
              </p:cNvSpPr>
              <p:nvPr/>
            </p:nvSpPr>
            <p:spPr bwMode="auto">
              <a:xfrm>
                <a:off x="5923093" y="4913152"/>
                <a:ext cx="1163506" cy="809148"/>
              </a:xfrm>
              <a:custGeom>
                <a:avLst/>
                <a:gdLst>
                  <a:gd name="T0" fmla="*/ 519 w 519"/>
                  <a:gd name="T1" fmla="*/ 0 h 361"/>
                  <a:gd name="T2" fmla="*/ 0 w 519"/>
                  <a:gd name="T3" fmla="*/ 0 h 361"/>
                  <a:gd name="T4" fmla="*/ 0 w 519"/>
                  <a:gd name="T5" fmla="*/ 361 h 361"/>
                  <a:gd name="T6" fmla="*/ 382 w 519"/>
                  <a:gd name="T7" fmla="*/ 361 h 361"/>
                  <a:gd name="T8" fmla="*/ 519 w 519"/>
                  <a:gd name="T9" fmla="*/ 224 h 361"/>
                  <a:gd name="T10" fmla="*/ 519 w 519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9" h="361">
                    <a:moveTo>
                      <a:pt x="5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382" y="361"/>
                      <a:pt x="382" y="361"/>
                      <a:pt x="382" y="361"/>
                    </a:cubicBezTo>
                    <a:cubicBezTo>
                      <a:pt x="457" y="361"/>
                      <a:pt x="519" y="300"/>
                      <a:pt x="519" y="224"/>
                    </a:cubicBez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79" name="Freeform 8"/>
              <p:cNvSpPr>
                <a:spLocks/>
              </p:cNvSpPr>
              <p:nvPr/>
            </p:nvSpPr>
            <p:spPr bwMode="auto">
              <a:xfrm>
                <a:off x="4288691" y="3782808"/>
                <a:ext cx="809148" cy="1163506"/>
              </a:xfrm>
              <a:custGeom>
                <a:avLst/>
                <a:gdLst>
                  <a:gd name="T0" fmla="*/ 361 w 361"/>
                  <a:gd name="T1" fmla="*/ 519 h 519"/>
                  <a:gd name="T2" fmla="*/ 361 w 361"/>
                  <a:gd name="T3" fmla="*/ 0 h 519"/>
                  <a:gd name="T4" fmla="*/ 0 w 361"/>
                  <a:gd name="T5" fmla="*/ 0 h 519"/>
                  <a:gd name="T6" fmla="*/ 0 w 361"/>
                  <a:gd name="T7" fmla="*/ 382 h 519"/>
                  <a:gd name="T8" fmla="*/ 137 w 361"/>
                  <a:gd name="T9" fmla="*/ 519 h 519"/>
                  <a:gd name="T10" fmla="*/ 361 w 361"/>
                  <a:gd name="T11" fmla="*/ 51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519">
                    <a:moveTo>
                      <a:pt x="361" y="519"/>
                    </a:moveTo>
                    <a:cubicBezTo>
                      <a:pt x="361" y="0"/>
                      <a:pt x="361" y="0"/>
                      <a:pt x="36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0" y="458"/>
                      <a:pt x="61" y="519"/>
                      <a:pt x="137" y="519"/>
                    </a:cubicBezTo>
                    <a:lnTo>
                      <a:pt x="361" y="51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80" name="Freeform 13"/>
              <p:cNvSpPr>
                <a:spLocks/>
              </p:cNvSpPr>
              <p:nvPr/>
            </p:nvSpPr>
            <p:spPr bwMode="auto">
              <a:xfrm>
                <a:off x="7053437" y="2933031"/>
                <a:ext cx="809148" cy="331618"/>
              </a:xfrm>
              <a:custGeom>
                <a:avLst/>
                <a:gdLst>
                  <a:gd name="T0" fmla="*/ 224 w 361"/>
                  <a:gd name="T1" fmla="*/ 0 h 148"/>
                  <a:gd name="T2" fmla="*/ 0 w 361"/>
                  <a:gd name="T3" fmla="*/ 0 h 148"/>
                  <a:gd name="T4" fmla="*/ 0 w 361"/>
                  <a:gd name="T5" fmla="*/ 27 h 148"/>
                  <a:gd name="T6" fmla="*/ 123 w 361"/>
                  <a:gd name="T7" fmla="*/ 27 h 148"/>
                  <a:gd name="T8" fmla="*/ 361 w 361"/>
                  <a:gd name="T9" fmla="*/ 148 h 148"/>
                  <a:gd name="T10" fmla="*/ 361 w 361"/>
                  <a:gd name="T11" fmla="*/ 140 h 148"/>
                  <a:gd name="T12" fmla="*/ 360 w 361"/>
                  <a:gd name="T13" fmla="*/ 123 h 148"/>
                  <a:gd name="T14" fmla="*/ 224 w 361"/>
                  <a:gd name="T1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" h="148">
                    <a:moveTo>
                      <a:pt x="2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287" y="23"/>
                      <a:pt x="346" y="99"/>
                      <a:pt x="361" y="148"/>
                    </a:cubicBezTo>
                    <a:cubicBezTo>
                      <a:pt x="361" y="140"/>
                      <a:pt x="361" y="140"/>
                      <a:pt x="361" y="140"/>
                    </a:cubicBezTo>
                    <a:cubicBezTo>
                      <a:pt x="361" y="134"/>
                      <a:pt x="361" y="129"/>
                      <a:pt x="360" y="123"/>
                    </a:cubicBezTo>
                    <a:cubicBezTo>
                      <a:pt x="353" y="54"/>
                      <a:pt x="295" y="0"/>
                      <a:pt x="22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6746342" y="4913152"/>
                <a:ext cx="331618" cy="809148"/>
              </a:xfrm>
              <a:custGeom>
                <a:avLst/>
                <a:gdLst>
                  <a:gd name="T0" fmla="*/ 148 w 148"/>
                  <a:gd name="T1" fmla="*/ 224 h 361"/>
                  <a:gd name="T2" fmla="*/ 148 w 148"/>
                  <a:gd name="T3" fmla="*/ 0 h 361"/>
                  <a:gd name="T4" fmla="*/ 121 w 148"/>
                  <a:gd name="T5" fmla="*/ 0 h 361"/>
                  <a:gd name="T6" fmla="*/ 121 w 148"/>
                  <a:gd name="T7" fmla="*/ 123 h 361"/>
                  <a:gd name="T8" fmla="*/ 0 w 148"/>
                  <a:gd name="T9" fmla="*/ 361 h 361"/>
                  <a:gd name="T10" fmla="*/ 8 w 148"/>
                  <a:gd name="T11" fmla="*/ 361 h 361"/>
                  <a:gd name="T12" fmla="*/ 25 w 148"/>
                  <a:gd name="T13" fmla="*/ 361 h 361"/>
                  <a:gd name="T14" fmla="*/ 148 w 148"/>
                  <a:gd name="T15" fmla="*/ 224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361">
                    <a:moveTo>
                      <a:pt x="148" y="224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123"/>
                      <a:pt x="121" y="123"/>
                      <a:pt x="121" y="123"/>
                    </a:cubicBezTo>
                    <a:cubicBezTo>
                      <a:pt x="125" y="287"/>
                      <a:pt x="49" y="346"/>
                      <a:pt x="0" y="361"/>
                    </a:cubicBezTo>
                    <a:cubicBezTo>
                      <a:pt x="8" y="361"/>
                      <a:pt x="8" y="361"/>
                      <a:pt x="8" y="361"/>
                    </a:cubicBezTo>
                    <a:cubicBezTo>
                      <a:pt x="14" y="361"/>
                      <a:pt x="19" y="361"/>
                      <a:pt x="25" y="361"/>
                    </a:cubicBezTo>
                    <a:cubicBezTo>
                      <a:pt x="94" y="353"/>
                      <a:pt x="148" y="295"/>
                      <a:pt x="148" y="22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5072370" y="2148405"/>
                <a:ext cx="329722" cy="809148"/>
              </a:xfrm>
              <a:custGeom>
                <a:avLst/>
                <a:gdLst>
                  <a:gd name="T0" fmla="*/ 0 w 147"/>
                  <a:gd name="T1" fmla="*/ 137 h 361"/>
                  <a:gd name="T2" fmla="*/ 0 w 147"/>
                  <a:gd name="T3" fmla="*/ 361 h 361"/>
                  <a:gd name="T4" fmla="*/ 27 w 147"/>
                  <a:gd name="T5" fmla="*/ 361 h 361"/>
                  <a:gd name="T6" fmla="*/ 27 w 147"/>
                  <a:gd name="T7" fmla="*/ 238 h 361"/>
                  <a:gd name="T8" fmla="*/ 147 w 147"/>
                  <a:gd name="T9" fmla="*/ 0 h 361"/>
                  <a:gd name="T10" fmla="*/ 139 w 147"/>
                  <a:gd name="T11" fmla="*/ 0 h 361"/>
                  <a:gd name="T12" fmla="*/ 123 w 147"/>
                  <a:gd name="T13" fmla="*/ 1 h 361"/>
                  <a:gd name="T14" fmla="*/ 0 w 147"/>
                  <a:gd name="T15" fmla="*/ 137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361">
                    <a:moveTo>
                      <a:pt x="0" y="137"/>
                    </a:moveTo>
                    <a:cubicBezTo>
                      <a:pt x="0" y="361"/>
                      <a:pt x="0" y="361"/>
                      <a:pt x="0" y="361"/>
                    </a:cubicBezTo>
                    <a:cubicBezTo>
                      <a:pt x="27" y="361"/>
                      <a:pt x="27" y="361"/>
                      <a:pt x="27" y="361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2" y="74"/>
                      <a:pt x="98" y="15"/>
                      <a:pt x="147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4" y="0"/>
                      <a:pt x="128" y="0"/>
                      <a:pt x="123" y="1"/>
                    </a:cubicBezTo>
                    <a:cubicBezTo>
                      <a:pt x="54" y="8"/>
                      <a:pt x="0" y="66"/>
                      <a:pt x="0" y="13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83" name="Freeform 16"/>
              <p:cNvSpPr>
                <a:spLocks/>
              </p:cNvSpPr>
              <p:nvPr/>
            </p:nvSpPr>
            <p:spPr bwMode="auto">
              <a:xfrm>
                <a:off x="4288691" y="4606055"/>
                <a:ext cx="809148" cy="331618"/>
              </a:xfrm>
              <a:custGeom>
                <a:avLst/>
                <a:gdLst>
                  <a:gd name="T0" fmla="*/ 137 w 361"/>
                  <a:gd name="T1" fmla="*/ 148 h 148"/>
                  <a:gd name="T2" fmla="*/ 361 w 361"/>
                  <a:gd name="T3" fmla="*/ 148 h 148"/>
                  <a:gd name="T4" fmla="*/ 361 w 361"/>
                  <a:gd name="T5" fmla="*/ 121 h 148"/>
                  <a:gd name="T6" fmla="*/ 238 w 361"/>
                  <a:gd name="T7" fmla="*/ 121 h 148"/>
                  <a:gd name="T8" fmla="*/ 0 w 361"/>
                  <a:gd name="T9" fmla="*/ 0 h 148"/>
                  <a:gd name="T10" fmla="*/ 0 w 361"/>
                  <a:gd name="T11" fmla="*/ 9 h 148"/>
                  <a:gd name="T12" fmla="*/ 0 w 361"/>
                  <a:gd name="T13" fmla="*/ 25 h 148"/>
                  <a:gd name="T14" fmla="*/ 137 w 361"/>
                  <a:gd name="T1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" h="148">
                    <a:moveTo>
                      <a:pt x="137" y="148"/>
                    </a:moveTo>
                    <a:cubicBezTo>
                      <a:pt x="361" y="148"/>
                      <a:pt x="361" y="148"/>
                      <a:pt x="361" y="148"/>
                    </a:cubicBezTo>
                    <a:cubicBezTo>
                      <a:pt x="361" y="121"/>
                      <a:pt x="361" y="121"/>
                      <a:pt x="361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74" y="126"/>
                      <a:pt x="15" y="5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0" y="20"/>
                      <a:pt x="0" y="25"/>
                    </a:cubicBezTo>
                    <a:cubicBezTo>
                      <a:pt x="7" y="94"/>
                      <a:pt x="66" y="148"/>
                      <a:pt x="137" y="1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84" name="Freeform 17"/>
              <p:cNvSpPr>
                <a:spLocks/>
              </p:cNvSpPr>
              <p:nvPr/>
            </p:nvSpPr>
            <p:spPr bwMode="auto">
              <a:xfrm>
                <a:off x="5705590" y="2148405"/>
                <a:ext cx="518272" cy="809148"/>
              </a:xfrm>
              <a:custGeom>
                <a:avLst/>
                <a:gdLst>
                  <a:gd name="T0" fmla="*/ 450 w 547"/>
                  <a:gd name="T1" fmla="*/ 854 h 854"/>
                  <a:gd name="T2" fmla="*/ 547 w 547"/>
                  <a:gd name="T3" fmla="*/ 854 h 854"/>
                  <a:gd name="T4" fmla="*/ 547 w 547"/>
                  <a:gd name="T5" fmla="*/ 0 h 854"/>
                  <a:gd name="T6" fmla="*/ 450 w 547"/>
                  <a:gd name="T7" fmla="*/ 0 h 854"/>
                  <a:gd name="T8" fmla="*/ 0 w 547"/>
                  <a:gd name="T9" fmla="*/ 428 h 854"/>
                  <a:gd name="T10" fmla="*/ 450 w 547"/>
                  <a:gd name="T11" fmla="*/ 854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854">
                    <a:moveTo>
                      <a:pt x="450" y="854"/>
                    </a:moveTo>
                    <a:lnTo>
                      <a:pt x="547" y="854"/>
                    </a:lnTo>
                    <a:lnTo>
                      <a:pt x="547" y="0"/>
                    </a:lnTo>
                    <a:lnTo>
                      <a:pt x="450" y="0"/>
                    </a:lnTo>
                    <a:lnTo>
                      <a:pt x="0" y="428"/>
                    </a:lnTo>
                    <a:lnTo>
                      <a:pt x="450" y="85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85" name="Freeform 18"/>
              <p:cNvSpPr>
                <a:spLocks/>
              </p:cNvSpPr>
              <p:nvPr/>
            </p:nvSpPr>
            <p:spPr bwMode="auto">
              <a:xfrm>
                <a:off x="7053437" y="3565304"/>
                <a:ext cx="809148" cy="518272"/>
              </a:xfrm>
              <a:custGeom>
                <a:avLst/>
                <a:gdLst>
                  <a:gd name="T0" fmla="*/ 854 w 854"/>
                  <a:gd name="T1" fmla="*/ 450 h 547"/>
                  <a:gd name="T2" fmla="*/ 426 w 854"/>
                  <a:gd name="T3" fmla="*/ 0 h 547"/>
                  <a:gd name="T4" fmla="*/ 0 w 854"/>
                  <a:gd name="T5" fmla="*/ 450 h 547"/>
                  <a:gd name="T6" fmla="*/ 0 w 854"/>
                  <a:gd name="T7" fmla="*/ 547 h 547"/>
                  <a:gd name="T8" fmla="*/ 854 w 854"/>
                  <a:gd name="T9" fmla="*/ 547 h 547"/>
                  <a:gd name="T10" fmla="*/ 854 w 854"/>
                  <a:gd name="T11" fmla="*/ 45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4" h="547">
                    <a:moveTo>
                      <a:pt x="854" y="450"/>
                    </a:moveTo>
                    <a:lnTo>
                      <a:pt x="426" y="0"/>
                    </a:lnTo>
                    <a:lnTo>
                      <a:pt x="0" y="450"/>
                    </a:lnTo>
                    <a:lnTo>
                      <a:pt x="0" y="547"/>
                    </a:lnTo>
                    <a:lnTo>
                      <a:pt x="854" y="547"/>
                    </a:lnTo>
                    <a:lnTo>
                      <a:pt x="854" y="45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86" name="Freeform 19"/>
              <p:cNvSpPr>
                <a:spLocks/>
              </p:cNvSpPr>
              <p:nvPr/>
            </p:nvSpPr>
            <p:spPr bwMode="auto">
              <a:xfrm>
                <a:off x="5927414" y="4913152"/>
                <a:ext cx="518272" cy="809148"/>
              </a:xfrm>
              <a:custGeom>
                <a:avLst/>
                <a:gdLst>
                  <a:gd name="T0" fmla="*/ 0 w 547"/>
                  <a:gd name="T1" fmla="*/ 854 h 854"/>
                  <a:gd name="T2" fmla="*/ 97 w 547"/>
                  <a:gd name="T3" fmla="*/ 854 h 854"/>
                  <a:gd name="T4" fmla="*/ 547 w 547"/>
                  <a:gd name="T5" fmla="*/ 428 h 854"/>
                  <a:gd name="T6" fmla="*/ 97 w 547"/>
                  <a:gd name="T7" fmla="*/ 0 h 854"/>
                  <a:gd name="T8" fmla="*/ 0 w 547"/>
                  <a:gd name="T9" fmla="*/ 0 h 854"/>
                  <a:gd name="T10" fmla="*/ 0 w 547"/>
                  <a:gd name="T11" fmla="*/ 854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854">
                    <a:moveTo>
                      <a:pt x="0" y="854"/>
                    </a:moveTo>
                    <a:lnTo>
                      <a:pt x="97" y="854"/>
                    </a:lnTo>
                    <a:lnTo>
                      <a:pt x="547" y="428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85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>
                <a:off x="4288691" y="3787129"/>
                <a:ext cx="809148" cy="518272"/>
              </a:xfrm>
              <a:custGeom>
                <a:avLst/>
                <a:gdLst>
                  <a:gd name="T0" fmla="*/ 0 w 854"/>
                  <a:gd name="T1" fmla="*/ 97 h 547"/>
                  <a:gd name="T2" fmla="*/ 426 w 854"/>
                  <a:gd name="T3" fmla="*/ 547 h 547"/>
                  <a:gd name="T4" fmla="*/ 854 w 854"/>
                  <a:gd name="T5" fmla="*/ 97 h 547"/>
                  <a:gd name="T6" fmla="*/ 854 w 854"/>
                  <a:gd name="T7" fmla="*/ 0 h 547"/>
                  <a:gd name="T8" fmla="*/ 0 w 854"/>
                  <a:gd name="T9" fmla="*/ 0 h 547"/>
                  <a:gd name="T10" fmla="*/ 0 w 854"/>
                  <a:gd name="T11" fmla="*/ 9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4" h="547">
                    <a:moveTo>
                      <a:pt x="0" y="97"/>
                    </a:moveTo>
                    <a:lnTo>
                      <a:pt x="426" y="547"/>
                    </a:lnTo>
                    <a:lnTo>
                      <a:pt x="854" y="97"/>
                    </a:lnTo>
                    <a:lnTo>
                      <a:pt x="854" y="0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88" name="Freeform 9"/>
              <p:cNvSpPr>
                <a:spLocks/>
              </p:cNvSpPr>
              <p:nvPr/>
            </p:nvSpPr>
            <p:spPr bwMode="auto">
              <a:xfrm>
                <a:off x="5745915" y="1944697"/>
                <a:ext cx="2116671" cy="1284783"/>
              </a:xfrm>
              <a:custGeom>
                <a:avLst/>
                <a:gdLst>
                  <a:gd name="T0" fmla="*/ 896 w 944"/>
                  <a:gd name="T1" fmla="*/ 438 h 573"/>
                  <a:gd name="T2" fmla="*/ 644 w 944"/>
                  <a:gd name="T3" fmla="*/ 155 h 573"/>
                  <a:gd name="T4" fmla="*/ 502 w 944"/>
                  <a:gd name="T5" fmla="*/ 91 h 573"/>
                  <a:gd name="T6" fmla="*/ 286 w 944"/>
                  <a:gd name="T7" fmla="*/ 91 h 573"/>
                  <a:gd name="T8" fmla="*/ 286 w 944"/>
                  <a:gd name="T9" fmla="*/ 0 h 573"/>
                  <a:gd name="T10" fmla="*/ 0 w 944"/>
                  <a:gd name="T11" fmla="*/ 272 h 573"/>
                  <a:gd name="T12" fmla="*/ 286 w 944"/>
                  <a:gd name="T13" fmla="*/ 544 h 573"/>
                  <a:gd name="T14" fmla="*/ 286 w 944"/>
                  <a:gd name="T15" fmla="*/ 452 h 573"/>
                  <a:gd name="T16" fmla="*/ 706 w 944"/>
                  <a:gd name="T17" fmla="*/ 452 h 573"/>
                  <a:gd name="T18" fmla="*/ 944 w 944"/>
                  <a:gd name="T19" fmla="*/ 573 h 573"/>
                  <a:gd name="T20" fmla="*/ 944 w 944"/>
                  <a:gd name="T21" fmla="*/ 565 h 573"/>
                  <a:gd name="T22" fmla="*/ 896 w 944"/>
                  <a:gd name="T23" fmla="*/ 438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4" h="573">
                    <a:moveTo>
                      <a:pt x="896" y="438"/>
                    </a:moveTo>
                    <a:cubicBezTo>
                      <a:pt x="644" y="155"/>
                      <a:pt x="644" y="155"/>
                      <a:pt x="644" y="155"/>
                    </a:cubicBezTo>
                    <a:cubicBezTo>
                      <a:pt x="608" y="114"/>
                      <a:pt x="556" y="91"/>
                      <a:pt x="502" y="91"/>
                    </a:cubicBezTo>
                    <a:cubicBezTo>
                      <a:pt x="286" y="91"/>
                      <a:pt x="286" y="91"/>
                      <a:pt x="286" y="91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86" y="544"/>
                      <a:pt x="286" y="544"/>
                      <a:pt x="286" y="544"/>
                    </a:cubicBezTo>
                    <a:cubicBezTo>
                      <a:pt x="286" y="452"/>
                      <a:pt x="286" y="452"/>
                      <a:pt x="286" y="452"/>
                    </a:cubicBezTo>
                    <a:cubicBezTo>
                      <a:pt x="706" y="452"/>
                      <a:pt x="706" y="452"/>
                      <a:pt x="706" y="452"/>
                    </a:cubicBezTo>
                    <a:cubicBezTo>
                      <a:pt x="870" y="448"/>
                      <a:pt x="929" y="524"/>
                      <a:pt x="944" y="573"/>
                    </a:cubicBezTo>
                    <a:cubicBezTo>
                      <a:pt x="944" y="565"/>
                      <a:pt x="944" y="565"/>
                      <a:pt x="944" y="565"/>
                    </a:cubicBezTo>
                    <a:cubicBezTo>
                      <a:pt x="944" y="518"/>
                      <a:pt x="927" y="473"/>
                      <a:pt x="896" y="43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89" name="Freeform 10"/>
              <p:cNvSpPr>
                <a:spLocks/>
              </p:cNvSpPr>
              <p:nvPr/>
            </p:nvSpPr>
            <p:spPr bwMode="auto">
              <a:xfrm>
                <a:off x="6781511" y="3605630"/>
                <a:ext cx="1284783" cy="2116671"/>
              </a:xfrm>
              <a:custGeom>
                <a:avLst/>
                <a:gdLst>
                  <a:gd name="T0" fmla="*/ 573 w 573"/>
                  <a:gd name="T1" fmla="*/ 286 h 944"/>
                  <a:gd name="T2" fmla="*/ 301 w 573"/>
                  <a:gd name="T3" fmla="*/ 0 h 944"/>
                  <a:gd name="T4" fmla="*/ 29 w 573"/>
                  <a:gd name="T5" fmla="*/ 286 h 944"/>
                  <a:gd name="T6" fmla="*/ 121 w 573"/>
                  <a:gd name="T7" fmla="*/ 286 h 944"/>
                  <a:gd name="T8" fmla="*/ 121 w 573"/>
                  <a:gd name="T9" fmla="*/ 706 h 944"/>
                  <a:gd name="T10" fmla="*/ 0 w 573"/>
                  <a:gd name="T11" fmla="*/ 944 h 944"/>
                  <a:gd name="T12" fmla="*/ 8 w 573"/>
                  <a:gd name="T13" fmla="*/ 944 h 944"/>
                  <a:gd name="T14" fmla="*/ 135 w 573"/>
                  <a:gd name="T15" fmla="*/ 896 h 944"/>
                  <a:gd name="T16" fmla="*/ 418 w 573"/>
                  <a:gd name="T17" fmla="*/ 644 h 944"/>
                  <a:gd name="T18" fmla="*/ 482 w 573"/>
                  <a:gd name="T19" fmla="*/ 502 h 944"/>
                  <a:gd name="T20" fmla="*/ 482 w 573"/>
                  <a:gd name="T21" fmla="*/ 286 h 944"/>
                  <a:gd name="T22" fmla="*/ 573 w 573"/>
                  <a:gd name="T23" fmla="*/ 286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3" h="944">
                    <a:moveTo>
                      <a:pt x="573" y="286"/>
                    </a:moveTo>
                    <a:cubicBezTo>
                      <a:pt x="301" y="0"/>
                      <a:pt x="301" y="0"/>
                      <a:pt x="301" y="0"/>
                    </a:cubicBezTo>
                    <a:cubicBezTo>
                      <a:pt x="29" y="286"/>
                      <a:pt x="29" y="286"/>
                      <a:pt x="29" y="286"/>
                    </a:cubicBezTo>
                    <a:cubicBezTo>
                      <a:pt x="121" y="286"/>
                      <a:pt x="121" y="286"/>
                      <a:pt x="121" y="286"/>
                    </a:cubicBezTo>
                    <a:cubicBezTo>
                      <a:pt x="121" y="706"/>
                      <a:pt x="121" y="706"/>
                      <a:pt x="121" y="706"/>
                    </a:cubicBezTo>
                    <a:cubicBezTo>
                      <a:pt x="125" y="870"/>
                      <a:pt x="49" y="929"/>
                      <a:pt x="0" y="944"/>
                    </a:cubicBezTo>
                    <a:cubicBezTo>
                      <a:pt x="8" y="944"/>
                      <a:pt x="8" y="944"/>
                      <a:pt x="8" y="944"/>
                    </a:cubicBezTo>
                    <a:cubicBezTo>
                      <a:pt x="55" y="944"/>
                      <a:pt x="100" y="927"/>
                      <a:pt x="135" y="896"/>
                    </a:cubicBezTo>
                    <a:cubicBezTo>
                      <a:pt x="418" y="644"/>
                      <a:pt x="418" y="644"/>
                      <a:pt x="418" y="644"/>
                    </a:cubicBezTo>
                    <a:cubicBezTo>
                      <a:pt x="459" y="608"/>
                      <a:pt x="482" y="556"/>
                      <a:pt x="482" y="502"/>
                    </a:cubicBezTo>
                    <a:cubicBezTo>
                      <a:pt x="482" y="286"/>
                      <a:pt x="482" y="286"/>
                      <a:pt x="482" y="286"/>
                    </a:cubicBezTo>
                    <a:lnTo>
                      <a:pt x="573" y="286"/>
                    </a:lnTo>
                    <a:close/>
                  </a:path>
                </a:pathLst>
              </a:custGeom>
              <a:solidFill>
                <a:schemeClr val="accent2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90" name="Freeform 11"/>
              <p:cNvSpPr>
                <a:spLocks/>
              </p:cNvSpPr>
              <p:nvPr/>
            </p:nvSpPr>
            <p:spPr bwMode="auto">
              <a:xfrm>
                <a:off x="4286594" y="4642173"/>
                <a:ext cx="2116671" cy="1286678"/>
              </a:xfrm>
              <a:custGeom>
                <a:avLst/>
                <a:gdLst>
                  <a:gd name="T0" fmla="*/ 944 w 944"/>
                  <a:gd name="T1" fmla="*/ 302 h 574"/>
                  <a:gd name="T2" fmla="*/ 658 w 944"/>
                  <a:gd name="T3" fmla="*/ 30 h 574"/>
                  <a:gd name="T4" fmla="*/ 658 w 944"/>
                  <a:gd name="T5" fmla="*/ 121 h 574"/>
                  <a:gd name="T6" fmla="*/ 238 w 944"/>
                  <a:gd name="T7" fmla="*/ 121 h 574"/>
                  <a:gd name="T8" fmla="*/ 0 w 944"/>
                  <a:gd name="T9" fmla="*/ 0 h 574"/>
                  <a:gd name="T10" fmla="*/ 0 w 944"/>
                  <a:gd name="T11" fmla="*/ 9 h 574"/>
                  <a:gd name="T12" fmla="*/ 48 w 944"/>
                  <a:gd name="T13" fmla="*/ 135 h 574"/>
                  <a:gd name="T14" fmla="*/ 300 w 944"/>
                  <a:gd name="T15" fmla="*/ 418 h 574"/>
                  <a:gd name="T16" fmla="*/ 442 w 944"/>
                  <a:gd name="T17" fmla="*/ 482 h 574"/>
                  <a:gd name="T18" fmla="*/ 658 w 944"/>
                  <a:gd name="T19" fmla="*/ 482 h 574"/>
                  <a:gd name="T20" fmla="*/ 658 w 944"/>
                  <a:gd name="T21" fmla="*/ 574 h 574"/>
                  <a:gd name="T22" fmla="*/ 944 w 944"/>
                  <a:gd name="T23" fmla="*/ 302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4" h="574">
                    <a:moveTo>
                      <a:pt x="944" y="302"/>
                    </a:moveTo>
                    <a:cubicBezTo>
                      <a:pt x="658" y="30"/>
                      <a:pt x="658" y="30"/>
                      <a:pt x="658" y="30"/>
                    </a:cubicBezTo>
                    <a:cubicBezTo>
                      <a:pt x="658" y="121"/>
                      <a:pt x="658" y="121"/>
                      <a:pt x="658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74" y="126"/>
                      <a:pt x="15" y="5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5"/>
                      <a:pt x="17" y="100"/>
                      <a:pt x="48" y="135"/>
                    </a:cubicBezTo>
                    <a:cubicBezTo>
                      <a:pt x="300" y="418"/>
                      <a:pt x="300" y="418"/>
                      <a:pt x="300" y="418"/>
                    </a:cubicBezTo>
                    <a:cubicBezTo>
                      <a:pt x="336" y="459"/>
                      <a:pt x="388" y="482"/>
                      <a:pt x="442" y="482"/>
                    </a:cubicBezTo>
                    <a:cubicBezTo>
                      <a:pt x="658" y="482"/>
                      <a:pt x="658" y="482"/>
                      <a:pt x="658" y="482"/>
                    </a:cubicBezTo>
                    <a:cubicBezTo>
                      <a:pt x="658" y="574"/>
                      <a:pt x="658" y="574"/>
                      <a:pt x="658" y="574"/>
                    </a:cubicBezTo>
                    <a:lnTo>
                      <a:pt x="944" y="302"/>
                    </a:lnTo>
                    <a:close/>
                  </a:path>
                </a:pathLst>
              </a:custGeom>
              <a:solidFill>
                <a:schemeClr val="accent5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91" name="Freeform 12"/>
              <p:cNvSpPr>
                <a:spLocks/>
              </p:cNvSpPr>
              <p:nvPr/>
            </p:nvSpPr>
            <p:spPr bwMode="auto">
              <a:xfrm>
                <a:off x="4082140" y="2148405"/>
                <a:ext cx="1284783" cy="2116671"/>
              </a:xfrm>
              <a:custGeom>
                <a:avLst/>
                <a:gdLst>
                  <a:gd name="T0" fmla="*/ 453 w 573"/>
                  <a:gd name="T1" fmla="*/ 238 h 944"/>
                  <a:gd name="T2" fmla="*/ 573 w 573"/>
                  <a:gd name="T3" fmla="*/ 0 h 944"/>
                  <a:gd name="T4" fmla="*/ 565 w 573"/>
                  <a:gd name="T5" fmla="*/ 0 h 944"/>
                  <a:gd name="T6" fmla="*/ 439 w 573"/>
                  <a:gd name="T7" fmla="*/ 48 h 944"/>
                  <a:gd name="T8" fmla="*/ 155 w 573"/>
                  <a:gd name="T9" fmla="*/ 300 h 944"/>
                  <a:gd name="T10" fmla="*/ 92 w 573"/>
                  <a:gd name="T11" fmla="*/ 442 h 944"/>
                  <a:gd name="T12" fmla="*/ 92 w 573"/>
                  <a:gd name="T13" fmla="*/ 658 h 944"/>
                  <a:gd name="T14" fmla="*/ 0 w 573"/>
                  <a:gd name="T15" fmla="*/ 658 h 944"/>
                  <a:gd name="T16" fmla="*/ 272 w 573"/>
                  <a:gd name="T17" fmla="*/ 944 h 944"/>
                  <a:gd name="T18" fmla="*/ 544 w 573"/>
                  <a:gd name="T19" fmla="*/ 658 h 944"/>
                  <a:gd name="T20" fmla="*/ 453 w 573"/>
                  <a:gd name="T21" fmla="*/ 658 h 944"/>
                  <a:gd name="T22" fmla="*/ 453 w 573"/>
                  <a:gd name="T23" fmla="*/ 238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3" h="944">
                    <a:moveTo>
                      <a:pt x="453" y="238"/>
                    </a:moveTo>
                    <a:cubicBezTo>
                      <a:pt x="448" y="74"/>
                      <a:pt x="524" y="15"/>
                      <a:pt x="573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518" y="0"/>
                      <a:pt x="473" y="17"/>
                      <a:pt x="439" y="48"/>
                    </a:cubicBezTo>
                    <a:cubicBezTo>
                      <a:pt x="155" y="300"/>
                      <a:pt x="155" y="300"/>
                      <a:pt x="155" y="300"/>
                    </a:cubicBezTo>
                    <a:cubicBezTo>
                      <a:pt x="115" y="336"/>
                      <a:pt x="92" y="388"/>
                      <a:pt x="92" y="442"/>
                    </a:cubicBezTo>
                    <a:cubicBezTo>
                      <a:pt x="92" y="658"/>
                      <a:pt x="92" y="658"/>
                      <a:pt x="92" y="658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272" y="944"/>
                      <a:pt x="272" y="944"/>
                      <a:pt x="272" y="944"/>
                    </a:cubicBezTo>
                    <a:cubicBezTo>
                      <a:pt x="544" y="658"/>
                      <a:pt x="544" y="658"/>
                      <a:pt x="544" y="658"/>
                    </a:cubicBezTo>
                    <a:cubicBezTo>
                      <a:pt x="453" y="658"/>
                      <a:pt x="453" y="658"/>
                      <a:pt x="453" y="658"/>
                    </a:cubicBezTo>
                    <a:lnTo>
                      <a:pt x="453" y="238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447477" y="3249667"/>
                <a:ext cx="507981" cy="5604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FFFFFF"/>
                    </a:solidFill>
                  </a:rPr>
                  <a:t>Д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263925" y="2262425"/>
                <a:ext cx="489008" cy="5604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FFFFFF"/>
                    </a:solidFill>
                  </a:rPr>
                  <a:t>П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105409" y="4025164"/>
                <a:ext cx="704817" cy="5604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FFFFFF"/>
                    </a:solidFill>
                  </a:rPr>
                  <a:t>ОС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59698" y="5005273"/>
                <a:ext cx="481894" cy="5604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FFFFFF"/>
                    </a:solidFill>
                  </a:rPr>
                  <a:t>К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698959" y="4125818"/>
              <a:ext cx="1042046" cy="280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ru-RU" spc="53" dirty="0">
                  <a:solidFill>
                    <a:schemeClr val="accent4"/>
                  </a:solidFill>
                </a:rPr>
                <a:t>Контроль</a:t>
              </a:r>
            </a:p>
          </p:txBody>
        </p:sp>
        <p:cxnSp>
          <p:nvCxnSpPr>
            <p:cNvPr id="68" name="Elbow Connector 6"/>
            <p:cNvCxnSpPr>
              <a:stCxn id="95" idx="1"/>
              <a:endCxn id="67" idx="1"/>
            </p:cNvCxnSpPr>
            <p:nvPr/>
          </p:nvCxnSpPr>
          <p:spPr>
            <a:xfrm>
              <a:off x="7515513" y="3621485"/>
              <a:ext cx="183445" cy="6445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5631854" y="1628128"/>
              <a:ext cx="1612124" cy="288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ru-RU" spc="53" dirty="0">
                  <a:solidFill>
                    <a:schemeClr val="accent4"/>
                  </a:solidFill>
                </a:rPr>
                <a:t>Планирование</a:t>
              </a:r>
            </a:p>
          </p:txBody>
        </p:sp>
        <p:cxnSp>
          <p:nvCxnSpPr>
            <p:cNvPr id="70" name="Elbow Connector 6"/>
            <p:cNvCxnSpPr>
              <a:stCxn id="93" idx="3"/>
              <a:endCxn id="69" idx="2"/>
            </p:cNvCxnSpPr>
            <p:nvPr/>
          </p:nvCxnSpPr>
          <p:spPr>
            <a:xfrm rot="10800000">
              <a:off x="6437917" y="1916428"/>
              <a:ext cx="421988" cy="349459"/>
            </a:xfrm>
            <a:prstGeom prst="bentConnector2">
              <a:avLst/>
            </a:prstGeom>
            <a:ln>
              <a:solidFill>
                <a:schemeClr val="bg2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327255" y="1615637"/>
              <a:ext cx="1606674" cy="288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ru-RU" spc="53" dirty="0">
                  <a:solidFill>
                    <a:schemeClr val="accent4"/>
                  </a:solidFill>
                </a:rPr>
                <a:t>Делегирование</a:t>
              </a:r>
            </a:p>
          </p:txBody>
        </p:sp>
        <p:cxnSp>
          <p:nvCxnSpPr>
            <p:cNvPr id="72" name="Elbow Connector 6"/>
            <p:cNvCxnSpPr>
              <a:endCxn id="71" idx="2"/>
            </p:cNvCxnSpPr>
            <p:nvPr/>
          </p:nvCxnSpPr>
          <p:spPr>
            <a:xfrm rot="5400000" flipH="1" flipV="1">
              <a:off x="7667482" y="2142227"/>
              <a:ext cx="701398" cy="2248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828469" y="4011459"/>
              <a:ext cx="1347985" cy="508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ru-RU" spc="53" dirty="0">
                  <a:solidFill>
                    <a:schemeClr val="accent2"/>
                  </a:solidFill>
                </a:rPr>
                <a:t>Обратная </a:t>
              </a:r>
              <a:r>
                <a:rPr lang="ru-RU" spc="53" dirty="0" smtClean="0">
                  <a:solidFill>
                    <a:schemeClr val="accent2"/>
                  </a:solidFill>
                </a:rPr>
                <a:t>связь</a:t>
              </a:r>
              <a:endParaRPr lang="ru-RU" spc="53" dirty="0">
                <a:solidFill>
                  <a:schemeClr val="accent2"/>
                </a:solidFill>
              </a:endParaRPr>
            </a:p>
          </p:txBody>
        </p:sp>
        <p:cxnSp>
          <p:nvCxnSpPr>
            <p:cNvPr id="74" name="Elbow Connector 6"/>
            <p:cNvCxnSpPr>
              <a:stCxn id="94" idx="2"/>
              <a:endCxn id="73" idx="0"/>
            </p:cNvCxnSpPr>
            <p:nvPr/>
          </p:nvCxnSpPr>
          <p:spPr>
            <a:xfrm rot="5400000">
              <a:off x="6134575" y="3643472"/>
              <a:ext cx="735874" cy="1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Прямоугольник 74"/>
            <p:cNvSpPr/>
            <p:nvPr/>
          </p:nvSpPr>
          <p:spPr>
            <a:xfrm>
              <a:off x="5799544" y="1205000"/>
              <a:ext cx="29198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spc="53" dirty="0">
                  <a:solidFill>
                    <a:schemeClr val="accent5"/>
                  </a:solidFill>
                </a:rPr>
                <a:t>Цикл управления исполнением</a:t>
              </a:r>
            </a:p>
          </p:txBody>
        </p:sp>
      </p:grpSp>
      <p:sp>
        <p:nvSpPr>
          <p:cNvPr id="40" name="Content Placeholder 1"/>
          <p:cNvSpPr>
            <a:spLocks noGrp="1"/>
          </p:cNvSpPr>
          <p:nvPr>
            <p:ph sz="quarter" idx="16"/>
          </p:nvPr>
        </p:nvSpPr>
        <p:spPr>
          <a:xfrm>
            <a:off x="713330" y="4584467"/>
            <a:ext cx="5289149" cy="1731483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4"/>
                </a:solidFill>
              </a:rPr>
              <a:t>Обратная связь </a:t>
            </a:r>
            <a:r>
              <a:rPr lang="ru-RU" sz="1800" dirty="0" smtClean="0">
                <a:solidFill>
                  <a:schemeClr val="accent2"/>
                </a:solidFill>
              </a:rPr>
              <a:t>≠ вознаграждение </a:t>
            </a:r>
          </a:p>
          <a:p>
            <a:r>
              <a:rPr lang="ru-RU" sz="1800" dirty="0" smtClean="0">
                <a:solidFill>
                  <a:schemeClr val="accent4"/>
                </a:solidFill>
              </a:rPr>
              <a:t>Обратная связь </a:t>
            </a:r>
            <a:r>
              <a:rPr lang="ru-RU" sz="1800" dirty="0">
                <a:solidFill>
                  <a:schemeClr val="accent2"/>
                </a:solidFill>
              </a:rPr>
              <a:t>≠</a:t>
            </a:r>
            <a:r>
              <a:rPr lang="ru-RU" sz="1800" dirty="0" smtClean="0">
                <a:solidFill>
                  <a:schemeClr val="accent2"/>
                </a:solidFill>
              </a:rPr>
              <a:t> наказание / санкции</a:t>
            </a:r>
          </a:p>
          <a:p>
            <a:r>
              <a:rPr lang="ru-RU" sz="1800" dirty="0" smtClean="0">
                <a:solidFill>
                  <a:schemeClr val="accent4"/>
                </a:solidFill>
              </a:rPr>
              <a:t>Оперативную обратную связь важно </a:t>
            </a:r>
            <a:r>
              <a:rPr lang="ru-RU" sz="1800" dirty="0" smtClean="0">
                <a:solidFill>
                  <a:schemeClr val="accent2"/>
                </a:solidFill>
              </a:rPr>
              <a:t>не путать с оценкой работы за период </a:t>
            </a:r>
            <a:r>
              <a:rPr lang="ru-RU" sz="1800" dirty="0">
                <a:solidFill>
                  <a:schemeClr val="accent4"/>
                </a:solidFill>
              </a:rPr>
              <a:t>в целом</a:t>
            </a:r>
            <a:r>
              <a:rPr lang="ru-RU" sz="1800" dirty="0" smtClean="0">
                <a:solidFill>
                  <a:schemeClr val="accent4"/>
                </a:solidFill>
              </a:rPr>
              <a:t> </a:t>
            </a:r>
            <a:endParaRPr lang="ru-RU" sz="1800" dirty="0">
              <a:solidFill>
                <a:schemeClr val="accent4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5871" y="4472445"/>
            <a:ext cx="5663423" cy="1676061"/>
          </a:xfrm>
          <a:prstGeom prst="rect">
            <a:avLst/>
          </a:prstGeom>
          <a:noFill/>
          <a:ln>
            <a:solidFill>
              <a:srgbClr val="C80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0696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Результаты обратной связи </a:t>
            </a:r>
            <a:r>
              <a:rPr lang="ru-RU" dirty="0" smtClean="0">
                <a:solidFill>
                  <a:schemeClr val="accent2"/>
                </a:solidFill>
              </a:rPr>
              <a:t>— </a:t>
            </a:r>
            <a:r>
              <a:rPr lang="ru-RU" dirty="0">
                <a:solidFill>
                  <a:schemeClr val="accent2"/>
                </a:solidFill>
              </a:rPr>
              <a:t>в голове получателя: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0" r="22960"/>
          <a:stretch/>
        </p:blipFill>
        <p:spPr>
          <a:xfrm>
            <a:off x="4461421" y="2039008"/>
            <a:ext cx="3274192" cy="3594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8"/>
          <p:cNvSpPr txBox="1">
            <a:spLocks/>
          </p:cNvSpPr>
          <p:nvPr/>
        </p:nvSpPr>
        <p:spPr>
          <a:xfrm>
            <a:off x="552939" y="1471439"/>
            <a:ext cx="11150296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5104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sz="1800" kern="1200" spc="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86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экопси">
      <a:dk1>
        <a:sysClr val="windowText" lastClr="000000"/>
      </a:dk1>
      <a:lt1>
        <a:sysClr val="window" lastClr="FFFFFF"/>
      </a:lt1>
      <a:dk2>
        <a:srgbClr val="15416F"/>
      </a:dk2>
      <a:lt2>
        <a:srgbClr val="E7E6E6"/>
      </a:lt2>
      <a:accent1>
        <a:srgbClr val="15416F"/>
      </a:accent1>
      <a:accent2>
        <a:srgbClr val="C60440"/>
      </a:accent2>
      <a:accent3>
        <a:srgbClr val="697A98"/>
      </a:accent3>
      <a:accent4>
        <a:srgbClr val="3F5265"/>
      </a:accent4>
      <a:accent5>
        <a:srgbClr val="7599BD"/>
      </a:accent5>
      <a:accent6>
        <a:srgbClr val="4EA0F2"/>
      </a:accent6>
      <a:hlink>
        <a:srgbClr val="3F5265"/>
      </a:hlink>
      <a:folHlink>
        <a:srgbClr val="4EA0F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copsy">
  <a:themeElements>
    <a:clrScheme name="Ecopsy">
      <a:dk1>
        <a:srgbClr val="2F343C"/>
      </a:dk1>
      <a:lt1>
        <a:srgbClr val="FFFFFF"/>
      </a:lt1>
      <a:dk2>
        <a:srgbClr val="3A5268"/>
      </a:dk2>
      <a:lt2>
        <a:srgbClr val="D5D5D5"/>
      </a:lt2>
      <a:accent1>
        <a:srgbClr val="C80C47"/>
      </a:accent1>
      <a:accent2>
        <a:srgbClr val="15416F"/>
      </a:accent2>
      <a:accent3>
        <a:srgbClr val="E0304D"/>
      </a:accent3>
      <a:accent4>
        <a:srgbClr val="FFC107"/>
      </a:accent4>
      <a:accent5>
        <a:srgbClr val="FF9800"/>
      </a:accent5>
      <a:accent6>
        <a:srgbClr val="38936A"/>
      </a:accent6>
      <a:hlink>
        <a:srgbClr val="0070C0"/>
      </a:hlink>
      <a:folHlink>
        <a:srgbClr val="7FB2E6"/>
      </a:folHlink>
    </a:clrScheme>
    <a:fontScheme name="Ecopsy_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ts val="1300"/>
          </a:lnSpc>
          <a:spcAft>
            <a:spcPts val="600"/>
          </a:spcAft>
          <a:defRPr sz="1100" spc="30" baseline="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16137</TotalTime>
  <Words>3149</Words>
  <Application>Microsoft Office PowerPoint</Application>
  <PresentationFormat>Широкоэкранный</PresentationFormat>
  <Paragraphs>554</Paragraphs>
  <Slides>62</Slides>
  <Notes>48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79" baseType="lpstr">
      <vt:lpstr>Arial</vt:lpstr>
      <vt:lpstr>Arial Black</vt:lpstr>
      <vt:lpstr>Calibri</vt:lpstr>
      <vt:lpstr>Georgia</vt:lpstr>
      <vt:lpstr>Gill Sans</vt:lpstr>
      <vt:lpstr>Open Sans</vt:lpstr>
      <vt:lpstr>Roboto</vt:lpstr>
      <vt:lpstr>Roboto Black</vt:lpstr>
      <vt:lpstr>Roboto Bold</vt:lpstr>
      <vt:lpstr>Roboto Light</vt:lpstr>
      <vt:lpstr>Tahoma</vt:lpstr>
      <vt:lpstr>Times New Roman</vt:lpstr>
      <vt:lpstr>Trebuchet MS</vt:lpstr>
      <vt:lpstr>Verdana</vt:lpstr>
      <vt:lpstr>Wingdings</vt:lpstr>
      <vt:lpstr>Специальное оформление</vt:lpstr>
      <vt:lpstr>1_Ecopsy</vt:lpstr>
      <vt:lpstr>Презентация PowerPoint</vt:lpstr>
      <vt:lpstr>Экопси — лидер  в сфере HR консалтинга*</vt:lpstr>
      <vt:lpstr>ВЕДУЩИЙ ВЕБИНАРА</vt:lpstr>
      <vt:lpstr>содержание</vt:lpstr>
      <vt:lpstr>Презентация PowerPoint</vt:lpstr>
      <vt:lpstr>Что такое обратная связь?</vt:lpstr>
      <vt:lpstr>Что такое обратная связь?</vt:lpstr>
      <vt:lpstr>Что такое обратная связь?</vt:lpstr>
      <vt:lpstr>Результаты обратной связи — в голове получателя: </vt:lpstr>
      <vt:lpstr>Результаты обратной связи — в голове получателя: </vt:lpstr>
      <vt:lpstr>Результаты обратной связи — в голове получателя: </vt:lpstr>
      <vt:lpstr>Обратная связь ли это?</vt:lpstr>
      <vt:lpstr>Обратная связь ли это? (1) </vt:lpstr>
      <vt:lpstr>Обратная связь ли это? (1) </vt:lpstr>
      <vt:lpstr>Обратная связь ли это? (2) </vt:lpstr>
      <vt:lpstr>Обратная связь ли это? (2) </vt:lpstr>
      <vt:lpstr>Обратная связь ли это? (3) </vt:lpstr>
      <vt:lpstr>Обратная связь ли это? (3) </vt:lpstr>
      <vt:lpstr>Обратная связь ли это? (4)</vt:lpstr>
      <vt:lpstr>Обратная связь ли это? (4)</vt:lpstr>
      <vt:lpstr>Обратная связь ли это? (5)</vt:lpstr>
      <vt:lpstr>Обратная связь ли это? (5)</vt:lpstr>
      <vt:lpstr>Презентация PowerPoint</vt:lpstr>
      <vt:lpstr>Деструктивные убеждения </vt:lpstr>
      <vt:lpstr>Почему важна ГРАМОТНАЯ обратная связь? </vt:lpstr>
      <vt:lpstr>Принципы обратной связи</vt:lpstr>
      <vt:lpstr>Принципы обратной связи</vt:lpstr>
      <vt:lpstr>Принципы обратной связи</vt:lpstr>
      <vt:lpstr>Принципы обратной связи</vt:lpstr>
      <vt:lpstr>«Принцип бутерброда» не подтвержден исследованиями </vt:lpstr>
      <vt:lpstr>Принципы обратной связи</vt:lpstr>
      <vt:lpstr>Презентация PowerPoint</vt:lpstr>
      <vt:lpstr>Принципы обратной связи</vt:lpstr>
      <vt:lpstr>Принципы обратной связи</vt:lpstr>
      <vt:lpstr>Презентация PowerPoint</vt:lpstr>
      <vt:lpstr>Алгоритм предоставления обратной связи</vt:lpstr>
      <vt:lpstr>Алгоритм предоставления обратной связи</vt:lpstr>
      <vt:lpstr>Алгоритм предоставления обратной связи</vt:lpstr>
      <vt:lpstr>Алгоритм предоставления обратной связи</vt:lpstr>
      <vt:lpstr>Алгоритм предоставления обратной связи</vt:lpstr>
      <vt:lpstr>Пример НОРД. Корректирующая обратная связь</vt:lpstr>
      <vt:lpstr>Пример НОРД. Корректирующая обратная связь</vt:lpstr>
      <vt:lpstr>Пример НОРД. Корректирующая обратная связь</vt:lpstr>
      <vt:lpstr>Пример НОРД. Корректирующая обратная связь</vt:lpstr>
      <vt:lpstr>Почему важно говорить о результате? Именно описание результата формирует мотивацию действовать правильно. </vt:lpstr>
      <vt:lpstr>Почему важно говорить о результате? Именно описание результата формирует мотивацию действовать правильно. </vt:lpstr>
      <vt:lpstr>Почему важно говорить о результате? Именно описание результата формирует мотивацию действовать правильно. </vt:lpstr>
      <vt:lpstr>Почему важно говорить о результате? Именно описание результата формирует мотивацию действовать правильно. </vt:lpstr>
      <vt:lpstr>Почему важно говорить о результате? Именно описание результата формирует мотивацию действовать правильно. </vt:lpstr>
      <vt:lpstr>Почему важно говорить о результате? Именно описание результата формирует мотивацию действовать правильно. </vt:lpstr>
      <vt:lpstr>Презентация PowerPoint</vt:lpstr>
      <vt:lpstr>Это поддерживающая обратная связь?</vt:lpstr>
      <vt:lpstr>Нет. Это похвала, повышающая самооценку</vt:lpstr>
      <vt:lpstr>Пример НОРД. Поддерживающая обратная связь</vt:lpstr>
      <vt:lpstr>Пример НОРД. Поддерживающая обратная связь</vt:lpstr>
      <vt:lpstr>Пример НОРД. Поддерживающая обратная связь</vt:lpstr>
      <vt:lpstr>Пример НОРД. Поддерживающая обратная связь</vt:lpstr>
      <vt:lpstr>Только поддерживающая обратная связь формирует нужное поведение!   К. Прайор «Не рычите на собаку! Книга о дрессировке людей, животных и самого себя»</vt:lpstr>
      <vt:lpstr>Опрос</vt:lpstr>
      <vt:lpstr>УПРАЖНЕНИЕ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Borodina Anastasiya</cp:lastModifiedBy>
  <cp:revision>413</cp:revision>
  <dcterms:created xsi:type="dcterms:W3CDTF">2022-03-22T06:50:47Z</dcterms:created>
  <dcterms:modified xsi:type="dcterms:W3CDTF">2022-10-24T07:44:58Z</dcterms:modified>
</cp:coreProperties>
</file>