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3.xml" ContentType="application/vnd.openxmlformats-officedocument.them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4.xml" ContentType="application/vnd.openxmlformats-officedocument.them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5.xml" ContentType="application/vnd.openxmlformats-officedocument.them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6.xml" ContentType="application/vnd.openxmlformats-officedocument.them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1" r:id="rId1"/>
    <p:sldMasterId id="2147484766" r:id="rId2"/>
    <p:sldMasterId id="2147484702" r:id="rId3"/>
    <p:sldMasterId id="2147484292" r:id="rId4"/>
    <p:sldMasterId id="2147484701" r:id="rId5"/>
    <p:sldMasterId id="2147484537" r:id="rId6"/>
  </p:sldMasterIdLst>
  <p:sldIdLst>
    <p:sldId id="256" r:id="rId7"/>
    <p:sldId id="257" r:id="rId8"/>
    <p:sldId id="258" r:id="rId9"/>
    <p:sldId id="259" r:id="rId10"/>
    <p:sldId id="260" r:id="rId11"/>
    <p:sldId id="261" r:id="rId12"/>
    <p:sldId id="263" r:id="rId13"/>
    <p:sldId id="262" r:id="rId14"/>
    <p:sldId id="264" r:id="rId15"/>
    <p:sldId id="265" r:id="rId16"/>
    <p:sldId id="266" r:id="rId17"/>
    <p:sldId id="267" r:id="rId18"/>
    <p:sldId id="268" r:id="rId19"/>
    <p:sldId id="269" r:id="rId20"/>
    <p:sldId id="273" r:id="rId21"/>
    <p:sldId id="274" r:id="rId22"/>
    <p:sldId id="275" r:id="rId23"/>
    <p:sldId id="270" r:id="rId24"/>
    <p:sldId id="271" r:id="rId25"/>
    <p:sldId id="276" r:id="rId26"/>
    <p:sldId id="277" r:id="rId27"/>
    <p:sldId id="278" r:id="rId28"/>
    <p:sldId id="279" r:id="rId29"/>
    <p:sldId id="272" r:id="rId30"/>
    <p:sldId id="281" r:id="rId31"/>
    <p:sldId id="280" r:id="rId32"/>
  </p:sldIdLst>
  <p:sldSz cx="9144000" cy="5143500" type="screen16x9"/>
  <p:notesSz cx="6858000" cy="9144000"/>
  <p:defaultTextStyle>
    <a:defPPr>
      <a:defRPr lang="ru-RU"/>
    </a:defPPr>
    <a:lvl1pPr marL="0" algn="l" defTabSz="778986" rtl="0" eaLnBrk="1" latinLnBrk="0" hangingPunct="1">
      <a:defRPr sz="1500" kern="1200">
        <a:solidFill>
          <a:schemeClr val="tx1"/>
        </a:solidFill>
        <a:latin typeface="+mn-lt"/>
        <a:ea typeface="+mn-ea"/>
        <a:cs typeface="+mn-cs"/>
      </a:defRPr>
    </a:lvl1pPr>
    <a:lvl2pPr marL="389494" algn="l" defTabSz="778986" rtl="0" eaLnBrk="1" latinLnBrk="0" hangingPunct="1">
      <a:defRPr sz="1500" kern="1200">
        <a:solidFill>
          <a:schemeClr val="tx1"/>
        </a:solidFill>
        <a:latin typeface="+mn-lt"/>
        <a:ea typeface="+mn-ea"/>
        <a:cs typeface="+mn-cs"/>
      </a:defRPr>
    </a:lvl2pPr>
    <a:lvl3pPr marL="778986" algn="l" defTabSz="778986" rtl="0" eaLnBrk="1" latinLnBrk="0" hangingPunct="1">
      <a:defRPr sz="1500" kern="1200">
        <a:solidFill>
          <a:schemeClr val="tx1"/>
        </a:solidFill>
        <a:latin typeface="+mn-lt"/>
        <a:ea typeface="+mn-ea"/>
        <a:cs typeface="+mn-cs"/>
      </a:defRPr>
    </a:lvl3pPr>
    <a:lvl4pPr marL="1168479" algn="l" defTabSz="778986" rtl="0" eaLnBrk="1" latinLnBrk="0" hangingPunct="1">
      <a:defRPr sz="1500" kern="1200">
        <a:solidFill>
          <a:schemeClr val="tx1"/>
        </a:solidFill>
        <a:latin typeface="+mn-lt"/>
        <a:ea typeface="+mn-ea"/>
        <a:cs typeface="+mn-cs"/>
      </a:defRPr>
    </a:lvl4pPr>
    <a:lvl5pPr marL="1557972" algn="l" defTabSz="778986" rtl="0" eaLnBrk="1" latinLnBrk="0" hangingPunct="1">
      <a:defRPr sz="1500" kern="1200">
        <a:solidFill>
          <a:schemeClr val="tx1"/>
        </a:solidFill>
        <a:latin typeface="+mn-lt"/>
        <a:ea typeface="+mn-ea"/>
        <a:cs typeface="+mn-cs"/>
      </a:defRPr>
    </a:lvl5pPr>
    <a:lvl6pPr marL="1947464" algn="l" defTabSz="778986" rtl="0" eaLnBrk="1" latinLnBrk="0" hangingPunct="1">
      <a:defRPr sz="1500" kern="1200">
        <a:solidFill>
          <a:schemeClr val="tx1"/>
        </a:solidFill>
        <a:latin typeface="+mn-lt"/>
        <a:ea typeface="+mn-ea"/>
        <a:cs typeface="+mn-cs"/>
      </a:defRPr>
    </a:lvl6pPr>
    <a:lvl7pPr marL="2336957" algn="l" defTabSz="778986" rtl="0" eaLnBrk="1" latinLnBrk="0" hangingPunct="1">
      <a:defRPr sz="1500" kern="1200">
        <a:solidFill>
          <a:schemeClr val="tx1"/>
        </a:solidFill>
        <a:latin typeface="+mn-lt"/>
        <a:ea typeface="+mn-ea"/>
        <a:cs typeface="+mn-cs"/>
      </a:defRPr>
    </a:lvl7pPr>
    <a:lvl8pPr marL="2726450" algn="l" defTabSz="778986" rtl="0" eaLnBrk="1" latinLnBrk="0" hangingPunct="1">
      <a:defRPr sz="1500" kern="1200">
        <a:solidFill>
          <a:schemeClr val="tx1"/>
        </a:solidFill>
        <a:latin typeface="+mn-lt"/>
        <a:ea typeface="+mn-ea"/>
        <a:cs typeface="+mn-cs"/>
      </a:defRPr>
    </a:lvl8pPr>
    <a:lvl9pPr marL="3115943" algn="l" defTabSz="778986"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9" autoAdjust="0"/>
    <p:restoredTop sz="94660"/>
  </p:normalViewPr>
  <p:slideViewPr>
    <p:cSldViewPr snapToGrid="0">
      <p:cViewPr varScale="1">
        <p:scale>
          <a:sx n="112" d="100"/>
          <a:sy n="112" d="100"/>
        </p:scale>
        <p:origin x="346" y="77"/>
      </p:cViewPr>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dirty="0" smtClean="0"/>
              <a:t>Я График </a:t>
            </a:r>
            <a:r>
              <a:rPr lang="ru-RU" dirty="0" err="1" smtClean="0"/>
              <a:t>Графикович</a:t>
            </a:r>
            <a:endParaRPr lang="ru-RU"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Лист1!$B$1</c:f>
              <c:strCache>
                <c:ptCount val="1"/>
                <c:pt idx="0">
                  <c:v>Ряд 1</c:v>
                </c:pt>
              </c:strCache>
            </c:strRef>
          </c:tx>
          <c:spPr>
            <a:solidFill>
              <a:schemeClr val="accent2"/>
            </a:solidFill>
            <a:ln>
              <a:noFill/>
            </a:ln>
            <a:effectLst/>
          </c:spPr>
          <c:invertIfNegative val="0"/>
          <c:cat>
            <c:strRef>
              <c:f>Лист1!$A$2:$A$5</c:f>
              <c:strCache>
                <c:ptCount val="4"/>
                <c:pt idx="0">
                  <c:v>Категория 1</c:v>
                </c:pt>
                <c:pt idx="1">
                  <c:v>Категория 2</c:v>
                </c:pt>
                <c:pt idx="2">
                  <c:v>Категория 3</c:v>
                </c:pt>
                <c:pt idx="3">
                  <c:v>Категория 4</c:v>
                </c:pt>
              </c:strCache>
            </c:strRef>
          </c:cat>
          <c:val>
            <c:numRef>
              <c:f>Лист1!$B$2:$B$5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032B-428A-93D7-F312F2C95665}"/>
            </c:ext>
          </c:extLst>
        </c:ser>
        <c:ser>
          <c:idx val="1"/>
          <c:order val="1"/>
          <c:tx>
            <c:strRef>
              <c:f>Лист1!$C$1</c:f>
              <c:strCache>
                <c:ptCount val="1"/>
                <c:pt idx="0">
                  <c:v>Ряд 2</c:v>
                </c:pt>
              </c:strCache>
            </c:strRef>
          </c:tx>
          <c:spPr>
            <a:solidFill>
              <a:schemeClr val="accent4"/>
            </a:solidFill>
            <a:ln>
              <a:noFill/>
            </a:ln>
            <a:effectLst/>
          </c:spPr>
          <c:invertIfNegative val="0"/>
          <c:cat>
            <c:strRef>
              <c:f>Лист1!$A$2:$A$5</c:f>
              <c:strCache>
                <c:ptCount val="4"/>
                <c:pt idx="0">
                  <c:v>Категория 1</c:v>
                </c:pt>
                <c:pt idx="1">
                  <c:v>Категория 2</c:v>
                </c:pt>
                <c:pt idx="2">
                  <c:v>Категория 3</c:v>
                </c:pt>
                <c:pt idx="3">
                  <c:v>Категория 4</c:v>
                </c:pt>
              </c:strCache>
            </c:strRef>
          </c:cat>
          <c:val>
            <c:numRef>
              <c:f>Лист1!$C$2:$C$5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032B-428A-93D7-F312F2C95665}"/>
            </c:ext>
          </c:extLst>
        </c:ser>
        <c:ser>
          <c:idx val="2"/>
          <c:order val="2"/>
          <c:tx>
            <c:strRef>
              <c:f>Лист1!$D$1</c:f>
              <c:strCache>
                <c:ptCount val="1"/>
                <c:pt idx="0">
                  <c:v>Ряд 3</c:v>
                </c:pt>
              </c:strCache>
            </c:strRef>
          </c:tx>
          <c:spPr>
            <a:solidFill>
              <a:schemeClr val="accent6"/>
            </a:solidFill>
            <a:ln>
              <a:noFill/>
            </a:ln>
            <a:effectLst/>
          </c:spPr>
          <c:invertIfNegative val="0"/>
          <c:cat>
            <c:strRef>
              <c:f>Лист1!$A$2:$A$5</c:f>
              <c:strCache>
                <c:ptCount val="4"/>
                <c:pt idx="0">
                  <c:v>Категория 1</c:v>
                </c:pt>
                <c:pt idx="1">
                  <c:v>Категория 2</c:v>
                </c:pt>
                <c:pt idx="2">
                  <c:v>Категория 3</c:v>
                </c:pt>
                <c:pt idx="3">
                  <c:v>Категория 4</c:v>
                </c:pt>
              </c:strCache>
            </c:strRef>
          </c:cat>
          <c:val>
            <c:numRef>
              <c:f>Лист1!$D$2:$D$5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032B-428A-93D7-F312F2C95665}"/>
            </c:ext>
          </c:extLst>
        </c:ser>
        <c:dLbls>
          <c:showLegendKey val="0"/>
          <c:showVal val="0"/>
          <c:showCatName val="0"/>
          <c:showSerName val="0"/>
          <c:showPercent val="0"/>
          <c:showBubbleSize val="0"/>
        </c:dLbls>
        <c:gapWidth val="219"/>
        <c:overlap val="-27"/>
        <c:axId val="552467912"/>
        <c:axId val="552460040"/>
      </c:barChart>
      <c:catAx>
        <c:axId val="552467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552460040"/>
        <c:crosses val="autoZero"/>
        <c:auto val="1"/>
        <c:lblAlgn val="ctr"/>
        <c:lblOffset val="100"/>
        <c:noMultiLvlLbl val="0"/>
      </c:catAx>
      <c:valAx>
        <c:axId val="552460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5524679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3.w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3.wmf"/><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6.xml"/><Relationship Id="rId1" Type="http://schemas.openxmlformats.org/officeDocument/2006/relationships/vmlDrawing" Target="../drawings/vmlDrawing99.vml"/><Relationship Id="rId5" Type="http://schemas.openxmlformats.org/officeDocument/2006/relationships/image" Target="../media/image4.emf"/><Relationship Id="rId4" Type="http://schemas.openxmlformats.org/officeDocument/2006/relationships/oleObject" Target="../embeddings/oleObject100.bin"/></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7.xml"/><Relationship Id="rId1" Type="http://schemas.openxmlformats.org/officeDocument/2006/relationships/vmlDrawing" Target="../drawings/vmlDrawing100.vml"/><Relationship Id="rId5" Type="http://schemas.openxmlformats.org/officeDocument/2006/relationships/image" Target="../media/image4.emf"/><Relationship Id="rId4" Type="http://schemas.openxmlformats.org/officeDocument/2006/relationships/oleObject" Target="../embeddings/oleObject101.bin"/></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8.xml"/><Relationship Id="rId1" Type="http://schemas.openxmlformats.org/officeDocument/2006/relationships/vmlDrawing" Target="../drawings/vmlDrawing101.vml"/><Relationship Id="rId5" Type="http://schemas.openxmlformats.org/officeDocument/2006/relationships/image" Target="../media/image4.emf"/><Relationship Id="rId4" Type="http://schemas.openxmlformats.org/officeDocument/2006/relationships/oleObject" Target="../embeddings/oleObject102.bin"/></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9.xml"/><Relationship Id="rId1" Type="http://schemas.openxmlformats.org/officeDocument/2006/relationships/vmlDrawing" Target="../drawings/vmlDrawing102.vml"/><Relationship Id="rId5" Type="http://schemas.openxmlformats.org/officeDocument/2006/relationships/image" Target="../media/image4.emf"/><Relationship Id="rId4" Type="http://schemas.openxmlformats.org/officeDocument/2006/relationships/oleObject" Target="../embeddings/oleObject103.bin"/></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10.xml"/><Relationship Id="rId1" Type="http://schemas.openxmlformats.org/officeDocument/2006/relationships/vmlDrawing" Target="../drawings/vmlDrawing103.vml"/><Relationship Id="rId5" Type="http://schemas.openxmlformats.org/officeDocument/2006/relationships/image" Target="../media/image4.emf"/><Relationship Id="rId4" Type="http://schemas.openxmlformats.org/officeDocument/2006/relationships/oleObject" Target="../embeddings/oleObject104.bin"/></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11.xml"/><Relationship Id="rId1" Type="http://schemas.openxmlformats.org/officeDocument/2006/relationships/vmlDrawing" Target="../drawings/vmlDrawing104.vml"/><Relationship Id="rId5" Type="http://schemas.openxmlformats.org/officeDocument/2006/relationships/image" Target="../media/image4.emf"/><Relationship Id="rId4" Type="http://schemas.openxmlformats.org/officeDocument/2006/relationships/oleObject" Target="../embeddings/oleObject105.bin"/></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12.xml"/><Relationship Id="rId1" Type="http://schemas.openxmlformats.org/officeDocument/2006/relationships/vmlDrawing" Target="../drawings/vmlDrawing105.vml"/><Relationship Id="rId5" Type="http://schemas.openxmlformats.org/officeDocument/2006/relationships/image" Target="../media/image4.emf"/><Relationship Id="rId4" Type="http://schemas.openxmlformats.org/officeDocument/2006/relationships/oleObject" Target="../embeddings/oleObject106.bin"/></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13.xml"/><Relationship Id="rId1" Type="http://schemas.openxmlformats.org/officeDocument/2006/relationships/vmlDrawing" Target="../drawings/vmlDrawing106.vml"/><Relationship Id="rId5" Type="http://schemas.openxmlformats.org/officeDocument/2006/relationships/image" Target="../media/image4.emf"/><Relationship Id="rId4" Type="http://schemas.openxmlformats.org/officeDocument/2006/relationships/oleObject" Target="../embeddings/oleObject107.bin"/></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14.xml"/><Relationship Id="rId1" Type="http://schemas.openxmlformats.org/officeDocument/2006/relationships/vmlDrawing" Target="../drawings/vmlDrawing107.vml"/><Relationship Id="rId5" Type="http://schemas.openxmlformats.org/officeDocument/2006/relationships/image" Target="../media/image4.emf"/><Relationship Id="rId4" Type="http://schemas.openxmlformats.org/officeDocument/2006/relationships/oleObject" Target="../embeddings/oleObject108.bin"/></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15.xml"/><Relationship Id="rId1" Type="http://schemas.openxmlformats.org/officeDocument/2006/relationships/vmlDrawing" Target="../drawings/vmlDrawing108.vml"/><Relationship Id="rId5" Type="http://schemas.openxmlformats.org/officeDocument/2006/relationships/image" Target="../media/image4.emf"/><Relationship Id="rId4" Type="http://schemas.openxmlformats.org/officeDocument/2006/relationships/oleObject" Target="../embeddings/oleObject109.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3.wmf"/><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16.xml"/><Relationship Id="rId1" Type="http://schemas.openxmlformats.org/officeDocument/2006/relationships/vmlDrawing" Target="../drawings/vmlDrawing109.vml"/><Relationship Id="rId5" Type="http://schemas.openxmlformats.org/officeDocument/2006/relationships/image" Target="../media/image4.emf"/><Relationship Id="rId4" Type="http://schemas.openxmlformats.org/officeDocument/2006/relationships/oleObject" Target="../embeddings/oleObject110.bin"/></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17.xml"/><Relationship Id="rId1" Type="http://schemas.openxmlformats.org/officeDocument/2006/relationships/vmlDrawing" Target="../drawings/vmlDrawing110.vml"/><Relationship Id="rId5" Type="http://schemas.openxmlformats.org/officeDocument/2006/relationships/image" Target="../media/image4.emf"/><Relationship Id="rId4" Type="http://schemas.openxmlformats.org/officeDocument/2006/relationships/oleObject" Target="../embeddings/oleObject111.bin"/></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18.xml"/><Relationship Id="rId1" Type="http://schemas.openxmlformats.org/officeDocument/2006/relationships/vmlDrawing" Target="../drawings/vmlDrawing111.vml"/><Relationship Id="rId5" Type="http://schemas.openxmlformats.org/officeDocument/2006/relationships/image" Target="../media/image4.emf"/><Relationship Id="rId4" Type="http://schemas.openxmlformats.org/officeDocument/2006/relationships/oleObject" Target="../embeddings/oleObject112.bin"/></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19.xml"/><Relationship Id="rId1" Type="http://schemas.openxmlformats.org/officeDocument/2006/relationships/vmlDrawing" Target="../drawings/vmlDrawing112.vml"/><Relationship Id="rId5" Type="http://schemas.openxmlformats.org/officeDocument/2006/relationships/image" Target="../media/image4.emf"/><Relationship Id="rId4" Type="http://schemas.openxmlformats.org/officeDocument/2006/relationships/oleObject" Target="../embeddings/oleObject113.bin"/></Relationships>
</file>

<file path=ppt/slideLayouts/_rels/slideLayout11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20.xml"/><Relationship Id="rId1" Type="http://schemas.openxmlformats.org/officeDocument/2006/relationships/vmlDrawing" Target="../drawings/vmlDrawing113.vml"/><Relationship Id="rId5" Type="http://schemas.openxmlformats.org/officeDocument/2006/relationships/image" Target="../media/image4.emf"/><Relationship Id="rId4" Type="http://schemas.openxmlformats.org/officeDocument/2006/relationships/oleObject" Target="../embeddings/oleObject114.bin"/></Relationships>
</file>

<file path=ppt/slideLayouts/_rels/slideLayout11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21.xml"/><Relationship Id="rId1" Type="http://schemas.openxmlformats.org/officeDocument/2006/relationships/vmlDrawing" Target="../drawings/vmlDrawing114.vml"/><Relationship Id="rId5" Type="http://schemas.openxmlformats.org/officeDocument/2006/relationships/image" Target="../media/image4.emf"/><Relationship Id="rId4" Type="http://schemas.openxmlformats.org/officeDocument/2006/relationships/oleObject" Target="../embeddings/oleObject115.bin"/></Relationships>
</file>

<file path=ppt/slideLayouts/_rels/slideLayout11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22.xml"/><Relationship Id="rId1" Type="http://schemas.openxmlformats.org/officeDocument/2006/relationships/vmlDrawing" Target="../drawings/vmlDrawing115.vml"/><Relationship Id="rId5" Type="http://schemas.openxmlformats.org/officeDocument/2006/relationships/image" Target="../media/image4.emf"/><Relationship Id="rId4" Type="http://schemas.openxmlformats.org/officeDocument/2006/relationships/oleObject" Target="../embeddings/oleObject116.bin"/></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23.xml"/><Relationship Id="rId1" Type="http://schemas.openxmlformats.org/officeDocument/2006/relationships/vmlDrawing" Target="../drawings/vmlDrawing116.vml"/><Relationship Id="rId5" Type="http://schemas.openxmlformats.org/officeDocument/2006/relationships/image" Target="../media/image4.emf"/><Relationship Id="rId4" Type="http://schemas.openxmlformats.org/officeDocument/2006/relationships/oleObject" Target="../embeddings/oleObject117.bin"/></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24.xml"/><Relationship Id="rId1" Type="http://schemas.openxmlformats.org/officeDocument/2006/relationships/vmlDrawing" Target="../drawings/vmlDrawing117.vml"/><Relationship Id="rId5" Type="http://schemas.openxmlformats.org/officeDocument/2006/relationships/image" Target="../media/image4.emf"/><Relationship Id="rId4" Type="http://schemas.openxmlformats.org/officeDocument/2006/relationships/oleObject" Target="../embeddings/oleObject118.bin"/></Relationships>
</file>

<file path=ppt/slideLayouts/_rels/slideLayout11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25.xml"/><Relationship Id="rId1" Type="http://schemas.openxmlformats.org/officeDocument/2006/relationships/vmlDrawing" Target="../drawings/vmlDrawing118.vml"/><Relationship Id="rId5" Type="http://schemas.openxmlformats.org/officeDocument/2006/relationships/image" Target="../media/image4.emf"/><Relationship Id="rId4" Type="http://schemas.openxmlformats.org/officeDocument/2006/relationships/oleObject" Target="../embeddings/oleObject119.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3.wmf"/><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2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26.xml"/><Relationship Id="rId1" Type="http://schemas.openxmlformats.org/officeDocument/2006/relationships/vmlDrawing" Target="../drawings/vmlDrawing119.vml"/><Relationship Id="rId5" Type="http://schemas.openxmlformats.org/officeDocument/2006/relationships/image" Target="../media/image4.emf"/><Relationship Id="rId4" Type="http://schemas.openxmlformats.org/officeDocument/2006/relationships/oleObject" Target="../embeddings/oleObject120.bin"/></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27.xml"/><Relationship Id="rId1" Type="http://schemas.openxmlformats.org/officeDocument/2006/relationships/vmlDrawing" Target="../drawings/vmlDrawing120.vml"/><Relationship Id="rId5" Type="http://schemas.openxmlformats.org/officeDocument/2006/relationships/image" Target="../media/image4.emf"/><Relationship Id="rId4" Type="http://schemas.openxmlformats.org/officeDocument/2006/relationships/oleObject" Target="../embeddings/oleObject121.bin"/></Relationships>
</file>

<file path=ppt/slideLayouts/_rels/slideLayout12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28.xml"/><Relationship Id="rId1" Type="http://schemas.openxmlformats.org/officeDocument/2006/relationships/vmlDrawing" Target="../drawings/vmlDrawing121.vml"/><Relationship Id="rId5" Type="http://schemas.openxmlformats.org/officeDocument/2006/relationships/image" Target="../media/image4.emf"/><Relationship Id="rId4" Type="http://schemas.openxmlformats.org/officeDocument/2006/relationships/oleObject" Target="../embeddings/oleObject122.bin"/></Relationships>
</file>

<file path=ppt/slideLayouts/_rels/slideLayout12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29.xml"/><Relationship Id="rId1" Type="http://schemas.openxmlformats.org/officeDocument/2006/relationships/vmlDrawing" Target="../drawings/vmlDrawing122.vml"/><Relationship Id="rId5" Type="http://schemas.openxmlformats.org/officeDocument/2006/relationships/image" Target="../media/image4.emf"/><Relationship Id="rId4" Type="http://schemas.openxmlformats.org/officeDocument/2006/relationships/oleObject" Target="../embeddings/oleObject123.bin"/></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30.xml"/><Relationship Id="rId1" Type="http://schemas.openxmlformats.org/officeDocument/2006/relationships/vmlDrawing" Target="../drawings/vmlDrawing123.vml"/><Relationship Id="rId5" Type="http://schemas.openxmlformats.org/officeDocument/2006/relationships/image" Target="../media/image4.emf"/><Relationship Id="rId4" Type="http://schemas.openxmlformats.org/officeDocument/2006/relationships/oleObject" Target="../embeddings/oleObject124.bin"/></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31.xml"/><Relationship Id="rId1" Type="http://schemas.openxmlformats.org/officeDocument/2006/relationships/vmlDrawing" Target="../drawings/vmlDrawing124.vml"/><Relationship Id="rId5" Type="http://schemas.openxmlformats.org/officeDocument/2006/relationships/image" Target="../media/image4.emf"/><Relationship Id="rId4" Type="http://schemas.openxmlformats.org/officeDocument/2006/relationships/oleObject" Target="../embeddings/oleObject125.bin"/></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32.xml"/><Relationship Id="rId1" Type="http://schemas.openxmlformats.org/officeDocument/2006/relationships/vmlDrawing" Target="../drawings/vmlDrawing125.vml"/><Relationship Id="rId5" Type="http://schemas.openxmlformats.org/officeDocument/2006/relationships/image" Target="../media/image4.emf"/><Relationship Id="rId4" Type="http://schemas.openxmlformats.org/officeDocument/2006/relationships/oleObject" Target="../embeddings/oleObject126.bin"/></Relationships>
</file>

<file path=ppt/slideLayouts/_rels/slideLayout12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33.xml"/><Relationship Id="rId1" Type="http://schemas.openxmlformats.org/officeDocument/2006/relationships/vmlDrawing" Target="../drawings/vmlDrawing126.vml"/><Relationship Id="rId5" Type="http://schemas.openxmlformats.org/officeDocument/2006/relationships/image" Target="../media/image4.emf"/><Relationship Id="rId4" Type="http://schemas.openxmlformats.org/officeDocument/2006/relationships/oleObject" Target="../embeddings/oleObject127.bin"/></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34.xml"/><Relationship Id="rId1" Type="http://schemas.openxmlformats.org/officeDocument/2006/relationships/vmlDrawing" Target="../drawings/vmlDrawing127.vml"/><Relationship Id="rId5" Type="http://schemas.openxmlformats.org/officeDocument/2006/relationships/image" Target="../media/image4.emf"/><Relationship Id="rId4" Type="http://schemas.openxmlformats.org/officeDocument/2006/relationships/oleObject" Target="../embeddings/oleObject128.bin"/></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35.xml"/><Relationship Id="rId1" Type="http://schemas.openxmlformats.org/officeDocument/2006/relationships/vmlDrawing" Target="../drawings/vmlDrawing128.vml"/><Relationship Id="rId5" Type="http://schemas.openxmlformats.org/officeDocument/2006/relationships/image" Target="../media/image4.emf"/><Relationship Id="rId4" Type="http://schemas.openxmlformats.org/officeDocument/2006/relationships/oleObject" Target="../embeddings/oleObject129.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3.wmf"/><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3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36.xml"/><Relationship Id="rId1" Type="http://schemas.openxmlformats.org/officeDocument/2006/relationships/vmlDrawing" Target="../drawings/vmlDrawing129.vml"/><Relationship Id="rId5" Type="http://schemas.openxmlformats.org/officeDocument/2006/relationships/image" Target="../media/image4.emf"/><Relationship Id="rId4" Type="http://schemas.openxmlformats.org/officeDocument/2006/relationships/oleObject" Target="../embeddings/oleObject130.bin"/></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37.xml"/><Relationship Id="rId1" Type="http://schemas.openxmlformats.org/officeDocument/2006/relationships/vmlDrawing" Target="../drawings/vmlDrawing130.vml"/><Relationship Id="rId5" Type="http://schemas.openxmlformats.org/officeDocument/2006/relationships/image" Target="../media/image4.emf"/><Relationship Id="rId4" Type="http://schemas.openxmlformats.org/officeDocument/2006/relationships/oleObject" Target="../embeddings/oleObject131.bin"/></Relationships>
</file>

<file path=ppt/slideLayouts/_rels/slideLayout13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38.xml"/><Relationship Id="rId1" Type="http://schemas.openxmlformats.org/officeDocument/2006/relationships/vmlDrawing" Target="../drawings/vmlDrawing131.vml"/><Relationship Id="rId5" Type="http://schemas.openxmlformats.org/officeDocument/2006/relationships/image" Target="../media/image4.emf"/><Relationship Id="rId4" Type="http://schemas.openxmlformats.org/officeDocument/2006/relationships/oleObject" Target="../embeddings/oleObject132.bin"/></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39.xml"/><Relationship Id="rId1" Type="http://schemas.openxmlformats.org/officeDocument/2006/relationships/vmlDrawing" Target="../drawings/vmlDrawing132.vml"/><Relationship Id="rId5" Type="http://schemas.openxmlformats.org/officeDocument/2006/relationships/image" Target="../media/image4.emf"/><Relationship Id="rId4" Type="http://schemas.openxmlformats.org/officeDocument/2006/relationships/oleObject" Target="../embeddings/oleObject133.bin"/></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40.xml"/><Relationship Id="rId1" Type="http://schemas.openxmlformats.org/officeDocument/2006/relationships/vmlDrawing" Target="../drawings/vmlDrawing133.vml"/><Relationship Id="rId5" Type="http://schemas.openxmlformats.org/officeDocument/2006/relationships/image" Target="../media/image4.emf"/><Relationship Id="rId4" Type="http://schemas.openxmlformats.org/officeDocument/2006/relationships/oleObject" Target="../embeddings/oleObject134.bin"/></Relationships>
</file>

<file path=ppt/slideLayouts/_rels/slideLayout13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41.xml"/><Relationship Id="rId1" Type="http://schemas.openxmlformats.org/officeDocument/2006/relationships/vmlDrawing" Target="../drawings/vmlDrawing134.vml"/><Relationship Id="rId5" Type="http://schemas.openxmlformats.org/officeDocument/2006/relationships/image" Target="../media/image4.emf"/><Relationship Id="rId4" Type="http://schemas.openxmlformats.org/officeDocument/2006/relationships/oleObject" Target="../embeddings/oleObject135.bin"/></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42.xml"/><Relationship Id="rId1" Type="http://schemas.openxmlformats.org/officeDocument/2006/relationships/vmlDrawing" Target="../drawings/vmlDrawing135.vml"/><Relationship Id="rId5" Type="http://schemas.openxmlformats.org/officeDocument/2006/relationships/image" Target="../media/image4.emf"/><Relationship Id="rId4" Type="http://schemas.openxmlformats.org/officeDocument/2006/relationships/oleObject" Target="../embeddings/oleObject136.bin"/></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43.xml"/><Relationship Id="rId1" Type="http://schemas.openxmlformats.org/officeDocument/2006/relationships/vmlDrawing" Target="../drawings/vmlDrawing136.vml"/><Relationship Id="rId5" Type="http://schemas.openxmlformats.org/officeDocument/2006/relationships/image" Target="../media/image4.emf"/><Relationship Id="rId4" Type="http://schemas.openxmlformats.org/officeDocument/2006/relationships/oleObject" Target="../embeddings/oleObject137.bin"/></Relationships>
</file>

<file path=ppt/slideLayouts/_rels/slideLayout13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44.xml"/><Relationship Id="rId1" Type="http://schemas.openxmlformats.org/officeDocument/2006/relationships/vmlDrawing" Target="../drawings/vmlDrawing137.vml"/><Relationship Id="rId5" Type="http://schemas.openxmlformats.org/officeDocument/2006/relationships/image" Target="../media/image4.emf"/><Relationship Id="rId4" Type="http://schemas.openxmlformats.org/officeDocument/2006/relationships/oleObject" Target="../embeddings/oleObject138.bin"/></Relationships>
</file>

<file path=ppt/slideLayouts/_rels/slideLayout13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45.xml"/><Relationship Id="rId1" Type="http://schemas.openxmlformats.org/officeDocument/2006/relationships/vmlDrawing" Target="../drawings/vmlDrawing138.vml"/><Relationship Id="rId5" Type="http://schemas.openxmlformats.org/officeDocument/2006/relationships/image" Target="../media/image4.emf"/><Relationship Id="rId4" Type="http://schemas.openxmlformats.org/officeDocument/2006/relationships/oleObject" Target="../embeddings/oleObject139.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3.wmf"/><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4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46.xml"/><Relationship Id="rId1" Type="http://schemas.openxmlformats.org/officeDocument/2006/relationships/vmlDrawing" Target="../drawings/vmlDrawing139.vml"/><Relationship Id="rId5" Type="http://schemas.openxmlformats.org/officeDocument/2006/relationships/image" Target="../media/image4.emf"/><Relationship Id="rId4" Type="http://schemas.openxmlformats.org/officeDocument/2006/relationships/oleObject" Target="../embeddings/oleObject140.bin"/></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47.xml"/><Relationship Id="rId1" Type="http://schemas.openxmlformats.org/officeDocument/2006/relationships/vmlDrawing" Target="../drawings/vmlDrawing140.vml"/><Relationship Id="rId5" Type="http://schemas.openxmlformats.org/officeDocument/2006/relationships/image" Target="../media/image4.emf"/><Relationship Id="rId4" Type="http://schemas.openxmlformats.org/officeDocument/2006/relationships/oleObject" Target="../embeddings/oleObject141.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image" Target="../media/image3.wmf"/><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vmlDrawing" Target="../drawings/vmlDrawing17.vml"/><Relationship Id="rId6" Type="http://schemas.openxmlformats.org/officeDocument/2006/relationships/image" Target="../media/image3.wmf"/><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vmlDrawing" Target="../drawings/vmlDrawing18.vml"/><Relationship Id="rId6" Type="http://schemas.openxmlformats.org/officeDocument/2006/relationships/image" Target="../media/image3.wmf"/><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vmlDrawing" Target="../drawings/vmlDrawing19.vml"/><Relationship Id="rId6" Type="http://schemas.openxmlformats.org/officeDocument/2006/relationships/image" Target="../media/image3.wmf"/><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vmlDrawing" Target="../drawings/vmlDrawing20.vml"/><Relationship Id="rId6" Type="http://schemas.openxmlformats.org/officeDocument/2006/relationships/image" Target="../media/image3.wmf"/><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3.w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vmlDrawing" Target="../drawings/vmlDrawing21.vml"/><Relationship Id="rId6" Type="http://schemas.openxmlformats.org/officeDocument/2006/relationships/image" Target="../media/image3.wmf"/><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vmlDrawing" Target="../drawings/vmlDrawing22.vml"/><Relationship Id="rId6" Type="http://schemas.openxmlformats.org/officeDocument/2006/relationships/image" Target="../media/image3.wmf"/><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vmlDrawing" Target="../drawings/vmlDrawing23.vml"/><Relationship Id="rId6" Type="http://schemas.openxmlformats.org/officeDocument/2006/relationships/image" Target="../media/image3.wmf"/><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vmlDrawing" Target="../drawings/vmlDrawing24.vml"/><Relationship Id="rId6" Type="http://schemas.openxmlformats.org/officeDocument/2006/relationships/image" Target="../media/image3.wmf"/><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vmlDrawing" Target="../drawings/vmlDrawing25.vml"/><Relationship Id="rId6" Type="http://schemas.openxmlformats.org/officeDocument/2006/relationships/image" Target="../media/image3.wmf"/><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vmlDrawing" Target="../drawings/vmlDrawing26.vml"/><Relationship Id="rId6" Type="http://schemas.openxmlformats.org/officeDocument/2006/relationships/image" Target="../media/image3.wmf"/><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vmlDrawing" Target="../drawings/vmlDrawing27.vml"/><Relationship Id="rId5" Type="http://schemas.openxmlformats.org/officeDocument/2006/relationships/image" Target="../media/image1.emf"/><Relationship Id="rId4" Type="http://schemas.openxmlformats.org/officeDocument/2006/relationships/oleObject" Target="../embeddings/oleObject27.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vmlDrawing" Target="../drawings/vmlDrawing28.vml"/><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vmlDrawing" Target="../drawings/vmlDrawing29.vml"/><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vmlDrawing" Target="../drawings/vmlDrawing30.vml"/><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3.wmf"/><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vmlDrawing" Target="../drawings/vmlDrawing31.vml"/><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5.xml"/><Relationship Id="rId1" Type="http://schemas.openxmlformats.org/officeDocument/2006/relationships/vmlDrawing" Target="../drawings/vmlDrawing33.vml"/><Relationship Id="rId5" Type="http://schemas.openxmlformats.org/officeDocument/2006/relationships/image" Target="../media/image4.emf"/><Relationship Id="rId4" Type="http://schemas.openxmlformats.org/officeDocument/2006/relationships/oleObject" Target="../embeddings/oleObject33.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6.xml"/><Relationship Id="rId1" Type="http://schemas.openxmlformats.org/officeDocument/2006/relationships/vmlDrawing" Target="../drawings/vmlDrawing34.vml"/><Relationship Id="rId5" Type="http://schemas.openxmlformats.org/officeDocument/2006/relationships/image" Target="../media/image4.emf"/><Relationship Id="rId4" Type="http://schemas.openxmlformats.org/officeDocument/2006/relationships/oleObject" Target="../embeddings/oleObject34.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7.xml"/><Relationship Id="rId1" Type="http://schemas.openxmlformats.org/officeDocument/2006/relationships/vmlDrawing" Target="../drawings/vmlDrawing35.vml"/><Relationship Id="rId5" Type="http://schemas.openxmlformats.org/officeDocument/2006/relationships/image" Target="../media/image4.emf"/><Relationship Id="rId4" Type="http://schemas.openxmlformats.org/officeDocument/2006/relationships/oleObject" Target="../embeddings/oleObject35.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8.xml"/><Relationship Id="rId1" Type="http://schemas.openxmlformats.org/officeDocument/2006/relationships/vmlDrawing" Target="../drawings/vmlDrawing36.vml"/><Relationship Id="rId5" Type="http://schemas.openxmlformats.org/officeDocument/2006/relationships/image" Target="../media/image4.emf"/><Relationship Id="rId4" Type="http://schemas.openxmlformats.org/officeDocument/2006/relationships/oleObject" Target="../embeddings/oleObject36.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9.xml"/><Relationship Id="rId1" Type="http://schemas.openxmlformats.org/officeDocument/2006/relationships/vmlDrawing" Target="../drawings/vmlDrawing37.vml"/><Relationship Id="rId5" Type="http://schemas.openxmlformats.org/officeDocument/2006/relationships/image" Target="../media/image4.emf"/><Relationship Id="rId4" Type="http://schemas.openxmlformats.org/officeDocument/2006/relationships/oleObject" Target="../embeddings/oleObject37.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0.xml"/><Relationship Id="rId1" Type="http://schemas.openxmlformats.org/officeDocument/2006/relationships/vmlDrawing" Target="../drawings/vmlDrawing38.vml"/><Relationship Id="rId5" Type="http://schemas.openxmlformats.org/officeDocument/2006/relationships/image" Target="../media/image4.emf"/><Relationship Id="rId4" Type="http://schemas.openxmlformats.org/officeDocument/2006/relationships/oleObject" Target="../embeddings/oleObject38.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1.xml"/><Relationship Id="rId1" Type="http://schemas.openxmlformats.org/officeDocument/2006/relationships/vmlDrawing" Target="../drawings/vmlDrawing39.vml"/><Relationship Id="rId5" Type="http://schemas.openxmlformats.org/officeDocument/2006/relationships/image" Target="../media/image4.emf"/><Relationship Id="rId4" Type="http://schemas.openxmlformats.org/officeDocument/2006/relationships/oleObject" Target="../embeddings/oleObject39.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4.xml"/><Relationship Id="rId1" Type="http://schemas.openxmlformats.org/officeDocument/2006/relationships/vmlDrawing" Target="../drawings/vmlDrawing41.vml"/><Relationship Id="rId5" Type="http://schemas.openxmlformats.org/officeDocument/2006/relationships/image" Target="../media/image4.emf"/><Relationship Id="rId4" Type="http://schemas.openxmlformats.org/officeDocument/2006/relationships/oleObject" Target="../embeddings/oleObject41.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5.xml"/><Relationship Id="rId1" Type="http://schemas.openxmlformats.org/officeDocument/2006/relationships/vmlDrawing" Target="../drawings/vmlDrawing42.vml"/><Relationship Id="rId5" Type="http://schemas.openxmlformats.org/officeDocument/2006/relationships/image" Target="../media/image4.emf"/><Relationship Id="rId4" Type="http://schemas.openxmlformats.org/officeDocument/2006/relationships/oleObject" Target="../embeddings/oleObject42.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3.wmf"/><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6.xml"/><Relationship Id="rId1" Type="http://schemas.openxmlformats.org/officeDocument/2006/relationships/vmlDrawing" Target="../drawings/vmlDrawing43.vml"/><Relationship Id="rId5" Type="http://schemas.openxmlformats.org/officeDocument/2006/relationships/image" Target="../media/image4.emf"/><Relationship Id="rId4" Type="http://schemas.openxmlformats.org/officeDocument/2006/relationships/oleObject" Target="../embeddings/oleObject43.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7.xml"/><Relationship Id="rId1" Type="http://schemas.openxmlformats.org/officeDocument/2006/relationships/vmlDrawing" Target="../drawings/vmlDrawing44.vml"/><Relationship Id="rId5" Type="http://schemas.openxmlformats.org/officeDocument/2006/relationships/image" Target="../media/image4.emf"/><Relationship Id="rId4" Type="http://schemas.openxmlformats.org/officeDocument/2006/relationships/oleObject" Target="../embeddings/oleObject44.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8.xml"/><Relationship Id="rId1" Type="http://schemas.openxmlformats.org/officeDocument/2006/relationships/vmlDrawing" Target="../drawings/vmlDrawing45.vml"/><Relationship Id="rId5" Type="http://schemas.openxmlformats.org/officeDocument/2006/relationships/image" Target="../media/image4.emf"/><Relationship Id="rId4" Type="http://schemas.openxmlformats.org/officeDocument/2006/relationships/oleObject" Target="../embeddings/oleObject45.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9.xml"/><Relationship Id="rId1" Type="http://schemas.openxmlformats.org/officeDocument/2006/relationships/vmlDrawing" Target="../drawings/vmlDrawing46.vml"/><Relationship Id="rId5" Type="http://schemas.openxmlformats.org/officeDocument/2006/relationships/image" Target="../media/image4.emf"/><Relationship Id="rId4" Type="http://schemas.openxmlformats.org/officeDocument/2006/relationships/oleObject" Target="../embeddings/oleObject46.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0.xml"/><Relationship Id="rId1" Type="http://schemas.openxmlformats.org/officeDocument/2006/relationships/vmlDrawing" Target="../drawings/vmlDrawing47.vml"/><Relationship Id="rId5" Type="http://schemas.openxmlformats.org/officeDocument/2006/relationships/image" Target="../media/image4.emf"/><Relationship Id="rId4" Type="http://schemas.openxmlformats.org/officeDocument/2006/relationships/oleObject" Target="../embeddings/oleObject47.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1.xml"/><Relationship Id="rId1" Type="http://schemas.openxmlformats.org/officeDocument/2006/relationships/vmlDrawing" Target="../drawings/vmlDrawing48.vml"/><Relationship Id="rId5" Type="http://schemas.openxmlformats.org/officeDocument/2006/relationships/image" Target="../media/image4.emf"/><Relationship Id="rId4" Type="http://schemas.openxmlformats.org/officeDocument/2006/relationships/oleObject" Target="../embeddings/oleObject48.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2.xml"/><Relationship Id="rId1" Type="http://schemas.openxmlformats.org/officeDocument/2006/relationships/vmlDrawing" Target="../drawings/vmlDrawing49.vml"/><Relationship Id="rId5" Type="http://schemas.openxmlformats.org/officeDocument/2006/relationships/image" Target="../media/image4.emf"/><Relationship Id="rId4" Type="http://schemas.openxmlformats.org/officeDocument/2006/relationships/oleObject" Target="../embeddings/oleObject49.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3.xml"/><Relationship Id="rId1" Type="http://schemas.openxmlformats.org/officeDocument/2006/relationships/vmlDrawing" Target="../drawings/vmlDrawing50.vml"/><Relationship Id="rId5" Type="http://schemas.openxmlformats.org/officeDocument/2006/relationships/image" Target="../media/image4.emf"/><Relationship Id="rId4" Type="http://schemas.openxmlformats.org/officeDocument/2006/relationships/oleObject" Target="../embeddings/oleObject50.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4.xml"/><Relationship Id="rId1" Type="http://schemas.openxmlformats.org/officeDocument/2006/relationships/vmlDrawing" Target="../drawings/vmlDrawing51.vml"/><Relationship Id="rId5" Type="http://schemas.openxmlformats.org/officeDocument/2006/relationships/image" Target="../media/image4.emf"/><Relationship Id="rId4" Type="http://schemas.openxmlformats.org/officeDocument/2006/relationships/oleObject" Target="../embeddings/oleObject51.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5.xml"/><Relationship Id="rId1" Type="http://schemas.openxmlformats.org/officeDocument/2006/relationships/vmlDrawing" Target="../drawings/vmlDrawing52.vml"/><Relationship Id="rId5" Type="http://schemas.openxmlformats.org/officeDocument/2006/relationships/image" Target="../media/image4.emf"/><Relationship Id="rId4" Type="http://schemas.openxmlformats.org/officeDocument/2006/relationships/oleObject" Target="../embeddings/oleObject52.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3.w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6.xml"/><Relationship Id="rId1" Type="http://schemas.openxmlformats.org/officeDocument/2006/relationships/vmlDrawing" Target="../drawings/vmlDrawing53.vml"/><Relationship Id="rId5" Type="http://schemas.openxmlformats.org/officeDocument/2006/relationships/image" Target="../media/image4.emf"/><Relationship Id="rId4" Type="http://schemas.openxmlformats.org/officeDocument/2006/relationships/oleObject" Target="../embeddings/oleObject53.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7.xml"/><Relationship Id="rId1" Type="http://schemas.openxmlformats.org/officeDocument/2006/relationships/vmlDrawing" Target="../drawings/vmlDrawing54.vml"/><Relationship Id="rId5" Type="http://schemas.openxmlformats.org/officeDocument/2006/relationships/image" Target="../media/image4.emf"/><Relationship Id="rId4" Type="http://schemas.openxmlformats.org/officeDocument/2006/relationships/oleObject" Target="../embeddings/oleObject54.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8.xml"/><Relationship Id="rId1" Type="http://schemas.openxmlformats.org/officeDocument/2006/relationships/vmlDrawing" Target="../drawings/vmlDrawing55.vml"/><Relationship Id="rId5" Type="http://schemas.openxmlformats.org/officeDocument/2006/relationships/image" Target="../media/image4.emf"/><Relationship Id="rId4" Type="http://schemas.openxmlformats.org/officeDocument/2006/relationships/oleObject" Target="../embeddings/oleObject55.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9.xml"/><Relationship Id="rId1" Type="http://schemas.openxmlformats.org/officeDocument/2006/relationships/vmlDrawing" Target="../drawings/vmlDrawing56.vml"/><Relationship Id="rId5" Type="http://schemas.openxmlformats.org/officeDocument/2006/relationships/image" Target="../media/image4.emf"/><Relationship Id="rId4" Type="http://schemas.openxmlformats.org/officeDocument/2006/relationships/oleObject" Target="../embeddings/oleObject56.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0.xml"/><Relationship Id="rId1" Type="http://schemas.openxmlformats.org/officeDocument/2006/relationships/vmlDrawing" Target="../drawings/vmlDrawing57.vml"/><Relationship Id="rId5" Type="http://schemas.openxmlformats.org/officeDocument/2006/relationships/image" Target="../media/image4.emf"/><Relationship Id="rId4" Type="http://schemas.openxmlformats.org/officeDocument/2006/relationships/oleObject" Target="../embeddings/oleObject57.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1.xml"/><Relationship Id="rId1" Type="http://schemas.openxmlformats.org/officeDocument/2006/relationships/vmlDrawing" Target="../drawings/vmlDrawing58.vml"/><Relationship Id="rId5" Type="http://schemas.openxmlformats.org/officeDocument/2006/relationships/image" Target="../media/image4.emf"/><Relationship Id="rId4" Type="http://schemas.openxmlformats.org/officeDocument/2006/relationships/oleObject" Target="../embeddings/oleObject58.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2.xml"/><Relationship Id="rId1" Type="http://schemas.openxmlformats.org/officeDocument/2006/relationships/vmlDrawing" Target="../drawings/vmlDrawing59.vml"/><Relationship Id="rId5" Type="http://schemas.openxmlformats.org/officeDocument/2006/relationships/image" Target="../media/image4.emf"/><Relationship Id="rId4" Type="http://schemas.openxmlformats.org/officeDocument/2006/relationships/oleObject" Target="../embeddings/oleObject59.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3.xml"/><Relationship Id="rId1" Type="http://schemas.openxmlformats.org/officeDocument/2006/relationships/vmlDrawing" Target="../drawings/vmlDrawing60.vml"/><Relationship Id="rId5" Type="http://schemas.openxmlformats.org/officeDocument/2006/relationships/image" Target="../media/image4.emf"/><Relationship Id="rId4" Type="http://schemas.openxmlformats.org/officeDocument/2006/relationships/oleObject" Target="../embeddings/oleObject60.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4.xml"/><Relationship Id="rId1" Type="http://schemas.openxmlformats.org/officeDocument/2006/relationships/vmlDrawing" Target="../drawings/vmlDrawing61.vml"/><Relationship Id="rId5" Type="http://schemas.openxmlformats.org/officeDocument/2006/relationships/image" Target="../media/image4.emf"/><Relationship Id="rId4" Type="http://schemas.openxmlformats.org/officeDocument/2006/relationships/oleObject" Target="../embeddings/oleObject61.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5.xml"/><Relationship Id="rId1" Type="http://schemas.openxmlformats.org/officeDocument/2006/relationships/vmlDrawing" Target="../drawings/vmlDrawing62.vml"/><Relationship Id="rId5" Type="http://schemas.openxmlformats.org/officeDocument/2006/relationships/image" Target="../media/image4.emf"/><Relationship Id="rId4" Type="http://schemas.openxmlformats.org/officeDocument/2006/relationships/oleObject" Target="../embeddings/oleObject62.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3.wmf"/><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6.xml"/><Relationship Id="rId1" Type="http://schemas.openxmlformats.org/officeDocument/2006/relationships/vmlDrawing" Target="../drawings/vmlDrawing63.vml"/><Relationship Id="rId5" Type="http://schemas.openxmlformats.org/officeDocument/2006/relationships/image" Target="../media/image4.emf"/><Relationship Id="rId4" Type="http://schemas.openxmlformats.org/officeDocument/2006/relationships/oleObject" Target="../embeddings/oleObject63.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7.xml"/><Relationship Id="rId1" Type="http://schemas.openxmlformats.org/officeDocument/2006/relationships/vmlDrawing" Target="../drawings/vmlDrawing64.vml"/><Relationship Id="rId5" Type="http://schemas.openxmlformats.org/officeDocument/2006/relationships/image" Target="../media/image4.emf"/><Relationship Id="rId4" Type="http://schemas.openxmlformats.org/officeDocument/2006/relationships/oleObject" Target="../embeddings/oleObject64.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8.xml"/><Relationship Id="rId1" Type="http://schemas.openxmlformats.org/officeDocument/2006/relationships/vmlDrawing" Target="../drawings/vmlDrawing65.vml"/><Relationship Id="rId5" Type="http://schemas.openxmlformats.org/officeDocument/2006/relationships/image" Target="../media/image4.emf"/><Relationship Id="rId4" Type="http://schemas.openxmlformats.org/officeDocument/2006/relationships/oleObject" Target="../embeddings/oleObject65.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9.xml"/><Relationship Id="rId1" Type="http://schemas.openxmlformats.org/officeDocument/2006/relationships/vmlDrawing" Target="../drawings/vmlDrawing66.vml"/><Relationship Id="rId5" Type="http://schemas.openxmlformats.org/officeDocument/2006/relationships/image" Target="../media/image4.emf"/><Relationship Id="rId4" Type="http://schemas.openxmlformats.org/officeDocument/2006/relationships/oleObject" Target="../embeddings/oleObject66.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0.xml"/><Relationship Id="rId1" Type="http://schemas.openxmlformats.org/officeDocument/2006/relationships/vmlDrawing" Target="../drawings/vmlDrawing67.vml"/><Relationship Id="rId5" Type="http://schemas.openxmlformats.org/officeDocument/2006/relationships/image" Target="../media/image4.emf"/><Relationship Id="rId4" Type="http://schemas.openxmlformats.org/officeDocument/2006/relationships/oleObject" Target="../embeddings/oleObject67.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1.xml"/><Relationship Id="rId1" Type="http://schemas.openxmlformats.org/officeDocument/2006/relationships/vmlDrawing" Target="../drawings/vmlDrawing68.vml"/><Relationship Id="rId5" Type="http://schemas.openxmlformats.org/officeDocument/2006/relationships/image" Target="../media/image4.emf"/><Relationship Id="rId4" Type="http://schemas.openxmlformats.org/officeDocument/2006/relationships/oleObject" Target="../embeddings/oleObject68.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2.xml"/><Relationship Id="rId1" Type="http://schemas.openxmlformats.org/officeDocument/2006/relationships/vmlDrawing" Target="../drawings/vmlDrawing69.vml"/><Relationship Id="rId5" Type="http://schemas.openxmlformats.org/officeDocument/2006/relationships/image" Target="../media/image4.emf"/><Relationship Id="rId4" Type="http://schemas.openxmlformats.org/officeDocument/2006/relationships/oleObject" Target="../embeddings/oleObject69.bin"/></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5.xml"/><Relationship Id="rId1" Type="http://schemas.openxmlformats.org/officeDocument/2006/relationships/vmlDrawing" Target="../drawings/vmlDrawing71.vml"/><Relationship Id="rId5" Type="http://schemas.openxmlformats.org/officeDocument/2006/relationships/image" Target="../media/image1.emf"/><Relationship Id="rId4" Type="http://schemas.openxmlformats.org/officeDocument/2006/relationships/oleObject" Target="../embeddings/oleObject71.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6.xml"/><Relationship Id="rId1" Type="http://schemas.openxmlformats.org/officeDocument/2006/relationships/vmlDrawing" Target="../drawings/vmlDrawing72.vml"/><Relationship Id="rId5" Type="http://schemas.openxmlformats.org/officeDocument/2006/relationships/image" Target="../media/image1.emf"/><Relationship Id="rId4" Type="http://schemas.openxmlformats.org/officeDocument/2006/relationships/oleObject" Target="../embeddings/oleObject72.bin"/></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7.xml"/><Relationship Id="rId1" Type="http://schemas.openxmlformats.org/officeDocument/2006/relationships/vmlDrawing" Target="../drawings/vmlDrawing73.vml"/><Relationship Id="rId5" Type="http://schemas.openxmlformats.org/officeDocument/2006/relationships/image" Target="../media/image1.emf"/><Relationship Id="rId4" Type="http://schemas.openxmlformats.org/officeDocument/2006/relationships/oleObject" Target="../embeddings/oleObject73.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3.wmf"/><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8.xml"/><Relationship Id="rId1" Type="http://schemas.openxmlformats.org/officeDocument/2006/relationships/vmlDrawing" Target="../drawings/vmlDrawing74.vml"/><Relationship Id="rId5" Type="http://schemas.openxmlformats.org/officeDocument/2006/relationships/image" Target="../media/image1.emf"/><Relationship Id="rId4" Type="http://schemas.openxmlformats.org/officeDocument/2006/relationships/oleObject" Target="../embeddings/oleObject74.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9.xml"/><Relationship Id="rId1" Type="http://schemas.openxmlformats.org/officeDocument/2006/relationships/vmlDrawing" Target="../drawings/vmlDrawing75.vml"/><Relationship Id="rId5" Type="http://schemas.openxmlformats.org/officeDocument/2006/relationships/image" Target="../media/image1.emf"/><Relationship Id="rId4" Type="http://schemas.openxmlformats.org/officeDocument/2006/relationships/oleObject" Target="../embeddings/oleObject75.bin"/></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80.xml"/><Relationship Id="rId1" Type="http://schemas.openxmlformats.org/officeDocument/2006/relationships/vmlDrawing" Target="../drawings/vmlDrawing76.vml"/><Relationship Id="rId5" Type="http://schemas.openxmlformats.org/officeDocument/2006/relationships/image" Target="../media/image1.emf"/><Relationship Id="rId4" Type="http://schemas.openxmlformats.org/officeDocument/2006/relationships/oleObject" Target="../embeddings/oleObject76.bin"/></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81.xml"/><Relationship Id="rId1" Type="http://schemas.openxmlformats.org/officeDocument/2006/relationships/vmlDrawing" Target="../drawings/vmlDrawing77.vml"/><Relationship Id="rId5" Type="http://schemas.openxmlformats.org/officeDocument/2006/relationships/image" Target="../media/image1.emf"/><Relationship Id="rId4" Type="http://schemas.openxmlformats.org/officeDocument/2006/relationships/oleObject" Target="../embeddings/oleObject77.bin"/></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82.xml"/><Relationship Id="rId1" Type="http://schemas.openxmlformats.org/officeDocument/2006/relationships/vmlDrawing" Target="../drawings/vmlDrawing78.vml"/><Relationship Id="rId5" Type="http://schemas.openxmlformats.org/officeDocument/2006/relationships/image" Target="../media/image1.emf"/><Relationship Id="rId4" Type="http://schemas.openxmlformats.org/officeDocument/2006/relationships/oleObject" Target="../embeddings/oleObject78.bin"/></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83.xml"/><Relationship Id="rId1" Type="http://schemas.openxmlformats.org/officeDocument/2006/relationships/vmlDrawing" Target="../drawings/vmlDrawing79.vml"/><Relationship Id="rId5" Type="http://schemas.openxmlformats.org/officeDocument/2006/relationships/image" Target="../media/image1.emf"/><Relationship Id="rId4" Type="http://schemas.openxmlformats.org/officeDocument/2006/relationships/oleObject" Target="../embeddings/oleObject79.bin"/></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84.xml"/><Relationship Id="rId1" Type="http://schemas.openxmlformats.org/officeDocument/2006/relationships/vmlDrawing" Target="../drawings/vmlDrawing80.vml"/><Relationship Id="rId5" Type="http://schemas.openxmlformats.org/officeDocument/2006/relationships/image" Target="../media/image1.emf"/><Relationship Id="rId4" Type="http://schemas.openxmlformats.org/officeDocument/2006/relationships/oleObject" Target="../embeddings/oleObject80.bin"/></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85.xml"/><Relationship Id="rId1" Type="http://schemas.openxmlformats.org/officeDocument/2006/relationships/vmlDrawing" Target="../drawings/vmlDrawing81.vml"/><Relationship Id="rId5" Type="http://schemas.openxmlformats.org/officeDocument/2006/relationships/image" Target="../media/image1.emf"/><Relationship Id="rId4" Type="http://schemas.openxmlformats.org/officeDocument/2006/relationships/oleObject" Target="../embeddings/oleObject81.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86.xml"/><Relationship Id="rId1" Type="http://schemas.openxmlformats.org/officeDocument/2006/relationships/vmlDrawing" Target="../drawings/vmlDrawing82.vml"/><Relationship Id="rId5" Type="http://schemas.openxmlformats.org/officeDocument/2006/relationships/image" Target="../media/image1.emf"/><Relationship Id="rId4" Type="http://schemas.openxmlformats.org/officeDocument/2006/relationships/oleObject" Target="../embeddings/oleObject82.bin"/></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87.xml"/><Relationship Id="rId1" Type="http://schemas.openxmlformats.org/officeDocument/2006/relationships/vmlDrawing" Target="../drawings/vmlDrawing83.vml"/><Relationship Id="rId5" Type="http://schemas.openxmlformats.org/officeDocument/2006/relationships/image" Target="../media/image1.emf"/><Relationship Id="rId4" Type="http://schemas.openxmlformats.org/officeDocument/2006/relationships/oleObject" Target="../embeddings/oleObject83.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3.wmf"/><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88.xml"/><Relationship Id="rId1" Type="http://schemas.openxmlformats.org/officeDocument/2006/relationships/vmlDrawing" Target="../drawings/vmlDrawing84.vml"/><Relationship Id="rId5" Type="http://schemas.openxmlformats.org/officeDocument/2006/relationships/image" Target="../media/image1.emf"/><Relationship Id="rId4" Type="http://schemas.openxmlformats.org/officeDocument/2006/relationships/oleObject" Target="../embeddings/oleObject84.bin"/></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89.xml"/><Relationship Id="rId1" Type="http://schemas.openxmlformats.org/officeDocument/2006/relationships/vmlDrawing" Target="../drawings/vmlDrawing85.vml"/><Relationship Id="rId5" Type="http://schemas.openxmlformats.org/officeDocument/2006/relationships/image" Target="../media/image1.emf"/><Relationship Id="rId4" Type="http://schemas.openxmlformats.org/officeDocument/2006/relationships/oleObject" Target="../embeddings/oleObject85.bin"/></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0.xml"/><Relationship Id="rId1" Type="http://schemas.openxmlformats.org/officeDocument/2006/relationships/vmlDrawing" Target="../drawings/vmlDrawing86.vml"/><Relationship Id="rId5" Type="http://schemas.openxmlformats.org/officeDocument/2006/relationships/image" Target="../media/image1.emf"/><Relationship Id="rId4" Type="http://schemas.openxmlformats.org/officeDocument/2006/relationships/oleObject" Target="../embeddings/oleObject86.bin"/></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1.xml"/><Relationship Id="rId1" Type="http://schemas.openxmlformats.org/officeDocument/2006/relationships/vmlDrawing" Target="../drawings/vmlDrawing87.vml"/><Relationship Id="rId5" Type="http://schemas.openxmlformats.org/officeDocument/2006/relationships/image" Target="../media/image1.emf"/><Relationship Id="rId4" Type="http://schemas.openxmlformats.org/officeDocument/2006/relationships/oleObject" Target="../embeddings/oleObject87.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2.xml"/><Relationship Id="rId1" Type="http://schemas.openxmlformats.org/officeDocument/2006/relationships/vmlDrawing" Target="../drawings/vmlDrawing88.vml"/><Relationship Id="rId5" Type="http://schemas.openxmlformats.org/officeDocument/2006/relationships/image" Target="../media/image1.emf"/><Relationship Id="rId4" Type="http://schemas.openxmlformats.org/officeDocument/2006/relationships/oleObject" Target="../embeddings/oleObject88.bin"/></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3.xml"/><Relationship Id="rId1" Type="http://schemas.openxmlformats.org/officeDocument/2006/relationships/vmlDrawing" Target="../drawings/vmlDrawing89.vml"/><Relationship Id="rId5" Type="http://schemas.openxmlformats.org/officeDocument/2006/relationships/image" Target="../media/image1.emf"/><Relationship Id="rId4" Type="http://schemas.openxmlformats.org/officeDocument/2006/relationships/oleObject" Target="../embeddings/oleObject89.bin"/></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4.xml"/><Relationship Id="rId1" Type="http://schemas.openxmlformats.org/officeDocument/2006/relationships/vmlDrawing" Target="../drawings/vmlDrawing90.vml"/><Relationship Id="rId5" Type="http://schemas.openxmlformats.org/officeDocument/2006/relationships/image" Target="../media/image1.emf"/><Relationship Id="rId4" Type="http://schemas.openxmlformats.org/officeDocument/2006/relationships/oleObject" Target="../embeddings/oleObject90.bin"/></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5.xml"/><Relationship Id="rId1" Type="http://schemas.openxmlformats.org/officeDocument/2006/relationships/vmlDrawing" Target="../drawings/vmlDrawing91.vml"/><Relationship Id="rId5" Type="http://schemas.openxmlformats.org/officeDocument/2006/relationships/image" Target="../media/image1.emf"/><Relationship Id="rId4" Type="http://schemas.openxmlformats.org/officeDocument/2006/relationships/oleObject" Target="../embeddings/oleObject91.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6.xml"/><Relationship Id="rId1" Type="http://schemas.openxmlformats.org/officeDocument/2006/relationships/vmlDrawing" Target="../drawings/vmlDrawing92.vml"/><Relationship Id="rId5" Type="http://schemas.openxmlformats.org/officeDocument/2006/relationships/image" Target="../media/image1.emf"/><Relationship Id="rId4" Type="http://schemas.openxmlformats.org/officeDocument/2006/relationships/oleObject" Target="../embeddings/oleObject92.bin"/></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7.xml"/><Relationship Id="rId1" Type="http://schemas.openxmlformats.org/officeDocument/2006/relationships/vmlDrawing" Target="../drawings/vmlDrawing93.vml"/><Relationship Id="rId5" Type="http://schemas.openxmlformats.org/officeDocument/2006/relationships/image" Target="../media/image1.emf"/><Relationship Id="rId4" Type="http://schemas.openxmlformats.org/officeDocument/2006/relationships/oleObject" Target="../embeddings/oleObject93.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3.wmf"/><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90.xml.rels><?xml version="1.0" encoding="UTF-8" standalone="yes"?>
<Relationships xmlns="http://schemas.openxmlformats.org/package/2006/relationships"><Relationship Id="rId8" Type="http://schemas.openxmlformats.org/officeDocument/2006/relationships/oleObject" Target="../embeddings/oleObject95.bin"/><Relationship Id="rId3" Type="http://schemas.openxmlformats.org/officeDocument/2006/relationships/tags" Target="../tags/tag99.xml"/><Relationship Id="rId7" Type="http://schemas.openxmlformats.org/officeDocument/2006/relationships/image" Target="../media/image3.wmf"/><Relationship Id="rId2" Type="http://schemas.openxmlformats.org/officeDocument/2006/relationships/tags" Target="../tags/tag98.xml"/><Relationship Id="rId1" Type="http://schemas.openxmlformats.org/officeDocument/2006/relationships/vmlDrawing" Target="../drawings/vmlDrawing94.vml"/><Relationship Id="rId6" Type="http://schemas.openxmlformats.org/officeDocument/2006/relationships/image" Target="../media/image1.emf"/><Relationship Id="rId5" Type="http://schemas.openxmlformats.org/officeDocument/2006/relationships/oleObject" Target="../embeddings/oleObject94.bin"/><Relationship Id="rId4"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02.xml"/><Relationship Id="rId1" Type="http://schemas.openxmlformats.org/officeDocument/2006/relationships/vmlDrawing" Target="../drawings/vmlDrawing96.vml"/><Relationship Id="rId5" Type="http://schemas.openxmlformats.org/officeDocument/2006/relationships/image" Target="../media/image4.emf"/><Relationship Id="rId4" Type="http://schemas.openxmlformats.org/officeDocument/2006/relationships/oleObject" Target="../embeddings/oleObject97.bin"/></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5.xml"/><Relationship Id="rId1" Type="http://schemas.openxmlformats.org/officeDocument/2006/relationships/vmlDrawing" Target="../drawings/vmlDrawing98.vml"/><Relationship Id="rId5" Type="http://schemas.openxmlformats.org/officeDocument/2006/relationships/image" Target="../media/image4.emf"/><Relationship Id="rId4" Type="http://schemas.openxmlformats.org/officeDocument/2006/relationships/oleObject" Target="../embeddings/oleObject99.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Обложка 01">
    <p:bg>
      <p:bgPr>
        <a:solidFill>
          <a:schemeClr val="bg1"/>
        </a:solidFill>
        <a:effectLst/>
      </p:bgPr>
    </p:bg>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3666092065"/>
              </p:ext>
            </p:extLst>
          </p:nvPr>
        </p:nvGraphicFramePr>
        <p:xfrm>
          <a:off x="1590" y="1589"/>
          <a:ext cx="1587" cy="1587"/>
        </p:xfrm>
        <a:graphic>
          <a:graphicData uri="http://schemas.openxmlformats.org/presentationml/2006/ole">
            <mc:AlternateContent xmlns:mc="http://schemas.openxmlformats.org/markup-compatibility/2006">
              <mc:Choice xmlns:v="urn:schemas-microsoft-com:vml" Requires="v">
                <p:oleObj spid="_x0000_s505210" name="Слайд think-cell" r:id="rId4" imgW="270" imgH="270" progId="TCLayout.ActiveDocument.1">
                  <p:embed/>
                </p:oleObj>
              </mc:Choice>
              <mc:Fallback>
                <p:oleObj name="Слайд think-cell" r:id="rId4" imgW="270" imgH="270" progId="TCLayout.ActiveDocument.1">
                  <p:embed/>
                  <p:pic>
                    <p:nvPicPr>
                      <p:cNvPr id="10" name="Объект 9" hidden="1"/>
                      <p:cNvPicPr/>
                      <p:nvPr/>
                    </p:nvPicPr>
                    <p:blipFill>
                      <a:blip r:embed="rId5"/>
                      <a:stretch>
                        <a:fillRect/>
                      </a:stretch>
                    </p:blipFill>
                    <p:spPr>
                      <a:xfrm>
                        <a:off x="1590" y="1589"/>
                        <a:ext cx="1587" cy="1587"/>
                      </a:xfrm>
                      <a:prstGeom prst="rect">
                        <a:avLst/>
                      </a:prstGeom>
                    </p:spPr>
                  </p:pic>
                </p:oleObj>
              </mc:Fallback>
            </mc:AlternateContent>
          </a:graphicData>
        </a:graphic>
      </p:graphicFrame>
      <p:sp>
        <p:nvSpPr>
          <p:cNvPr id="33" name="Заголовок 1"/>
          <p:cNvSpPr>
            <a:spLocks noGrp="1"/>
          </p:cNvSpPr>
          <p:nvPr>
            <p:ph type="ctrTitle" hasCustomPrompt="1"/>
          </p:nvPr>
        </p:nvSpPr>
        <p:spPr>
          <a:xfrm>
            <a:off x="323087" y="290286"/>
            <a:ext cx="8462137" cy="2072896"/>
          </a:xfrm>
          <a:effectLst/>
        </p:spPr>
        <p:txBody>
          <a:bodyPr vert="horz" lIns="0" tIns="0" rIns="0" bIns="72000">
            <a:normAutofit/>
          </a:bodyPr>
          <a:lstStyle>
            <a:lvl1pPr>
              <a:lnSpc>
                <a:spcPct val="85000"/>
              </a:lnSpc>
              <a:defRPr lang="ru-RU" sz="5400" b="0" i="0" u="none" cap="none" spc="0" baseline="0" dirty="0" smtClean="0">
                <a:ln>
                  <a:noFill/>
                </a:ln>
                <a:solidFill>
                  <a:schemeClr val="tx2"/>
                </a:solidFill>
                <a:effectLst/>
                <a:latin typeface="+mn-lt"/>
                <a:ea typeface="+mn-ea"/>
                <a:cs typeface="Arial"/>
              </a:defRPr>
            </a:lvl1pPr>
          </a:lstStyle>
          <a:p>
            <a:r>
              <a:rPr lang="ru-RU" dirty="0" smtClean="0"/>
              <a:t>Название презентации</a:t>
            </a:r>
            <a:endParaRPr lang="ru-RU" dirty="0"/>
          </a:p>
        </p:txBody>
      </p:sp>
      <p:sp>
        <p:nvSpPr>
          <p:cNvPr id="35" name="Текст 12"/>
          <p:cNvSpPr>
            <a:spLocks noGrp="1"/>
          </p:cNvSpPr>
          <p:nvPr>
            <p:ph type="body" sz="quarter" idx="10" hasCustomPrompt="1"/>
          </p:nvPr>
        </p:nvSpPr>
        <p:spPr>
          <a:xfrm>
            <a:off x="358775" y="3194631"/>
            <a:ext cx="6732905" cy="561280"/>
          </a:xfrm>
          <a:prstGeom prst="rect">
            <a:avLst/>
          </a:prstGeom>
          <a:effectLst/>
        </p:spPr>
        <p:txBody>
          <a:bodyPr/>
          <a:lstStyle>
            <a:lvl1pPr>
              <a:spcBef>
                <a:spcPts val="0"/>
              </a:spcBef>
              <a:spcAft>
                <a:spcPts val="0"/>
              </a:spcAft>
              <a:defRPr sz="1200" b="0" baseline="0">
                <a:solidFill>
                  <a:schemeClr val="tx2"/>
                </a:solidFill>
                <a:effectLst/>
              </a:defRPr>
            </a:lvl1pPr>
          </a:lstStyle>
          <a:p>
            <a:pPr lvl="0"/>
            <a:r>
              <a:rPr lang="ru-RU" dirty="0"/>
              <a:t>Имя Фамилия</a:t>
            </a:r>
            <a:br>
              <a:rPr lang="ru-RU" dirty="0"/>
            </a:br>
            <a:r>
              <a:rPr lang="ru-RU" dirty="0"/>
              <a:t>Должность</a:t>
            </a:r>
            <a:br>
              <a:rPr lang="ru-RU" dirty="0"/>
            </a:br>
            <a:r>
              <a:rPr lang="ru-RU" dirty="0"/>
              <a:t>Компания / функция / направление</a:t>
            </a:r>
          </a:p>
        </p:txBody>
      </p:sp>
      <p:sp>
        <p:nvSpPr>
          <p:cNvPr id="36" name="Текст 12"/>
          <p:cNvSpPr>
            <a:spLocks noGrp="1"/>
          </p:cNvSpPr>
          <p:nvPr>
            <p:ph type="body" sz="quarter" idx="11" hasCustomPrompt="1"/>
          </p:nvPr>
        </p:nvSpPr>
        <p:spPr>
          <a:xfrm>
            <a:off x="358776" y="4623050"/>
            <a:ext cx="5269908" cy="343910"/>
          </a:xfrm>
          <a:prstGeom prst="rect">
            <a:avLst/>
          </a:prstGeom>
          <a:effectLst/>
        </p:spPr>
        <p:txBody>
          <a:bodyPr/>
          <a:lstStyle>
            <a:lvl1pPr>
              <a:spcBef>
                <a:spcPts val="0"/>
              </a:spcBef>
              <a:spcAft>
                <a:spcPts val="0"/>
              </a:spcAft>
              <a:defRPr sz="1000">
                <a:solidFill>
                  <a:schemeClr val="tx2"/>
                </a:solidFill>
                <a:effectLst/>
              </a:defRPr>
            </a:lvl1pPr>
          </a:lstStyle>
          <a:p>
            <a:pPr lvl="0"/>
            <a:r>
              <a:rPr lang="ru-RU" dirty="0"/>
              <a:t>Название мероприятия</a:t>
            </a:r>
            <a:br>
              <a:rPr lang="ru-RU" dirty="0"/>
            </a:br>
            <a:r>
              <a:rPr lang="ru-RU" dirty="0"/>
              <a:t>Дата проведения</a:t>
            </a:r>
          </a:p>
          <a:p>
            <a:pPr lvl="0"/>
            <a:endParaRPr lang="ru-RU" dirty="0"/>
          </a:p>
        </p:txBody>
      </p:sp>
      <p:pic>
        <p:nvPicPr>
          <p:cNvPr id="30" name="Picture 29"/>
          <p:cNvPicPr>
            <a:picLocks noChangeAspect="1"/>
          </p:cNvPicPr>
          <p:nvPr/>
        </p:nvPicPr>
        <p:blipFill>
          <a:blip r:embed="rId6">
            <a:lum/>
            <a:extLst>
              <a:ext uri="{28A0092B-C50C-407E-A947-70E740481C1C}">
                <a14:useLocalDpi xmlns:a14="http://schemas.microsoft.com/office/drawing/2010/main" val="0"/>
              </a:ext>
            </a:extLst>
          </a:blip>
          <a:stretch>
            <a:fillRect/>
          </a:stretch>
        </p:blipFill>
        <p:spPr>
          <a:xfrm>
            <a:off x="7637145" y="4682200"/>
            <a:ext cx="1104679" cy="208800"/>
          </a:xfrm>
          <a:prstGeom prst="rect">
            <a:avLst/>
          </a:prstGeom>
        </p:spPr>
      </p:pic>
      <p:sp>
        <p:nvSpPr>
          <p:cNvPr id="29" name="Текст 7"/>
          <p:cNvSpPr>
            <a:spLocks noGrp="1"/>
          </p:cNvSpPr>
          <p:nvPr>
            <p:ph type="body" sz="quarter" idx="15" hasCustomPrompt="1"/>
          </p:nvPr>
        </p:nvSpPr>
        <p:spPr>
          <a:xfrm>
            <a:off x="358775" y="2536019"/>
            <a:ext cx="8426449" cy="485775"/>
          </a:xfrm>
        </p:spPr>
        <p:txBody>
          <a:bodyPr/>
          <a:lstStyle>
            <a:lvl1pPr>
              <a:defRPr baseline="0">
                <a:solidFill>
                  <a:schemeClr val="tx2"/>
                </a:solidFill>
              </a:defRPr>
            </a:lvl1pPr>
          </a:lstStyle>
          <a:p>
            <a:pPr lvl="0"/>
            <a:r>
              <a:rPr lang="ru-RU" dirty="0" smtClean="0"/>
              <a:t>Подзаголовок (заполняется по необходимости)</a:t>
            </a:r>
          </a:p>
        </p:txBody>
      </p:sp>
      <p:grpSp>
        <p:nvGrpSpPr>
          <p:cNvPr id="3" name="Группа 2"/>
          <p:cNvGrpSpPr/>
          <p:nvPr/>
        </p:nvGrpSpPr>
        <p:grpSpPr>
          <a:xfrm>
            <a:off x="9101894" y="-42611"/>
            <a:ext cx="2861508" cy="5186113"/>
            <a:chOff x="9101894" y="-42611"/>
            <a:chExt cx="2861508" cy="5186113"/>
          </a:xfrm>
        </p:grpSpPr>
        <p:sp>
          <p:nvSpPr>
            <p:cNvPr id="32" name="Прямоугольник 31"/>
            <p:cNvSpPr/>
            <p:nvPr/>
          </p:nvSpPr>
          <p:spPr>
            <a:xfrm>
              <a:off x="9181869" y="3"/>
              <a:ext cx="2781533" cy="5143499"/>
            </a:xfrm>
            <a:prstGeom prst="rect">
              <a:avLst/>
            </a:prstGeom>
            <a:solidFill>
              <a:schemeClr val="accent1"/>
            </a:solidFill>
            <a:ln>
              <a:noFill/>
            </a:ln>
          </p:spPr>
          <p:txBody>
            <a:bodyPr wrap="square" lIns="648000">
              <a:noAutofit/>
            </a:bodyPr>
            <a:lstStyle/>
            <a:p>
              <a:r>
                <a:rPr lang="ru-RU" sz="1200" b="0" dirty="0">
                  <a:solidFill>
                    <a:schemeClr val="bg1"/>
                  </a:solidFill>
                </a:rPr>
                <a:t>Рекомендации </a:t>
              </a:r>
              <a:br>
                <a:rPr lang="ru-RU" sz="1200" b="0" dirty="0">
                  <a:solidFill>
                    <a:schemeClr val="bg1"/>
                  </a:solidFill>
                </a:rPr>
              </a:br>
              <a:r>
                <a:rPr lang="ru-RU" sz="1200" b="0" kern="1200" dirty="0">
                  <a:solidFill>
                    <a:schemeClr val="bg1"/>
                  </a:solidFill>
                  <a:latin typeface="+mn-lt"/>
                  <a:ea typeface="+mn-ea"/>
                  <a:cs typeface="+mn-cs"/>
                </a:rPr>
                <a:t>по оформлению слайдов</a:t>
              </a:r>
            </a:p>
            <a:p>
              <a:pPr marL="0" algn="l" defTabSz="779158" rtl="0" eaLnBrk="1" latinLnBrk="0" hangingPunct="1"/>
              <a:endParaRPr lang="ru-RU" sz="800" b="1" kern="1200" dirty="0">
                <a:solidFill>
                  <a:schemeClr val="bg1"/>
                </a:solidFill>
                <a:latin typeface="+mn-lt"/>
                <a:ea typeface="+mn-ea"/>
                <a:cs typeface="+mn-cs"/>
              </a:endParaRPr>
            </a:p>
            <a:p>
              <a:pPr marL="182561" indent="-182561" algn="l" defTabSz="779158" rtl="0" eaLnBrk="1" latinLnBrk="0" hangingPunct="1">
                <a:spcAft>
                  <a:spcPts val="200"/>
                </a:spcAft>
                <a:buFont typeface="+mj-lt"/>
                <a:buAutoNum type="arabicPeriod"/>
              </a:pPr>
              <a:r>
                <a:rPr lang="ru-RU" sz="800" b="1" kern="1200" dirty="0">
                  <a:solidFill>
                    <a:schemeClr val="bg1"/>
                  </a:solidFill>
                  <a:latin typeface="+mn-lt"/>
                  <a:ea typeface="+mn-ea"/>
                  <a:cs typeface="+mn-cs"/>
                </a:rPr>
                <a:t>ТЕКСТ</a:t>
              </a:r>
            </a:p>
            <a:p>
              <a:pPr marL="266698" lvl="4" indent="-88899" algn="l">
                <a:spcAft>
                  <a:spcPts val="200"/>
                </a:spcAft>
                <a:buFont typeface="Arial" panose="020B0604020202020204" pitchFamily="34" charset="0"/>
                <a:buChar char="•"/>
              </a:pPr>
              <a:r>
                <a:rPr lang="ru-RU" sz="800" b="0" dirty="0" err="1">
                  <a:solidFill>
                    <a:schemeClr val="bg1"/>
                  </a:solidFill>
                </a:rPr>
                <a:t>Корп.шрифт</a:t>
              </a:r>
              <a:r>
                <a:rPr lang="ru-RU" sz="800" b="0" dirty="0">
                  <a:solidFill>
                    <a:schemeClr val="bg1"/>
                  </a:solidFill>
                </a:rPr>
                <a:t> для презентаций</a:t>
              </a:r>
              <a:r>
                <a:rPr lang="ru-RU" sz="800" b="0" baseline="0" dirty="0">
                  <a:solidFill>
                    <a:schemeClr val="bg1"/>
                  </a:solidFill>
                </a:rPr>
                <a:t> </a:t>
              </a:r>
              <a:r>
                <a:rPr lang="ru-RU" sz="800" baseline="0" dirty="0">
                  <a:solidFill>
                    <a:schemeClr val="bg1"/>
                  </a:solidFill>
                </a:rPr>
                <a:t>– </a:t>
              </a:r>
              <a:br>
                <a:rPr lang="ru-RU" sz="800" baseline="0" dirty="0">
                  <a:solidFill>
                    <a:schemeClr val="bg1"/>
                  </a:solidFill>
                </a:rPr>
              </a:br>
              <a:r>
                <a:rPr lang="en-US" sz="800" b="1" dirty="0">
                  <a:solidFill>
                    <a:schemeClr val="bg1"/>
                  </a:solidFill>
                </a:rPr>
                <a:t>Arial</a:t>
              </a:r>
              <a:r>
                <a:rPr lang="ru-RU" sz="800" dirty="0">
                  <a:solidFill>
                    <a:schemeClr val="bg1"/>
                  </a:solidFill>
                </a:rPr>
                <a:t> (</a:t>
              </a:r>
              <a:r>
                <a:rPr lang="ru-RU" sz="800" i="1" dirty="0">
                  <a:solidFill>
                    <a:schemeClr val="bg1"/>
                  </a:solidFill>
                </a:rPr>
                <a:t>д</a:t>
              </a:r>
              <a:r>
                <a:rPr lang="ru-RU" sz="800" i="1" baseline="0" dirty="0">
                  <a:solidFill>
                    <a:schemeClr val="bg1"/>
                  </a:solidFill>
                </a:rPr>
                <a:t>опустимо:</a:t>
              </a:r>
              <a:r>
                <a:rPr lang="ru-RU" sz="800" baseline="0" dirty="0">
                  <a:solidFill>
                    <a:schemeClr val="bg1"/>
                  </a:solidFill>
                </a:rPr>
                <a:t> </a:t>
              </a:r>
              <a:r>
                <a:rPr lang="en-US" sz="800" baseline="0" dirty="0">
                  <a:solidFill>
                    <a:schemeClr val="bg1"/>
                  </a:solidFill>
                </a:rPr>
                <a:t>Arial Narrow</a:t>
              </a:r>
              <a:r>
                <a:rPr lang="ru-RU" sz="800" baseline="0" dirty="0">
                  <a:solidFill>
                    <a:schemeClr val="bg1"/>
                  </a:solidFill>
                </a:rPr>
                <a:t>)</a:t>
              </a:r>
            </a:p>
            <a:p>
              <a:pPr marL="266698" lvl="4" indent="-88899" algn="l">
                <a:spcAft>
                  <a:spcPts val="200"/>
                </a:spcAft>
                <a:buFont typeface="Arial" panose="020B0604020202020204" pitchFamily="34" charset="0"/>
                <a:buChar char="•"/>
              </a:pPr>
              <a:r>
                <a:rPr lang="ru-RU" sz="800" baseline="0" dirty="0">
                  <a:solidFill>
                    <a:schemeClr val="bg1"/>
                  </a:solidFill>
                </a:rPr>
                <a:t>Заголовок слайда – </a:t>
              </a:r>
              <a:r>
                <a:rPr lang="ru-RU" sz="800" b="1" baseline="0" dirty="0">
                  <a:solidFill>
                    <a:schemeClr val="bg1"/>
                  </a:solidFill>
                </a:rPr>
                <a:t>не ниже 16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Текст на слайде – </a:t>
              </a:r>
              <a:r>
                <a:rPr lang="ru-RU" sz="800" b="1" baseline="0" dirty="0">
                  <a:solidFill>
                    <a:schemeClr val="bg1"/>
                  </a:solidFill>
                </a:rPr>
                <a:t>не ниже </a:t>
              </a:r>
              <a:r>
                <a:rPr lang="en-US" sz="800" b="1" baseline="0" dirty="0">
                  <a:solidFill>
                    <a:schemeClr val="bg1"/>
                  </a:solidFill>
                </a:rPr>
                <a:t>10</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Примечания – </a:t>
              </a:r>
              <a:r>
                <a:rPr lang="ru-RU" sz="800" b="1" baseline="0" dirty="0">
                  <a:solidFill>
                    <a:schemeClr val="bg1"/>
                  </a:solidFill>
                </a:rPr>
                <a:t>не ниже </a:t>
              </a:r>
              <a:r>
                <a:rPr lang="en-US" sz="800" b="1" baseline="0" dirty="0">
                  <a:solidFill>
                    <a:schemeClr val="bg1"/>
                  </a:solidFill>
                </a:rPr>
                <a:t>8</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800"/>
                </a:spcAft>
                <a:buFont typeface="Arial" panose="020B0604020202020204" pitchFamily="34" charset="0"/>
                <a:buChar char="•"/>
              </a:pPr>
              <a:r>
                <a:rPr lang="ru-RU" sz="800" baseline="0" dirty="0">
                  <a:solidFill>
                    <a:schemeClr val="bg1"/>
                  </a:solidFill>
                </a:rPr>
                <a:t>Используйте на слайде </a:t>
              </a:r>
              <a:br>
                <a:rPr lang="ru-RU" sz="800" baseline="0" dirty="0">
                  <a:solidFill>
                    <a:schemeClr val="bg1"/>
                  </a:solidFill>
                </a:rPr>
              </a:br>
              <a:r>
                <a:rPr lang="ru-RU" sz="800" b="1" baseline="0" dirty="0">
                  <a:solidFill>
                    <a:schemeClr val="bg1"/>
                  </a:solidFill>
                </a:rPr>
                <a:t>не более 3 размеров шрифтов</a:t>
              </a:r>
              <a:endParaRPr lang="en-US" sz="800" b="1" baseline="0" dirty="0">
                <a:solidFill>
                  <a:schemeClr val="bg1"/>
                </a:solidFill>
              </a:endParaRPr>
            </a:p>
            <a:p>
              <a:pPr marL="182561" indent="-182561" algn="l" defTabSz="779158" rtl="0" eaLnBrk="1" latinLnBrk="0" hangingPunct="1">
                <a:spcBef>
                  <a:spcPts val="300"/>
                </a:spcBef>
                <a:spcAft>
                  <a:spcPts val="200"/>
                </a:spcAft>
                <a:buFont typeface="+mj-lt"/>
                <a:buAutoNum type="arabicPeriod"/>
              </a:pPr>
              <a:r>
                <a:rPr lang="ru-RU" sz="800" b="1" kern="1200" dirty="0">
                  <a:solidFill>
                    <a:schemeClr val="bg1"/>
                  </a:solidFill>
                  <a:latin typeface="+mn-lt"/>
                  <a:ea typeface="+mn-ea"/>
                  <a:cs typeface="+mn-cs"/>
                </a:rPr>
                <a:t>ДИАГРАММЫ</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единый стиль оформления диаграмм</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шрифты одинакового размера в</a:t>
              </a:r>
              <a:r>
                <a:rPr lang="ru-RU" sz="800" b="0" kern="1200" baseline="0" dirty="0">
                  <a:solidFill>
                    <a:schemeClr val="bg1"/>
                  </a:solidFill>
                  <a:latin typeface="+mn-lt"/>
                  <a:ea typeface="+mn-ea"/>
                  <a:cs typeface="+mn-cs"/>
                </a:rPr>
                <a:t> </a:t>
              </a:r>
              <a:r>
                <a:rPr lang="ru-RU" sz="800" b="0" kern="1200" dirty="0">
                  <a:solidFill>
                    <a:schemeClr val="bg1"/>
                  </a:solidFill>
                  <a:latin typeface="+mn-lt"/>
                  <a:ea typeface="+mn-ea"/>
                  <a:cs typeface="+mn-cs"/>
                </a:rPr>
                <a:t>диаграммах, располагающихся на одном слайде</a:t>
              </a:r>
            </a:p>
            <a:p>
              <a:pPr marL="266698" lvl="1" indent="-79375" algn="l" defTabSz="779158" rtl="0" eaLnBrk="1" latinLnBrk="0" hangingPunct="1">
                <a:spcAft>
                  <a:spcPts val="800"/>
                </a:spcAft>
                <a:buFont typeface="Arial" panose="020B0604020202020204" pitchFamily="34" charset="0"/>
                <a:buChar char="•"/>
              </a:pPr>
              <a:r>
                <a:rPr lang="ru-RU" sz="800" b="0" kern="1200" dirty="0">
                  <a:solidFill>
                    <a:schemeClr val="bg1"/>
                  </a:solidFill>
                  <a:latin typeface="+mn-lt"/>
                  <a:ea typeface="+mn-ea"/>
                  <a:cs typeface="+mn-cs"/>
                </a:rPr>
                <a:t>На одном слайде – не более 4 диаграмм</a:t>
              </a: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kern="1200" dirty="0">
                  <a:solidFill>
                    <a:schemeClr val="bg1"/>
                  </a:solidFill>
                  <a:latin typeface="+mn-lt"/>
                  <a:ea typeface="+mn-ea"/>
                  <a:cs typeface="+mn-cs"/>
                </a:rPr>
                <a:t>ИКОНКИ</a:t>
              </a:r>
            </a:p>
            <a:p>
              <a:pPr marL="266698" marR="0" lvl="1" indent="-84138" algn="l" defTabSz="779158"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ru-RU" sz="800" dirty="0">
                  <a:solidFill>
                    <a:schemeClr val="bg1"/>
                  </a:solidFill>
                </a:rPr>
                <a:t>Выбирайте оформление</a:t>
              </a:r>
              <a:r>
                <a:rPr lang="ru-RU" sz="800" baseline="0" dirty="0">
                  <a:solidFill>
                    <a:schemeClr val="bg1"/>
                  </a:solidFill>
                </a:rPr>
                <a:t> </a:t>
              </a:r>
              <a:br>
                <a:rPr lang="ru-RU" sz="800" baseline="0" dirty="0">
                  <a:solidFill>
                    <a:schemeClr val="bg1"/>
                  </a:solidFill>
                </a:rPr>
              </a:br>
              <a:r>
                <a:rPr lang="ru-RU" sz="800" baseline="0" dirty="0">
                  <a:solidFill>
                    <a:schemeClr val="bg1"/>
                  </a:solidFill>
                </a:rPr>
                <a:t>иконок </a:t>
              </a:r>
              <a:r>
                <a:rPr lang="ru-RU" sz="800" dirty="0">
                  <a:solidFill>
                    <a:schemeClr val="bg1"/>
                  </a:solidFill>
                </a:rPr>
                <a:t>в</a:t>
              </a:r>
              <a:r>
                <a:rPr lang="ru-RU" sz="800" baseline="0" dirty="0">
                  <a:solidFill>
                    <a:schemeClr val="bg1"/>
                  </a:solidFill>
                </a:rPr>
                <a:t> едином стиле</a:t>
              </a:r>
              <a:endParaRPr lang="ru-RU" sz="800" b="1" kern="1200" dirty="0">
                <a:solidFill>
                  <a:schemeClr val="bg1"/>
                </a:solidFill>
                <a:latin typeface="+mn-lt"/>
                <a:ea typeface="+mn-ea"/>
                <a:cs typeface="+mn-cs"/>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dirty="0">
                  <a:solidFill>
                    <a:schemeClr val="bg1"/>
                  </a:solidFill>
                </a:rPr>
                <a:t>ИЗОБРАЖЕНИЯ</a:t>
              </a:r>
            </a:p>
            <a:p>
              <a:pPr marL="266698" lvl="1" indent="-84138">
                <a:spcAft>
                  <a:spcPts val="200"/>
                </a:spcAft>
                <a:buFont typeface="Arial" panose="020B0604020202020204" pitchFamily="34" charset="0"/>
                <a:buChar char="•"/>
              </a:pPr>
              <a:r>
                <a:rPr lang="ru-RU" sz="800" dirty="0">
                  <a:solidFill>
                    <a:schemeClr val="bg1"/>
                  </a:solidFill>
                </a:rPr>
                <a:t>Нельзя</a:t>
              </a:r>
              <a:r>
                <a:rPr lang="ru-RU" sz="800" baseline="0" dirty="0">
                  <a:solidFill>
                    <a:schemeClr val="bg1"/>
                  </a:solidFill>
                </a:rPr>
                <a:t> искажать пропорции</a:t>
              </a:r>
            </a:p>
            <a:p>
              <a:pPr marL="266698" lvl="1" indent="-84138">
                <a:spcAft>
                  <a:spcPts val="800"/>
                </a:spcAft>
                <a:buFont typeface="Arial" panose="020B0604020202020204" pitchFamily="34" charset="0"/>
                <a:buChar char="•"/>
              </a:pPr>
              <a:r>
                <a:rPr lang="ru-RU" sz="800" dirty="0">
                  <a:solidFill>
                    <a:schemeClr val="bg1"/>
                  </a:solidFill>
                </a:rPr>
                <a:t>Рекомендуемое разрешение</a:t>
              </a:r>
              <a:r>
                <a:rPr lang="ru-RU" sz="800" baseline="0" dirty="0">
                  <a:solidFill>
                    <a:schemeClr val="bg1"/>
                  </a:solidFill>
                </a:rPr>
                <a:t> – </a:t>
              </a:r>
              <a:br>
                <a:rPr lang="ru-RU" sz="800" baseline="0" dirty="0">
                  <a:solidFill>
                    <a:schemeClr val="bg1"/>
                  </a:solidFill>
                </a:rPr>
              </a:br>
              <a:r>
                <a:rPr lang="ru-RU" sz="800" baseline="0" dirty="0">
                  <a:solidFill>
                    <a:schemeClr val="bg1"/>
                  </a:solidFill>
                </a:rPr>
                <a:t>не более 150 пикселей на дюйм</a:t>
              </a:r>
              <a:endParaRPr lang="ru-RU" sz="800" b="1" dirty="0">
                <a:solidFill>
                  <a:schemeClr val="bg1"/>
                </a:solidFill>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Скажите «нет» презентациям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с большим количеством текста</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Используйте простые схемы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и графику</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Делайте слайды лаконичными</a:t>
              </a:r>
            </a:p>
            <a:p>
              <a:pPr marL="572142" marR="0" lvl="1" indent="-182561" algn="l" defTabSz="779158" rtl="0" eaLnBrk="1" fontAlgn="auto" latinLnBrk="0" hangingPunct="1">
                <a:lnSpc>
                  <a:spcPct val="100000"/>
                </a:lnSpc>
                <a:spcBef>
                  <a:spcPts val="0"/>
                </a:spcBef>
                <a:spcAft>
                  <a:spcPts val="300"/>
                </a:spcAft>
                <a:buClrTx/>
                <a:buSzTx/>
                <a:buFont typeface="+mj-lt"/>
                <a:buAutoNum type="arabicPeriod"/>
                <a:tabLst/>
                <a:defRPr/>
              </a:pPr>
              <a:endParaRPr lang="ru-RU" sz="800" b="1" kern="1200" dirty="0">
                <a:solidFill>
                  <a:schemeClr val="bg1"/>
                </a:solidFill>
                <a:latin typeface="+mn-lt"/>
                <a:ea typeface="+mn-ea"/>
                <a:cs typeface="+mn-cs"/>
              </a:endParaRPr>
            </a:p>
          </p:txBody>
        </p:sp>
        <p:cxnSp>
          <p:nvCxnSpPr>
            <p:cNvPr id="34" name="Прямая соединительная линия 33"/>
            <p:cNvCxnSpPr/>
            <p:nvPr/>
          </p:nvCxnSpPr>
          <p:spPr bwMode="auto">
            <a:xfrm>
              <a:off x="9753602" y="444502"/>
              <a:ext cx="2051050" cy="0"/>
            </a:xfrm>
            <a:prstGeom prst="line">
              <a:avLst/>
            </a:prstGeom>
            <a:solidFill>
              <a:schemeClr val="accent1"/>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0" name="Группа 79"/>
            <p:cNvGrpSpPr/>
            <p:nvPr/>
          </p:nvGrpSpPr>
          <p:grpSpPr>
            <a:xfrm>
              <a:off x="9101894" y="-42611"/>
              <a:ext cx="671979" cy="5155816"/>
              <a:chOff x="9101894" y="-42611"/>
              <a:chExt cx="671979" cy="5155816"/>
            </a:xfrm>
          </p:grpSpPr>
          <p:sp>
            <p:nvSpPr>
              <p:cNvPr id="81" name="Прямоугольник 80"/>
              <p:cNvSpPr/>
              <p:nvPr/>
            </p:nvSpPr>
            <p:spPr>
              <a:xfrm>
                <a:off x="9249089" y="154103"/>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82" name="Прямоугольник 81"/>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83" name="Прямоугольник 82"/>
              <p:cNvSpPr/>
              <p:nvPr/>
            </p:nvSpPr>
            <p:spPr>
              <a:xfrm>
                <a:off x="9249089" y="3830254"/>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84" name="Прямоугольник 83"/>
              <p:cNvSpPr/>
              <p:nvPr/>
            </p:nvSpPr>
            <p:spPr>
              <a:xfrm>
                <a:off x="9249089" y="2519364"/>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85" name="Прямоугольник 84"/>
              <p:cNvSpPr/>
              <p:nvPr/>
            </p:nvSpPr>
            <p:spPr>
              <a:xfrm>
                <a:off x="9249089" y="2956327"/>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86" name="Прямоугольник 85"/>
              <p:cNvSpPr/>
              <p:nvPr/>
            </p:nvSpPr>
            <p:spPr>
              <a:xfrm>
                <a:off x="9249089" y="3393282"/>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87" name="Прямоугольник 86"/>
              <p:cNvSpPr/>
              <p:nvPr/>
            </p:nvSpPr>
            <p:spPr>
              <a:xfrm>
                <a:off x="9249089" y="4267214"/>
                <a:ext cx="377590" cy="169200"/>
              </a:xfrm>
              <a:prstGeom prst="rect">
                <a:avLst/>
              </a:prstGeom>
              <a:solidFill>
                <a:srgbClr val="0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0,0,0</a:t>
                </a:r>
                <a:endParaRPr lang="ru-RU" sz="700" dirty="0">
                  <a:solidFill>
                    <a:srgbClr val="FFFFFF"/>
                  </a:solidFill>
                </a:endParaRPr>
              </a:p>
            </p:txBody>
          </p:sp>
          <p:sp>
            <p:nvSpPr>
              <p:cNvPr id="88" name="Прямоугольник 87"/>
              <p:cNvSpPr/>
              <p:nvPr/>
            </p:nvSpPr>
            <p:spPr>
              <a:xfrm>
                <a:off x="9249091" y="588086"/>
                <a:ext cx="377590" cy="438150"/>
              </a:xfrm>
              <a:prstGeom prst="rect">
                <a:avLst/>
              </a:prstGeom>
              <a:solidFill>
                <a:schemeClr val="tx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0</a:t>
                </a:r>
                <a:br>
                  <a:rPr lang="en-US" sz="700" dirty="0" smtClean="0">
                    <a:solidFill>
                      <a:schemeClr val="bg1"/>
                    </a:solidFill>
                  </a:rPr>
                </a:br>
                <a:r>
                  <a:rPr lang="ru-RU" sz="700" dirty="0" smtClean="0">
                    <a:solidFill>
                      <a:schemeClr val="bg1"/>
                    </a:solidFill>
                  </a:rPr>
                  <a:t>49</a:t>
                </a:r>
                <a:br>
                  <a:rPr lang="ru-RU" sz="700" dirty="0" smtClean="0">
                    <a:solidFill>
                      <a:schemeClr val="bg1"/>
                    </a:solidFill>
                  </a:rPr>
                </a:br>
                <a:r>
                  <a:rPr lang="ru-RU" sz="700" dirty="0" smtClean="0">
                    <a:solidFill>
                      <a:schemeClr val="bg1"/>
                    </a:solidFill>
                  </a:rPr>
                  <a:t>60</a:t>
                </a:r>
                <a:endParaRPr lang="ru-RU" sz="700" dirty="0">
                  <a:solidFill>
                    <a:schemeClr val="bg1"/>
                  </a:solidFill>
                </a:endParaRPr>
              </a:p>
            </p:txBody>
          </p:sp>
          <p:sp>
            <p:nvSpPr>
              <p:cNvPr id="89" name="Прямоугольник 88"/>
              <p:cNvSpPr/>
              <p:nvPr/>
            </p:nvSpPr>
            <p:spPr>
              <a:xfrm>
                <a:off x="9249091" y="1022665"/>
                <a:ext cx="377590" cy="436960"/>
              </a:xfrm>
              <a:prstGeom prst="rect">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tx1">
                        <a:lumMod val="85000"/>
                        <a:lumOff val="15000"/>
                      </a:schemeClr>
                    </a:solidFill>
                  </a:rPr>
                  <a:t>119</a:t>
                </a:r>
                <a:br>
                  <a:rPr lang="en-US" sz="700" dirty="0" smtClean="0">
                    <a:solidFill>
                      <a:schemeClr val="tx1">
                        <a:lumMod val="85000"/>
                        <a:lumOff val="15000"/>
                      </a:schemeClr>
                    </a:solidFill>
                  </a:rPr>
                </a:br>
                <a:r>
                  <a:rPr lang="en-US" sz="700" dirty="0" smtClean="0">
                    <a:solidFill>
                      <a:schemeClr val="tx1">
                        <a:lumMod val="85000"/>
                        <a:lumOff val="15000"/>
                      </a:schemeClr>
                    </a:solidFill>
                  </a:rPr>
                  <a:t>226</a:t>
                </a:r>
                <a:br>
                  <a:rPr lang="en-US" sz="700" dirty="0" smtClean="0">
                    <a:solidFill>
                      <a:schemeClr val="tx1">
                        <a:lumMod val="85000"/>
                        <a:lumOff val="15000"/>
                      </a:schemeClr>
                    </a:solidFill>
                  </a:rPr>
                </a:br>
                <a:r>
                  <a:rPr lang="en-US" sz="700" dirty="0" smtClean="0">
                    <a:solidFill>
                      <a:schemeClr val="tx1">
                        <a:lumMod val="85000"/>
                        <a:lumOff val="15000"/>
                      </a:schemeClr>
                    </a:solidFill>
                  </a:rPr>
                  <a:t>195</a:t>
                </a:r>
                <a:endParaRPr lang="ru-RU" sz="700" dirty="0">
                  <a:solidFill>
                    <a:schemeClr val="tx1">
                      <a:lumMod val="85000"/>
                      <a:lumOff val="15000"/>
                    </a:schemeClr>
                  </a:solidFill>
                </a:endParaRPr>
              </a:p>
            </p:txBody>
          </p:sp>
          <p:sp>
            <p:nvSpPr>
              <p:cNvPr id="90" name="Прямоугольник 89"/>
              <p:cNvSpPr/>
              <p:nvPr/>
            </p:nvSpPr>
            <p:spPr>
              <a:xfrm>
                <a:off x="9249091" y="3830257"/>
                <a:ext cx="377590" cy="436960"/>
              </a:xfrm>
              <a:prstGeom prst="rect">
                <a:avLst/>
              </a:prstGeom>
              <a:solidFill>
                <a:srgbClr val="2D3287"/>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45</a:t>
                </a:r>
                <a:endParaRPr lang="ru-RU" sz="700" dirty="0">
                  <a:solidFill>
                    <a:schemeClr val="bg1"/>
                  </a:solidFill>
                </a:endParaRPr>
              </a:p>
              <a:p>
                <a:pPr algn="ctr" eaLnBrk="1" hangingPunct="1">
                  <a:defRPr/>
                </a:pPr>
                <a:r>
                  <a:rPr lang="en-US" sz="700" dirty="0" smtClean="0">
                    <a:solidFill>
                      <a:schemeClr val="bg1"/>
                    </a:solidFill>
                  </a:rPr>
                  <a:t>50</a:t>
                </a:r>
                <a:endParaRPr lang="ru-RU" sz="700" dirty="0">
                  <a:solidFill>
                    <a:schemeClr val="bg1"/>
                  </a:solidFill>
                </a:endParaRPr>
              </a:p>
              <a:p>
                <a:pPr algn="ctr" eaLnBrk="1" hangingPunct="1">
                  <a:defRPr/>
                </a:pPr>
                <a:r>
                  <a:rPr lang="en-US" sz="700" dirty="0" smtClean="0">
                    <a:solidFill>
                      <a:schemeClr val="bg1"/>
                    </a:solidFill>
                  </a:rPr>
                  <a:t>135</a:t>
                </a:r>
                <a:endParaRPr lang="ru-RU" sz="700" dirty="0">
                  <a:solidFill>
                    <a:schemeClr val="bg1"/>
                  </a:solidFill>
                </a:endParaRPr>
              </a:p>
            </p:txBody>
          </p:sp>
          <p:sp>
            <p:nvSpPr>
              <p:cNvPr id="91" name="Прямоугольник 90"/>
              <p:cNvSpPr/>
              <p:nvPr/>
            </p:nvSpPr>
            <p:spPr>
              <a:xfrm>
                <a:off x="9249091" y="1466152"/>
                <a:ext cx="377590" cy="4381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000000"/>
                    </a:solidFill>
                  </a:rPr>
                  <a:t>255</a:t>
                </a:r>
                <a:endParaRPr lang="ru-RU" sz="700" dirty="0">
                  <a:solidFill>
                    <a:srgbClr val="000000"/>
                  </a:solidFill>
                </a:endParaRPr>
              </a:p>
              <a:p>
                <a:pPr algn="ctr" eaLnBrk="1" hangingPunct="1">
                  <a:defRPr/>
                </a:pPr>
                <a:r>
                  <a:rPr lang="en-US" sz="700" dirty="0" smtClean="0">
                    <a:solidFill>
                      <a:srgbClr val="000000"/>
                    </a:solidFill>
                  </a:rPr>
                  <a:t>255</a:t>
                </a:r>
                <a:endParaRPr lang="ru-RU" sz="700" dirty="0">
                  <a:solidFill>
                    <a:srgbClr val="000000"/>
                  </a:solidFill>
                </a:endParaRPr>
              </a:p>
              <a:p>
                <a:pPr algn="ctr" eaLnBrk="1" hangingPunct="1">
                  <a:defRPr/>
                </a:pPr>
                <a:r>
                  <a:rPr lang="en-US" sz="700" dirty="0" smtClean="0">
                    <a:solidFill>
                      <a:srgbClr val="000000"/>
                    </a:solidFill>
                  </a:rPr>
                  <a:t>255</a:t>
                </a:r>
                <a:endParaRPr lang="ru-RU" sz="700" dirty="0">
                  <a:solidFill>
                    <a:srgbClr val="000000"/>
                  </a:solidFill>
                </a:endParaRPr>
              </a:p>
            </p:txBody>
          </p:sp>
          <p:sp>
            <p:nvSpPr>
              <p:cNvPr id="92" name="Прямоугольник 91"/>
              <p:cNvSpPr/>
              <p:nvPr/>
            </p:nvSpPr>
            <p:spPr>
              <a:xfrm>
                <a:off x="9249091" y="2519364"/>
                <a:ext cx="377590" cy="436959"/>
              </a:xfrm>
              <a:prstGeom prst="rect">
                <a:avLst/>
              </a:prstGeom>
              <a:solidFill>
                <a:srgbClr val="FABE19"/>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tx1">
                        <a:lumMod val="85000"/>
                        <a:lumOff val="15000"/>
                      </a:schemeClr>
                    </a:solidFill>
                  </a:rPr>
                  <a:t>250</a:t>
                </a:r>
                <a:endParaRPr lang="ru-RU" sz="700" dirty="0">
                  <a:solidFill>
                    <a:schemeClr val="tx1">
                      <a:lumMod val="85000"/>
                      <a:lumOff val="15000"/>
                    </a:schemeClr>
                  </a:solidFill>
                </a:endParaRPr>
              </a:p>
              <a:p>
                <a:pPr algn="ctr" eaLnBrk="1" hangingPunct="1">
                  <a:defRPr/>
                </a:pPr>
                <a:r>
                  <a:rPr lang="en-US" sz="700" dirty="0" smtClean="0">
                    <a:solidFill>
                      <a:schemeClr val="tx1">
                        <a:lumMod val="85000"/>
                        <a:lumOff val="15000"/>
                      </a:schemeClr>
                    </a:solidFill>
                  </a:rPr>
                  <a:t>190</a:t>
                </a:r>
                <a:endParaRPr lang="ru-RU" sz="700" dirty="0">
                  <a:solidFill>
                    <a:schemeClr val="tx1">
                      <a:lumMod val="85000"/>
                      <a:lumOff val="15000"/>
                    </a:schemeClr>
                  </a:solidFill>
                </a:endParaRPr>
              </a:p>
              <a:p>
                <a:pPr algn="ctr" eaLnBrk="1" hangingPunct="1">
                  <a:defRPr/>
                </a:pPr>
                <a:r>
                  <a:rPr lang="en-US" sz="700" dirty="0" smtClean="0">
                    <a:solidFill>
                      <a:schemeClr val="tx1">
                        <a:lumMod val="85000"/>
                        <a:lumOff val="15000"/>
                      </a:schemeClr>
                    </a:solidFill>
                  </a:rPr>
                  <a:t>25</a:t>
                </a:r>
                <a:endParaRPr lang="ru-RU" sz="700" dirty="0">
                  <a:solidFill>
                    <a:schemeClr val="tx1">
                      <a:lumMod val="85000"/>
                      <a:lumOff val="15000"/>
                    </a:schemeClr>
                  </a:solidFill>
                </a:endParaRPr>
              </a:p>
            </p:txBody>
          </p:sp>
          <p:sp>
            <p:nvSpPr>
              <p:cNvPr id="93" name="Прямоугольник 92"/>
              <p:cNvSpPr/>
              <p:nvPr/>
            </p:nvSpPr>
            <p:spPr>
              <a:xfrm>
                <a:off x="9249091" y="2956327"/>
                <a:ext cx="377590" cy="436960"/>
              </a:xfrm>
              <a:prstGeom prst="rect">
                <a:avLst/>
              </a:prstGeom>
              <a:solidFill>
                <a:srgbClr val="008CFA"/>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0</a:t>
                </a:r>
                <a:endParaRPr lang="ru-RU" sz="700" dirty="0">
                  <a:solidFill>
                    <a:schemeClr val="bg1"/>
                  </a:solidFill>
                </a:endParaRPr>
              </a:p>
              <a:p>
                <a:pPr algn="ctr" eaLnBrk="1" hangingPunct="1">
                  <a:defRPr/>
                </a:pPr>
                <a:r>
                  <a:rPr lang="ru-RU" sz="700" dirty="0" smtClean="0">
                    <a:solidFill>
                      <a:schemeClr val="bg1"/>
                    </a:solidFill>
                  </a:rPr>
                  <a:t>1</a:t>
                </a:r>
                <a:r>
                  <a:rPr lang="en-US" sz="700" dirty="0" smtClean="0">
                    <a:solidFill>
                      <a:schemeClr val="bg1"/>
                    </a:solidFill>
                  </a:rPr>
                  <a:t>40</a:t>
                </a:r>
                <a:endParaRPr lang="ru-RU" sz="700" dirty="0">
                  <a:solidFill>
                    <a:schemeClr val="bg1"/>
                  </a:solidFill>
                </a:endParaRPr>
              </a:p>
              <a:p>
                <a:pPr algn="ctr" eaLnBrk="1" hangingPunct="1">
                  <a:defRPr/>
                </a:pPr>
                <a:r>
                  <a:rPr lang="en-US" sz="700" dirty="0" smtClean="0">
                    <a:solidFill>
                      <a:schemeClr val="bg1"/>
                    </a:solidFill>
                  </a:rPr>
                  <a:t>250</a:t>
                </a:r>
                <a:endParaRPr lang="ru-RU" sz="700" dirty="0">
                  <a:solidFill>
                    <a:schemeClr val="bg1"/>
                  </a:solidFill>
                </a:endParaRPr>
              </a:p>
            </p:txBody>
          </p:sp>
          <p:sp>
            <p:nvSpPr>
              <p:cNvPr id="94" name="Прямоугольник 93"/>
              <p:cNvSpPr/>
              <p:nvPr/>
            </p:nvSpPr>
            <p:spPr>
              <a:xfrm>
                <a:off x="9249091" y="3393282"/>
                <a:ext cx="377590" cy="436959"/>
              </a:xfrm>
              <a:prstGeom prst="rect">
                <a:avLst/>
              </a:prstGeom>
              <a:solidFill>
                <a:srgbClr val="FA786E"/>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250</a:t>
                </a:r>
                <a:endParaRPr lang="ru-RU" sz="700" dirty="0">
                  <a:solidFill>
                    <a:srgbClr val="FFFFFF"/>
                  </a:solidFill>
                </a:endParaRPr>
              </a:p>
              <a:p>
                <a:pPr algn="ctr" eaLnBrk="1" hangingPunct="1">
                  <a:defRPr/>
                </a:pPr>
                <a:r>
                  <a:rPr lang="en-US" sz="700" dirty="0" smtClean="0">
                    <a:solidFill>
                      <a:srgbClr val="FFFFFF"/>
                    </a:solidFill>
                  </a:rPr>
                  <a:t>120</a:t>
                </a:r>
                <a:endParaRPr lang="ru-RU" sz="700" dirty="0">
                  <a:solidFill>
                    <a:srgbClr val="FFFFFF"/>
                  </a:solidFill>
                </a:endParaRPr>
              </a:p>
              <a:p>
                <a:pPr algn="ctr" eaLnBrk="1" hangingPunct="1">
                  <a:defRPr/>
                </a:pPr>
                <a:r>
                  <a:rPr lang="en-US" sz="700" dirty="0" smtClean="0">
                    <a:solidFill>
                      <a:srgbClr val="FFFFFF"/>
                    </a:solidFill>
                  </a:rPr>
                  <a:t>110</a:t>
                </a:r>
                <a:endParaRPr lang="ru-RU" sz="700" dirty="0">
                  <a:solidFill>
                    <a:srgbClr val="FFFFFF"/>
                  </a:solidFill>
                </a:endParaRPr>
              </a:p>
            </p:txBody>
          </p:sp>
          <p:sp>
            <p:nvSpPr>
              <p:cNvPr id="95" name="Прямоугольник 94"/>
              <p:cNvSpPr/>
              <p:nvPr/>
            </p:nvSpPr>
            <p:spPr>
              <a:xfrm>
                <a:off x="9249091" y="1916373"/>
                <a:ext cx="377590" cy="438150"/>
              </a:xfrm>
              <a:prstGeom prst="rect">
                <a:avLst/>
              </a:prstGeom>
              <a:solidFill>
                <a:schemeClr val="accent6"/>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224</a:t>
                </a:r>
                <a:br>
                  <a:rPr lang="en-US" sz="700" dirty="0" smtClean="0">
                    <a:solidFill>
                      <a:srgbClr val="FFFFFF"/>
                    </a:solidFill>
                  </a:rPr>
                </a:br>
                <a:r>
                  <a:rPr lang="en-US" sz="700" dirty="0" smtClean="0">
                    <a:solidFill>
                      <a:srgbClr val="FFFFFF"/>
                    </a:solidFill>
                  </a:rPr>
                  <a:t>78</a:t>
                </a:r>
                <a:br>
                  <a:rPr lang="en-US" sz="700" dirty="0" smtClean="0">
                    <a:solidFill>
                      <a:srgbClr val="FFFFFF"/>
                    </a:solidFill>
                  </a:rPr>
                </a:br>
                <a:r>
                  <a:rPr lang="en-US" sz="700" dirty="0" smtClean="0">
                    <a:solidFill>
                      <a:srgbClr val="FFFFFF"/>
                    </a:solidFill>
                  </a:rPr>
                  <a:t>57</a:t>
                </a:r>
                <a:endParaRPr lang="ru-RU" sz="700" dirty="0">
                  <a:solidFill>
                    <a:srgbClr val="FFFFFF"/>
                  </a:solidFill>
                </a:endParaRPr>
              </a:p>
            </p:txBody>
          </p:sp>
          <p:sp>
            <p:nvSpPr>
              <p:cNvPr id="96" name="TextBox 95"/>
              <p:cNvSpPr txBox="1"/>
              <p:nvPr/>
            </p:nvSpPr>
            <p:spPr>
              <a:xfrm>
                <a:off x="9101894" y="-42611"/>
                <a:ext cx="671979" cy="215444"/>
              </a:xfrm>
              <a:prstGeom prst="rect">
                <a:avLst/>
              </a:prstGeom>
              <a:noFill/>
            </p:spPr>
            <p:txBody>
              <a:bodyPr wrap="none" rtlCol="0">
                <a:spAutoFit/>
              </a:bodyPr>
              <a:lstStyle/>
              <a:p>
                <a:r>
                  <a:rPr lang="ru-RU" sz="800" dirty="0" smtClean="0">
                    <a:solidFill>
                      <a:schemeClr val="bg1"/>
                    </a:solidFill>
                  </a:rPr>
                  <a:t>Основные</a:t>
                </a:r>
                <a:endParaRPr lang="ru-RU" sz="800" dirty="0">
                  <a:solidFill>
                    <a:schemeClr val="bg1"/>
                  </a:solidFill>
                </a:endParaRPr>
              </a:p>
            </p:txBody>
          </p:sp>
          <p:sp>
            <p:nvSpPr>
              <p:cNvPr id="97" name="TextBox 96"/>
              <p:cNvSpPr txBox="1"/>
              <p:nvPr/>
            </p:nvSpPr>
            <p:spPr>
              <a:xfrm>
                <a:off x="9101894" y="2320575"/>
                <a:ext cx="671979" cy="215444"/>
              </a:xfrm>
              <a:prstGeom prst="rect">
                <a:avLst/>
              </a:prstGeom>
              <a:noFill/>
            </p:spPr>
            <p:txBody>
              <a:bodyPr wrap="none" rtlCol="0">
                <a:spAutoFit/>
              </a:bodyPr>
              <a:lstStyle/>
              <a:p>
                <a:r>
                  <a:rPr lang="ru-RU" sz="800" dirty="0" err="1" smtClean="0">
                    <a:solidFill>
                      <a:schemeClr val="bg1"/>
                    </a:solidFill>
                  </a:rPr>
                  <a:t>Доп.цвета</a:t>
                </a:r>
                <a:endParaRPr lang="ru-RU" sz="800" dirty="0">
                  <a:solidFill>
                    <a:schemeClr val="bg1"/>
                  </a:solidFill>
                </a:endParaRPr>
              </a:p>
            </p:txBody>
          </p:sp>
          <p:sp>
            <p:nvSpPr>
              <p:cNvPr id="98" name="Прямоугольник 97"/>
              <p:cNvSpPr/>
              <p:nvPr/>
            </p:nvSpPr>
            <p:spPr>
              <a:xfrm>
                <a:off x="9249088" y="4436414"/>
                <a:ext cx="377591" cy="169200"/>
              </a:xfrm>
              <a:prstGeom prst="rect">
                <a:avLst/>
              </a:prstGeom>
              <a:solidFill>
                <a:srgbClr val="4D4D4D"/>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70%</a:t>
                </a:r>
                <a:endParaRPr lang="ru-RU" sz="600" dirty="0">
                  <a:solidFill>
                    <a:srgbClr val="FFFFFF"/>
                  </a:solidFill>
                </a:endParaRPr>
              </a:p>
            </p:txBody>
          </p:sp>
          <p:sp>
            <p:nvSpPr>
              <p:cNvPr id="99" name="Прямоугольник 98"/>
              <p:cNvSpPr/>
              <p:nvPr/>
            </p:nvSpPr>
            <p:spPr>
              <a:xfrm>
                <a:off x="9249087" y="4605611"/>
                <a:ext cx="377593" cy="169200"/>
              </a:xfrm>
              <a:prstGeom prst="rect">
                <a:avLst/>
              </a:prstGeom>
              <a:solidFill>
                <a:srgbClr val="7F7F7F"/>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50%</a:t>
                </a:r>
                <a:endParaRPr lang="ru-RU" sz="600" dirty="0">
                  <a:solidFill>
                    <a:srgbClr val="FFFFFF"/>
                  </a:solidFill>
                </a:endParaRPr>
              </a:p>
            </p:txBody>
          </p:sp>
          <p:sp>
            <p:nvSpPr>
              <p:cNvPr id="100" name="Прямоугольник 99"/>
              <p:cNvSpPr/>
              <p:nvPr/>
            </p:nvSpPr>
            <p:spPr>
              <a:xfrm>
                <a:off x="9249088" y="4774808"/>
                <a:ext cx="377591" cy="169200"/>
              </a:xfrm>
              <a:prstGeom prst="rect">
                <a:avLst/>
              </a:prstGeom>
              <a:solidFill>
                <a:srgbClr val="B2B2B2"/>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30%</a:t>
                </a:r>
                <a:endParaRPr lang="ru-RU" sz="600" dirty="0">
                  <a:solidFill>
                    <a:srgbClr val="FFFFFF"/>
                  </a:solidFill>
                </a:endParaRPr>
              </a:p>
            </p:txBody>
          </p:sp>
          <p:sp>
            <p:nvSpPr>
              <p:cNvPr id="101" name="Прямоугольник 100"/>
              <p:cNvSpPr/>
              <p:nvPr/>
            </p:nvSpPr>
            <p:spPr>
              <a:xfrm>
                <a:off x="9249087" y="4944005"/>
                <a:ext cx="377593" cy="169200"/>
              </a:xfrm>
              <a:prstGeom prst="rect">
                <a:avLst/>
              </a:prstGeom>
              <a:solidFill>
                <a:srgbClr val="E5E5E5"/>
              </a:solidFill>
              <a:ln w="3175">
                <a:solidFill>
                  <a:srgbClr val="B2B2B2"/>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chemeClr val="tx1"/>
                    </a:solidFill>
                  </a:rPr>
                  <a:t>10%</a:t>
                </a:r>
                <a:endParaRPr lang="ru-RU" sz="600" dirty="0">
                  <a:solidFill>
                    <a:schemeClr val="tx1"/>
                  </a:solidFill>
                </a:endParaRPr>
              </a:p>
            </p:txBody>
          </p:sp>
        </p:grpSp>
      </p:grpSp>
    </p:spTree>
    <p:extLst>
      <p:ext uri="{BB962C8B-B14F-4D97-AF65-F5344CB8AC3E}">
        <p14:creationId xmlns:p14="http://schemas.microsoft.com/office/powerpoint/2010/main" val="356289517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Обложка 10">
    <p:bg>
      <p:bgPr>
        <a:solidFill>
          <a:schemeClr val="bg1"/>
        </a:solidFill>
        <a:effectLst/>
      </p:bgPr>
    </p:bg>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3747153590"/>
              </p:ext>
            </p:extLst>
          </p:nvPr>
        </p:nvGraphicFramePr>
        <p:xfrm>
          <a:off x="1590" y="1589"/>
          <a:ext cx="1587" cy="1587"/>
        </p:xfrm>
        <a:graphic>
          <a:graphicData uri="http://schemas.openxmlformats.org/presentationml/2006/ole">
            <mc:AlternateContent xmlns:mc="http://schemas.openxmlformats.org/markup-compatibility/2006">
              <mc:Choice xmlns:v="urn:schemas-microsoft-com:vml" Requires="v">
                <p:oleObj spid="_x0000_s410025" name="Слайд think-cell" r:id="rId4" imgW="270" imgH="270" progId="TCLayout.ActiveDocument.1">
                  <p:embed/>
                </p:oleObj>
              </mc:Choice>
              <mc:Fallback>
                <p:oleObj name="Слайд think-cell" r:id="rId4" imgW="270" imgH="270" progId="TCLayout.ActiveDocument.1">
                  <p:embed/>
                  <p:pic>
                    <p:nvPicPr>
                      <p:cNvPr id="10" name="Объект 9" hidden="1"/>
                      <p:cNvPicPr/>
                      <p:nvPr/>
                    </p:nvPicPr>
                    <p:blipFill>
                      <a:blip r:embed="rId5"/>
                      <a:stretch>
                        <a:fillRect/>
                      </a:stretch>
                    </p:blipFill>
                    <p:spPr>
                      <a:xfrm>
                        <a:off x="1590" y="1589"/>
                        <a:ext cx="1587" cy="1587"/>
                      </a:xfrm>
                      <a:prstGeom prst="rect">
                        <a:avLst/>
                      </a:prstGeom>
                    </p:spPr>
                  </p:pic>
                </p:oleObj>
              </mc:Fallback>
            </mc:AlternateContent>
          </a:graphicData>
        </a:graphic>
      </p:graphicFrame>
      <p:sp>
        <p:nvSpPr>
          <p:cNvPr id="57" name="Прямоугольник 56"/>
          <p:cNvSpPr>
            <a:spLocks noChangeAspect="1"/>
          </p:cNvSpPr>
          <p:nvPr/>
        </p:nvSpPr>
        <p:spPr bwMode="auto">
          <a:xfrm>
            <a:off x="7431300" y="3429900"/>
            <a:ext cx="1712700" cy="1713600"/>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33" name="Заголовок 1"/>
          <p:cNvSpPr>
            <a:spLocks noGrp="1"/>
          </p:cNvSpPr>
          <p:nvPr>
            <p:ph type="ctrTitle" hasCustomPrompt="1"/>
          </p:nvPr>
        </p:nvSpPr>
        <p:spPr>
          <a:xfrm>
            <a:off x="323088" y="275770"/>
            <a:ext cx="6768592" cy="1393373"/>
          </a:xfrm>
          <a:effectLst/>
        </p:spPr>
        <p:txBody>
          <a:bodyPr vert="horz" lIns="0" tIns="0" rIns="0" bIns="72000">
            <a:normAutofit/>
          </a:bodyPr>
          <a:lstStyle>
            <a:lvl1pPr>
              <a:lnSpc>
                <a:spcPct val="85000"/>
              </a:lnSpc>
              <a:defRPr lang="ru-RU" sz="4000" b="0" i="0" u="none" cap="none" spc="0" baseline="0" dirty="0" smtClean="0">
                <a:ln>
                  <a:noFill/>
                </a:ln>
                <a:solidFill>
                  <a:schemeClr val="tx2"/>
                </a:solidFill>
                <a:effectLst/>
                <a:latin typeface="+mn-lt"/>
                <a:ea typeface="+mn-ea"/>
                <a:cs typeface="Arial"/>
              </a:defRPr>
            </a:lvl1pPr>
          </a:lstStyle>
          <a:p>
            <a:r>
              <a:rPr lang="ru-RU" dirty="0" smtClean="0"/>
              <a:t>Название презентации</a:t>
            </a:r>
            <a:endParaRPr lang="ru-RU" dirty="0"/>
          </a:p>
        </p:txBody>
      </p:sp>
      <p:sp>
        <p:nvSpPr>
          <p:cNvPr id="35" name="Текст 12"/>
          <p:cNvSpPr>
            <a:spLocks noGrp="1"/>
          </p:cNvSpPr>
          <p:nvPr>
            <p:ph type="body" sz="quarter" idx="10" hasCustomPrompt="1"/>
          </p:nvPr>
        </p:nvSpPr>
        <p:spPr>
          <a:xfrm>
            <a:off x="358775" y="2342780"/>
            <a:ext cx="6732905" cy="561280"/>
          </a:xfrm>
          <a:prstGeom prst="rect">
            <a:avLst/>
          </a:prstGeom>
          <a:effectLst/>
        </p:spPr>
        <p:txBody>
          <a:bodyPr vert="horz" lIns="0" tIns="0" rIns="0" bIns="0" rtlCol="0">
            <a:noAutofit/>
          </a:bodyPr>
          <a:lstStyle>
            <a:lvl1pPr>
              <a:defRPr lang="ru-RU" sz="1200" b="0" baseline="0" dirty="0">
                <a:effectLst/>
              </a:defRPr>
            </a:lvl1pPr>
          </a:lstStyle>
          <a:p>
            <a:pPr lvl="0">
              <a:spcAft>
                <a:spcPts val="0"/>
              </a:spcAft>
            </a:pPr>
            <a:r>
              <a:rPr lang="ru-RU" dirty="0"/>
              <a:t>Имя Фамилия</a:t>
            </a:r>
            <a:br>
              <a:rPr lang="ru-RU" dirty="0"/>
            </a:br>
            <a:r>
              <a:rPr lang="ru-RU" dirty="0"/>
              <a:t>Должность</a:t>
            </a:r>
            <a:br>
              <a:rPr lang="ru-RU" dirty="0"/>
            </a:br>
            <a:r>
              <a:rPr lang="ru-RU" dirty="0"/>
              <a:t>Компания / функция / направление</a:t>
            </a:r>
          </a:p>
        </p:txBody>
      </p:sp>
      <p:sp>
        <p:nvSpPr>
          <p:cNvPr id="36" name="Текст 12"/>
          <p:cNvSpPr>
            <a:spLocks noGrp="1"/>
          </p:cNvSpPr>
          <p:nvPr>
            <p:ph type="body" sz="quarter" idx="11" hasCustomPrompt="1"/>
          </p:nvPr>
        </p:nvSpPr>
        <p:spPr>
          <a:xfrm>
            <a:off x="358775" y="3047472"/>
            <a:ext cx="6732905" cy="345810"/>
          </a:xfrm>
          <a:prstGeom prst="rect">
            <a:avLst/>
          </a:prstGeom>
          <a:effectLst/>
        </p:spPr>
        <p:txBody>
          <a:bodyPr/>
          <a:lstStyle>
            <a:lvl1pPr>
              <a:spcBef>
                <a:spcPts val="0"/>
              </a:spcBef>
              <a:spcAft>
                <a:spcPts val="0"/>
              </a:spcAft>
              <a:defRPr sz="1000">
                <a:solidFill>
                  <a:schemeClr val="tx2"/>
                </a:solidFill>
                <a:effectLst/>
              </a:defRPr>
            </a:lvl1pPr>
          </a:lstStyle>
          <a:p>
            <a:pPr lvl="0"/>
            <a:r>
              <a:rPr lang="ru-RU" dirty="0"/>
              <a:t>Название мероприятия</a:t>
            </a:r>
            <a:br>
              <a:rPr lang="ru-RU" dirty="0"/>
            </a:br>
            <a:r>
              <a:rPr lang="ru-RU" dirty="0"/>
              <a:t>Дата проведения</a:t>
            </a:r>
          </a:p>
          <a:p>
            <a:pPr lvl="0"/>
            <a:endParaRPr lang="ru-RU" dirty="0"/>
          </a:p>
        </p:txBody>
      </p:sp>
      <p:pic>
        <p:nvPicPr>
          <p:cNvPr id="30" name="Picture 29"/>
          <p:cNvPicPr>
            <a:picLocks noChangeAspect="1"/>
          </p:cNvPicPr>
          <p:nvPr/>
        </p:nvPicPr>
        <p:blipFill>
          <a:blip r:embed="rId6">
            <a:lum/>
            <a:extLst>
              <a:ext uri="{28A0092B-C50C-407E-A947-70E740481C1C}">
                <a14:useLocalDpi xmlns:a14="http://schemas.microsoft.com/office/drawing/2010/main" val="0"/>
              </a:ext>
            </a:extLst>
          </a:blip>
          <a:stretch>
            <a:fillRect/>
          </a:stretch>
        </p:blipFill>
        <p:spPr>
          <a:xfrm>
            <a:off x="7637145" y="340102"/>
            <a:ext cx="1104679" cy="208800"/>
          </a:xfrm>
          <a:prstGeom prst="rect">
            <a:avLst/>
          </a:prstGeom>
        </p:spPr>
      </p:pic>
      <p:sp>
        <p:nvSpPr>
          <p:cNvPr id="3" name="TextBox 2"/>
          <p:cNvSpPr txBox="1"/>
          <p:nvPr/>
        </p:nvSpPr>
        <p:spPr>
          <a:xfrm>
            <a:off x="7543929" y="633102"/>
            <a:ext cx="1531188" cy="261610"/>
          </a:xfrm>
          <a:prstGeom prst="rect">
            <a:avLst/>
          </a:prstGeom>
          <a:noFill/>
        </p:spPr>
        <p:txBody>
          <a:bodyPr wrap="none" rtlCol="0">
            <a:spAutoFit/>
          </a:bodyPr>
          <a:lstStyle/>
          <a:p>
            <a:r>
              <a:rPr lang="ru-RU" sz="1100" dirty="0" smtClean="0">
                <a:solidFill>
                  <a:schemeClr val="accent1"/>
                </a:solidFill>
              </a:rPr>
              <a:t>Партнеры</a:t>
            </a:r>
            <a:r>
              <a:rPr lang="ru-RU" sz="1100" baseline="0" dirty="0" smtClean="0">
                <a:solidFill>
                  <a:schemeClr val="accent1"/>
                </a:solidFill>
              </a:rPr>
              <a:t> для роста</a:t>
            </a:r>
            <a:endParaRPr lang="ru-RU" sz="1100" dirty="0">
              <a:solidFill>
                <a:schemeClr val="accent1"/>
              </a:solidFill>
            </a:endParaRPr>
          </a:p>
        </p:txBody>
      </p:sp>
      <p:sp>
        <p:nvSpPr>
          <p:cNvPr id="13" name="Рисунок 12"/>
          <p:cNvSpPr>
            <a:spLocks noGrp="1"/>
          </p:cNvSpPr>
          <p:nvPr>
            <p:ph type="pic" sz="quarter" idx="12" hasCustomPrompt="1"/>
          </p:nvPr>
        </p:nvSpPr>
        <p:spPr>
          <a:xfrm>
            <a:off x="1" y="3429900"/>
            <a:ext cx="7430397" cy="1713600"/>
          </a:xfrm>
        </p:spPr>
        <p:txBody>
          <a:bodyPr/>
          <a:lstStyle>
            <a:lvl1pPr>
              <a:defRPr/>
            </a:lvl1pPr>
          </a:lstStyle>
          <a:p>
            <a:r>
              <a:rPr lang="ru-RU" dirty="0" smtClean="0"/>
              <a:t>Фото</a:t>
            </a:r>
            <a:endParaRPr lang="ru-RU" dirty="0"/>
          </a:p>
        </p:txBody>
      </p:sp>
      <p:sp>
        <p:nvSpPr>
          <p:cNvPr id="56" name="Полилиния 55"/>
          <p:cNvSpPr>
            <a:spLocks/>
          </p:cNvSpPr>
          <p:nvPr/>
        </p:nvSpPr>
        <p:spPr bwMode="auto">
          <a:xfrm>
            <a:off x="7430400" y="3429900"/>
            <a:ext cx="1713600" cy="1713600"/>
          </a:xfrm>
          <a:custGeom>
            <a:avLst/>
            <a:gdLst>
              <a:gd name="connsiteX0" fmla="*/ 0 w 5132824"/>
              <a:gd name="connsiteY0" fmla="*/ 4399953 h 5144399"/>
              <a:gd name="connsiteX1" fmla="*/ 505180 w 5132824"/>
              <a:gd name="connsiteY1" fmla="*/ 4891013 h 5144399"/>
              <a:gd name="connsiteX2" fmla="*/ 0 w 5132824"/>
              <a:gd name="connsiteY2" fmla="*/ 5144399 h 5144399"/>
              <a:gd name="connsiteX3" fmla="*/ 0 w 5132824"/>
              <a:gd name="connsiteY3" fmla="*/ 3421556 h 5144399"/>
              <a:gd name="connsiteX4" fmla="*/ 1169120 w 5132824"/>
              <a:gd name="connsiteY4" fmla="*/ 4557997 h 5144399"/>
              <a:gd name="connsiteX5" fmla="*/ 811051 w 5132824"/>
              <a:gd name="connsiteY5" fmla="*/ 4737595 h 5144399"/>
              <a:gd name="connsiteX6" fmla="*/ 0 w 5132824"/>
              <a:gd name="connsiteY6" fmla="*/ 3943515 h 5144399"/>
              <a:gd name="connsiteX7" fmla="*/ 0 w 5132824"/>
              <a:gd name="connsiteY7" fmla="*/ 2443159 h 5144399"/>
              <a:gd name="connsiteX8" fmla="*/ 1833059 w 5132824"/>
              <a:gd name="connsiteY8" fmla="*/ 4224981 h 5144399"/>
              <a:gd name="connsiteX9" fmla="*/ 1476617 w 5132824"/>
              <a:gd name="connsiteY9" fmla="*/ 4403764 h 5144399"/>
              <a:gd name="connsiteX10" fmla="*/ 0 w 5132824"/>
              <a:gd name="connsiteY10" fmla="*/ 2958045 h 5144399"/>
              <a:gd name="connsiteX11" fmla="*/ 4116478 w 5132824"/>
              <a:gd name="connsiteY11" fmla="*/ 2061035 h 5144399"/>
              <a:gd name="connsiteX12" fmla="*/ 5132824 w 5132824"/>
              <a:gd name="connsiteY12" fmla="*/ 2569899 h 5144399"/>
              <a:gd name="connsiteX13" fmla="*/ 4804444 w 5132824"/>
              <a:gd name="connsiteY13" fmla="*/ 2734606 h 5144399"/>
              <a:gd name="connsiteX14" fmla="*/ 0 w 5132824"/>
              <a:gd name="connsiteY14" fmla="*/ 1464763 h 5144399"/>
              <a:gd name="connsiteX15" fmla="*/ 2496999 w 5132824"/>
              <a:gd name="connsiteY15" fmla="*/ 3891965 h 5144399"/>
              <a:gd name="connsiteX16" fmla="*/ 2142183 w 5132824"/>
              <a:gd name="connsiteY16" fmla="*/ 4069932 h 5144399"/>
              <a:gd name="connsiteX17" fmla="*/ 0 w 5132824"/>
              <a:gd name="connsiteY17" fmla="*/ 1972575 h 5144399"/>
              <a:gd name="connsiteX18" fmla="*/ 2056530 w 5132824"/>
              <a:gd name="connsiteY18" fmla="*/ 1029662 h 5144399"/>
              <a:gd name="connsiteX19" fmla="*/ 3119486 w 5132824"/>
              <a:gd name="connsiteY19" fmla="*/ 1561862 h 5144399"/>
              <a:gd name="connsiteX20" fmla="*/ 4488817 w 5132824"/>
              <a:gd name="connsiteY20" fmla="*/ 2892917 h 5144399"/>
              <a:gd name="connsiteX21" fmla="*/ 4138879 w 5132824"/>
              <a:gd name="connsiteY21" fmla="*/ 3068437 h 5144399"/>
              <a:gd name="connsiteX22" fmla="*/ 0 w 5132824"/>
              <a:gd name="connsiteY22" fmla="*/ 486366 h 5144399"/>
              <a:gd name="connsiteX23" fmla="*/ 3160939 w 5132824"/>
              <a:gd name="connsiteY23" fmla="*/ 3558949 h 5144399"/>
              <a:gd name="connsiteX24" fmla="*/ 2807748 w 5132824"/>
              <a:gd name="connsiteY24" fmla="*/ 3736100 h 5144399"/>
              <a:gd name="connsiteX25" fmla="*/ 0 w 5132824"/>
              <a:gd name="connsiteY25" fmla="*/ 987105 h 5144399"/>
              <a:gd name="connsiteX26" fmla="*/ 0 w 5132824"/>
              <a:gd name="connsiteY26" fmla="*/ 0 h 5144399"/>
              <a:gd name="connsiteX27" fmla="*/ 1043834 w 5132824"/>
              <a:gd name="connsiteY27" fmla="*/ 522626 h 5144399"/>
              <a:gd name="connsiteX28" fmla="*/ 3824878 w 5132824"/>
              <a:gd name="connsiteY28" fmla="*/ 3225933 h 5144399"/>
              <a:gd name="connsiteX29" fmla="*/ 3473314 w 5132824"/>
              <a:gd name="connsiteY29" fmla="*/ 3402269 h 5144399"/>
              <a:gd name="connsiteX30" fmla="*/ 0 w 5132824"/>
              <a:gd name="connsiteY30" fmla="*/ 1635 h 514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132824" h="5144399">
                <a:moveTo>
                  <a:pt x="0" y="4399953"/>
                </a:moveTo>
                <a:lnTo>
                  <a:pt x="505180" y="4891013"/>
                </a:lnTo>
                <a:lnTo>
                  <a:pt x="0" y="5144399"/>
                </a:lnTo>
                <a:close/>
                <a:moveTo>
                  <a:pt x="0" y="3421556"/>
                </a:moveTo>
                <a:lnTo>
                  <a:pt x="1169120" y="4557997"/>
                </a:lnTo>
                <a:lnTo>
                  <a:pt x="811051" y="4737595"/>
                </a:lnTo>
                <a:lnTo>
                  <a:pt x="0" y="3943515"/>
                </a:lnTo>
                <a:close/>
                <a:moveTo>
                  <a:pt x="0" y="2443159"/>
                </a:moveTo>
                <a:lnTo>
                  <a:pt x="1833059" y="4224981"/>
                </a:lnTo>
                <a:lnTo>
                  <a:pt x="1476617" y="4403764"/>
                </a:lnTo>
                <a:lnTo>
                  <a:pt x="0" y="2958045"/>
                </a:lnTo>
                <a:close/>
                <a:moveTo>
                  <a:pt x="4116478" y="2061035"/>
                </a:moveTo>
                <a:lnTo>
                  <a:pt x="5132824" y="2569899"/>
                </a:lnTo>
                <a:lnTo>
                  <a:pt x="4804444" y="2734606"/>
                </a:lnTo>
                <a:close/>
                <a:moveTo>
                  <a:pt x="0" y="1464763"/>
                </a:moveTo>
                <a:lnTo>
                  <a:pt x="2496999" y="3891965"/>
                </a:lnTo>
                <a:lnTo>
                  <a:pt x="2142183" y="4069932"/>
                </a:lnTo>
                <a:lnTo>
                  <a:pt x="0" y="1972575"/>
                </a:lnTo>
                <a:close/>
                <a:moveTo>
                  <a:pt x="2056530" y="1029662"/>
                </a:moveTo>
                <a:lnTo>
                  <a:pt x="3119486" y="1561862"/>
                </a:lnTo>
                <a:lnTo>
                  <a:pt x="4488817" y="2892917"/>
                </a:lnTo>
                <a:lnTo>
                  <a:pt x="4138879" y="3068437"/>
                </a:lnTo>
                <a:close/>
                <a:moveTo>
                  <a:pt x="0" y="486366"/>
                </a:moveTo>
                <a:lnTo>
                  <a:pt x="3160939" y="3558949"/>
                </a:lnTo>
                <a:lnTo>
                  <a:pt x="2807748" y="3736100"/>
                </a:lnTo>
                <a:lnTo>
                  <a:pt x="0" y="987105"/>
                </a:lnTo>
                <a:close/>
                <a:moveTo>
                  <a:pt x="0" y="0"/>
                </a:moveTo>
                <a:lnTo>
                  <a:pt x="1043834" y="522626"/>
                </a:lnTo>
                <a:lnTo>
                  <a:pt x="3824878" y="3225933"/>
                </a:lnTo>
                <a:lnTo>
                  <a:pt x="3473314" y="3402269"/>
                </a:lnTo>
                <a:lnTo>
                  <a:pt x="0" y="1635"/>
                </a:lnTo>
                <a:close/>
              </a:path>
            </a:pathLst>
          </a:cu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ru-RU" sz="1800" b="1" i="0" u="none" strike="noStrike" kern="0" cap="none" spc="0" normalizeH="0" baseline="0" noProof="0" smtClean="0">
              <a:ln>
                <a:noFill/>
              </a:ln>
              <a:solidFill>
                <a:prstClr val="black"/>
              </a:solidFill>
              <a:effectLst/>
              <a:uLnTx/>
              <a:uFillTx/>
            </a:endParaRPr>
          </a:p>
        </p:txBody>
      </p:sp>
      <p:sp>
        <p:nvSpPr>
          <p:cNvPr id="58" name="Текст 7"/>
          <p:cNvSpPr>
            <a:spLocks noGrp="1"/>
          </p:cNvSpPr>
          <p:nvPr>
            <p:ph type="body" sz="quarter" idx="15" hasCustomPrompt="1"/>
          </p:nvPr>
        </p:nvSpPr>
        <p:spPr>
          <a:xfrm>
            <a:off x="358775" y="1755830"/>
            <a:ext cx="6732905" cy="485775"/>
          </a:xfrm>
        </p:spPr>
        <p:txBody>
          <a:bodyPr/>
          <a:lstStyle>
            <a:lvl1pPr>
              <a:defRPr baseline="0"/>
            </a:lvl1pPr>
          </a:lstStyle>
          <a:p>
            <a:pPr lvl="0"/>
            <a:r>
              <a:rPr lang="ru-RU" dirty="0" smtClean="0"/>
              <a:t>Подзаголовок (заполняется по необходимости)</a:t>
            </a:r>
          </a:p>
        </p:txBody>
      </p:sp>
      <p:grpSp>
        <p:nvGrpSpPr>
          <p:cNvPr id="37" name="Группа 36"/>
          <p:cNvGrpSpPr/>
          <p:nvPr/>
        </p:nvGrpSpPr>
        <p:grpSpPr>
          <a:xfrm>
            <a:off x="9101894" y="-42611"/>
            <a:ext cx="2861508" cy="5186113"/>
            <a:chOff x="9101894" y="-42611"/>
            <a:chExt cx="2861508" cy="5186113"/>
          </a:xfrm>
        </p:grpSpPr>
        <p:sp>
          <p:nvSpPr>
            <p:cNvPr id="38" name="Прямоугольник 37"/>
            <p:cNvSpPr/>
            <p:nvPr/>
          </p:nvSpPr>
          <p:spPr>
            <a:xfrm>
              <a:off x="9181869" y="3"/>
              <a:ext cx="2781533" cy="5143499"/>
            </a:xfrm>
            <a:prstGeom prst="rect">
              <a:avLst/>
            </a:prstGeom>
            <a:solidFill>
              <a:schemeClr val="accent1"/>
            </a:solidFill>
            <a:ln>
              <a:noFill/>
            </a:ln>
          </p:spPr>
          <p:txBody>
            <a:bodyPr wrap="square" lIns="648000">
              <a:noAutofit/>
            </a:bodyPr>
            <a:lstStyle/>
            <a:p>
              <a:r>
                <a:rPr lang="ru-RU" sz="1200" b="0" dirty="0">
                  <a:solidFill>
                    <a:schemeClr val="bg1"/>
                  </a:solidFill>
                </a:rPr>
                <a:t>Рекомендации </a:t>
              </a:r>
              <a:br>
                <a:rPr lang="ru-RU" sz="1200" b="0" dirty="0">
                  <a:solidFill>
                    <a:schemeClr val="bg1"/>
                  </a:solidFill>
                </a:rPr>
              </a:br>
              <a:r>
                <a:rPr lang="ru-RU" sz="1200" b="0" kern="1200" dirty="0">
                  <a:solidFill>
                    <a:schemeClr val="bg1"/>
                  </a:solidFill>
                  <a:latin typeface="+mn-lt"/>
                  <a:ea typeface="+mn-ea"/>
                  <a:cs typeface="+mn-cs"/>
                </a:rPr>
                <a:t>по оформлению слайдов</a:t>
              </a:r>
            </a:p>
            <a:p>
              <a:pPr marL="0" algn="l" defTabSz="779158" rtl="0" eaLnBrk="1" latinLnBrk="0" hangingPunct="1"/>
              <a:endParaRPr lang="ru-RU" sz="800" b="1" kern="1200" dirty="0">
                <a:solidFill>
                  <a:schemeClr val="bg1"/>
                </a:solidFill>
                <a:latin typeface="+mn-lt"/>
                <a:ea typeface="+mn-ea"/>
                <a:cs typeface="+mn-cs"/>
              </a:endParaRPr>
            </a:p>
            <a:p>
              <a:pPr marL="182561" indent="-182561" algn="l" defTabSz="779158" rtl="0" eaLnBrk="1" latinLnBrk="0" hangingPunct="1">
                <a:spcAft>
                  <a:spcPts val="200"/>
                </a:spcAft>
                <a:buFont typeface="+mj-lt"/>
                <a:buAutoNum type="arabicPeriod"/>
              </a:pPr>
              <a:r>
                <a:rPr lang="ru-RU" sz="800" b="1" kern="1200" dirty="0">
                  <a:solidFill>
                    <a:schemeClr val="bg1"/>
                  </a:solidFill>
                  <a:latin typeface="+mn-lt"/>
                  <a:ea typeface="+mn-ea"/>
                  <a:cs typeface="+mn-cs"/>
                </a:rPr>
                <a:t>ТЕКСТ</a:t>
              </a:r>
            </a:p>
            <a:p>
              <a:pPr marL="266698" lvl="4" indent="-88899" algn="l">
                <a:spcAft>
                  <a:spcPts val="200"/>
                </a:spcAft>
                <a:buFont typeface="Arial" panose="020B0604020202020204" pitchFamily="34" charset="0"/>
                <a:buChar char="•"/>
              </a:pPr>
              <a:r>
                <a:rPr lang="ru-RU" sz="800" b="0" dirty="0" err="1">
                  <a:solidFill>
                    <a:schemeClr val="bg1"/>
                  </a:solidFill>
                </a:rPr>
                <a:t>Корп.шрифт</a:t>
              </a:r>
              <a:r>
                <a:rPr lang="ru-RU" sz="800" b="0" dirty="0">
                  <a:solidFill>
                    <a:schemeClr val="bg1"/>
                  </a:solidFill>
                </a:rPr>
                <a:t> для презентаций</a:t>
              </a:r>
              <a:r>
                <a:rPr lang="ru-RU" sz="800" b="0" baseline="0" dirty="0">
                  <a:solidFill>
                    <a:schemeClr val="bg1"/>
                  </a:solidFill>
                </a:rPr>
                <a:t> </a:t>
              </a:r>
              <a:r>
                <a:rPr lang="ru-RU" sz="800" baseline="0" dirty="0">
                  <a:solidFill>
                    <a:schemeClr val="bg1"/>
                  </a:solidFill>
                </a:rPr>
                <a:t>– </a:t>
              </a:r>
              <a:br>
                <a:rPr lang="ru-RU" sz="800" baseline="0" dirty="0">
                  <a:solidFill>
                    <a:schemeClr val="bg1"/>
                  </a:solidFill>
                </a:rPr>
              </a:br>
              <a:r>
                <a:rPr lang="en-US" sz="800" b="1" dirty="0">
                  <a:solidFill>
                    <a:schemeClr val="bg1"/>
                  </a:solidFill>
                </a:rPr>
                <a:t>Arial</a:t>
              </a:r>
              <a:r>
                <a:rPr lang="ru-RU" sz="800" dirty="0">
                  <a:solidFill>
                    <a:schemeClr val="bg1"/>
                  </a:solidFill>
                </a:rPr>
                <a:t> (</a:t>
              </a:r>
              <a:r>
                <a:rPr lang="ru-RU" sz="800" i="1" dirty="0">
                  <a:solidFill>
                    <a:schemeClr val="bg1"/>
                  </a:solidFill>
                </a:rPr>
                <a:t>д</a:t>
              </a:r>
              <a:r>
                <a:rPr lang="ru-RU" sz="800" i="1" baseline="0" dirty="0">
                  <a:solidFill>
                    <a:schemeClr val="bg1"/>
                  </a:solidFill>
                </a:rPr>
                <a:t>опустимо:</a:t>
              </a:r>
              <a:r>
                <a:rPr lang="ru-RU" sz="800" baseline="0" dirty="0">
                  <a:solidFill>
                    <a:schemeClr val="bg1"/>
                  </a:solidFill>
                </a:rPr>
                <a:t> </a:t>
              </a:r>
              <a:r>
                <a:rPr lang="en-US" sz="800" baseline="0" dirty="0">
                  <a:solidFill>
                    <a:schemeClr val="bg1"/>
                  </a:solidFill>
                </a:rPr>
                <a:t>Arial Narrow</a:t>
              </a:r>
              <a:r>
                <a:rPr lang="ru-RU" sz="800" baseline="0" dirty="0">
                  <a:solidFill>
                    <a:schemeClr val="bg1"/>
                  </a:solidFill>
                </a:rPr>
                <a:t>)</a:t>
              </a:r>
            </a:p>
            <a:p>
              <a:pPr marL="266698" lvl="4" indent="-88899" algn="l">
                <a:spcAft>
                  <a:spcPts val="200"/>
                </a:spcAft>
                <a:buFont typeface="Arial" panose="020B0604020202020204" pitchFamily="34" charset="0"/>
                <a:buChar char="•"/>
              </a:pPr>
              <a:r>
                <a:rPr lang="ru-RU" sz="800" baseline="0" dirty="0">
                  <a:solidFill>
                    <a:schemeClr val="bg1"/>
                  </a:solidFill>
                </a:rPr>
                <a:t>Заголовок слайда – </a:t>
              </a:r>
              <a:r>
                <a:rPr lang="ru-RU" sz="800" b="1" baseline="0" dirty="0">
                  <a:solidFill>
                    <a:schemeClr val="bg1"/>
                  </a:solidFill>
                </a:rPr>
                <a:t>не ниже 16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Текст на слайде – </a:t>
              </a:r>
              <a:r>
                <a:rPr lang="ru-RU" sz="800" b="1" baseline="0" dirty="0">
                  <a:solidFill>
                    <a:schemeClr val="bg1"/>
                  </a:solidFill>
                </a:rPr>
                <a:t>не ниже </a:t>
              </a:r>
              <a:r>
                <a:rPr lang="en-US" sz="800" b="1" baseline="0" dirty="0">
                  <a:solidFill>
                    <a:schemeClr val="bg1"/>
                  </a:solidFill>
                </a:rPr>
                <a:t>10</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Примечания – </a:t>
              </a:r>
              <a:r>
                <a:rPr lang="ru-RU" sz="800" b="1" baseline="0" dirty="0">
                  <a:solidFill>
                    <a:schemeClr val="bg1"/>
                  </a:solidFill>
                </a:rPr>
                <a:t>не ниже </a:t>
              </a:r>
              <a:r>
                <a:rPr lang="en-US" sz="800" b="1" baseline="0" dirty="0">
                  <a:solidFill>
                    <a:schemeClr val="bg1"/>
                  </a:solidFill>
                </a:rPr>
                <a:t>8</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800"/>
                </a:spcAft>
                <a:buFont typeface="Arial" panose="020B0604020202020204" pitchFamily="34" charset="0"/>
                <a:buChar char="•"/>
              </a:pPr>
              <a:r>
                <a:rPr lang="ru-RU" sz="800" baseline="0" dirty="0">
                  <a:solidFill>
                    <a:schemeClr val="bg1"/>
                  </a:solidFill>
                </a:rPr>
                <a:t>Используйте на слайде </a:t>
              </a:r>
              <a:br>
                <a:rPr lang="ru-RU" sz="800" baseline="0" dirty="0">
                  <a:solidFill>
                    <a:schemeClr val="bg1"/>
                  </a:solidFill>
                </a:rPr>
              </a:br>
              <a:r>
                <a:rPr lang="ru-RU" sz="800" b="1" baseline="0" dirty="0">
                  <a:solidFill>
                    <a:schemeClr val="bg1"/>
                  </a:solidFill>
                </a:rPr>
                <a:t>не более 3 размеров шрифтов</a:t>
              </a:r>
              <a:endParaRPr lang="en-US" sz="800" b="1" baseline="0" dirty="0">
                <a:solidFill>
                  <a:schemeClr val="bg1"/>
                </a:solidFill>
              </a:endParaRPr>
            </a:p>
            <a:p>
              <a:pPr marL="182561" indent="-182561" algn="l" defTabSz="779158" rtl="0" eaLnBrk="1" latinLnBrk="0" hangingPunct="1">
                <a:spcBef>
                  <a:spcPts val="300"/>
                </a:spcBef>
                <a:spcAft>
                  <a:spcPts val="200"/>
                </a:spcAft>
                <a:buFont typeface="+mj-lt"/>
                <a:buAutoNum type="arabicPeriod"/>
              </a:pPr>
              <a:r>
                <a:rPr lang="ru-RU" sz="800" b="1" kern="1200" dirty="0">
                  <a:solidFill>
                    <a:schemeClr val="bg1"/>
                  </a:solidFill>
                  <a:latin typeface="+mn-lt"/>
                  <a:ea typeface="+mn-ea"/>
                  <a:cs typeface="+mn-cs"/>
                </a:rPr>
                <a:t>ДИАГРАММЫ</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единый стиль оформления диаграмм</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шрифты одинакового размера в</a:t>
              </a:r>
              <a:r>
                <a:rPr lang="ru-RU" sz="800" b="0" kern="1200" baseline="0" dirty="0">
                  <a:solidFill>
                    <a:schemeClr val="bg1"/>
                  </a:solidFill>
                  <a:latin typeface="+mn-lt"/>
                  <a:ea typeface="+mn-ea"/>
                  <a:cs typeface="+mn-cs"/>
                </a:rPr>
                <a:t> </a:t>
              </a:r>
              <a:r>
                <a:rPr lang="ru-RU" sz="800" b="0" kern="1200" dirty="0">
                  <a:solidFill>
                    <a:schemeClr val="bg1"/>
                  </a:solidFill>
                  <a:latin typeface="+mn-lt"/>
                  <a:ea typeface="+mn-ea"/>
                  <a:cs typeface="+mn-cs"/>
                </a:rPr>
                <a:t>диаграммах, располагающихся на одном слайде</a:t>
              </a:r>
            </a:p>
            <a:p>
              <a:pPr marL="266698" lvl="1" indent="-79375" algn="l" defTabSz="779158" rtl="0" eaLnBrk="1" latinLnBrk="0" hangingPunct="1">
                <a:spcAft>
                  <a:spcPts val="800"/>
                </a:spcAft>
                <a:buFont typeface="Arial" panose="020B0604020202020204" pitchFamily="34" charset="0"/>
                <a:buChar char="•"/>
              </a:pPr>
              <a:r>
                <a:rPr lang="ru-RU" sz="800" b="0" kern="1200" dirty="0">
                  <a:solidFill>
                    <a:schemeClr val="bg1"/>
                  </a:solidFill>
                  <a:latin typeface="+mn-lt"/>
                  <a:ea typeface="+mn-ea"/>
                  <a:cs typeface="+mn-cs"/>
                </a:rPr>
                <a:t>На одном слайде – не более 4 диаграмм</a:t>
              </a: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kern="1200" dirty="0">
                  <a:solidFill>
                    <a:schemeClr val="bg1"/>
                  </a:solidFill>
                  <a:latin typeface="+mn-lt"/>
                  <a:ea typeface="+mn-ea"/>
                  <a:cs typeface="+mn-cs"/>
                </a:rPr>
                <a:t>ИКОНКИ</a:t>
              </a:r>
            </a:p>
            <a:p>
              <a:pPr marL="266698" marR="0" lvl="1" indent="-84138" algn="l" defTabSz="779158"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ru-RU" sz="800" dirty="0">
                  <a:solidFill>
                    <a:schemeClr val="bg1"/>
                  </a:solidFill>
                </a:rPr>
                <a:t>Выбирайте оформление</a:t>
              </a:r>
              <a:r>
                <a:rPr lang="ru-RU" sz="800" baseline="0" dirty="0">
                  <a:solidFill>
                    <a:schemeClr val="bg1"/>
                  </a:solidFill>
                </a:rPr>
                <a:t> </a:t>
              </a:r>
              <a:br>
                <a:rPr lang="ru-RU" sz="800" baseline="0" dirty="0">
                  <a:solidFill>
                    <a:schemeClr val="bg1"/>
                  </a:solidFill>
                </a:rPr>
              </a:br>
              <a:r>
                <a:rPr lang="ru-RU" sz="800" baseline="0" dirty="0">
                  <a:solidFill>
                    <a:schemeClr val="bg1"/>
                  </a:solidFill>
                </a:rPr>
                <a:t>иконок </a:t>
              </a:r>
              <a:r>
                <a:rPr lang="ru-RU" sz="800" dirty="0">
                  <a:solidFill>
                    <a:schemeClr val="bg1"/>
                  </a:solidFill>
                </a:rPr>
                <a:t>в</a:t>
              </a:r>
              <a:r>
                <a:rPr lang="ru-RU" sz="800" baseline="0" dirty="0">
                  <a:solidFill>
                    <a:schemeClr val="bg1"/>
                  </a:solidFill>
                </a:rPr>
                <a:t> едином стиле</a:t>
              </a:r>
              <a:endParaRPr lang="ru-RU" sz="800" b="1" kern="1200" dirty="0">
                <a:solidFill>
                  <a:schemeClr val="bg1"/>
                </a:solidFill>
                <a:latin typeface="+mn-lt"/>
                <a:ea typeface="+mn-ea"/>
                <a:cs typeface="+mn-cs"/>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dirty="0">
                  <a:solidFill>
                    <a:schemeClr val="bg1"/>
                  </a:solidFill>
                </a:rPr>
                <a:t>ИЗОБРАЖЕНИЯ</a:t>
              </a:r>
            </a:p>
            <a:p>
              <a:pPr marL="266698" lvl="1" indent="-84138">
                <a:spcAft>
                  <a:spcPts val="200"/>
                </a:spcAft>
                <a:buFont typeface="Arial" panose="020B0604020202020204" pitchFamily="34" charset="0"/>
                <a:buChar char="•"/>
              </a:pPr>
              <a:r>
                <a:rPr lang="ru-RU" sz="800" dirty="0">
                  <a:solidFill>
                    <a:schemeClr val="bg1"/>
                  </a:solidFill>
                </a:rPr>
                <a:t>Нельзя</a:t>
              </a:r>
              <a:r>
                <a:rPr lang="ru-RU" sz="800" baseline="0" dirty="0">
                  <a:solidFill>
                    <a:schemeClr val="bg1"/>
                  </a:solidFill>
                </a:rPr>
                <a:t> искажать пропорции</a:t>
              </a:r>
            </a:p>
            <a:p>
              <a:pPr marL="266698" lvl="1" indent="-84138">
                <a:spcAft>
                  <a:spcPts val="800"/>
                </a:spcAft>
                <a:buFont typeface="Arial" panose="020B0604020202020204" pitchFamily="34" charset="0"/>
                <a:buChar char="•"/>
              </a:pPr>
              <a:r>
                <a:rPr lang="ru-RU" sz="800" dirty="0">
                  <a:solidFill>
                    <a:schemeClr val="bg1"/>
                  </a:solidFill>
                </a:rPr>
                <a:t>Рекомендуемое разрешение</a:t>
              </a:r>
              <a:r>
                <a:rPr lang="ru-RU" sz="800" baseline="0" dirty="0">
                  <a:solidFill>
                    <a:schemeClr val="bg1"/>
                  </a:solidFill>
                </a:rPr>
                <a:t> – </a:t>
              </a:r>
              <a:br>
                <a:rPr lang="ru-RU" sz="800" baseline="0" dirty="0">
                  <a:solidFill>
                    <a:schemeClr val="bg1"/>
                  </a:solidFill>
                </a:rPr>
              </a:br>
              <a:r>
                <a:rPr lang="ru-RU" sz="800" baseline="0" dirty="0">
                  <a:solidFill>
                    <a:schemeClr val="bg1"/>
                  </a:solidFill>
                </a:rPr>
                <a:t>не более 150 пикселей на дюйм</a:t>
              </a:r>
              <a:endParaRPr lang="ru-RU" sz="800" b="1" dirty="0">
                <a:solidFill>
                  <a:schemeClr val="bg1"/>
                </a:solidFill>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Скажите «нет» презентациям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с большим количеством текста</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Используйте простые схемы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и графику</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Делайте слайды лаконичными</a:t>
              </a:r>
            </a:p>
            <a:p>
              <a:pPr marL="572142" marR="0" lvl="1" indent="-182561" algn="l" defTabSz="779158" rtl="0" eaLnBrk="1" fontAlgn="auto" latinLnBrk="0" hangingPunct="1">
                <a:lnSpc>
                  <a:spcPct val="100000"/>
                </a:lnSpc>
                <a:spcBef>
                  <a:spcPts val="0"/>
                </a:spcBef>
                <a:spcAft>
                  <a:spcPts val="300"/>
                </a:spcAft>
                <a:buClrTx/>
                <a:buSzTx/>
                <a:buFont typeface="+mj-lt"/>
                <a:buAutoNum type="arabicPeriod"/>
                <a:tabLst/>
                <a:defRPr/>
              </a:pPr>
              <a:endParaRPr lang="ru-RU" sz="800" b="1" kern="1200" dirty="0">
                <a:solidFill>
                  <a:schemeClr val="bg1"/>
                </a:solidFill>
                <a:latin typeface="+mn-lt"/>
                <a:ea typeface="+mn-ea"/>
                <a:cs typeface="+mn-cs"/>
              </a:endParaRPr>
            </a:p>
          </p:txBody>
        </p:sp>
        <p:cxnSp>
          <p:nvCxnSpPr>
            <p:cNvPr id="39" name="Прямая соединительная линия 38"/>
            <p:cNvCxnSpPr/>
            <p:nvPr/>
          </p:nvCxnSpPr>
          <p:spPr bwMode="auto">
            <a:xfrm>
              <a:off x="9753602" y="444502"/>
              <a:ext cx="2051050" cy="0"/>
            </a:xfrm>
            <a:prstGeom prst="line">
              <a:avLst/>
            </a:prstGeom>
            <a:solidFill>
              <a:schemeClr val="accent1"/>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0" name="Группа 39"/>
            <p:cNvGrpSpPr/>
            <p:nvPr/>
          </p:nvGrpSpPr>
          <p:grpSpPr>
            <a:xfrm>
              <a:off x="9101894" y="-42611"/>
              <a:ext cx="671979" cy="5155816"/>
              <a:chOff x="9101894" y="-42611"/>
              <a:chExt cx="671979" cy="5155816"/>
            </a:xfrm>
          </p:grpSpPr>
          <p:sp>
            <p:nvSpPr>
              <p:cNvPr id="41" name="Прямоугольник 40"/>
              <p:cNvSpPr/>
              <p:nvPr/>
            </p:nvSpPr>
            <p:spPr>
              <a:xfrm>
                <a:off x="9249089" y="154103"/>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42" name="Прямоугольник 41"/>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43" name="Прямоугольник 42"/>
              <p:cNvSpPr/>
              <p:nvPr/>
            </p:nvSpPr>
            <p:spPr>
              <a:xfrm>
                <a:off x="9249089" y="3830254"/>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44" name="Прямоугольник 43"/>
              <p:cNvSpPr/>
              <p:nvPr/>
            </p:nvSpPr>
            <p:spPr>
              <a:xfrm>
                <a:off x="9249089" y="2519364"/>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45" name="Прямоугольник 44"/>
              <p:cNvSpPr/>
              <p:nvPr/>
            </p:nvSpPr>
            <p:spPr>
              <a:xfrm>
                <a:off x="9249089" y="2956327"/>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46" name="Прямоугольник 45"/>
              <p:cNvSpPr/>
              <p:nvPr/>
            </p:nvSpPr>
            <p:spPr>
              <a:xfrm>
                <a:off x="9249089" y="3393282"/>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47" name="Прямоугольник 46"/>
              <p:cNvSpPr/>
              <p:nvPr/>
            </p:nvSpPr>
            <p:spPr>
              <a:xfrm>
                <a:off x="9249089" y="4267214"/>
                <a:ext cx="377590" cy="169200"/>
              </a:xfrm>
              <a:prstGeom prst="rect">
                <a:avLst/>
              </a:prstGeom>
              <a:solidFill>
                <a:srgbClr val="0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0,0,0</a:t>
                </a:r>
                <a:endParaRPr lang="ru-RU" sz="700" dirty="0">
                  <a:solidFill>
                    <a:srgbClr val="FFFFFF"/>
                  </a:solidFill>
                </a:endParaRPr>
              </a:p>
            </p:txBody>
          </p:sp>
          <p:sp>
            <p:nvSpPr>
              <p:cNvPr id="48" name="Прямоугольник 47"/>
              <p:cNvSpPr/>
              <p:nvPr/>
            </p:nvSpPr>
            <p:spPr>
              <a:xfrm>
                <a:off x="9249091" y="588086"/>
                <a:ext cx="377590" cy="438150"/>
              </a:xfrm>
              <a:prstGeom prst="rect">
                <a:avLst/>
              </a:prstGeom>
              <a:solidFill>
                <a:schemeClr val="tx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0</a:t>
                </a:r>
                <a:br>
                  <a:rPr lang="en-US" sz="700" dirty="0" smtClean="0">
                    <a:solidFill>
                      <a:schemeClr val="bg1"/>
                    </a:solidFill>
                  </a:rPr>
                </a:br>
                <a:r>
                  <a:rPr lang="ru-RU" sz="700" dirty="0" smtClean="0">
                    <a:solidFill>
                      <a:schemeClr val="bg1"/>
                    </a:solidFill>
                  </a:rPr>
                  <a:t>49</a:t>
                </a:r>
                <a:br>
                  <a:rPr lang="ru-RU" sz="700" dirty="0" smtClean="0">
                    <a:solidFill>
                      <a:schemeClr val="bg1"/>
                    </a:solidFill>
                  </a:rPr>
                </a:br>
                <a:r>
                  <a:rPr lang="ru-RU" sz="700" dirty="0" smtClean="0">
                    <a:solidFill>
                      <a:schemeClr val="bg1"/>
                    </a:solidFill>
                  </a:rPr>
                  <a:t>60</a:t>
                </a:r>
                <a:endParaRPr lang="ru-RU" sz="700" dirty="0">
                  <a:solidFill>
                    <a:schemeClr val="bg1"/>
                  </a:solidFill>
                </a:endParaRPr>
              </a:p>
            </p:txBody>
          </p:sp>
          <p:sp>
            <p:nvSpPr>
              <p:cNvPr id="49" name="Прямоугольник 48"/>
              <p:cNvSpPr/>
              <p:nvPr/>
            </p:nvSpPr>
            <p:spPr>
              <a:xfrm>
                <a:off x="9249091" y="1022665"/>
                <a:ext cx="377590" cy="436960"/>
              </a:xfrm>
              <a:prstGeom prst="rect">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tx1">
                        <a:lumMod val="85000"/>
                        <a:lumOff val="15000"/>
                      </a:schemeClr>
                    </a:solidFill>
                  </a:rPr>
                  <a:t>119</a:t>
                </a:r>
                <a:br>
                  <a:rPr lang="en-US" sz="700" dirty="0" smtClean="0">
                    <a:solidFill>
                      <a:schemeClr val="tx1">
                        <a:lumMod val="85000"/>
                        <a:lumOff val="15000"/>
                      </a:schemeClr>
                    </a:solidFill>
                  </a:rPr>
                </a:br>
                <a:r>
                  <a:rPr lang="en-US" sz="700" dirty="0" smtClean="0">
                    <a:solidFill>
                      <a:schemeClr val="tx1">
                        <a:lumMod val="85000"/>
                        <a:lumOff val="15000"/>
                      </a:schemeClr>
                    </a:solidFill>
                  </a:rPr>
                  <a:t>226</a:t>
                </a:r>
                <a:br>
                  <a:rPr lang="en-US" sz="700" dirty="0" smtClean="0">
                    <a:solidFill>
                      <a:schemeClr val="tx1">
                        <a:lumMod val="85000"/>
                        <a:lumOff val="15000"/>
                      </a:schemeClr>
                    </a:solidFill>
                  </a:rPr>
                </a:br>
                <a:r>
                  <a:rPr lang="en-US" sz="700" dirty="0" smtClean="0">
                    <a:solidFill>
                      <a:schemeClr val="tx1">
                        <a:lumMod val="85000"/>
                        <a:lumOff val="15000"/>
                      </a:schemeClr>
                    </a:solidFill>
                  </a:rPr>
                  <a:t>195</a:t>
                </a:r>
                <a:endParaRPr lang="ru-RU" sz="700" dirty="0">
                  <a:solidFill>
                    <a:schemeClr val="tx1">
                      <a:lumMod val="85000"/>
                      <a:lumOff val="15000"/>
                    </a:schemeClr>
                  </a:solidFill>
                </a:endParaRPr>
              </a:p>
            </p:txBody>
          </p:sp>
          <p:sp>
            <p:nvSpPr>
              <p:cNvPr id="50" name="Прямоугольник 49"/>
              <p:cNvSpPr/>
              <p:nvPr/>
            </p:nvSpPr>
            <p:spPr>
              <a:xfrm>
                <a:off x="9249091" y="3830257"/>
                <a:ext cx="377590" cy="436960"/>
              </a:xfrm>
              <a:prstGeom prst="rect">
                <a:avLst/>
              </a:prstGeom>
              <a:solidFill>
                <a:srgbClr val="2D3287"/>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45</a:t>
                </a:r>
                <a:endParaRPr lang="ru-RU" sz="700" dirty="0">
                  <a:solidFill>
                    <a:schemeClr val="bg1"/>
                  </a:solidFill>
                </a:endParaRPr>
              </a:p>
              <a:p>
                <a:pPr algn="ctr" eaLnBrk="1" hangingPunct="1">
                  <a:defRPr/>
                </a:pPr>
                <a:r>
                  <a:rPr lang="en-US" sz="700" dirty="0" smtClean="0">
                    <a:solidFill>
                      <a:schemeClr val="bg1"/>
                    </a:solidFill>
                  </a:rPr>
                  <a:t>50</a:t>
                </a:r>
                <a:endParaRPr lang="ru-RU" sz="700" dirty="0">
                  <a:solidFill>
                    <a:schemeClr val="bg1"/>
                  </a:solidFill>
                </a:endParaRPr>
              </a:p>
              <a:p>
                <a:pPr algn="ctr" eaLnBrk="1" hangingPunct="1">
                  <a:defRPr/>
                </a:pPr>
                <a:r>
                  <a:rPr lang="en-US" sz="700" dirty="0" smtClean="0">
                    <a:solidFill>
                      <a:schemeClr val="bg1"/>
                    </a:solidFill>
                  </a:rPr>
                  <a:t>135</a:t>
                </a:r>
                <a:endParaRPr lang="ru-RU" sz="700" dirty="0">
                  <a:solidFill>
                    <a:schemeClr val="bg1"/>
                  </a:solidFill>
                </a:endParaRPr>
              </a:p>
            </p:txBody>
          </p:sp>
          <p:sp>
            <p:nvSpPr>
              <p:cNvPr id="51" name="Прямоугольник 50"/>
              <p:cNvSpPr/>
              <p:nvPr/>
            </p:nvSpPr>
            <p:spPr>
              <a:xfrm>
                <a:off x="9249091" y="1466152"/>
                <a:ext cx="377590" cy="4381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000000"/>
                    </a:solidFill>
                  </a:rPr>
                  <a:t>255</a:t>
                </a:r>
                <a:endParaRPr lang="ru-RU" sz="700" dirty="0">
                  <a:solidFill>
                    <a:srgbClr val="000000"/>
                  </a:solidFill>
                </a:endParaRPr>
              </a:p>
              <a:p>
                <a:pPr algn="ctr" eaLnBrk="1" hangingPunct="1">
                  <a:defRPr/>
                </a:pPr>
                <a:r>
                  <a:rPr lang="en-US" sz="700" dirty="0" smtClean="0">
                    <a:solidFill>
                      <a:srgbClr val="000000"/>
                    </a:solidFill>
                  </a:rPr>
                  <a:t>255</a:t>
                </a:r>
                <a:endParaRPr lang="ru-RU" sz="700" dirty="0">
                  <a:solidFill>
                    <a:srgbClr val="000000"/>
                  </a:solidFill>
                </a:endParaRPr>
              </a:p>
              <a:p>
                <a:pPr algn="ctr" eaLnBrk="1" hangingPunct="1">
                  <a:defRPr/>
                </a:pPr>
                <a:r>
                  <a:rPr lang="en-US" sz="700" dirty="0" smtClean="0">
                    <a:solidFill>
                      <a:srgbClr val="000000"/>
                    </a:solidFill>
                  </a:rPr>
                  <a:t>255</a:t>
                </a:r>
                <a:endParaRPr lang="ru-RU" sz="700" dirty="0">
                  <a:solidFill>
                    <a:srgbClr val="000000"/>
                  </a:solidFill>
                </a:endParaRPr>
              </a:p>
            </p:txBody>
          </p:sp>
          <p:sp>
            <p:nvSpPr>
              <p:cNvPr id="52" name="Прямоугольник 51"/>
              <p:cNvSpPr/>
              <p:nvPr/>
            </p:nvSpPr>
            <p:spPr>
              <a:xfrm>
                <a:off x="9249091" y="2519364"/>
                <a:ext cx="377590" cy="436959"/>
              </a:xfrm>
              <a:prstGeom prst="rect">
                <a:avLst/>
              </a:prstGeom>
              <a:solidFill>
                <a:srgbClr val="FABE19"/>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tx1">
                        <a:lumMod val="85000"/>
                        <a:lumOff val="15000"/>
                      </a:schemeClr>
                    </a:solidFill>
                  </a:rPr>
                  <a:t>250</a:t>
                </a:r>
                <a:endParaRPr lang="ru-RU" sz="700" dirty="0">
                  <a:solidFill>
                    <a:schemeClr val="tx1">
                      <a:lumMod val="85000"/>
                      <a:lumOff val="15000"/>
                    </a:schemeClr>
                  </a:solidFill>
                </a:endParaRPr>
              </a:p>
              <a:p>
                <a:pPr algn="ctr" eaLnBrk="1" hangingPunct="1">
                  <a:defRPr/>
                </a:pPr>
                <a:r>
                  <a:rPr lang="en-US" sz="700" dirty="0" smtClean="0">
                    <a:solidFill>
                      <a:schemeClr val="tx1">
                        <a:lumMod val="85000"/>
                        <a:lumOff val="15000"/>
                      </a:schemeClr>
                    </a:solidFill>
                  </a:rPr>
                  <a:t>190</a:t>
                </a:r>
                <a:endParaRPr lang="ru-RU" sz="700" dirty="0">
                  <a:solidFill>
                    <a:schemeClr val="tx1">
                      <a:lumMod val="85000"/>
                      <a:lumOff val="15000"/>
                    </a:schemeClr>
                  </a:solidFill>
                </a:endParaRPr>
              </a:p>
              <a:p>
                <a:pPr algn="ctr" eaLnBrk="1" hangingPunct="1">
                  <a:defRPr/>
                </a:pPr>
                <a:r>
                  <a:rPr lang="en-US" sz="700" dirty="0" smtClean="0">
                    <a:solidFill>
                      <a:schemeClr val="tx1">
                        <a:lumMod val="85000"/>
                        <a:lumOff val="15000"/>
                      </a:schemeClr>
                    </a:solidFill>
                  </a:rPr>
                  <a:t>25</a:t>
                </a:r>
                <a:endParaRPr lang="ru-RU" sz="700" dirty="0">
                  <a:solidFill>
                    <a:schemeClr val="tx1">
                      <a:lumMod val="85000"/>
                      <a:lumOff val="15000"/>
                    </a:schemeClr>
                  </a:solidFill>
                </a:endParaRPr>
              </a:p>
            </p:txBody>
          </p:sp>
          <p:sp>
            <p:nvSpPr>
              <p:cNvPr id="53" name="Прямоугольник 52"/>
              <p:cNvSpPr/>
              <p:nvPr/>
            </p:nvSpPr>
            <p:spPr>
              <a:xfrm>
                <a:off x="9249091" y="2956327"/>
                <a:ext cx="377590" cy="436960"/>
              </a:xfrm>
              <a:prstGeom prst="rect">
                <a:avLst/>
              </a:prstGeom>
              <a:solidFill>
                <a:srgbClr val="008CFA"/>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0</a:t>
                </a:r>
                <a:endParaRPr lang="ru-RU" sz="700" dirty="0">
                  <a:solidFill>
                    <a:schemeClr val="bg1"/>
                  </a:solidFill>
                </a:endParaRPr>
              </a:p>
              <a:p>
                <a:pPr algn="ctr" eaLnBrk="1" hangingPunct="1">
                  <a:defRPr/>
                </a:pPr>
                <a:r>
                  <a:rPr lang="ru-RU" sz="700" dirty="0" smtClean="0">
                    <a:solidFill>
                      <a:schemeClr val="bg1"/>
                    </a:solidFill>
                  </a:rPr>
                  <a:t>1</a:t>
                </a:r>
                <a:r>
                  <a:rPr lang="en-US" sz="700" dirty="0" smtClean="0">
                    <a:solidFill>
                      <a:schemeClr val="bg1"/>
                    </a:solidFill>
                  </a:rPr>
                  <a:t>40</a:t>
                </a:r>
                <a:endParaRPr lang="ru-RU" sz="700" dirty="0">
                  <a:solidFill>
                    <a:schemeClr val="bg1"/>
                  </a:solidFill>
                </a:endParaRPr>
              </a:p>
              <a:p>
                <a:pPr algn="ctr" eaLnBrk="1" hangingPunct="1">
                  <a:defRPr/>
                </a:pPr>
                <a:r>
                  <a:rPr lang="en-US" sz="700" dirty="0" smtClean="0">
                    <a:solidFill>
                      <a:schemeClr val="bg1"/>
                    </a:solidFill>
                  </a:rPr>
                  <a:t>250</a:t>
                </a:r>
                <a:endParaRPr lang="ru-RU" sz="700" dirty="0">
                  <a:solidFill>
                    <a:schemeClr val="bg1"/>
                  </a:solidFill>
                </a:endParaRPr>
              </a:p>
            </p:txBody>
          </p:sp>
          <p:sp>
            <p:nvSpPr>
              <p:cNvPr id="54" name="Прямоугольник 53"/>
              <p:cNvSpPr/>
              <p:nvPr/>
            </p:nvSpPr>
            <p:spPr>
              <a:xfrm>
                <a:off x="9249091" y="3393282"/>
                <a:ext cx="377590" cy="436959"/>
              </a:xfrm>
              <a:prstGeom prst="rect">
                <a:avLst/>
              </a:prstGeom>
              <a:solidFill>
                <a:srgbClr val="FA786E"/>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250</a:t>
                </a:r>
                <a:endParaRPr lang="ru-RU" sz="700" dirty="0">
                  <a:solidFill>
                    <a:srgbClr val="FFFFFF"/>
                  </a:solidFill>
                </a:endParaRPr>
              </a:p>
              <a:p>
                <a:pPr algn="ctr" eaLnBrk="1" hangingPunct="1">
                  <a:defRPr/>
                </a:pPr>
                <a:r>
                  <a:rPr lang="en-US" sz="700" dirty="0" smtClean="0">
                    <a:solidFill>
                      <a:srgbClr val="FFFFFF"/>
                    </a:solidFill>
                  </a:rPr>
                  <a:t>120</a:t>
                </a:r>
                <a:endParaRPr lang="ru-RU" sz="700" dirty="0">
                  <a:solidFill>
                    <a:srgbClr val="FFFFFF"/>
                  </a:solidFill>
                </a:endParaRPr>
              </a:p>
              <a:p>
                <a:pPr algn="ctr" eaLnBrk="1" hangingPunct="1">
                  <a:defRPr/>
                </a:pPr>
                <a:r>
                  <a:rPr lang="en-US" sz="700" dirty="0" smtClean="0">
                    <a:solidFill>
                      <a:srgbClr val="FFFFFF"/>
                    </a:solidFill>
                  </a:rPr>
                  <a:t>110</a:t>
                </a:r>
                <a:endParaRPr lang="ru-RU" sz="700" dirty="0">
                  <a:solidFill>
                    <a:srgbClr val="FFFFFF"/>
                  </a:solidFill>
                </a:endParaRPr>
              </a:p>
            </p:txBody>
          </p:sp>
          <p:sp>
            <p:nvSpPr>
              <p:cNvPr id="55" name="Прямоугольник 54"/>
              <p:cNvSpPr/>
              <p:nvPr/>
            </p:nvSpPr>
            <p:spPr>
              <a:xfrm>
                <a:off x="9249091" y="1916373"/>
                <a:ext cx="377590" cy="438150"/>
              </a:xfrm>
              <a:prstGeom prst="rect">
                <a:avLst/>
              </a:prstGeom>
              <a:solidFill>
                <a:schemeClr val="accent6"/>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224</a:t>
                </a:r>
                <a:br>
                  <a:rPr lang="en-US" sz="700" dirty="0" smtClean="0">
                    <a:solidFill>
                      <a:srgbClr val="FFFFFF"/>
                    </a:solidFill>
                  </a:rPr>
                </a:br>
                <a:r>
                  <a:rPr lang="en-US" sz="700" dirty="0" smtClean="0">
                    <a:solidFill>
                      <a:srgbClr val="FFFFFF"/>
                    </a:solidFill>
                  </a:rPr>
                  <a:t>78</a:t>
                </a:r>
                <a:br>
                  <a:rPr lang="en-US" sz="700" dirty="0" smtClean="0">
                    <a:solidFill>
                      <a:srgbClr val="FFFFFF"/>
                    </a:solidFill>
                  </a:rPr>
                </a:br>
                <a:r>
                  <a:rPr lang="en-US" sz="700" dirty="0" smtClean="0">
                    <a:solidFill>
                      <a:srgbClr val="FFFFFF"/>
                    </a:solidFill>
                  </a:rPr>
                  <a:t>57</a:t>
                </a:r>
                <a:endParaRPr lang="ru-RU" sz="700" dirty="0">
                  <a:solidFill>
                    <a:srgbClr val="FFFFFF"/>
                  </a:solidFill>
                </a:endParaRPr>
              </a:p>
            </p:txBody>
          </p:sp>
          <p:sp>
            <p:nvSpPr>
              <p:cNvPr id="59" name="TextBox 58"/>
              <p:cNvSpPr txBox="1"/>
              <p:nvPr/>
            </p:nvSpPr>
            <p:spPr>
              <a:xfrm>
                <a:off x="9101894" y="-42611"/>
                <a:ext cx="671979" cy="215444"/>
              </a:xfrm>
              <a:prstGeom prst="rect">
                <a:avLst/>
              </a:prstGeom>
              <a:noFill/>
            </p:spPr>
            <p:txBody>
              <a:bodyPr wrap="none" rtlCol="0">
                <a:spAutoFit/>
              </a:bodyPr>
              <a:lstStyle/>
              <a:p>
                <a:r>
                  <a:rPr lang="ru-RU" sz="800" dirty="0" smtClean="0">
                    <a:solidFill>
                      <a:schemeClr val="bg1"/>
                    </a:solidFill>
                  </a:rPr>
                  <a:t>Основные</a:t>
                </a:r>
                <a:endParaRPr lang="ru-RU" sz="800" dirty="0">
                  <a:solidFill>
                    <a:schemeClr val="bg1"/>
                  </a:solidFill>
                </a:endParaRPr>
              </a:p>
            </p:txBody>
          </p:sp>
          <p:sp>
            <p:nvSpPr>
              <p:cNvPr id="60" name="TextBox 59"/>
              <p:cNvSpPr txBox="1"/>
              <p:nvPr/>
            </p:nvSpPr>
            <p:spPr>
              <a:xfrm>
                <a:off x="9101894" y="2320575"/>
                <a:ext cx="671979" cy="215444"/>
              </a:xfrm>
              <a:prstGeom prst="rect">
                <a:avLst/>
              </a:prstGeom>
              <a:noFill/>
            </p:spPr>
            <p:txBody>
              <a:bodyPr wrap="none" rtlCol="0">
                <a:spAutoFit/>
              </a:bodyPr>
              <a:lstStyle/>
              <a:p>
                <a:r>
                  <a:rPr lang="ru-RU" sz="800" dirty="0" err="1" smtClean="0">
                    <a:solidFill>
                      <a:schemeClr val="bg1"/>
                    </a:solidFill>
                  </a:rPr>
                  <a:t>Доп.цвета</a:t>
                </a:r>
                <a:endParaRPr lang="ru-RU" sz="800" dirty="0">
                  <a:solidFill>
                    <a:schemeClr val="bg1"/>
                  </a:solidFill>
                </a:endParaRPr>
              </a:p>
            </p:txBody>
          </p:sp>
          <p:sp>
            <p:nvSpPr>
              <p:cNvPr id="61" name="Прямоугольник 60"/>
              <p:cNvSpPr/>
              <p:nvPr/>
            </p:nvSpPr>
            <p:spPr>
              <a:xfrm>
                <a:off x="9249088" y="4436414"/>
                <a:ext cx="377591" cy="169200"/>
              </a:xfrm>
              <a:prstGeom prst="rect">
                <a:avLst/>
              </a:prstGeom>
              <a:solidFill>
                <a:srgbClr val="4D4D4D"/>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70%</a:t>
                </a:r>
                <a:endParaRPr lang="ru-RU" sz="600" dirty="0">
                  <a:solidFill>
                    <a:srgbClr val="FFFFFF"/>
                  </a:solidFill>
                </a:endParaRPr>
              </a:p>
            </p:txBody>
          </p:sp>
          <p:sp>
            <p:nvSpPr>
              <p:cNvPr id="62" name="Прямоугольник 61"/>
              <p:cNvSpPr/>
              <p:nvPr/>
            </p:nvSpPr>
            <p:spPr>
              <a:xfrm>
                <a:off x="9249087" y="4605611"/>
                <a:ext cx="377593" cy="169200"/>
              </a:xfrm>
              <a:prstGeom prst="rect">
                <a:avLst/>
              </a:prstGeom>
              <a:solidFill>
                <a:srgbClr val="7F7F7F"/>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50%</a:t>
                </a:r>
                <a:endParaRPr lang="ru-RU" sz="600" dirty="0">
                  <a:solidFill>
                    <a:srgbClr val="FFFFFF"/>
                  </a:solidFill>
                </a:endParaRPr>
              </a:p>
            </p:txBody>
          </p:sp>
          <p:sp>
            <p:nvSpPr>
              <p:cNvPr id="63" name="Прямоугольник 62"/>
              <p:cNvSpPr/>
              <p:nvPr/>
            </p:nvSpPr>
            <p:spPr>
              <a:xfrm>
                <a:off x="9249088" y="4774808"/>
                <a:ext cx="377591" cy="169200"/>
              </a:xfrm>
              <a:prstGeom prst="rect">
                <a:avLst/>
              </a:prstGeom>
              <a:solidFill>
                <a:srgbClr val="B2B2B2"/>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30%</a:t>
                </a:r>
                <a:endParaRPr lang="ru-RU" sz="600" dirty="0">
                  <a:solidFill>
                    <a:srgbClr val="FFFFFF"/>
                  </a:solidFill>
                </a:endParaRPr>
              </a:p>
            </p:txBody>
          </p:sp>
          <p:sp>
            <p:nvSpPr>
              <p:cNvPr id="64" name="Прямоугольник 63"/>
              <p:cNvSpPr/>
              <p:nvPr/>
            </p:nvSpPr>
            <p:spPr>
              <a:xfrm>
                <a:off x="9249087" y="4944005"/>
                <a:ext cx="377593" cy="169200"/>
              </a:xfrm>
              <a:prstGeom prst="rect">
                <a:avLst/>
              </a:prstGeom>
              <a:solidFill>
                <a:srgbClr val="E5E5E5"/>
              </a:solidFill>
              <a:ln w="3175">
                <a:solidFill>
                  <a:srgbClr val="B2B2B2"/>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chemeClr val="tx1"/>
                    </a:solidFill>
                  </a:rPr>
                  <a:t>10%</a:t>
                </a:r>
                <a:endParaRPr lang="ru-RU" sz="600" dirty="0">
                  <a:solidFill>
                    <a:schemeClr val="tx1"/>
                  </a:solidFill>
                </a:endParaRPr>
              </a:p>
            </p:txBody>
          </p:sp>
        </p:grpSp>
      </p:grpSp>
    </p:spTree>
    <p:extLst>
      <p:ext uri="{BB962C8B-B14F-4D97-AF65-F5344CB8AC3E}">
        <p14:creationId xmlns:p14="http://schemas.microsoft.com/office/powerpoint/2010/main" val="2077907962"/>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Буллиты 02">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7575"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p:nvPr>
        </p:nvSpPr>
        <p:spPr/>
        <p:txBody>
          <a:bodyPr vert="horz"/>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a:t>
            </a:r>
            <a:endParaRPr lang="ru-RU" dirty="0"/>
          </a:p>
        </p:txBody>
      </p:sp>
      <p:sp>
        <p:nvSpPr>
          <p:cNvPr id="5" name="Дата 4"/>
          <p:cNvSpPr>
            <a:spLocks noGrp="1"/>
          </p:cNvSpPr>
          <p:nvPr>
            <p:ph type="dt" sz="half" idx="12"/>
          </p:nvPr>
        </p:nvSpPr>
        <p:spPr/>
        <p:txBody>
          <a:bodyPr/>
          <a:lstStyle/>
          <a:p>
            <a:pPr algn="r"/>
            <a:endParaRPr lang="ru-RU"/>
          </a:p>
        </p:txBody>
      </p:sp>
      <p:sp>
        <p:nvSpPr>
          <p:cNvPr id="20" name="Текст 8"/>
          <p:cNvSpPr>
            <a:spLocks noGrp="1"/>
          </p:cNvSpPr>
          <p:nvPr>
            <p:ph type="body" sz="quarter" idx="44"/>
          </p:nvPr>
        </p:nvSpPr>
        <p:spPr>
          <a:xfrm>
            <a:off x="853439" y="1139632"/>
            <a:ext cx="7931786" cy="488950"/>
          </a:xfrm>
        </p:spPr>
        <p:txBody>
          <a:bodyPr lIns="0" tIns="0" rIns="0" bIns="0" anchor="ct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9" name="Текст 8"/>
          <p:cNvSpPr>
            <a:spLocks noGrp="1"/>
          </p:cNvSpPr>
          <p:nvPr>
            <p:ph type="body" sz="quarter" idx="45"/>
          </p:nvPr>
        </p:nvSpPr>
        <p:spPr>
          <a:xfrm>
            <a:off x="853439" y="1589169"/>
            <a:ext cx="7931786" cy="488950"/>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0" name="Текст 8"/>
          <p:cNvSpPr>
            <a:spLocks noGrp="1"/>
          </p:cNvSpPr>
          <p:nvPr>
            <p:ph type="body" sz="quarter" idx="46"/>
          </p:nvPr>
        </p:nvSpPr>
        <p:spPr>
          <a:xfrm>
            <a:off x="853439" y="2097568"/>
            <a:ext cx="7931786" cy="488950"/>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1" name="Текст 8"/>
          <p:cNvSpPr>
            <a:spLocks noGrp="1"/>
          </p:cNvSpPr>
          <p:nvPr>
            <p:ph type="body" sz="quarter" idx="47"/>
          </p:nvPr>
        </p:nvSpPr>
        <p:spPr>
          <a:xfrm>
            <a:off x="853439" y="2591997"/>
            <a:ext cx="7931786" cy="488950"/>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2" name="Текст 8"/>
          <p:cNvSpPr>
            <a:spLocks noGrp="1"/>
          </p:cNvSpPr>
          <p:nvPr>
            <p:ph type="body" sz="quarter" idx="48"/>
          </p:nvPr>
        </p:nvSpPr>
        <p:spPr>
          <a:xfrm>
            <a:off x="853439" y="3095266"/>
            <a:ext cx="7931786" cy="488950"/>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3" name="Текст 8"/>
          <p:cNvSpPr>
            <a:spLocks noGrp="1"/>
          </p:cNvSpPr>
          <p:nvPr>
            <p:ph type="body" sz="quarter" idx="49"/>
          </p:nvPr>
        </p:nvSpPr>
        <p:spPr>
          <a:xfrm>
            <a:off x="853439" y="4047546"/>
            <a:ext cx="7931786" cy="488950"/>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4" name="Текст 8"/>
          <p:cNvSpPr>
            <a:spLocks noGrp="1"/>
          </p:cNvSpPr>
          <p:nvPr>
            <p:ph type="body" sz="quarter" idx="50"/>
          </p:nvPr>
        </p:nvSpPr>
        <p:spPr>
          <a:xfrm>
            <a:off x="853439" y="3558699"/>
            <a:ext cx="7931786" cy="488950"/>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8" name="Текст 7"/>
          <p:cNvSpPr>
            <a:spLocks noGrp="1"/>
          </p:cNvSpPr>
          <p:nvPr>
            <p:ph type="body" sz="quarter" idx="52" hasCustomPrompt="1"/>
          </p:nvPr>
        </p:nvSpPr>
        <p:spPr>
          <a:xfrm>
            <a:off x="354013" y="1204107"/>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01</a:t>
            </a:r>
            <a:endParaRPr lang="ru-RU" dirty="0"/>
          </a:p>
        </p:txBody>
      </p:sp>
      <p:sp>
        <p:nvSpPr>
          <p:cNvPr id="24" name="Текст 7"/>
          <p:cNvSpPr>
            <a:spLocks noGrp="1"/>
          </p:cNvSpPr>
          <p:nvPr>
            <p:ph type="body" sz="quarter" idx="54" hasCustomPrompt="1"/>
          </p:nvPr>
        </p:nvSpPr>
        <p:spPr>
          <a:xfrm>
            <a:off x="354013" y="1688759"/>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02</a:t>
            </a:r>
            <a:endParaRPr lang="ru-RU" dirty="0"/>
          </a:p>
        </p:txBody>
      </p:sp>
      <p:sp>
        <p:nvSpPr>
          <p:cNvPr id="26" name="Текст 7"/>
          <p:cNvSpPr>
            <a:spLocks noGrp="1"/>
          </p:cNvSpPr>
          <p:nvPr>
            <p:ph type="body" sz="quarter" idx="56" hasCustomPrompt="1"/>
          </p:nvPr>
        </p:nvSpPr>
        <p:spPr>
          <a:xfrm>
            <a:off x="354013" y="2173411"/>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03</a:t>
            </a:r>
            <a:endParaRPr lang="ru-RU" dirty="0"/>
          </a:p>
        </p:txBody>
      </p:sp>
      <p:sp>
        <p:nvSpPr>
          <p:cNvPr id="28" name="Текст 7"/>
          <p:cNvSpPr>
            <a:spLocks noGrp="1"/>
          </p:cNvSpPr>
          <p:nvPr>
            <p:ph type="body" sz="quarter" idx="58" hasCustomPrompt="1"/>
          </p:nvPr>
        </p:nvSpPr>
        <p:spPr>
          <a:xfrm>
            <a:off x="354013" y="2658063"/>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04</a:t>
            </a:r>
            <a:endParaRPr lang="ru-RU" dirty="0"/>
          </a:p>
        </p:txBody>
      </p:sp>
      <p:sp>
        <p:nvSpPr>
          <p:cNvPr id="37" name="Текст 7"/>
          <p:cNvSpPr>
            <a:spLocks noGrp="1"/>
          </p:cNvSpPr>
          <p:nvPr>
            <p:ph type="body" sz="quarter" idx="60" hasCustomPrompt="1"/>
          </p:nvPr>
        </p:nvSpPr>
        <p:spPr>
          <a:xfrm>
            <a:off x="354013" y="3142715"/>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05</a:t>
            </a:r>
            <a:endParaRPr lang="ru-RU" dirty="0"/>
          </a:p>
        </p:txBody>
      </p:sp>
      <p:sp>
        <p:nvSpPr>
          <p:cNvPr id="39" name="Текст 7"/>
          <p:cNvSpPr>
            <a:spLocks noGrp="1"/>
          </p:cNvSpPr>
          <p:nvPr>
            <p:ph type="body" sz="quarter" idx="62" hasCustomPrompt="1"/>
          </p:nvPr>
        </p:nvSpPr>
        <p:spPr>
          <a:xfrm>
            <a:off x="354013" y="3627367"/>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06</a:t>
            </a:r>
            <a:endParaRPr lang="ru-RU" dirty="0"/>
          </a:p>
        </p:txBody>
      </p:sp>
      <p:sp>
        <p:nvSpPr>
          <p:cNvPr id="41" name="Текст 7"/>
          <p:cNvSpPr>
            <a:spLocks noGrp="1"/>
          </p:cNvSpPr>
          <p:nvPr>
            <p:ph type="body" sz="quarter" idx="64" hasCustomPrompt="1"/>
          </p:nvPr>
        </p:nvSpPr>
        <p:spPr>
          <a:xfrm>
            <a:off x="354013" y="4112021"/>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07</a:t>
            </a:r>
            <a:endParaRPr lang="ru-RU" dirty="0"/>
          </a:p>
        </p:txBody>
      </p:sp>
    </p:spTree>
    <p:extLst>
      <p:ext uri="{BB962C8B-B14F-4D97-AF65-F5344CB8AC3E}">
        <p14:creationId xmlns:p14="http://schemas.microsoft.com/office/powerpoint/2010/main" val="210035867"/>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Буллиты 03">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8050"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p:nvPr>
        </p:nvSpPr>
        <p:spPr/>
        <p:txBody>
          <a:bodyPr vert="horz"/>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a:t>
            </a:r>
            <a:endParaRPr lang="ru-RU" dirty="0"/>
          </a:p>
        </p:txBody>
      </p:sp>
      <p:sp>
        <p:nvSpPr>
          <p:cNvPr id="5" name="Дата 4"/>
          <p:cNvSpPr>
            <a:spLocks noGrp="1"/>
          </p:cNvSpPr>
          <p:nvPr>
            <p:ph type="dt" sz="half" idx="12"/>
          </p:nvPr>
        </p:nvSpPr>
        <p:spPr/>
        <p:txBody>
          <a:bodyPr/>
          <a:lstStyle/>
          <a:p>
            <a:pPr algn="r"/>
            <a:endParaRPr lang="ru-RU"/>
          </a:p>
        </p:txBody>
      </p:sp>
      <p:sp>
        <p:nvSpPr>
          <p:cNvPr id="20" name="Текст 8"/>
          <p:cNvSpPr>
            <a:spLocks noGrp="1"/>
          </p:cNvSpPr>
          <p:nvPr>
            <p:ph type="body" sz="quarter" idx="44"/>
          </p:nvPr>
        </p:nvSpPr>
        <p:spPr>
          <a:xfrm>
            <a:off x="853439" y="1139632"/>
            <a:ext cx="3545841" cy="488950"/>
          </a:xfrm>
        </p:spPr>
        <p:txBody>
          <a:bodyPr lIns="0" tIns="0" rIns="0" bIns="0" anchor="ct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9" name="Текст 8"/>
          <p:cNvSpPr>
            <a:spLocks noGrp="1"/>
          </p:cNvSpPr>
          <p:nvPr>
            <p:ph type="body" sz="quarter" idx="45"/>
          </p:nvPr>
        </p:nvSpPr>
        <p:spPr>
          <a:xfrm>
            <a:off x="853439" y="1624284"/>
            <a:ext cx="3545841" cy="488950"/>
          </a:xfrm>
        </p:spPr>
        <p:txBody>
          <a:bodyPr lIns="0" tIns="0" rIns="0" bIns="0" anchor="ct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30" name="Текст 8"/>
          <p:cNvSpPr>
            <a:spLocks noGrp="1"/>
          </p:cNvSpPr>
          <p:nvPr>
            <p:ph type="body" sz="quarter" idx="46"/>
          </p:nvPr>
        </p:nvSpPr>
        <p:spPr>
          <a:xfrm>
            <a:off x="853439" y="2108936"/>
            <a:ext cx="3545841" cy="488950"/>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1" name="Текст 8"/>
          <p:cNvSpPr>
            <a:spLocks noGrp="1"/>
          </p:cNvSpPr>
          <p:nvPr>
            <p:ph type="body" sz="quarter" idx="47"/>
          </p:nvPr>
        </p:nvSpPr>
        <p:spPr>
          <a:xfrm>
            <a:off x="853439" y="2593588"/>
            <a:ext cx="3545841" cy="488950"/>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2" name="Текст 8"/>
          <p:cNvSpPr>
            <a:spLocks noGrp="1"/>
          </p:cNvSpPr>
          <p:nvPr>
            <p:ph type="body" sz="quarter" idx="48"/>
          </p:nvPr>
        </p:nvSpPr>
        <p:spPr>
          <a:xfrm>
            <a:off x="853439" y="3078240"/>
            <a:ext cx="3545841" cy="488950"/>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3" name="Текст 8"/>
          <p:cNvSpPr>
            <a:spLocks noGrp="1"/>
          </p:cNvSpPr>
          <p:nvPr>
            <p:ph type="body" sz="quarter" idx="49"/>
          </p:nvPr>
        </p:nvSpPr>
        <p:spPr>
          <a:xfrm>
            <a:off x="853439" y="4047546"/>
            <a:ext cx="3545841" cy="488950"/>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4" name="Текст 8"/>
          <p:cNvSpPr>
            <a:spLocks noGrp="1"/>
          </p:cNvSpPr>
          <p:nvPr>
            <p:ph type="body" sz="quarter" idx="50"/>
          </p:nvPr>
        </p:nvSpPr>
        <p:spPr>
          <a:xfrm>
            <a:off x="853439" y="3562892"/>
            <a:ext cx="3545841" cy="488950"/>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8" name="Текст 7"/>
          <p:cNvSpPr>
            <a:spLocks noGrp="1"/>
          </p:cNvSpPr>
          <p:nvPr>
            <p:ph type="body" sz="quarter" idx="52" hasCustomPrompt="1"/>
          </p:nvPr>
        </p:nvSpPr>
        <p:spPr>
          <a:xfrm>
            <a:off x="354013" y="1204107"/>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01</a:t>
            </a:r>
            <a:endParaRPr lang="ru-RU" dirty="0"/>
          </a:p>
        </p:txBody>
      </p:sp>
      <p:sp>
        <p:nvSpPr>
          <p:cNvPr id="24" name="Текст 7"/>
          <p:cNvSpPr>
            <a:spLocks noGrp="1"/>
          </p:cNvSpPr>
          <p:nvPr>
            <p:ph type="body" sz="quarter" idx="54" hasCustomPrompt="1"/>
          </p:nvPr>
        </p:nvSpPr>
        <p:spPr>
          <a:xfrm>
            <a:off x="354013" y="1688759"/>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02</a:t>
            </a:r>
            <a:endParaRPr lang="ru-RU" dirty="0"/>
          </a:p>
        </p:txBody>
      </p:sp>
      <p:sp>
        <p:nvSpPr>
          <p:cNvPr id="26" name="Текст 7"/>
          <p:cNvSpPr>
            <a:spLocks noGrp="1"/>
          </p:cNvSpPr>
          <p:nvPr>
            <p:ph type="body" sz="quarter" idx="56" hasCustomPrompt="1"/>
          </p:nvPr>
        </p:nvSpPr>
        <p:spPr>
          <a:xfrm>
            <a:off x="354013" y="2173411"/>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03</a:t>
            </a:r>
            <a:endParaRPr lang="ru-RU" dirty="0"/>
          </a:p>
        </p:txBody>
      </p:sp>
      <p:sp>
        <p:nvSpPr>
          <p:cNvPr id="28" name="Текст 7"/>
          <p:cNvSpPr>
            <a:spLocks noGrp="1"/>
          </p:cNvSpPr>
          <p:nvPr>
            <p:ph type="body" sz="quarter" idx="58" hasCustomPrompt="1"/>
          </p:nvPr>
        </p:nvSpPr>
        <p:spPr>
          <a:xfrm>
            <a:off x="354013" y="2658063"/>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04</a:t>
            </a:r>
            <a:endParaRPr lang="ru-RU" dirty="0"/>
          </a:p>
        </p:txBody>
      </p:sp>
      <p:sp>
        <p:nvSpPr>
          <p:cNvPr id="37" name="Текст 7"/>
          <p:cNvSpPr>
            <a:spLocks noGrp="1"/>
          </p:cNvSpPr>
          <p:nvPr>
            <p:ph type="body" sz="quarter" idx="60" hasCustomPrompt="1"/>
          </p:nvPr>
        </p:nvSpPr>
        <p:spPr>
          <a:xfrm>
            <a:off x="354013" y="3142715"/>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05</a:t>
            </a:r>
            <a:endParaRPr lang="ru-RU" dirty="0"/>
          </a:p>
        </p:txBody>
      </p:sp>
      <p:sp>
        <p:nvSpPr>
          <p:cNvPr id="39" name="Текст 7"/>
          <p:cNvSpPr>
            <a:spLocks noGrp="1"/>
          </p:cNvSpPr>
          <p:nvPr>
            <p:ph type="body" sz="quarter" idx="62" hasCustomPrompt="1"/>
          </p:nvPr>
        </p:nvSpPr>
        <p:spPr>
          <a:xfrm>
            <a:off x="354013" y="3627367"/>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06</a:t>
            </a:r>
            <a:endParaRPr lang="ru-RU" dirty="0"/>
          </a:p>
        </p:txBody>
      </p:sp>
      <p:sp>
        <p:nvSpPr>
          <p:cNvPr id="41" name="Текст 7"/>
          <p:cNvSpPr>
            <a:spLocks noGrp="1"/>
          </p:cNvSpPr>
          <p:nvPr>
            <p:ph type="body" sz="quarter" idx="64" hasCustomPrompt="1"/>
          </p:nvPr>
        </p:nvSpPr>
        <p:spPr>
          <a:xfrm>
            <a:off x="354013" y="4112021"/>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07</a:t>
            </a:r>
            <a:endParaRPr lang="ru-RU" dirty="0"/>
          </a:p>
        </p:txBody>
      </p:sp>
      <p:sp>
        <p:nvSpPr>
          <p:cNvPr id="21" name="Текст 8"/>
          <p:cNvSpPr>
            <a:spLocks noGrp="1"/>
          </p:cNvSpPr>
          <p:nvPr>
            <p:ph type="body" sz="quarter" idx="65"/>
          </p:nvPr>
        </p:nvSpPr>
        <p:spPr>
          <a:xfrm>
            <a:off x="5239384" y="1139632"/>
            <a:ext cx="3545841" cy="488950"/>
          </a:xfrm>
        </p:spPr>
        <p:txBody>
          <a:bodyPr lIns="0" tIns="0" rIns="0" bIns="0" anchor="ct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2" name="Текст 8"/>
          <p:cNvSpPr>
            <a:spLocks noGrp="1"/>
          </p:cNvSpPr>
          <p:nvPr>
            <p:ph type="body" sz="quarter" idx="66"/>
          </p:nvPr>
        </p:nvSpPr>
        <p:spPr>
          <a:xfrm>
            <a:off x="5239384" y="1624284"/>
            <a:ext cx="3545841" cy="488950"/>
          </a:xfrm>
        </p:spPr>
        <p:txBody>
          <a:bodyPr lIns="0" tIns="0" rIns="0" bIns="0" anchor="ct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3" name="Текст 8"/>
          <p:cNvSpPr>
            <a:spLocks noGrp="1"/>
          </p:cNvSpPr>
          <p:nvPr>
            <p:ph type="body" sz="quarter" idx="67"/>
          </p:nvPr>
        </p:nvSpPr>
        <p:spPr>
          <a:xfrm>
            <a:off x="5239384" y="2108936"/>
            <a:ext cx="3545841" cy="488950"/>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25" name="Текст 8"/>
          <p:cNvSpPr>
            <a:spLocks noGrp="1"/>
          </p:cNvSpPr>
          <p:nvPr>
            <p:ph type="body" sz="quarter" idx="68"/>
          </p:nvPr>
        </p:nvSpPr>
        <p:spPr>
          <a:xfrm>
            <a:off x="5239384" y="2593588"/>
            <a:ext cx="3545841" cy="488950"/>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27" name="Текст 8"/>
          <p:cNvSpPr>
            <a:spLocks noGrp="1"/>
          </p:cNvSpPr>
          <p:nvPr>
            <p:ph type="body" sz="quarter" idx="69"/>
          </p:nvPr>
        </p:nvSpPr>
        <p:spPr>
          <a:xfrm>
            <a:off x="5239384" y="3078240"/>
            <a:ext cx="3545841" cy="488950"/>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5" name="Текст 8"/>
          <p:cNvSpPr>
            <a:spLocks noGrp="1"/>
          </p:cNvSpPr>
          <p:nvPr>
            <p:ph type="body" sz="quarter" idx="70"/>
          </p:nvPr>
        </p:nvSpPr>
        <p:spPr>
          <a:xfrm>
            <a:off x="5239384" y="4047546"/>
            <a:ext cx="3545841" cy="488950"/>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6" name="Текст 8"/>
          <p:cNvSpPr>
            <a:spLocks noGrp="1"/>
          </p:cNvSpPr>
          <p:nvPr>
            <p:ph type="body" sz="quarter" idx="71"/>
          </p:nvPr>
        </p:nvSpPr>
        <p:spPr>
          <a:xfrm>
            <a:off x="5239384" y="3562892"/>
            <a:ext cx="3545841" cy="488950"/>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8" name="Текст 7"/>
          <p:cNvSpPr>
            <a:spLocks noGrp="1"/>
          </p:cNvSpPr>
          <p:nvPr>
            <p:ph type="body" sz="quarter" idx="72" hasCustomPrompt="1"/>
          </p:nvPr>
        </p:nvSpPr>
        <p:spPr>
          <a:xfrm>
            <a:off x="4739958" y="1204107"/>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01</a:t>
            </a:r>
            <a:endParaRPr lang="ru-RU" dirty="0"/>
          </a:p>
        </p:txBody>
      </p:sp>
      <p:sp>
        <p:nvSpPr>
          <p:cNvPr id="40" name="Текст 7"/>
          <p:cNvSpPr>
            <a:spLocks noGrp="1"/>
          </p:cNvSpPr>
          <p:nvPr>
            <p:ph type="body" sz="quarter" idx="73" hasCustomPrompt="1"/>
          </p:nvPr>
        </p:nvSpPr>
        <p:spPr>
          <a:xfrm>
            <a:off x="4739958" y="1688759"/>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02</a:t>
            </a:r>
            <a:endParaRPr lang="ru-RU" dirty="0"/>
          </a:p>
        </p:txBody>
      </p:sp>
      <p:sp>
        <p:nvSpPr>
          <p:cNvPr id="42" name="Текст 7"/>
          <p:cNvSpPr>
            <a:spLocks noGrp="1"/>
          </p:cNvSpPr>
          <p:nvPr>
            <p:ph type="body" sz="quarter" idx="74" hasCustomPrompt="1"/>
          </p:nvPr>
        </p:nvSpPr>
        <p:spPr>
          <a:xfrm>
            <a:off x="4739958" y="2173411"/>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03</a:t>
            </a:r>
            <a:endParaRPr lang="ru-RU" dirty="0"/>
          </a:p>
        </p:txBody>
      </p:sp>
      <p:sp>
        <p:nvSpPr>
          <p:cNvPr id="43" name="Текст 7"/>
          <p:cNvSpPr>
            <a:spLocks noGrp="1"/>
          </p:cNvSpPr>
          <p:nvPr>
            <p:ph type="body" sz="quarter" idx="75" hasCustomPrompt="1"/>
          </p:nvPr>
        </p:nvSpPr>
        <p:spPr>
          <a:xfrm>
            <a:off x="4739958" y="2658063"/>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04</a:t>
            </a:r>
            <a:endParaRPr lang="ru-RU" dirty="0"/>
          </a:p>
        </p:txBody>
      </p:sp>
      <p:sp>
        <p:nvSpPr>
          <p:cNvPr id="44" name="Текст 7"/>
          <p:cNvSpPr>
            <a:spLocks noGrp="1"/>
          </p:cNvSpPr>
          <p:nvPr>
            <p:ph type="body" sz="quarter" idx="76" hasCustomPrompt="1"/>
          </p:nvPr>
        </p:nvSpPr>
        <p:spPr>
          <a:xfrm>
            <a:off x="4739958" y="3142715"/>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05</a:t>
            </a:r>
            <a:endParaRPr lang="ru-RU" dirty="0"/>
          </a:p>
        </p:txBody>
      </p:sp>
      <p:sp>
        <p:nvSpPr>
          <p:cNvPr id="45" name="Текст 7"/>
          <p:cNvSpPr>
            <a:spLocks noGrp="1"/>
          </p:cNvSpPr>
          <p:nvPr>
            <p:ph type="body" sz="quarter" idx="77" hasCustomPrompt="1"/>
          </p:nvPr>
        </p:nvSpPr>
        <p:spPr>
          <a:xfrm>
            <a:off x="4739958" y="3627367"/>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06</a:t>
            </a:r>
            <a:endParaRPr lang="ru-RU" dirty="0"/>
          </a:p>
        </p:txBody>
      </p:sp>
      <p:sp>
        <p:nvSpPr>
          <p:cNvPr id="46" name="Текст 7"/>
          <p:cNvSpPr>
            <a:spLocks noGrp="1"/>
          </p:cNvSpPr>
          <p:nvPr>
            <p:ph type="body" sz="quarter" idx="78" hasCustomPrompt="1"/>
          </p:nvPr>
        </p:nvSpPr>
        <p:spPr>
          <a:xfrm>
            <a:off x="4739958" y="4112021"/>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07</a:t>
            </a:r>
            <a:endParaRPr lang="ru-RU" dirty="0"/>
          </a:p>
        </p:txBody>
      </p:sp>
    </p:spTree>
    <p:extLst>
      <p:ext uri="{BB962C8B-B14F-4D97-AF65-F5344CB8AC3E}">
        <p14:creationId xmlns:p14="http://schemas.microsoft.com/office/powerpoint/2010/main" val="480229976"/>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Буллиты 04">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4192"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p:nvPr>
        </p:nvSpPr>
        <p:spPr/>
        <p:txBody>
          <a:bodyPr vert="horz"/>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a:t>
            </a:r>
            <a:endParaRPr lang="ru-RU" dirty="0"/>
          </a:p>
        </p:txBody>
      </p:sp>
      <p:sp>
        <p:nvSpPr>
          <p:cNvPr id="5" name="Дата 4"/>
          <p:cNvSpPr>
            <a:spLocks noGrp="1"/>
          </p:cNvSpPr>
          <p:nvPr>
            <p:ph type="dt" sz="half" idx="12"/>
          </p:nvPr>
        </p:nvSpPr>
        <p:spPr/>
        <p:txBody>
          <a:bodyPr/>
          <a:lstStyle/>
          <a:p>
            <a:pPr algn="r"/>
            <a:endParaRPr lang="ru-RU"/>
          </a:p>
        </p:txBody>
      </p:sp>
      <p:sp>
        <p:nvSpPr>
          <p:cNvPr id="20" name="Текст 8"/>
          <p:cNvSpPr>
            <a:spLocks noGrp="1"/>
          </p:cNvSpPr>
          <p:nvPr>
            <p:ph type="body" sz="quarter" idx="44"/>
          </p:nvPr>
        </p:nvSpPr>
        <p:spPr>
          <a:xfrm>
            <a:off x="853439" y="1139632"/>
            <a:ext cx="2056915" cy="488950"/>
          </a:xfrm>
        </p:spPr>
        <p:txBody>
          <a:bodyPr lIns="0" tIns="0" rIns="0" bIns="0" anchor="ct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9" name="Текст 8"/>
          <p:cNvSpPr>
            <a:spLocks noGrp="1"/>
          </p:cNvSpPr>
          <p:nvPr>
            <p:ph type="body" sz="quarter" idx="45"/>
          </p:nvPr>
        </p:nvSpPr>
        <p:spPr>
          <a:xfrm>
            <a:off x="853439" y="1624284"/>
            <a:ext cx="2056915" cy="488950"/>
          </a:xfrm>
        </p:spPr>
        <p:txBody>
          <a:bodyPr lIns="0" tIns="0" rIns="0" bIns="0" anchor="ct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30" name="Текст 8"/>
          <p:cNvSpPr>
            <a:spLocks noGrp="1"/>
          </p:cNvSpPr>
          <p:nvPr>
            <p:ph type="body" sz="quarter" idx="46"/>
          </p:nvPr>
        </p:nvSpPr>
        <p:spPr>
          <a:xfrm>
            <a:off x="853439" y="2108936"/>
            <a:ext cx="2056915" cy="488950"/>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1" name="Текст 8"/>
          <p:cNvSpPr>
            <a:spLocks noGrp="1"/>
          </p:cNvSpPr>
          <p:nvPr>
            <p:ph type="body" sz="quarter" idx="47"/>
          </p:nvPr>
        </p:nvSpPr>
        <p:spPr>
          <a:xfrm>
            <a:off x="853439" y="2593588"/>
            <a:ext cx="2056915" cy="488950"/>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2" name="Текст 8"/>
          <p:cNvSpPr>
            <a:spLocks noGrp="1"/>
          </p:cNvSpPr>
          <p:nvPr>
            <p:ph type="body" sz="quarter" idx="48"/>
          </p:nvPr>
        </p:nvSpPr>
        <p:spPr>
          <a:xfrm>
            <a:off x="853439" y="3078240"/>
            <a:ext cx="2056915" cy="488950"/>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3" name="Текст 8"/>
          <p:cNvSpPr>
            <a:spLocks noGrp="1"/>
          </p:cNvSpPr>
          <p:nvPr>
            <p:ph type="body" sz="quarter" idx="49"/>
          </p:nvPr>
        </p:nvSpPr>
        <p:spPr>
          <a:xfrm>
            <a:off x="853439" y="4047546"/>
            <a:ext cx="2056915" cy="488950"/>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4" name="Текст 8"/>
          <p:cNvSpPr>
            <a:spLocks noGrp="1"/>
          </p:cNvSpPr>
          <p:nvPr>
            <p:ph type="body" sz="quarter" idx="50"/>
          </p:nvPr>
        </p:nvSpPr>
        <p:spPr>
          <a:xfrm>
            <a:off x="853439" y="3562892"/>
            <a:ext cx="2056915" cy="488950"/>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8" name="Текст 7"/>
          <p:cNvSpPr>
            <a:spLocks noGrp="1"/>
          </p:cNvSpPr>
          <p:nvPr>
            <p:ph type="body" sz="quarter" idx="52" hasCustomPrompt="1"/>
          </p:nvPr>
        </p:nvSpPr>
        <p:spPr>
          <a:xfrm>
            <a:off x="354013" y="1204107"/>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01</a:t>
            </a:r>
            <a:endParaRPr lang="ru-RU" dirty="0"/>
          </a:p>
        </p:txBody>
      </p:sp>
      <p:sp>
        <p:nvSpPr>
          <p:cNvPr id="24" name="Текст 7"/>
          <p:cNvSpPr>
            <a:spLocks noGrp="1"/>
          </p:cNvSpPr>
          <p:nvPr>
            <p:ph type="body" sz="quarter" idx="54" hasCustomPrompt="1"/>
          </p:nvPr>
        </p:nvSpPr>
        <p:spPr>
          <a:xfrm>
            <a:off x="354013" y="1688759"/>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02</a:t>
            </a:r>
            <a:endParaRPr lang="ru-RU" dirty="0"/>
          </a:p>
        </p:txBody>
      </p:sp>
      <p:sp>
        <p:nvSpPr>
          <p:cNvPr id="26" name="Текст 7"/>
          <p:cNvSpPr>
            <a:spLocks noGrp="1"/>
          </p:cNvSpPr>
          <p:nvPr>
            <p:ph type="body" sz="quarter" idx="56" hasCustomPrompt="1"/>
          </p:nvPr>
        </p:nvSpPr>
        <p:spPr>
          <a:xfrm>
            <a:off x="354013" y="2173411"/>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03</a:t>
            </a:r>
            <a:endParaRPr lang="ru-RU" dirty="0"/>
          </a:p>
        </p:txBody>
      </p:sp>
      <p:sp>
        <p:nvSpPr>
          <p:cNvPr id="28" name="Текст 7"/>
          <p:cNvSpPr>
            <a:spLocks noGrp="1"/>
          </p:cNvSpPr>
          <p:nvPr>
            <p:ph type="body" sz="quarter" idx="58" hasCustomPrompt="1"/>
          </p:nvPr>
        </p:nvSpPr>
        <p:spPr>
          <a:xfrm>
            <a:off x="354013" y="2658063"/>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04</a:t>
            </a:r>
            <a:endParaRPr lang="ru-RU" dirty="0"/>
          </a:p>
        </p:txBody>
      </p:sp>
      <p:sp>
        <p:nvSpPr>
          <p:cNvPr id="37" name="Текст 7"/>
          <p:cNvSpPr>
            <a:spLocks noGrp="1"/>
          </p:cNvSpPr>
          <p:nvPr>
            <p:ph type="body" sz="quarter" idx="60" hasCustomPrompt="1"/>
          </p:nvPr>
        </p:nvSpPr>
        <p:spPr>
          <a:xfrm>
            <a:off x="354013" y="3142715"/>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05</a:t>
            </a:r>
            <a:endParaRPr lang="ru-RU" dirty="0"/>
          </a:p>
        </p:txBody>
      </p:sp>
      <p:sp>
        <p:nvSpPr>
          <p:cNvPr id="39" name="Текст 7"/>
          <p:cNvSpPr>
            <a:spLocks noGrp="1"/>
          </p:cNvSpPr>
          <p:nvPr>
            <p:ph type="body" sz="quarter" idx="62" hasCustomPrompt="1"/>
          </p:nvPr>
        </p:nvSpPr>
        <p:spPr>
          <a:xfrm>
            <a:off x="354013" y="3627367"/>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06</a:t>
            </a:r>
            <a:endParaRPr lang="ru-RU" dirty="0"/>
          </a:p>
        </p:txBody>
      </p:sp>
      <p:sp>
        <p:nvSpPr>
          <p:cNvPr id="41" name="Текст 7"/>
          <p:cNvSpPr>
            <a:spLocks noGrp="1"/>
          </p:cNvSpPr>
          <p:nvPr>
            <p:ph type="body" sz="quarter" idx="64" hasCustomPrompt="1"/>
          </p:nvPr>
        </p:nvSpPr>
        <p:spPr>
          <a:xfrm>
            <a:off x="354013" y="4112021"/>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07</a:t>
            </a:r>
            <a:endParaRPr lang="ru-RU" dirty="0"/>
          </a:p>
        </p:txBody>
      </p:sp>
      <p:sp>
        <p:nvSpPr>
          <p:cNvPr id="21" name="Текст 8"/>
          <p:cNvSpPr>
            <a:spLocks noGrp="1"/>
          </p:cNvSpPr>
          <p:nvPr>
            <p:ph type="body" sz="quarter" idx="65"/>
          </p:nvPr>
        </p:nvSpPr>
        <p:spPr>
          <a:xfrm>
            <a:off x="3719046" y="1139632"/>
            <a:ext cx="2056915" cy="488950"/>
          </a:xfrm>
        </p:spPr>
        <p:txBody>
          <a:bodyPr lIns="0" tIns="0" rIns="0" bIns="0" anchor="ct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2" name="Текст 8"/>
          <p:cNvSpPr>
            <a:spLocks noGrp="1"/>
          </p:cNvSpPr>
          <p:nvPr>
            <p:ph type="body" sz="quarter" idx="66"/>
          </p:nvPr>
        </p:nvSpPr>
        <p:spPr>
          <a:xfrm>
            <a:off x="3719046" y="1624284"/>
            <a:ext cx="2056915" cy="488950"/>
          </a:xfrm>
        </p:spPr>
        <p:txBody>
          <a:bodyPr lIns="0" tIns="0" rIns="0" bIns="0" anchor="ct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3" name="Текст 8"/>
          <p:cNvSpPr>
            <a:spLocks noGrp="1"/>
          </p:cNvSpPr>
          <p:nvPr>
            <p:ph type="body" sz="quarter" idx="67"/>
          </p:nvPr>
        </p:nvSpPr>
        <p:spPr>
          <a:xfrm>
            <a:off x="3719046" y="2108936"/>
            <a:ext cx="2056915" cy="488950"/>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25" name="Текст 8"/>
          <p:cNvSpPr>
            <a:spLocks noGrp="1"/>
          </p:cNvSpPr>
          <p:nvPr>
            <p:ph type="body" sz="quarter" idx="68"/>
          </p:nvPr>
        </p:nvSpPr>
        <p:spPr>
          <a:xfrm>
            <a:off x="3719046" y="2593588"/>
            <a:ext cx="2056915" cy="488950"/>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27" name="Текст 8"/>
          <p:cNvSpPr>
            <a:spLocks noGrp="1"/>
          </p:cNvSpPr>
          <p:nvPr>
            <p:ph type="body" sz="quarter" idx="69"/>
          </p:nvPr>
        </p:nvSpPr>
        <p:spPr>
          <a:xfrm>
            <a:off x="3719046" y="3078240"/>
            <a:ext cx="2056915" cy="488950"/>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5" name="Текст 8"/>
          <p:cNvSpPr>
            <a:spLocks noGrp="1"/>
          </p:cNvSpPr>
          <p:nvPr>
            <p:ph type="body" sz="quarter" idx="70"/>
          </p:nvPr>
        </p:nvSpPr>
        <p:spPr>
          <a:xfrm>
            <a:off x="3719046" y="4047546"/>
            <a:ext cx="2056915" cy="488950"/>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6" name="Текст 8"/>
          <p:cNvSpPr>
            <a:spLocks noGrp="1"/>
          </p:cNvSpPr>
          <p:nvPr>
            <p:ph type="body" sz="quarter" idx="71"/>
          </p:nvPr>
        </p:nvSpPr>
        <p:spPr>
          <a:xfrm>
            <a:off x="3719046" y="3562892"/>
            <a:ext cx="2056915" cy="488950"/>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8" name="Текст 7"/>
          <p:cNvSpPr>
            <a:spLocks noGrp="1"/>
          </p:cNvSpPr>
          <p:nvPr>
            <p:ph type="body" sz="quarter" idx="72" hasCustomPrompt="1"/>
          </p:nvPr>
        </p:nvSpPr>
        <p:spPr>
          <a:xfrm>
            <a:off x="3219620" y="1204107"/>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01</a:t>
            </a:r>
            <a:endParaRPr lang="ru-RU" dirty="0"/>
          </a:p>
        </p:txBody>
      </p:sp>
      <p:sp>
        <p:nvSpPr>
          <p:cNvPr id="40" name="Текст 7"/>
          <p:cNvSpPr>
            <a:spLocks noGrp="1"/>
          </p:cNvSpPr>
          <p:nvPr>
            <p:ph type="body" sz="quarter" idx="73" hasCustomPrompt="1"/>
          </p:nvPr>
        </p:nvSpPr>
        <p:spPr>
          <a:xfrm>
            <a:off x="3219620" y="1688759"/>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02</a:t>
            </a:r>
            <a:endParaRPr lang="ru-RU" dirty="0"/>
          </a:p>
        </p:txBody>
      </p:sp>
      <p:sp>
        <p:nvSpPr>
          <p:cNvPr id="42" name="Текст 7"/>
          <p:cNvSpPr>
            <a:spLocks noGrp="1"/>
          </p:cNvSpPr>
          <p:nvPr>
            <p:ph type="body" sz="quarter" idx="74" hasCustomPrompt="1"/>
          </p:nvPr>
        </p:nvSpPr>
        <p:spPr>
          <a:xfrm>
            <a:off x="3219620" y="2173411"/>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03</a:t>
            </a:r>
            <a:endParaRPr lang="ru-RU" dirty="0"/>
          </a:p>
        </p:txBody>
      </p:sp>
      <p:sp>
        <p:nvSpPr>
          <p:cNvPr id="43" name="Текст 7"/>
          <p:cNvSpPr>
            <a:spLocks noGrp="1"/>
          </p:cNvSpPr>
          <p:nvPr>
            <p:ph type="body" sz="quarter" idx="75" hasCustomPrompt="1"/>
          </p:nvPr>
        </p:nvSpPr>
        <p:spPr>
          <a:xfrm>
            <a:off x="3219620" y="2658063"/>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04</a:t>
            </a:r>
            <a:endParaRPr lang="ru-RU" dirty="0"/>
          </a:p>
        </p:txBody>
      </p:sp>
      <p:sp>
        <p:nvSpPr>
          <p:cNvPr id="44" name="Текст 7"/>
          <p:cNvSpPr>
            <a:spLocks noGrp="1"/>
          </p:cNvSpPr>
          <p:nvPr>
            <p:ph type="body" sz="quarter" idx="76" hasCustomPrompt="1"/>
          </p:nvPr>
        </p:nvSpPr>
        <p:spPr>
          <a:xfrm>
            <a:off x="3219620" y="3142715"/>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05</a:t>
            </a:r>
            <a:endParaRPr lang="ru-RU" dirty="0"/>
          </a:p>
        </p:txBody>
      </p:sp>
      <p:sp>
        <p:nvSpPr>
          <p:cNvPr id="45" name="Текст 7"/>
          <p:cNvSpPr>
            <a:spLocks noGrp="1"/>
          </p:cNvSpPr>
          <p:nvPr>
            <p:ph type="body" sz="quarter" idx="77" hasCustomPrompt="1"/>
          </p:nvPr>
        </p:nvSpPr>
        <p:spPr>
          <a:xfrm>
            <a:off x="3219620" y="3627367"/>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06</a:t>
            </a:r>
            <a:endParaRPr lang="ru-RU" dirty="0"/>
          </a:p>
        </p:txBody>
      </p:sp>
      <p:sp>
        <p:nvSpPr>
          <p:cNvPr id="46" name="Текст 7"/>
          <p:cNvSpPr>
            <a:spLocks noGrp="1"/>
          </p:cNvSpPr>
          <p:nvPr>
            <p:ph type="body" sz="quarter" idx="78" hasCustomPrompt="1"/>
          </p:nvPr>
        </p:nvSpPr>
        <p:spPr>
          <a:xfrm>
            <a:off x="3219620" y="4112021"/>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07</a:t>
            </a:r>
            <a:endParaRPr lang="ru-RU" dirty="0"/>
          </a:p>
        </p:txBody>
      </p:sp>
      <p:sp>
        <p:nvSpPr>
          <p:cNvPr id="47" name="Текст 8"/>
          <p:cNvSpPr>
            <a:spLocks noGrp="1"/>
          </p:cNvSpPr>
          <p:nvPr>
            <p:ph type="body" sz="quarter" idx="79"/>
          </p:nvPr>
        </p:nvSpPr>
        <p:spPr>
          <a:xfrm>
            <a:off x="6728310" y="1139632"/>
            <a:ext cx="2056915" cy="488950"/>
          </a:xfrm>
        </p:spPr>
        <p:txBody>
          <a:bodyPr lIns="0" tIns="0" rIns="0" bIns="0" anchor="ct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8" name="Текст 8"/>
          <p:cNvSpPr>
            <a:spLocks noGrp="1"/>
          </p:cNvSpPr>
          <p:nvPr>
            <p:ph type="body" sz="quarter" idx="80"/>
          </p:nvPr>
        </p:nvSpPr>
        <p:spPr>
          <a:xfrm>
            <a:off x="6728310" y="1624284"/>
            <a:ext cx="2056915" cy="488950"/>
          </a:xfrm>
        </p:spPr>
        <p:txBody>
          <a:bodyPr lIns="0" tIns="0" rIns="0" bIns="0" anchor="ct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9" name="Текст 8"/>
          <p:cNvSpPr>
            <a:spLocks noGrp="1"/>
          </p:cNvSpPr>
          <p:nvPr>
            <p:ph type="body" sz="quarter" idx="81"/>
          </p:nvPr>
        </p:nvSpPr>
        <p:spPr>
          <a:xfrm>
            <a:off x="6728310" y="2108936"/>
            <a:ext cx="2056915" cy="488950"/>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0" name="Текст 8"/>
          <p:cNvSpPr>
            <a:spLocks noGrp="1"/>
          </p:cNvSpPr>
          <p:nvPr>
            <p:ph type="body" sz="quarter" idx="82"/>
          </p:nvPr>
        </p:nvSpPr>
        <p:spPr>
          <a:xfrm>
            <a:off x="6728310" y="2593588"/>
            <a:ext cx="2056915" cy="488950"/>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1" name="Текст 8"/>
          <p:cNvSpPr>
            <a:spLocks noGrp="1"/>
          </p:cNvSpPr>
          <p:nvPr>
            <p:ph type="body" sz="quarter" idx="83"/>
          </p:nvPr>
        </p:nvSpPr>
        <p:spPr>
          <a:xfrm>
            <a:off x="6728310" y="3078240"/>
            <a:ext cx="2056915" cy="488950"/>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2" name="Текст 8"/>
          <p:cNvSpPr>
            <a:spLocks noGrp="1"/>
          </p:cNvSpPr>
          <p:nvPr>
            <p:ph type="body" sz="quarter" idx="84"/>
          </p:nvPr>
        </p:nvSpPr>
        <p:spPr>
          <a:xfrm>
            <a:off x="6728310" y="4047546"/>
            <a:ext cx="2056915" cy="488950"/>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3" name="Текст 8"/>
          <p:cNvSpPr>
            <a:spLocks noGrp="1"/>
          </p:cNvSpPr>
          <p:nvPr>
            <p:ph type="body" sz="quarter" idx="85"/>
          </p:nvPr>
        </p:nvSpPr>
        <p:spPr>
          <a:xfrm>
            <a:off x="6728310" y="3562892"/>
            <a:ext cx="2056915" cy="488950"/>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4" name="Текст 7"/>
          <p:cNvSpPr>
            <a:spLocks noGrp="1"/>
          </p:cNvSpPr>
          <p:nvPr>
            <p:ph type="body" sz="quarter" idx="86" hasCustomPrompt="1"/>
          </p:nvPr>
        </p:nvSpPr>
        <p:spPr>
          <a:xfrm>
            <a:off x="6228884" y="1204107"/>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01</a:t>
            </a:r>
            <a:endParaRPr lang="ru-RU" dirty="0"/>
          </a:p>
        </p:txBody>
      </p:sp>
      <p:sp>
        <p:nvSpPr>
          <p:cNvPr id="55" name="Текст 7"/>
          <p:cNvSpPr>
            <a:spLocks noGrp="1"/>
          </p:cNvSpPr>
          <p:nvPr>
            <p:ph type="body" sz="quarter" idx="87" hasCustomPrompt="1"/>
          </p:nvPr>
        </p:nvSpPr>
        <p:spPr>
          <a:xfrm>
            <a:off x="6228884" y="1688759"/>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02</a:t>
            </a:r>
            <a:endParaRPr lang="ru-RU" dirty="0"/>
          </a:p>
        </p:txBody>
      </p:sp>
      <p:sp>
        <p:nvSpPr>
          <p:cNvPr id="56" name="Текст 7"/>
          <p:cNvSpPr>
            <a:spLocks noGrp="1"/>
          </p:cNvSpPr>
          <p:nvPr>
            <p:ph type="body" sz="quarter" idx="88" hasCustomPrompt="1"/>
          </p:nvPr>
        </p:nvSpPr>
        <p:spPr>
          <a:xfrm>
            <a:off x="6228884" y="2173411"/>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03</a:t>
            </a:r>
            <a:endParaRPr lang="ru-RU" dirty="0"/>
          </a:p>
        </p:txBody>
      </p:sp>
      <p:sp>
        <p:nvSpPr>
          <p:cNvPr id="57" name="Текст 7"/>
          <p:cNvSpPr>
            <a:spLocks noGrp="1"/>
          </p:cNvSpPr>
          <p:nvPr>
            <p:ph type="body" sz="quarter" idx="89" hasCustomPrompt="1"/>
          </p:nvPr>
        </p:nvSpPr>
        <p:spPr>
          <a:xfrm>
            <a:off x="6228884" y="2658063"/>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04</a:t>
            </a:r>
            <a:endParaRPr lang="ru-RU" dirty="0"/>
          </a:p>
        </p:txBody>
      </p:sp>
      <p:sp>
        <p:nvSpPr>
          <p:cNvPr id="58" name="Текст 7"/>
          <p:cNvSpPr>
            <a:spLocks noGrp="1"/>
          </p:cNvSpPr>
          <p:nvPr>
            <p:ph type="body" sz="quarter" idx="90" hasCustomPrompt="1"/>
          </p:nvPr>
        </p:nvSpPr>
        <p:spPr>
          <a:xfrm>
            <a:off x="6228884" y="3142715"/>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05</a:t>
            </a:r>
            <a:endParaRPr lang="ru-RU" dirty="0"/>
          </a:p>
        </p:txBody>
      </p:sp>
      <p:sp>
        <p:nvSpPr>
          <p:cNvPr id="59" name="Текст 7"/>
          <p:cNvSpPr>
            <a:spLocks noGrp="1"/>
          </p:cNvSpPr>
          <p:nvPr>
            <p:ph type="body" sz="quarter" idx="91" hasCustomPrompt="1"/>
          </p:nvPr>
        </p:nvSpPr>
        <p:spPr>
          <a:xfrm>
            <a:off x="6228884" y="3627367"/>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06</a:t>
            </a:r>
            <a:endParaRPr lang="ru-RU" dirty="0"/>
          </a:p>
        </p:txBody>
      </p:sp>
      <p:sp>
        <p:nvSpPr>
          <p:cNvPr id="60" name="Текст 7"/>
          <p:cNvSpPr>
            <a:spLocks noGrp="1"/>
          </p:cNvSpPr>
          <p:nvPr>
            <p:ph type="body" sz="quarter" idx="92" hasCustomPrompt="1"/>
          </p:nvPr>
        </p:nvSpPr>
        <p:spPr>
          <a:xfrm>
            <a:off x="6228884" y="4112021"/>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07</a:t>
            </a:r>
            <a:endParaRPr lang="ru-RU" dirty="0"/>
          </a:p>
        </p:txBody>
      </p:sp>
    </p:spTree>
    <p:extLst>
      <p:ext uri="{BB962C8B-B14F-4D97-AF65-F5344CB8AC3E}">
        <p14:creationId xmlns:p14="http://schemas.microsoft.com/office/powerpoint/2010/main" val="2355952187"/>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Буллиты 05">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8836"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p:nvPr>
        </p:nvSpPr>
        <p:spPr/>
        <p:txBody>
          <a:bodyPr vert="horz"/>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a:t>
            </a:r>
            <a:endParaRPr lang="ru-RU" dirty="0"/>
          </a:p>
        </p:txBody>
      </p:sp>
      <p:sp>
        <p:nvSpPr>
          <p:cNvPr id="5" name="Дата 4"/>
          <p:cNvSpPr>
            <a:spLocks noGrp="1"/>
          </p:cNvSpPr>
          <p:nvPr>
            <p:ph type="dt" sz="half" idx="12"/>
          </p:nvPr>
        </p:nvSpPr>
        <p:spPr/>
        <p:txBody>
          <a:bodyPr/>
          <a:lstStyle/>
          <a:p>
            <a:pPr algn="r"/>
            <a:endParaRPr lang="ru-RU"/>
          </a:p>
        </p:txBody>
      </p:sp>
      <p:sp>
        <p:nvSpPr>
          <p:cNvPr id="20" name="Текст 8"/>
          <p:cNvSpPr>
            <a:spLocks noGrp="1"/>
          </p:cNvSpPr>
          <p:nvPr>
            <p:ph type="body" sz="quarter" idx="44"/>
          </p:nvPr>
        </p:nvSpPr>
        <p:spPr>
          <a:xfrm>
            <a:off x="354010" y="1527175"/>
            <a:ext cx="4068000" cy="1123384"/>
          </a:xfrm>
        </p:spPr>
        <p:txBody>
          <a:bodyPr wrap="square"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9" name="Текст 8"/>
          <p:cNvSpPr>
            <a:spLocks noGrp="1"/>
          </p:cNvSpPr>
          <p:nvPr>
            <p:ph type="body" sz="quarter" idx="45"/>
          </p:nvPr>
        </p:nvSpPr>
        <p:spPr>
          <a:xfrm>
            <a:off x="4736438" y="1527175"/>
            <a:ext cx="4068000" cy="1123384"/>
          </a:xfrm>
        </p:spPr>
        <p:txBody>
          <a:bodyPr wrap="square"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8" name="Текст 7"/>
          <p:cNvSpPr>
            <a:spLocks noGrp="1"/>
          </p:cNvSpPr>
          <p:nvPr>
            <p:ph type="body" sz="quarter" idx="52" hasCustomPrompt="1"/>
          </p:nvPr>
        </p:nvSpPr>
        <p:spPr>
          <a:xfrm>
            <a:off x="354012" y="1144341"/>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01</a:t>
            </a:r>
            <a:endParaRPr lang="ru-RU" dirty="0"/>
          </a:p>
        </p:txBody>
      </p:sp>
      <p:sp>
        <p:nvSpPr>
          <p:cNvPr id="24" name="Текст 7"/>
          <p:cNvSpPr>
            <a:spLocks noGrp="1"/>
          </p:cNvSpPr>
          <p:nvPr>
            <p:ph type="body" sz="quarter" idx="54" hasCustomPrompt="1"/>
          </p:nvPr>
        </p:nvSpPr>
        <p:spPr>
          <a:xfrm>
            <a:off x="4736441" y="1144341"/>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02</a:t>
            </a:r>
            <a:endParaRPr lang="ru-RU" dirty="0"/>
          </a:p>
        </p:txBody>
      </p:sp>
    </p:spTree>
    <p:extLst>
      <p:ext uri="{BB962C8B-B14F-4D97-AF65-F5344CB8AC3E}">
        <p14:creationId xmlns:p14="http://schemas.microsoft.com/office/powerpoint/2010/main" val="3286111793"/>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Буллиты 06_">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6788"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p:nvPr>
        </p:nvSpPr>
        <p:spPr/>
        <p:txBody>
          <a:bodyPr vert="horz"/>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a:t>
            </a:r>
            <a:endParaRPr lang="ru-RU" dirty="0"/>
          </a:p>
        </p:txBody>
      </p:sp>
      <p:sp>
        <p:nvSpPr>
          <p:cNvPr id="5" name="Дата 4"/>
          <p:cNvSpPr>
            <a:spLocks noGrp="1"/>
          </p:cNvSpPr>
          <p:nvPr>
            <p:ph type="dt" sz="half" idx="12"/>
          </p:nvPr>
        </p:nvSpPr>
        <p:spPr/>
        <p:txBody>
          <a:bodyPr/>
          <a:lstStyle/>
          <a:p>
            <a:pPr algn="r"/>
            <a:endParaRPr lang="ru-RU"/>
          </a:p>
        </p:txBody>
      </p:sp>
      <p:sp>
        <p:nvSpPr>
          <p:cNvPr id="20" name="Текст 8"/>
          <p:cNvSpPr>
            <a:spLocks noGrp="1"/>
          </p:cNvSpPr>
          <p:nvPr>
            <p:ph type="body" sz="quarter" idx="44"/>
          </p:nvPr>
        </p:nvSpPr>
        <p:spPr>
          <a:xfrm>
            <a:off x="354011" y="1528614"/>
            <a:ext cx="2592000" cy="1123384"/>
          </a:xfrm>
        </p:spPr>
        <p:txBody>
          <a:bodyPr wrap="square"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9" name="Текст 8"/>
          <p:cNvSpPr>
            <a:spLocks noGrp="1"/>
          </p:cNvSpPr>
          <p:nvPr>
            <p:ph type="body" sz="quarter" idx="45"/>
          </p:nvPr>
        </p:nvSpPr>
        <p:spPr>
          <a:xfrm>
            <a:off x="3273618" y="1528614"/>
            <a:ext cx="2592000" cy="1123384"/>
          </a:xfrm>
        </p:spPr>
        <p:txBody>
          <a:bodyPr wrap="square"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30" name="Текст 8"/>
          <p:cNvSpPr>
            <a:spLocks noGrp="1"/>
          </p:cNvSpPr>
          <p:nvPr>
            <p:ph type="body" sz="quarter" idx="46"/>
          </p:nvPr>
        </p:nvSpPr>
        <p:spPr>
          <a:xfrm>
            <a:off x="6193225" y="1528614"/>
            <a:ext cx="2592000" cy="1123384"/>
          </a:xfrm>
        </p:spPr>
        <p:txBody>
          <a:bodyPr wrap="square"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8" name="Текст 7"/>
          <p:cNvSpPr>
            <a:spLocks noGrp="1"/>
          </p:cNvSpPr>
          <p:nvPr>
            <p:ph type="body" sz="quarter" idx="52" hasCustomPrompt="1"/>
          </p:nvPr>
        </p:nvSpPr>
        <p:spPr>
          <a:xfrm>
            <a:off x="354012" y="1150964"/>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01</a:t>
            </a:r>
            <a:endParaRPr lang="ru-RU" dirty="0"/>
          </a:p>
        </p:txBody>
      </p:sp>
      <p:sp>
        <p:nvSpPr>
          <p:cNvPr id="24" name="Текст 7"/>
          <p:cNvSpPr>
            <a:spLocks noGrp="1"/>
          </p:cNvSpPr>
          <p:nvPr>
            <p:ph type="body" sz="quarter" idx="54" hasCustomPrompt="1"/>
          </p:nvPr>
        </p:nvSpPr>
        <p:spPr>
          <a:xfrm>
            <a:off x="3273618" y="1150964"/>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02</a:t>
            </a:r>
            <a:endParaRPr lang="ru-RU" dirty="0"/>
          </a:p>
        </p:txBody>
      </p:sp>
      <p:sp>
        <p:nvSpPr>
          <p:cNvPr id="26" name="Текст 7"/>
          <p:cNvSpPr>
            <a:spLocks noGrp="1"/>
          </p:cNvSpPr>
          <p:nvPr>
            <p:ph type="body" sz="quarter" idx="56" hasCustomPrompt="1"/>
          </p:nvPr>
        </p:nvSpPr>
        <p:spPr>
          <a:xfrm>
            <a:off x="6193225" y="1150964"/>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03</a:t>
            </a:r>
            <a:endParaRPr lang="ru-RU" dirty="0"/>
          </a:p>
        </p:txBody>
      </p:sp>
    </p:spTree>
    <p:extLst>
      <p:ext uri="{BB962C8B-B14F-4D97-AF65-F5344CB8AC3E}">
        <p14:creationId xmlns:p14="http://schemas.microsoft.com/office/powerpoint/2010/main" val="3312709649"/>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Буллиты 07_">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0097"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p:nvPr>
        </p:nvSpPr>
        <p:spPr>
          <a:xfrm>
            <a:off x="358774" y="339725"/>
            <a:ext cx="2496186" cy="684889"/>
          </a:xfrm>
        </p:spPr>
        <p:txBody>
          <a:bodyPr vert="horz"/>
          <a:lstStyle/>
          <a:p>
            <a:r>
              <a:rPr lang="ru-RU" dirty="0"/>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a:t>
            </a:r>
            <a:endParaRPr lang="ru-RU" dirty="0"/>
          </a:p>
        </p:txBody>
      </p:sp>
      <p:sp>
        <p:nvSpPr>
          <p:cNvPr id="5" name="Дата 4"/>
          <p:cNvSpPr>
            <a:spLocks noGrp="1"/>
          </p:cNvSpPr>
          <p:nvPr>
            <p:ph type="dt" sz="half" idx="12"/>
          </p:nvPr>
        </p:nvSpPr>
        <p:spPr/>
        <p:txBody>
          <a:bodyPr/>
          <a:lstStyle/>
          <a:p>
            <a:pPr algn="r"/>
            <a:endParaRPr lang="ru-RU"/>
          </a:p>
        </p:txBody>
      </p:sp>
      <p:sp>
        <p:nvSpPr>
          <p:cNvPr id="35" name="Текст 7"/>
          <p:cNvSpPr>
            <a:spLocks noGrp="1"/>
          </p:cNvSpPr>
          <p:nvPr>
            <p:ph type="body" sz="quarter" idx="52" hasCustomPrompt="1"/>
          </p:nvPr>
        </p:nvSpPr>
        <p:spPr>
          <a:xfrm>
            <a:off x="3234370" y="439586"/>
            <a:ext cx="648000" cy="648000"/>
          </a:xfrm>
          <a:ln>
            <a:noFill/>
          </a:ln>
        </p:spPr>
        <p:txBody>
          <a:bodyPr anchor="ctr"/>
          <a:lstStyle>
            <a:lvl1pPr algn="ctr">
              <a:defRPr sz="4400"/>
            </a:lvl1pPr>
            <a:lvl2pPr algn="ctr">
              <a:defRPr sz="4000"/>
            </a:lvl2pPr>
            <a:lvl3pPr algn="ctr">
              <a:defRPr sz="4000"/>
            </a:lvl3pPr>
            <a:lvl4pPr algn="ctr">
              <a:defRPr sz="4000"/>
            </a:lvl4pPr>
            <a:lvl5pPr algn="ctr">
              <a:defRPr sz="4000"/>
            </a:lvl5pPr>
          </a:lstStyle>
          <a:p>
            <a:pPr lvl="0"/>
            <a:r>
              <a:rPr lang="ru-RU" dirty="0" smtClean="0"/>
              <a:t>01</a:t>
            </a:r>
            <a:endParaRPr lang="ru-RU" dirty="0"/>
          </a:p>
        </p:txBody>
      </p:sp>
      <p:sp>
        <p:nvSpPr>
          <p:cNvPr id="37" name="Текст 7"/>
          <p:cNvSpPr>
            <a:spLocks noGrp="1"/>
          </p:cNvSpPr>
          <p:nvPr>
            <p:ph type="body" sz="quarter" idx="54" hasCustomPrompt="1"/>
          </p:nvPr>
        </p:nvSpPr>
        <p:spPr>
          <a:xfrm>
            <a:off x="3234371" y="1959617"/>
            <a:ext cx="648000" cy="648000"/>
          </a:xfrm>
          <a:ln>
            <a:noFill/>
          </a:ln>
        </p:spPr>
        <p:txBody>
          <a:bodyPr anchor="ctr"/>
          <a:lstStyle>
            <a:lvl1pPr algn="ctr">
              <a:defRPr sz="4400"/>
            </a:lvl1pPr>
            <a:lvl2pPr algn="ctr">
              <a:defRPr sz="4000"/>
            </a:lvl2pPr>
            <a:lvl3pPr algn="ctr">
              <a:defRPr sz="4000"/>
            </a:lvl3pPr>
            <a:lvl4pPr algn="ctr">
              <a:defRPr sz="4000"/>
            </a:lvl4pPr>
            <a:lvl5pPr algn="ctr">
              <a:defRPr sz="4000"/>
            </a:lvl5pPr>
          </a:lstStyle>
          <a:p>
            <a:pPr lvl="0"/>
            <a:r>
              <a:rPr lang="ru-RU" dirty="0" smtClean="0"/>
              <a:t>02</a:t>
            </a:r>
            <a:endParaRPr lang="ru-RU" dirty="0"/>
          </a:p>
        </p:txBody>
      </p:sp>
      <p:sp>
        <p:nvSpPr>
          <p:cNvPr id="38" name="Текст 7"/>
          <p:cNvSpPr>
            <a:spLocks noGrp="1"/>
          </p:cNvSpPr>
          <p:nvPr>
            <p:ph type="body" sz="quarter" idx="56" hasCustomPrompt="1"/>
          </p:nvPr>
        </p:nvSpPr>
        <p:spPr>
          <a:xfrm>
            <a:off x="3234372" y="3471713"/>
            <a:ext cx="648000" cy="648000"/>
          </a:xfrm>
          <a:ln>
            <a:noFill/>
          </a:ln>
        </p:spPr>
        <p:txBody>
          <a:bodyPr vert="horz" lIns="0" tIns="0" rIns="0" bIns="0" rtlCol="0" anchor="ctr">
            <a:noAutofit/>
          </a:bodyPr>
          <a:lstStyle>
            <a:lvl1pPr>
              <a:defRPr lang="ru-RU" sz="4400" dirty="0"/>
            </a:lvl1pPr>
          </a:lstStyle>
          <a:p>
            <a:pPr lvl="0" algn="ctr"/>
            <a:r>
              <a:rPr lang="ru-RU" dirty="0" smtClean="0"/>
              <a:t>03</a:t>
            </a:r>
            <a:endParaRPr lang="ru-RU" dirty="0"/>
          </a:p>
        </p:txBody>
      </p:sp>
      <p:sp>
        <p:nvSpPr>
          <p:cNvPr id="23" name="Текст 8"/>
          <p:cNvSpPr>
            <a:spLocks noGrp="1"/>
          </p:cNvSpPr>
          <p:nvPr>
            <p:ph type="body" sz="quarter" idx="44"/>
          </p:nvPr>
        </p:nvSpPr>
        <p:spPr>
          <a:xfrm>
            <a:off x="4068741" y="201894"/>
            <a:ext cx="4716483" cy="1123384"/>
          </a:xfrm>
        </p:spPr>
        <p:txBody>
          <a:bodyPr wrap="square" lIns="0" tIns="0" rIns="0" bIns="0" anchor="ctr">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5" name="Текст 8"/>
          <p:cNvSpPr>
            <a:spLocks noGrp="1"/>
          </p:cNvSpPr>
          <p:nvPr>
            <p:ph type="body" sz="quarter" idx="45"/>
          </p:nvPr>
        </p:nvSpPr>
        <p:spPr>
          <a:xfrm>
            <a:off x="4068741" y="1721925"/>
            <a:ext cx="4716483" cy="1123384"/>
          </a:xfrm>
        </p:spPr>
        <p:txBody>
          <a:bodyPr wrap="square" lIns="0" tIns="0" rIns="0" bIns="0" anchor="ctr">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7" name="Текст 8"/>
          <p:cNvSpPr>
            <a:spLocks noGrp="1"/>
          </p:cNvSpPr>
          <p:nvPr>
            <p:ph type="body" sz="quarter" idx="46"/>
          </p:nvPr>
        </p:nvSpPr>
        <p:spPr>
          <a:xfrm>
            <a:off x="4068741" y="3234021"/>
            <a:ext cx="4716483" cy="1123384"/>
          </a:xfrm>
        </p:spPr>
        <p:txBody>
          <a:bodyPr vert="horz" wrap="square" lIns="0" tIns="0" rIns="0" bIns="0" rtlCol="0" anchor="ctr">
            <a:spAutoFit/>
          </a:bodyPr>
          <a:lstStyle>
            <a:lvl1pPr>
              <a:defRPr lang="ru-RU" dirty="0" smtClean="0"/>
            </a:lvl1pPr>
            <a:lvl2pPr>
              <a:defRPr lang="ru-RU" dirty="0" smtClean="0"/>
            </a:lvl2pPr>
            <a:lvl3pPr>
              <a:defRPr lang="ru-RU" dirty="0" smtClean="0"/>
            </a:lvl3pPr>
            <a:lvl4pPr>
              <a:defRPr lang="ru-RU" dirty="0" smtClean="0"/>
            </a:lvl4pPr>
            <a:lvl5pPr>
              <a:defRPr lang="ru-RU" dirty="0"/>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3699791131"/>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Буллиты 08">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2694"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p:nvPr>
        </p:nvSpPr>
        <p:spPr/>
        <p:txBody>
          <a:bodyPr vert="horz"/>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a:t>
            </a:r>
            <a:endParaRPr lang="ru-RU" dirty="0"/>
          </a:p>
        </p:txBody>
      </p:sp>
      <p:sp>
        <p:nvSpPr>
          <p:cNvPr id="5" name="Дата 4"/>
          <p:cNvSpPr>
            <a:spLocks noGrp="1"/>
          </p:cNvSpPr>
          <p:nvPr>
            <p:ph type="dt" sz="half" idx="12"/>
          </p:nvPr>
        </p:nvSpPr>
        <p:spPr/>
        <p:txBody>
          <a:bodyPr/>
          <a:lstStyle/>
          <a:p>
            <a:pPr algn="r"/>
            <a:endParaRPr lang="ru-RU"/>
          </a:p>
        </p:txBody>
      </p:sp>
      <p:sp>
        <p:nvSpPr>
          <p:cNvPr id="20" name="Текст 8"/>
          <p:cNvSpPr>
            <a:spLocks noGrp="1"/>
          </p:cNvSpPr>
          <p:nvPr>
            <p:ph type="body" sz="quarter" idx="44"/>
          </p:nvPr>
        </p:nvSpPr>
        <p:spPr>
          <a:xfrm>
            <a:off x="354010" y="1527175"/>
            <a:ext cx="4068000" cy="1123384"/>
          </a:xfrm>
        </p:spPr>
        <p:txBody>
          <a:bodyPr wrap="square"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9" name="Текст 8"/>
          <p:cNvSpPr>
            <a:spLocks noGrp="1"/>
          </p:cNvSpPr>
          <p:nvPr>
            <p:ph type="body" sz="quarter" idx="45"/>
          </p:nvPr>
        </p:nvSpPr>
        <p:spPr>
          <a:xfrm>
            <a:off x="4736438" y="1527175"/>
            <a:ext cx="4068000" cy="1123384"/>
          </a:xfrm>
        </p:spPr>
        <p:txBody>
          <a:bodyPr wrap="square"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30" name="Текст 8"/>
          <p:cNvSpPr>
            <a:spLocks noGrp="1"/>
          </p:cNvSpPr>
          <p:nvPr>
            <p:ph type="body" sz="quarter" idx="46"/>
          </p:nvPr>
        </p:nvSpPr>
        <p:spPr>
          <a:xfrm>
            <a:off x="367053" y="3444258"/>
            <a:ext cx="4068000" cy="1123384"/>
          </a:xfrm>
        </p:spPr>
        <p:txBody>
          <a:bodyPr wrap="square"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31" name="Текст 8"/>
          <p:cNvSpPr>
            <a:spLocks noGrp="1"/>
          </p:cNvSpPr>
          <p:nvPr>
            <p:ph type="body" sz="quarter" idx="47"/>
          </p:nvPr>
        </p:nvSpPr>
        <p:spPr>
          <a:xfrm>
            <a:off x="4736440" y="3417713"/>
            <a:ext cx="4068000" cy="1123384"/>
          </a:xfrm>
        </p:spPr>
        <p:txBody>
          <a:bodyPr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8" name="Текст 7"/>
          <p:cNvSpPr>
            <a:spLocks noGrp="1"/>
          </p:cNvSpPr>
          <p:nvPr>
            <p:ph type="body" sz="quarter" idx="52" hasCustomPrompt="1"/>
          </p:nvPr>
        </p:nvSpPr>
        <p:spPr>
          <a:xfrm>
            <a:off x="354012" y="1144341"/>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01</a:t>
            </a:r>
            <a:endParaRPr lang="ru-RU" dirty="0"/>
          </a:p>
        </p:txBody>
      </p:sp>
      <p:sp>
        <p:nvSpPr>
          <p:cNvPr id="24" name="Текст 7"/>
          <p:cNvSpPr>
            <a:spLocks noGrp="1"/>
          </p:cNvSpPr>
          <p:nvPr>
            <p:ph type="body" sz="quarter" idx="54" hasCustomPrompt="1"/>
          </p:nvPr>
        </p:nvSpPr>
        <p:spPr>
          <a:xfrm>
            <a:off x="4736441" y="1144341"/>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02</a:t>
            </a:r>
            <a:endParaRPr lang="ru-RU" dirty="0"/>
          </a:p>
        </p:txBody>
      </p:sp>
      <p:sp>
        <p:nvSpPr>
          <p:cNvPr id="26" name="Текст 7"/>
          <p:cNvSpPr>
            <a:spLocks noGrp="1"/>
          </p:cNvSpPr>
          <p:nvPr>
            <p:ph type="body" sz="quarter" idx="56" hasCustomPrompt="1"/>
          </p:nvPr>
        </p:nvSpPr>
        <p:spPr>
          <a:xfrm>
            <a:off x="367055" y="3061424"/>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03</a:t>
            </a:r>
            <a:endParaRPr lang="ru-RU" dirty="0"/>
          </a:p>
        </p:txBody>
      </p:sp>
      <p:sp>
        <p:nvSpPr>
          <p:cNvPr id="28" name="Текст 7"/>
          <p:cNvSpPr>
            <a:spLocks noGrp="1"/>
          </p:cNvSpPr>
          <p:nvPr>
            <p:ph type="body" sz="quarter" idx="58" hasCustomPrompt="1"/>
          </p:nvPr>
        </p:nvSpPr>
        <p:spPr>
          <a:xfrm>
            <a:off x="4736441" y="3040063"/>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04</a:t>
            </a:r>
            <a:endParaRPr lang="ru-RU" dirty="0"/>
          </a:p>
        </p:txBody>
      </p:sp>
    </p:spTree>
    <p:extLst>
      <p:ext uri="{BB962C8B-B14F-4D97-AF65-F5344CB8AC3E}">
        <p14:creationId xmlns:p14="http://schemas.microsoft.com/office/powerpoint/2010/main" val="3578719146"/>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Буллиты 09">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3718"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p:nvPr>
        </p:nvSpPr>
        <p:spPr/>
        <p:txBody>
          <a:bodyPr vert="horz"/>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a:t>
            </a:r>
            <a:endParaRPr lang="ru-RU" dirty="0"/>
          </a:p>
        </p:txBody>
      </p:sp>
      <p:sp>
        <p:nvSpPr>
          <p:cNvPr id="5" name="Дата 4"/>
          <p:cNvSpPr>
            <a:spLocks noGrp="1"/>
          </p:cNvSpPr>
          <p:nvPr>
            <p:ph type="dt" sz="half" idx="12"/>
          </p:nvPr>
        </p:nvSpPr>
        <p:spPr/>
        <p:txBody>
          <a:bodyPr/>
          <a:lstStyle/>
          <a:p>
            <a:pPr algn="r"/>
            <a:endParaRPr lang="ru-RU"/>
          </a:p>
        </p:txBody>
      </p:sp>
      <p:sp>
        <p:nvSpPr>
          <p:cNvPr id="20" name="Текст 8"/>
          <p:cNvSpPr>
            <a:spLocks noGrp="1"/>
          </p:cNvSpPr>
          <p:nvPr>
            <p:ph type="body" sz="quarter" idx="44"/>
          </p:nvPr>
        </p:nvSpPr>
        <p:spPr>
          <a:xfrm>
            <a:off x="354011" y="1528614"/>
            <a:ext cx="1944000" cy="1123384"/>
          </a:xfrm>
        </p:spPr>
        <p:txBody>
          <a:bodyPr wrap="square"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9" name="Текст 8"/>
          <p:cNvSpPr>
            <a:spLocks noGrp="1"/>
          </p:cNvSpPr>
          <p:nvPr>
            <p:ph type="body" sz="quarter" idx="45"/>
          </p:nvPr>
        </p:nvSpPr>
        <p:spPr>
          <a:xfrm>
            <a:off x="2516416" y="1528614"/>
            <a:ext cx="1944000" cy="1123384"/>
          </a:xfrm>
        </p:spPr>
        <p:txBody>
          <a:bodyPr wrap="square"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30" name="Текст 8"/>
          <p:cNvSpPr>
            <a:spLocks noGrp="1"/>
          </p:cNvSpPr>
          <p:nvPr>
            <p:ph type="body" sz="quarter" idx="46"/>
          </p:nvPr>
        </p:nvSpPr>
        <p:spPr>
          <a:xfrm>
            <a:off x="4678821" y="1528614"/>
            <a:ext cx="1944000" cy="1123384"/>
          </a:xfrm>
        </p:spPr>
        <p:txBody>
          <a:bodyPr wrap="square"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31" name="Текст 8"/>
          <p:cNvSpPr>
            <a:spLocks noGrp="1"/>
          </p:cNvSpPr>
          <p:nvPr>
            <p:ph type="body" sz="quarter" idx="47"/>
          </p:nvPr>
        </p:nvSpPr>
        <p:spPr>
          <a:xfrm>
            <a:off x="6841225" y="1528614"/>
            <a:ext cx="1944000" cy="1123384"/>
          </a:xfrm>
        </p:spPr>
        <p:txBody>
          <a:bodyPr wrap="square"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8" name="Текст 7"/>
          <p:cNvSpPr>
            <a:spLocks noGrp="1"/>
          </p:cNvSpPr>
          <p:nvPr>
            <p:ph type="body" sz="quarter" idx="52" hasCustomPrompt="1"/>
          </p:nvPr>
        </p:nvSpPr>
        <p:spPr>
          <a:xfrm>
            <a:off x="354012" y="1150964"/>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01</a:t>
            </a:r>
            <a:endParaRPr lang="ru-RU" dirty="0"/>
          </a:p>
        </p:txBody>
      </p:sp>
      <p:sp>
        <p:nvSpPr>
          <p:cNvPr id="24" name="Текст 7"/>
          <p:cNvSpPr>
            <a:spLocks noGrp="1"/>
          </p:cNvSpPr>
          <p:nvPr>
            <p:ph type="body" sz="quarter" idx="54" hasCustomPrompt="1"/>
          </p:nvPr>
        </p:nvSpPr>
        <p:spPr>
          <a:xfrm>
            <a:off x="2516416" y="1150964"/>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02</a:t>
            </a:r>
            <a:endParaRPr lang="ru-RU" dirty="0"/>
          </a:p>
        </p:txBody>
      </p:sp>
      <p:sp>
        <p:nvSpPr>
          <p:cNvPr id="26" name="Текст 7"/>
          <p:cNvSpPr>
            <a:spLocks noGrp="1"/>
          </p:cNvSpPr>
          <p:nvPr>
            <p:ph type="body" sz="quarter" idx="56" hasCustomPrompt="1"/>
          </p:nvPr>
        </p:nvSpPr>
        <p:spPr>
          <a:xfrm>
            <a:off x="4678821" y="1150964"/>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03</a:t>
            </a:r>
            <a:endParaRPr lang="ru-RU" dirty="0"/>
          </a:p>
        </p:txBody>
      </p:sp>
      <p:sp>
        <p:nvSpPr>
          <p:cNvPr id="28" name="Текст 7"/>
          <p:cNvSpPr>
            <a:spLocks noGrp="1"/>
          </p:cNvSpPr>
          <p:nvPr>
            <p:ph type="body" sz="quarter" idx="58" hasCustomPrompt="1"/>
          </p:nvPr>
        </p:nvSpPr>
        <p:spPr>
          <a:xfrm>
            <a:off x="6841225" y="1150964"/>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04</a:t>
            </a:r>
            <a:endParaRPr lang="ru-RU" dirty="0"/>
          </a:p>
        </p:txBody>
      </p:sp>
    </p:spTree>
    <p:extLst>
      <p:ext uri="{BB962C8B-B14F-4D97-AF65-F5344CB8AC3E}">
        <p14:creationId xmlns:p14="http://schemas.microsoft.com/office/powerpoint/2010/main" val="1584350314"/>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Буллиты 10">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4744"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p:nvPr>
        </p:nvSpPr>
        <p:spPr/>
        <p:txBody>
          <a:bodyPr vert="horz"/>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a:t>
            </a:r>
            <a:endParaRPr lang="ru-RU" dirty="0"/>
          </a:p>
        </p:txBody>
      </p:sp>
      <p:sp>
        <p:nvSpPr>
          <p:cNvPr id="5" name="Дата 4"/>
          <p:cNvSpPr>
            <a:spLocks noGrp="1"/>
          </p:cNvSpPr>
          <p:nvPr>
            <p:ph type="dt" sz="half" idx="12"/>
          </p:nvPr>
        </p:nvSpPr>
        <p:spPr/>
        <p:txBody>
          <a:bodyPr/>
          <a:lstStyle/>
          <a:p>
            <a:pPr algn="r"/>
            <a:endParaRPr lang="ru-RU"/>
          </a:p>
        </p:txBody>
      </p:sp>
      <p:sp>
        <p:nvSpPr>
          <p:cNvPr id="20" name="Текст 8"/>
          <p:cNvSpPr>
            <a:spLocks noGrp="1"/>
          </p:cNvSpPr>
          <p:nvPr>
            <p:ph type="body" sz="quarter" idx="44"/>
          </p:nvPr>
        </p:nvSpPr>
        <p:spPr>
          <a:xfrm>
            <a:off x="354011" y="1528614"/>
            <a:ext cx="1476000" cy="1123384"/>
          </a:xfrm>
        </p:spPr>
        <p:txBody>
          <a:bodyPr wrap="square"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9" name="Текст 8"/>
          <p:cNvSpPr>
            <a:spLocks noGrp="1"/>
          </p:cNvSpPr>
          <p:nvPr>
            <p:ph type="body" sz="quarter" idx="45"/>
          </p:nvPr>
        </p:nvSpPr>
        <p:spPr>
          <a:xfrm>
            <a:off x="2089583" y="1528614"/>
            <a:ext cx="1476000" cy="1123384"/>
          </a:xfrm>
        </p:spPr>
        <p:txBody>
          <a:bodyPr wrap="square"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30" name="Текст 8"/>
          <p:cNvSpPr>
            <a:spLocks noGrp="1"/>
          </p:cNvSpPr>
          <p:nvPr>
            <p:ph type="body" sz="quarter" idx="46"/>
          </p:nvPr>
        </p:nvSpPr>
        <p:spPr>
          <a:xfrm>
            <a:off x="3825155" y="1528614"/>
            <a:ext cx="1476000" cy="1123384"/>
          </a:xfrm>
        </p:spPr>
        <p:txBody>
          <a:bodyPr wrap="square"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31" name="Текст 8"/>
          <p:cNvSpPr>
            <a:spLocks noGrp="1"/>
          </p:cNvSpPr>
          <p:nvPr>
            <p:ph type="body" sz="quarter" idx="47"/>
          </p:nvPr>
        </p:nvSpPr>
        <p:spPr>
          <a:xfrm>
            <a:off x="5560727" y="1528614"/>
            <a:ext cx="1476000" cy="1123384"/>
          </a:xfrm>
        </p:spPr>
        <p:txBody>
          <a:bodyPr wrap="square"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32" name="Текст 8"/>
          <p:cNvSpPr>
            <a:spLocks noGrp="1"/>
          </p:cNvSpPr>
          <p:nvPr>
            <p:ph type="body" sz="quarter" idx="48"/>
          </p:nvPr>
        </p:nvSpPr>
        <p:spPr>
          <a:xfrm>
            <a:off x="7296299" y="1528614"/>
            <a:ext cx="1476000" cy="1123384"/>
          </a:xfrm>
        </p:spPr>
        <p:txBody>
          <a:bodyPr wrap="square"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8" name="Текст 7"/>
          <p:cNvSpPr>
            <a:spLocks noGrp="1"/>
          </p:cNvSpPr>
          <p:nvPr>
            <p:ph type="body" sz="quarter" idx="52" hasCustomPrompt="1"/>
          </p:nvPr>
        </p:nvSpPr>
        <p:spPr>
          <a:xfrm>
            <a:off x="354012" y="1150964"/>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01</a:t>
            </a:r>
            <a:endParaRPr lang="ru-RU" dirty="0"/>
          </a:p>
        </p:txBody>
      </p:sp>
      <p:sp>
        <p:nvSpPr>
          <p:cNvPr id="24" name="Текст 7"/>
          <p:cNvSpPr>
            <a:spLocks noGrp="1"/>
          </p:cNvSpPr>
          <p:nvPr>
            <p:ph type="body" sz="quarter" idx="54" hasCustomPrompt="1"/>
          </p:nvPr>
        </p:nvSpPr>
        <p:spPr>
          <a:xfrm>
            <a:off x="2089583" y="1150964"/>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02</a:t>
            </a:r>
            <a:endParaRPr lang="ru-RU" dirty="0"/>
          </a:p>
        </p:txBody>
      </p:sp>
      <p:sp>
        <p:nvSpPr>
          <p:cNvPr id="26" name="Текст 7"/>
          <p:cNvSpPr>
            <a:spLocks noGrp="1"/>
          </p:cNvSpPr>
          <p:nvPr>
            <p:ph type="body" sz="quarter" idx="56" hasCustomPrompt="1"/>
          </p:nvPr>
        </p:nvSpPr>
        <p:spPr>
          <a:xfrm>
            <a:off x="3825155" y="1150964"/>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03</a:t>
            </a:r>
            <a:endParaRPr lang="ru-RU" dirty="0"/>
          </a:p>
        </p:txBody>
      </p:sp>
      <p:sp>
        <p:nvSpPr>
          <p:cNvPr id="28" name="Текст 7"/>
          <p:cNvSpPr>
            <a:spLocks noGrp="1"/>
          </p:cNvSpPr>
          <p:nvPr>
            <p:ph type="body" sz="quarter" idx="58" hasCustomPrompt="1"/>
          </p:nvPr>
        </p:nvSpPr>
        <p:spPr>
          <a:xfrm>
            <a:off x="5560727" y="1150964"/>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04</a:t>
            </a:r>
            <a:endParaRPr lang="ru-RU" dirty="0"/>
          </a:p>
        </p:txBody>
      </p:sp>
      <p:sp>
        <p:nvSpPr>
          <p:cNvPr id="37" name="Текст 7"/>
          <p:cNvSpPr>
            <a:spLocks noGrp="1"/>
          </p:cNvSpPr>
          <p:nvPr>
            <p:ph type="body" sz="quarter" idx="60" hasCustomPrompt="1"/>
          </p:nvPr>
        </p:nvSpPr>
        <p:spPr>
          <a:xfrm>
            <a:off x="7296299" y="1150964"/>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05</a:t>
            </a:r>
            <a:endParaRPr lang="ru-RU" dirty="0"/>
          </a:p>
        </p:txBody>
      </p:sp>
    </p:spTree>
    <p:extLst>
      <p:ext uri="{BB962C8B-B14F-4D97-AF65-F5344CB8AC3E}">
        <p14:creationId xmlns:p14="http://schemas.microsoft.com/office/powerpoint/2010/main" val="4174073516"/>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Буллиты 11">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5767"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p:nvPr>
        </p:nvSpPr>
        <p:spPr/>
        <p:txBody>
          <a:bodyPr vert="horz"/>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a:t>
            </a:r>
            <a:endParaRPr lang="ru-RU" dirty="0"/>
          </a:p>
        </p:txBody>
      </p:sp>
      <p:sp>
        <p:nvSpPr>
          <p:cNvPr id="5" name="Дата 4"/>
          <p:cNvSpPr>
            <a:spLocks noGrp="1"/>
          </p:cNvSpPr>
          <p:nvPr>
            <p:ph type="dt" sz="half" idx="12"/>
          </p:nvPr>
        </p:nvSpPr>
        <p:spPr/>
        <p:txBody>
          <a:bodyPr/>
          <a:lstStyle/>
          <a:p>
            <a:pPr algn="r"/>
            <a:endParaRPr lang="ru-RU"/>
          </a:p>
        </p:txBody>
      </p:sp>
      <p:sp>
        <p:nvSpPr>
          <p:cNvPr id="20" name="Текст 8"/>
          <p:cNvSpPr>
            <a:spLocks noGrp="1"/>
          </p:cNvSpPr>
          <p:nvPr>
            <p:ph type="body" sz="quarter" idx="44"/>
          </p:nvPr>
        </p:nvSpPr>
        <p:spPr>
          <a:xfrm>
            <a:off x="354011" y="1528614"/>
            <a:ext cx="1260000" cy="1338828"/>
          </a:xfrm>
        </p:spPr>
        <p:txBody>
          <a:bodyPr wrap="square"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9" name="Текст 8"/>
          <p:cNvSpPr>
            <a:spLocks noGrp="1"/>
          </p:cNvSpPr>
          <p:nvPr>
            <p:ph type="body" sz="quarter" idx="45"/>
          </p:nvPr>
        </p:nvSpPr>
        <p:spPr>
          <a:xfrm>
            <a:off x="1766654" y="1528614"/>
            <a:ext cx="1260000" cy="1338828"/>
          </a:xfrm>
        </p:spPr>
        <p:txBody>
          <a:bodyPr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30" name="Текст 8"/>
          <p:cNvSpPr>
            <a:spLocks noGrp="1"/>
          </p:cNvSpPr>
          <p:nvPr>
            <p:ph type="body" sz="quarter" idx="46"/>
          </p:nvPr>
        </p:nvSpPr>
        <p:spPr>
          <a:xfrm>
            <a:off x="3179297" y="1528614"/>
            <a:ext cx="1260000" cy="1338828"/>
          </a:xfrm>
        </p:spPr>
        <p:txBody>
          <a:bodyPr wrap="square"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31" name="Текст 8"/>
          <p:cNvSpPr>
            <a:spLocks noGrp="1"/>
          </p:cNvSpPr>
          <p:nvPr>
            <p:ph type="body" sz="quarter" idx="47"/>
          </p:nvPr>
        </p:nvSpPr>
        <p:spPr>
          <a:xfrm>
            <a:off x="4591940" y="1528614"/>
            <a:ext cx="1260000" cy="1338828"/>
          </a:xfrm>
        </p:spPr>
        <p:txBody>
          <a:bodyPr wrap="square"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32" name="Текст 8"/>
          <p:cNvSpPr>
            <a:spLocks noGrp="1"/>
          </p:cNvSpPr>
          <p:nvPr>
            <p:ph type="body" sz="quarter" idx="48"/>
          </p:nvPr>
        </p:nvSpPr>
        <p:spPr>
          <a:xfrm>
            <a:off x="6004583" y="1528614"/>
            <a:ext cx="1260000" cy="1338828"/>
          </a:xfrm>
        </p:spPr>
        <p:txBody>
          <a:bodyPr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34" name="Текст 8"/>
          <p:cNvSpPr>
            <a:spLocks noGrp="1"/>
          </p:cNvSpPr>
          <p:nvPr>
            <p:ph type="body" sz="quarter" idx="50"/>
          </p:nvPr>
        </p:nvSpPr>
        <p:spPr>
          <a:xfrm>
            <a:off x="7525225" y="1528614"/>
            <a:ext cx="1260000" cy="1338828"/>
          </a:xfrm>
        </p:spPr>
        <p:txBody>
          <a:bodyPr wrap="square"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8" name="Текст 7"/>
          <p:cNvSpPr>
            <a:spLocks noGrp="1"/>
          </p:cNvSpPr>
          <p:nvPr>
            <p:ph type="body" sz="quarter" idx="52" hasCustomPrompt="1"/>
          </p:nvPr>
        </p:nvSpPr>
        <p:spPr>
          <a:xfrm>
            <a:off x="354012" y="1144341"/>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01</a:t>
            </a:r>
            <a:endParaRPr lang="ru-RU" dirty="0"/>
          </a:p>
        </p:txBody>
      </p:sp>
      <p:sp>
        <p:nvSpPr>
          <p:cNvPr id="24" name="Текст 7"/>
          <p:cNvSpPr>
            <a:spLocks noGrp="1"/>
          </p:cNvSpPr>
          <p:nvPr>
            <p:ph type="body" sz="quarter" idx="54" hasCustomPrompt="1"/>
          </p:nvPr>
        </p:nvSpPr>
        <p:spPr>
          <a:xfrm>
            <a:off x="1766654" y="1144341"/>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02</a:t>
            </a:r>
            <a:endParaRPr lang="ru-RU" dirty="0"/>
          </a:p>
        </p:txBody>
      </p:sp>
      <p:sp>
        <p:nvSpPr>
          <p:cNvPr id="26" name="Текст 7"/>
          <p:cNvSpPr>
            <a:spLocks noGrp="1"/>
          </p:cNvSpPr>
          <p:nvPr>
            <p:ph type="body" sz="quarter" idx="56" hasCustomPrompt="1"/>
          </p:nvPr>
        </p:nvSpPr>
        <p:spPr>
          <a:xfrm>
            <a:off x="3179297" y="1144341"/>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03</a:t>
            </a:r>
            <a:endParaRPr lang="ru-RU" dirty="0"/>
          </a:p>
        </p:txBody>
      </p:sp>
      <p:sp>
        <p:nvSpPr>
          <p:cNvPr id="28" name="Текст 7"/>
          <p:cNvSpPr>
            <a:spLocks noGrp="1"/>
          </p:cNvSpPr>
          <p:nvPr>
            <p:ph type="body" sz="quarter" idx="58" hasCustomPrompt="1"/>
          </p:nvPr>
        </p:nvSpPr>
        <p:spPr>
          <a:xfrm>
            <a:off x="4591940" y="1144341"/>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04</a:t>
            </a:r>
            <a:endParaRPr lang="ru-RU" dirty="0"/>
          </a:p>
        </p:txBody>
      </p:sp>
      <p:sp>
        <p:nvSpPr>
          <p:cNvPr id="37" name="Текст 7"/>
          <p:cNvSpPr>
            <a:spLocks noGrp="1"/>
          </p:cNvSpPr>
          <p:nvPr>
            <p:ph type="body" sz="quarter" idx="60" hasCustomPrompt="1"/>
          </p:nvPr>
        </p:nvSpPr>
        <p:spPr>
          <a:xfrm>
            <a:off x="6004583" y="1144341"/>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05</a:t>
            </a:r>
            <a:endParaRPr lang="ru-RU" dirty="0"/>
          </a:p>
        </p:txBody>
      </p:sp>
      <p:sp>
        <p:nvSpPr>
          <p:cNvPr id="39" name="Текст 7"/>
          <p:cNvSpPr>
            <a:spLocks noGrp="1"/>
          </p:cNvSpPr>
          <p:nvPr>
            <p:ph type="body" sz="quarter" idx="62" hasCustomPrompt="1"/>
          </p:nvPr>
        </p:nvSpPr>
        <p:spPr>
          <a:xfrm>
            <a:off x="7525225" y="1144341"/>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06</a:t>
            </a:r>
            <a:endParaRPr lang="ru-RU" dirty="0"/>
          </a:p>
        </p:txBody>
      </p:sp>
    </p:spTree>
    <p:extLst>
      <p:ext uri="{BB962C8B-B14F-4D97-AF65-F5344CB8AC3E}">
        <p14:creationId xmlns:p14="http://schemas.microsoft.com/office/powerpoint/2010/main" val="352821203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Обложка 11">
    <p:bg>
      <p:bgPr>
        <a:solidFill>
          <a:schemeClr val="bg1"/>
        </a:solidFill>
        <a:effectLst/>
      </p:bgPr>
    </p:bg>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327231095"/>
              </p:ext>
            </p:extLst>
          </p:nvPr>
        </p:nvGraphicFramePr>
        <p:xfrm>
          <a:off x="1590" y="1589"/>
          <a:ext cx="1587" cy="1587"/>
        </p:xfrm>
        <a:graphic>
          <a:graphicData uri="http://schemas.openxmlformats.org/presentationml/2006/ole">
            <mc:AlternateContent xmlns:mc="http://schemas.openxmlformats.org/markup-compatibility/2006">
              <mc:Choice xmlns:v="urn:schemas-microsoft-com:vml" Requires="v">
                <p:oleObj spid="_x0000_s411047" name="Слайд think-cell" r:id="rId4" imgW="270" imgH="270" progId="TCLayout.ActiveDocument.1">
                  <p:embed/>
                </p:oleObj>
              </mc:Choice>
              <mc:Fallback>
                <p:oleObj name="Слайд think-cell" r:id="rId4" imgW="270" imgH="270" progId="TCLayout.ActiveDocument.1">
                  <p:embed/>
                  <p:pic>
                    <p:nvPicPr>
                      <p:cNvPr id="10" name="Объект 9" hidden="1"/>
                      <p:cNvPicPr/>
                      <p:nvPr/>
                    </p:nvPicPr>
                    <p:blipFill>
                      <a:blip r:embed="rId5"/>
                      <a:stretch>
                        <a:fillRect/>
                      </a:stretch>
                    </p:blipFill>
                    <p:spPr>
                      <a:xfrm>
                        <a:off x="1590" y="1589"/>
                        <a:ext cx="1587" cy="1587"/>
                      </a:xfrm>
                      <a:prstGeom prst="rect">
                        <a:avLst/>
                      </a:prstGeom>
                    </p:spPr>
                  </p:pic>
                </p:oleObj>
              </mc:Fallback>
            </mc:AlternateContent>
          </a:graphicData>
        </a:graphic>
      </p:graphicFrame>
      <p:sp>
        <p:nvSpPr>
          <p:cNvPr id="57" name="Прямоугольник 56"/>
          <p:cNvSpPr>
            <a:spLocks noChangeAspect="1"/>
          </p:cNvSpPr>
          <p:nvPr/>
        </p:nvSpPr>
        <p:spPr bwMode="auto">
          <a:xfrm>
            <a:off x="7431300" y="3429900"/>
            <a:ext cx="1712700" cy="1713600"/>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33" name="Заголовок 1"/>
          <p:cNvSpPr>
            <a:spLocks noGrp="1"/>
          </p:cNvSpPr>
          <p:nvPr>
            <p:ph type="ctrTitle" hasCustomPrompt="1"/>
          </p:nvPr>
        </p:nvSpPr>
        <p:spPr>
          <a:xfrm>
            <a:off x="323087" y="290286"/>
            <a:ext cx="8462137" cy="1381344"/>
          </a:xfrm>
          <a:effectLst/>
        </p:spPr>
        <p:txBody>
          <a:bodyPr vert="horz" lIns="0" tIns="0" rIns="0" bIns="72000">
            <a:normAutofit/>
          </a:bodyPr>
          <a:lstStyle>
            <a:lvl1pPr>
              <a:lnSpc>
                <a:spcPct val="85000"/>
              </a:lnSpc>
              <a:defRPr lang="ru-RU" sz="5400" b="0" i="0" u="none" cap="none" spc="0" baseline="0" dirty="0" smtClean="0">
                <a:ln>
                  <a:noFill/>
                </a:ln>
                <a:solidFill>
                  <a:schemeClr val="tx2"/>
                </a:solidFill>
                <a:effectLst/>
                <a:latin typeface="+mn-lt"/>
                <a:ea typeface="+mn-ea"/>
                <a:cs typeface="Arial"/>
              </a:defRPr>
            </a:lvl1pPr>
          </a:lstStyle>
          <a:p>
            <a:r>
              <a:rPr lang="ru-RU" dirty="0" smtClean="0"/>
              <a:t>Название презентации</a:t>
            </a:r>
            <a:endParaRPr lang="ru-RU" dirty="0"/>
          </a:p>
        </p:txBody>
      </p:sp>
      <p:sp>
        <p:nvSpPr>
          <p:cNvPr id="35" name="Текст 12"/>
          <p:cNvSpPr>
            <a:spLocks noGrp="1"/>
          </p:cNvSpPr>
          <p:nvPr>
            <p:ph type="body" sz="quarter" idx="10" hasCustomPrompt="1"/>
          </p:nvPr>
        </p:nvSpPr>
        <p:spPr>
          <a:xfrm>
            <a:off x="358775" y="2342780"/>
            <a:ext cx="8426450" cy="561280"/>
          </a:xfrm>
          <a:prstGeom prst="rect">
            <a:avLst/>
          </a:prstGeom>
          <a:effectLst/>
        </p:spPr>
        <p:txBody>
          <a:bodyPr vert="horz" lIns="0" tIns="0" rIns="0" bIns="0" rtlCol="0">
            <a:noAutofit/>
          </a:bodyPr>
          <a:lstStyle>
            <a:lvl1pPr>
              <a:defRPr lang="ru-RU" sz="1200" b="0" baseline="0" dirty="0">
                <a:effectLst/>
              </a:defRPr>
            </a:lvl1pPr>
          </a:lstStyle>
          <a:p>
            <a:pPr lvl="0">
              <a:spcAft>
                <a:spcPts val="0"/>
              </a:spcAft>
            </a:pPr>
            <a:r>
              <a:rPr lang="ru-RU" dirty="0"/>
              <a:t>Имя Фамилия</a:t>
            </a:r>
            <a:br>
              <a:rPr lang="ru-RU" dirty="0"/>
            </a:br>
            <a:r>
              <a:rPr lang="ru-RU" dirty="0"/>
              <a:t>Должность</a:t>
            </a:r>
            <a:br>
              <a:rPr lang="ru-RU" dirty="0"/>
            </a:br>
            <a:r>
              <a:rPr lang="ru-RU" dirty="0"/>
              <a:t>Компания / функция / направление</a:t>
            </a:r>
          </a:p>
        </p:txBody>
      </p:sp>
      <p:sp>
        <p:nvSpPr>
          <p:cNvPr id="36" name="Текст 12"/>
          <p:cNvSpPr>
            <a:spLocks noGrp="1"/>
          </p:cNvSpPr>
          <p:nvPr>
            <p:ph type="body" sz="quarter" idx="11" hasCustomPrompt="1"/>
          </p:nvPr>
        </p:nvSpPr>
        <p:spPr>
          <a:xfrm>
            <a:off x="358775" y="3047472"/>
            <a:ext cx="8426450" cy="345810"/>
          </a:xfrm>
          <a:prstGeom prst="rect">
            <a:avLst/>
          </a:prstGeom>
          <a:effectLst/>
        </p:spPr>
        <p:txBody>
          <a:bodyPr/>
          <a:lstStyle>
            <a:lvl1pPr>
              <a:spcBef>
                <a:spcPts val="0"/>
              </a:spcBef>
              <a:spcAft>
                <a:spcPts val="0"/>
              </a:spcAft>
              <a:defRPr sz="1000">
                <a:solidFill>
                  <a:schemeClr val="tx2"/>
                </a:solidFill>
                <a:effectLst/>
              </a:defRPr>
            </a:lvl1pPr>
          </a:lstStyle>
          <a:p>
            <a:pPr lvl="0"/>
            <a:r>
              <a:rPr lang="ru-RU" dirty="0" smtClean="0"/>
              <a:t>Название мероприятия</a:t>
            </a:r>
            <a:br>
              <a:rPr lang="ru-RU" dirty="0" smtClean="0"/>
            </a:br>
            <a:r>
              <a:rPr lang="ru-RU" dirty="0" smtClean="0"/>
              <a:t>Дата проведения</a:t>
            </a:r>
          </a:p>
          <a:p>
            <a:pPr lvl="0"/>
            <a:endParaRPr lang="ru-RU" dirty="0"/>
          </a:p>
        </p:txBody>
      </p:sp>
      <p:pic>
        <p:nvPicPr>
          <p:cNvPr id="30" name="Picture 29"/>
          <p:cNvPicPr>
            <a:picLocks noChangeAspect="1"/>
          </p:cNvPicPr>
          <p:nvPr/>
        </p:nvPicPr>
        <p:blipFill>
          <a:blip r:embed="rId6">
            <a:lum bright="100000"/>
            <a:extLst>
              <a:ext uri="{28A0092B-C50C-407E-A947-70E740481C1C}">
                <a14:useLocalDpi xmlns:a14="http://schemas.microsoft.com/office/drawing/2010/main" val="0"/>
              </a:ext>
            </a:extLst>
          </a:blip>
          <a:stretch>
            <a:fillRect/>
          </a:stretch>
        </p:blipFill>
        <p:spPr>
          <a:xfrm>
            <a:off x="7637145" y="4048240"/>
            <a:ext cx="1104679" cy="208800"/>
          </a:xfrm>
          <a:prstGeom prst="rect">
            <a:avLst/>
          </a:prstGeom>
        </p:spPr>
      </p:pic>
      <p:sp>
        <p:nvSpPr>
          <p:cNvPr id="3" name="TextBox 2"/>
          <p:cNvSpPr txBox="1"/>
          <p:nvPr/>
        </p:nvSpPr>
        <p:spPr>
          <a:xfrm>
            <a:off x="7543929" y="4341240"/>
            <a:ext cx="1531188" cy="261610"/>
          </a:xfrm>
          <a:prstGeom prst="rect">
            <a:avLst/>
          </a:prstGeom>
          <a:noFill/>
        </p:spPr>
        <p:txBody>
          <a:bodyPr wrap="none" rtlCol="0">
            <a:spAutoFit/>
          </a:bodyPr>
          <a:lstStyle/>
          <a:p>
            <a:r>
              <a:rPr lang="ru-RU" sz="1100" dirty="0" smtClean="0">
                <a:solidFill>
                  <a:schemeClr val="bg1"/>
                </a:solidFill>
              </a:rPr>
              <a:t>Партнеры</a:t>
            </a:r>
            <a:r>
              <a:rPr lang="ru-RU" sz="1100" baseline="0" dirty="0" smtClean="0">
                <a:solidFill>
                  <a:schemeClr val="bg1"/>
                </a:solidFill>
              </a:rPr>
              <a:t> для роста</a:t>
            </a:r>
            <a:endParaRPr lang="ru-RU" sz="1100" dirty="0">
              <a:solidFill>
                <a:schemeClr val="bg1"/>
              </a:solidFill>
            </a:endParaRPr>
          </a:p>
        </p:txBody>
      </p:sp>
      <p:sp>
        <p:nvSpPr>
          <p:cNvPr id="13" name="Рисунок 12"/>
          <p:cNvSpPr>
            <a:spLocks noGrp="1"/>
          </p:cNvSpPr>
          <p:nvPr>
            <p:ph type="pic" sz="quarter" idx="12" hasCustomPrompt="1"/>
          </p:nvPr>
        </p:nvSpPr>
        <p:spPr>
          <a:xfrm>
            <a:off x="1" y="3429900"/>
            <a:ext cx="7430397" cy="1713600"/>
          </a:xfrm>
        </p:spPr>
        <p:txBody>
          <a:bodyPr/>
          <a:lstStyle>
            <a:lvl1pPr>
              <a:defRPr/>
            </a:lvl1pPr>
          </a:lstStyle>
          <a:p>
            <a:r>
              <a:rPr lang="ru-RU" dirty="0" smtClean="0"/>
              <a:t>Фото</a:t>
            </a:r>
            <a:endParaRPr lang="ru-RU" dirty="0"/>
          </a:p>
        </p:txBody>
      </p:sp>
      <p:sp>
        <p:nvSpPr>
          <p:cNvPr id="56" name="Текст 7"/>
          <p:cNvSpPr>
            <a:spLocks noGrp="1"/>
          </p:cNvSpPr>
          <p:nvPr>
            <p:ph type="body" sz="quarter" idx="15" hasCustomPrompt="1"/>
          </p:nvPr>
        </p:nvSpPr>
        <p:spPr>
          <a:xfrm>
            <a:off x="358775" y="1755830"/>
            <a:ext cx="8426449" cy="485775"/>
          </a:xfrm>
        </p:spPr>
        <p:txBody>
          <a:bodyPr/>
          <a:lstStyle>
            <a:lvl1pPr>
              <a:defRPr baseline="0"/>
            </a:lvl1pPr>
          </a:lstStyle>
          <a:p>
            <a:pPr lvl="0"/>
            <a:r>
              <a:rPr lang="ru-RU" dirty="0" smtClean="0"/>
              <a:t>Подзаголовок (заполняется по необходимости)</a:t>
            </a:r>
          </a:p>
        </p:txBody>
      </p:sp>
      <p:grpSp>
        <p:nvGrpSpPr>
          <p:cNvPr id="37" name="Группа 36"/>
          <p:cNvGrpSpPr/>
          <p:nvPr/>
        </p:nvGrpSpPr>
        <p:grpSpPr>
          <a:xfrm>
            <a:off x="9101894" y="-42611"/>
            <a:ext cx="2861508" cy="5186113"/>
            <a:chOff x="9101894" y="-42611"/>
            <a:chExt cx="2861508" cy="5186113"/>
          </a:xfrm>
        </p:grpSpPr>
        <p:sp>
          <p:nvSpPr>
            <p:cNvPr id="38" name="Прямоугольник 37"/>
            <p:cNvSpPr/>
            <p:nvPr/>
          </p:nvSpPr>
          <p:spPr>
            <a:xfrm>
              <a:off x="9181869" y="3"/>
              <a:ext cx="2781533" cy="5143499"/>
            </a:xfrm>
            <a:prstGeom prst="rect">
              <a:avLst/>
            </a:prstGeom>
            <a:solidFill>
              <a:schemeClr val="accent1"/>
            </a:solidFill>
            <a:ln>
              <a:noFill/>
            </a:ln>
          </p:spPr>
          <p:txBody>
            <a:bodyPr wrap="square" lIns="648000">
              <a:noAutofit/>
            </a:bodyPr>
            <a:lstStyle/>
            <a:p>
              <a:r>
                <a:rPr lang="ru-RU" sz="1200" b="0" dirty="0">
                  <a:solidFill>
                    <a:schemeClr val="bg1"/>
                  </a:solidFill>
                </a:rPr>
                <a:t>Рекомендации </a:t>
              </a:r>
              <a:br>
                <a:rPr lang="ru-RU" sz="1200" b="0" dirty="0">
                  <a:solidFill>
                    <a:schemeClr val="bg1"/>
                  </a:solidFill>
                </a:rPr>
              </a:br>
              <a:r>
                <a:rPr lang="ru-RU" sz="1200" b="0" kern="1200" dirty="0">
                  <a:solidFill>
                    <a:schemeClr val="bg1"/>
                  </a:solidFill>
                  <a:latin typeface="+mn-lt"/>
                  <a:ea typeface="+mn-ea"/>
                  <a:cs typeface="+mn-cs"/>
                </a:rPr>
                <a:t>по оформлению слайдов</a:t>
              </a:r>
            </a:p>
            <a:p>
              <a:pPr marL="0" algn="l" defTabSz="779158" rtl="0" eaLnBrk="1" latinLnBrk="0" hangingPunct="1"/>
              <a:endParaRPr lang="ru-RU" sz="800" b="1" kern="1200" dirty="0">
                <a:solidFill>
                  <a:schemeClr val="bg1"/>
                </a:solidFill>
                <a:latin typeface="+mn-lt"/>
                <a:ea typeface="+mn-ea"/>
                <a:cs typeface="+mn-cs"/>
              </a:endParaRPr>
            </a:p>
            <a:p>
              <a:pPr marL="182561" indent="-182561" algn="l" defTabSz="779158" rtl="0" eaLnBrk="1" latinLnBrk="0" hangingPunct="1">
                <a:spcAft>
                  <a:spcPts val="200"/>
                </a:spcAft>
                <a:buFont typeface="+mj-lt"/>
                <a:buAutoNum type="arabicPeriod"/>
              </a:pPr>
              <a:r>
                <a:rPr lang="ru-RU" sz="800" b="1" kern="1200" dirty="0">
                  <a:solidFill>
                    <a:schemeClr val="bg1"/>
                  </a:solidFill>
                  <a:latin typeface="+mn-lt"/>
                  <a:ea typeface="+mn-ea"/>
                  <a:cs typeface="+mn-cs"/>
                </a:rPr>
                <a:t>ТЕКСТ</a:t>
              </a:r>
            </a:p>
            <a:p>
              <a:pPr marL="266698" lvl="4" indent="-88899" algn="l">
                <a:spcAft>
                  <a:spcPts val="200"/>
                </a:spcAft>
                <a:buFont typeface="Arial" panose="020B0604020202020204" pitchFamily="34" charset="0"/>
                <a:buChar char="•"/>
              </a:pPr>
              <a:r>
                <a:rPr lang="ru-RU" sz="800" b="0" dirty="0" err="1">
                  <a:solidFill>
                    <a:schemeClr val="bg1"/>
                  </a:solidFill>
                </a:rPr>
                <a:t>Корп.шрифт</a:t>
              </a:r>
              <a:r>
                <a:rPr lang="ru-RU" sz="800" b="0" dirty="0">
                  <a:solidFill>
                    <a:schemeClr val="bg1"/>
                  </a:solidFill>
                </a:rPr>
                <a:t> для презентаций</a:t>
              </a:r>
              <a:r>
                <a:rPr lang="ru-RU" sz="800" b="0" baseline="0" dirty="0">
                  <a:solidFill>
                    <a:schemeClr val="bg1"/>
                  </a:solidFill>
                </a:rPr>
                <a:t> </a:t>
              </a:r>
              <a:r>
                <a:rPr lang="ru-RU" sz="800" baseline="0" dirty="0">
                  <a:solidFill>
                    <a:schemeClr val="bg1"/>
                  </a:solidFill>
                </a:rPr>
                <a:t>– </a:t>
              </a:r>
              <a:br>
                <a:rPr lang="ru-RU" sz="800" baseline="0" dirty="0">
                  <a:solidFill>
                    <a:schemeClr val="bg1"/>
                  </a:solidFill>
                </a:rPr>
              </a:br>
              <a:r>
                <a:rPr lang="en-US" sz="800" b="1" dirty="0">
                  <a:solidFill>
                    <a:schemeClr val="bg1"/>
                  </a:solidFill>
                </a:rPr>
                <a:t>Arial</a:t>
              </a:r>
              <a:r>
                <a:rPr lang="ru-RU" sz="800" dirty="0">
                  <a:solidFill>
                    <a:schemeClr val="bg1"/>
                  </a:solidFill>
                </a:rPr>
                <a:t> (</a:t>
              </a:r>
              <a:r>
                <a:rPr lang="ru-RU" sz="800" i="1" dirty="0">
                  <a:solidFill>
                    <a:schemeClr val="bg1"/>
                  </a:solidFill>
                </a:rPr>
                <a:t>д</a:t>
              </a:r>
              <a:r>
                <a:rPr lang="ru-RU" sz="800" i="1" baseline="0" dirty="0">
                  <a:solidFill>
                    <a:schemeClr val="bg1"/>
                  </a:solidFill>
                </a:rPr>
                <a:t>опустимо:</a:t>
              </a:r>
              <a:r>
                <a:rPr lang="ru-RU" sz="800" baseline="0" dirty="0">
                  <a:solidFill>
                    <a:schemeClr val="bg1"/>
                  </a:solidFill>
                </a:rPr>
                <a:t> </a:t>
              </a:r>
              <a:r>
                <a:rPr lang="en-US" sz="800" baseline="0" dirty="0">
                  <a:solidFill>
                    <a:schemeClr val="bg1"/>
                  </a:solidFill>
                </a:rPr>
                <a:t>Arial Narrow</a:t>
              </a:r>
              <a:r>
                <a:rPr lang="ru-RU" sz="800" baseline="0" dirty="0">
                  <a:solidFill>
                    <a:schemeClr val="bg1"/>
                  </a:solidFill>
                </a:rPr>
                <a:t>)</a:t>
              </a:r>
            </a:p>
            <a:p>
              <a:pPr marL="266698" lvl="4" indent="-88899" algn="l">
                <a:spcAft>
                  <a:spcPts val="200"/>
                </a:spcAft>
                <a:buFont typeface="Arial" panose="020B0604020202020204" pitchFamily="34" charset="0"/>
                <a:buChar char="•"/>
              </a:pPr>
              <a:r>
                <a:rPr lang="ru-RU" sz="800" baseline="0" dirty="0">
                  <a:solidFill>
                    <a:schemeClr val="bg1"/>
                  </a:solidFill>
                </a:rPr>
                <a:t>Заголовок слайда – </a:t>
              </a:r>
              <a:r>
                <a:rPr lang="ru-RU" sz="800" b="1" baseline="0" dirty="0">
                  <a:solidFill>
                    <a:schemeClr val="bg1"/>
                  </a:solidFill>
                </a:rPr>
                <a:t>не ниже 16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Текст на слайде – </a:t>
              </a:r>
              <a:r>
                <a:rPr lang="ru-RU" sz="800" b="1" baseline="0" dirty="0">
                  <a:solidFill>
                    <a:schemeClr val="bg1"/>
                  </a:solidFill>
                </a:rPr>
                <a:t>не ниже </a:t>
              </a:r>
              <a:r>
                <a:rPr lang="en-US" sz="800" b="1" baseline="0" dirty="0">
                  <a:solidFill>
                    <a:schemeClr val="bg1"/>
                  </a:solidFill>
                </a:rPr>
                <a:t>10</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Примечания – </a:t>
              </a:r>
              <a:r>
                <a:rPr lang="ru-RU" sz="800" b="1" baseline="0" dirty="0">
                  <a:solidFill>
                    <a:schemeClr val="bg1"/>
                  </a:solidFill>
                </a:rPr>
                <a:t>не ниже </a:t>
              </a:r>
              <a:r>
                <a:rPr lang="en-US" sz="800" b="1" baseline="0" dirty="0">
                  <a:solidFill>
                    <a:schemeClr val="bg1"/>
                  </a:solidFill>
                </a:rPr>
                <a:t>8</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800"/>
                </a:spcAft>
                <a:buFont typeface="Arial" panose="020B0604020202020204" pitchFamily="34" charset="0"/>
                <a:buChar char="•"/>
              </a:pPr>
              <a:r>
                <a:rPr lang="ru-RU" sz="800" baseline="0" dirty="0">
                  <a:solidFill>
                    <a:schemeClr val="bg1"/>
                  </a:solidFill>
                </a:rPr>
                <a:t>Используйте на слайде </a:t>
              </a:r>
              <a:br>
                <a:rPr lang="ru-RU" sz="800" baseline="0" dirty="0">
                  <a:solidFill>
                    <a:schemeClr val="bg1"/>
                  </a:solidFill>
                </a:rPr>
              </a:br>
              <a:r>
                <a:rPr lang="ru-RU" sz="800" b="1" baseline="0" dirty="0">
                  <a:solidFill>
                    <a:schemeClr val="bg1"/>
                  </a:solidFill>
                </a:rPr>
                <a:t>не более 3 размеров шрифтов</a:t>
              </a:r>
              <a:endParaRPr lang="en-US" sz="800" b="1" baseline="0" dirty="0">
                <a:solidFill>
                  <a:schemeClr val="bg1"/>
                </a:solidFill>
              </a:endParaRPr>
            </a:p>
            <a:p>
              <a:pPr marL="182561" indent="-182561" algn="l" defTabSz="779158" rtl="0" eaLnBrk="1" latinLnBrk="0" hangingPunct="1">
                <a:spcBef>
                  <a:spcPts val="300"/>
                </a:spcBef>
                <a:spcAft>
                  <a:spcPts val="200"/>
                </a:spcAft>
                <a:buFont typeface="+mj-lt"/>
                <a:buAutoNum type="arabicPeriod"/>
              </a:pPr>
              <a:r>
                <a:rPr lang="ru-RU" sz="800" b="1" kern="1200" dirty="0">
                  <a:solidFill>
                    <a:schemeClr val="bg1"/>
                  </a:solidFill>
                  <a:latin typeface="+mn-lt"/>
                  <a:ea typeface="+mn-ea"/>
                  <a:cs typeface="+mn-cs"/>
                </a:rPr>
                <a:t>ДИАГРАММЫ</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единый стиль оформления диаграмм</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шрифты одинакового размера в</a:t>
              </a:r>
              <a:r>
                <a:rPr lang="ru-RU" sz="800" b="0" kern="1200" baseline="0" dirty="0">
                  <a:solidFill>
                    <a:schemeClr val="bg1"/>
                  </a:solidFill>
                  <a:latin typeface="+mn-lt"/>
                  <a:ea typeface="+mn-ea"/>
                  <a:cs typeface="+mn-cs"/>
                </a:rPr>
                <a:t> </a:t>
              </a:r>
              <a:r>
                <a:rPr lang="ru-RU" sz="800" b="0" kern="1200" dirty="0">
                  <a:solidFill>
                    <a:schemeClr val="bg1"/>
                  </a:solidFill>
                  <a:latin typeface="+mn-lt"/>
                  <a:ea typeface="+mn-ea"/>
                  <a:cs typeface="+mn-cs"/>
                </a:rPr>
                <a:t>диаграммах, располагающихся на одном слайде</a:t>
              </a:r>
            </a:p>
            <a:p>
              <a:pPr marL="266698" lvl="1" indent="-79375" algn="l" defTabSz="779158" rtl="0" eaLnBrk="1" latinLnBrk="0" hangingPunct="1">
                <a:spcAft>
                  <a:spcPts val="800"/>
                </a:spcAft>
                <a:buFont typeface="Arial" panose="020B0604020202020204" pitchFamily="34" charset="0"/>
                <a:buChar char="•"/>
              </a:pPr>
              <a:r>
                <a:rPr lang="ru-RU" sz="800" b="0" kern="1200" dirty="0">
                  <a:solidFill>
                    <a:schemeClr val="bg1"/>
                  </a:solidFill>
                  <a:latin typeface="+mn-lt"/>
                  <a:ea typeface="+mn-ea"/>
                  <a:cs typeface="+mn-cs"/>
                </a:rPr>
                <a:t>На одном слайде – не более 4 диаграмм</a:t>
              </a: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kern="1200" dirty="0">
                  <a:solidFill>
                    <a:schemeClr val="bg1"/>
                  </a:solidFill>
                  <a:latin typeface="+mn-lt"/>
                  <a:ea typeface="+mn-ea"/>
                  <a:cs typeface="+mn-cs"/>
                </a:rPr>
                <a:t>ИКОНКИ</a:t>
              </a:r>
            </a:p>
            <a:p>
              <a:pPr marL="266698" marR="0" lvl="1" indent="-84138" algn="l" defTabSz="779158"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ru-RU" sz="800" dirty="0">
                  <a:solidFill>
                    <a:schemeClr val="bg1"/>
                  </a:solidFill>
                </a:rPr>
                <a:t>Выбирайте оформление</a:t>
              </a:r>
              <a:r>
                <a:rPr lang="ru-RU" sz="800" baseline="0" dirty="0">
                  <a:solidFill>
                    <a:schemeClr val="bg1"/>
                  </a:solidFill>
                </a:rPr>
                <a:t> </a:t>
              </a:r>
              <a:br>
                <a:rPr lang="ru-RU" sz="800" baseline="0" dirty="0">
                  <a:solidFill>
                    <a:schemeClr val="bg1"/>
                  </a:solidFill>
                </a:rPr>
              </a:br>
              <a:r>
                <a:rPr lang="ru-RU" sz="800" baseline="0" dirty="0">
                  <a:solidFill>
                    <a:schemeClr val="bg1"/>
                  </a:solidFill>
                </a:rPr>
                <a:t>иконок </a:t>
              </a:r>
              <a:r>
                <a:rPr lang="ru-RU" sz="800" dirty="0">
                  <a:solidFill>
                    <a:schemeClr val="bg1"/>
                  </a:solidFill>
                </a:rPr>
                <a:t>в</a:t>
              </a:r>
              <a:r>
                <a:rPr lang="ru-RU" sz="800" baseline="0" dirty="0">
                  <a:solidFill>
                    <a:schemeClr val="bg1"/>
                  </a:solidFill>
                </a:rPr>
                <a:t> едином стиле</a:t>
              </a:r>
              <a:endParaRPr lang="ru-RU" sz="800" b="1" kern="1200" dirty="0">
                <a:solidFill>
                  <a:schemeClr val="bg1"/>
                </a:solidFill>
                <a:latin typeface="+mn-lt"/>
                <a:ea typeface="+mn-ea"/>
                <a:cs typeface="+mn-cs"/>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dirty="0">
                  <a:solidFill>
                    <a:schemeClr val="bg1"/>
                  </a:solidFill>
                </a:rPr>
                <a:t>ИЗОБРАЖЕНИЯ</a:t>
              </a:r>
            </a:p>
            <a:p>
              <a:pPr marL="266698" lvl="1" indent="-84138">
                <a:spcAft>
                  <a:spcPts val="200"/>
                </a:spcAft>
                <a:buFont typeface="Arial" panose="020B0604020202020204" pitchFamily="34" charset="0"/>
                <a:buChar char="•"/>
              </a:pPr>
              <a:r>
                <a:rPr lang="ru-RU" sz="800" dirty="0">
                  <a:solidFill>
                    <a:schemeClr val="bg1"/>
                  </a:solidFill>
                </a:rPr>
                <a:t>Нельзя</a:t>
              </a:r>
              <a:r>
                <a:rPr lang="ru-RU" sz="800" baseline="0" dirty="0">
                  <a:solidFill>
                    <a:schemeClr val="bg1"/>
                  </a:solidFill>
                </a:rPr>
                <a:t> искажать пропорции</a:t>
              </a:r>
            </a:p>
            <a:p>
              <a:pPr marL="266698" lvl="1" indent="-84138">
                <a:spcAft>
                  <a:spcPts val="800"/>
                </a:spcAft>
                <a:buFont typeface="Arial" panose="020B0604020202020204" pitchFamily="34" charset="0"/>
                <a:buChar char="•"/>
              </a:pPr>
              <a:r>
                <a:rPr lang="ru-RU" sz="800" dirty="0">
                  <a:solidFill>
                    <a:schemeClr val="bg1"/>
                  </a:solidFill>
                </a:rPr>
                <a:t>Рекомендуемое разрешение</a:t>
              </a:r>
              <a:r>
                <a:rPr lang="ru-RU" sz="800" baseline="0" dirty="0">
                  <a:solidFill>
                    <a:schemeClr val="bg1"/>
                  </a:solidFill>
                </a:rPr>
                <a:t> – </a:t>
              </a:r>
              <a:br>
                <a:rPr lang="ru-RU" sz="800" baseline="0" dirty="0">
                  <a:solidFill>
                    <a:schemeClr val="bg1"/>
                  </a:solidFill>
                </a:rPr>
              </a:br>
              <a:r>
                <a:rPr lang="ru-RU" sz="800" baseline="0" dirty="0">
                  <a:solidFill>
                    <a:schemeClr val="bg1"/>
                  </a:solidFill>
                </a:rPr>
                <a:t>не более 150 пикселей на дюйм</a:t>
              </a:r>
              <a:endParaRPr lang="ru-RU" sz="800" b="1" dirty="0">
                <a:solidFill>
                  <a:schemeClr val="bg1"/>
                </a:solidFill>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Скажите «нет» презентациям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с большим количеством текста</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Используйте простые схемы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и графику</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Делайте слайды лаконичными</a:t>
              </a:r>
            </a:p>
            <a:p>
              <a:pPr marL="572142" marR="0" lvl="1" indent="-182561" algn="l" defTabSz="779158" rtl="0" eaLnBrk="1" fontAlgn="auto" latinLnBrk="0" hangingPunct="1">
                <a:lnSpc>
                  <a:spcPct val="100000"/>
                </a:lnSpc>
                <a:spcBef>
                  <a:spcPts val="0"/>
                </a:spcBef>
                <a:spcAft>
                  <a:spcPts val="300"/>
                </a:spcAft>
                <a:buClrTx/>
                <a:buSzTx/>
                <a:buFont typeface="+mj-lt"/>
                <a:buAutoNum type="arabicPeriod"/>
                <a:tabLst/>
                <a:defRPr/>
              </a:pPr>
              <a:endParaRPr lang="ru-RU" sz="800" b="1" kern="1200" dirty="0">
                <a:solidFill>
                  <a:schemeClr val="bg1"/>
                </a:solidFill>
                <a:latin typeface="+mn-lt"/>
                <a:ea typeface="+mn-ea"/>
                <a:cs typeface="+mn-cs"/>
              </a:endParaRPr>
            </a:p>
          </p:txBody>
        </p:sp>
        <p:cxnSp>
          <p:nvCxnSpPr>
            <p:cNvPr id="39" name="Прямая соединительная линия 38"/>
            <p:cNvCxnSpPr/>
            <p:nvPr/>
          </p:nvCxnSpPr>
          <p:spPr bwMode="auto">
            <a:xfrm>
              <a:off x="9753602" y="444502"/>
              <a:ext cx="2051050" cy="0"/>
            </a:xfrm>
            <a:prstGeom prst="line">
              <a:avLst/>
            </a:prstGeom>
            <a:solidFill>
              <a:schemeClr val="accent1"/>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0" name="Группа 39"/>
            <p:cNvGrpSpPr/>
            <p:nvPr/>
          </p:nvGrpSpPr>
          <p:grpSpPr>
            <a:xfrm>
              <a:off x="9101894" y="-42611"/>
              <a:ext cx="671979" cy="5155816"/>
              <a:chOff x="9101894" y="-42611"/>
              <a:chExt cx="671979" cy="5155816"/>
            </a:xfrm>
          </p:grpSpPr>
          <p:sp>
            <p:nvSpPr>
              <p:cNvPr id="41" name="Прямоугольник 40"/>
              <p:cNvSpPr/>
              <p:nvPr/>
            </p:nvSpPr>
            <p:spPr>
              <a:xfrm>
                <a:off x="9249089" y="154103"/>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42" name="Прямоугольник 41"/>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43" name="Прямоугольник 42"/>
              <p:cNvSpPr/>
              <p:nvPr/>
            </p:nvSpPr>
            <p:spPr>
              <a:xfrm>
                <a:off x="9249089" y="3830254"/>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44" name="Прямоугольник 43"/>
              <p:cNvSpPr/>
              <p:nvPr/>
            </p:nvSpPr>
            <p:spPr>
              <a:xfrm>
                <a:off x="9249089" y="2519364"/>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45" name="Прямоугольник 44"/>
              <p:cNvSpPr/>
              <p:nvPr/>
            </p:nvSpPr>
            <p:spPr>
              <a:xfrm>
                <a:off x="9249089" y="2956327"/>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46" name="Прямоугольник 45"/>
              <p:cNvSpPr/>
              <p:nvPr/>
            </p:nvSpPr>
            <p:spPr>
              <a:xfrm>
                <a:off x="9249089" y="3393282"/>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47" name="Прямоугольник 46"/>
              <p:cNvSpPr/>
              <p:nvPr/>
            </p:nvSpPr>
            <p:spPr>
              <a:xfrm>
                <a:off x="9249089" y="4267214"/>
                <a:ext cx="377590" cy="169200"/>
              </a:xfrm>
              <a:prstGeom prst="rect">
                <a:avLst/>
              </a:prstGeom>
              <a:solidFill>
                <a:srgbClr val="0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0,0,0</a:t>
                </a:r>
                <a:endParaRPr lang="ru-RU" sz="700" dirty="0">
                  <a:solidFill>
                    <a:srgbClr val="FFFFFF"/>
                  </a:solidFill>
                </a:endParaRPr>
              </a:p>
            </p:txBody>
          </p:sp>
          <p:sp>
            <p:nvSpPr>
              <p:cNvPr id="48" name="Прямоугольник 47"/>
              <p:cNvSpPr/>
              <p:nvPr/>
            </p:nvSpPr>
            <p:spPr>
              <a:xfrm>
                <a:off x="9249091" y="588086"/>
                <a:ext cx="377590" cy="438150"/>
              </a:xfrm>
              <a:prstGeom prst="rect">
                <a:avLst/>
              </a:prstGeom>
              <a:solidFill>
                <a:schemeClr val="tx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0</a:t>
                </a:r>
                <a:br>
                  <a:rPr lang="en-US" sz="700" dirty="0" smtClean="0">
                    <a:solidFill>
                      <a:schemeClr val="bg1"/>
                    </a:solidFill>
                  </a:rPr>
                </a:br>
                <a:r>
                  <a:rPr lang="ru-RU" sz="700" dirty="0" smtClean="0">
                    <a:solidFill>
                      <a:schemeClr val="bg1"/>
                    </a:solidFill>
                  </a:rPr>
                  <a:t>49</a:t>
                </a:r>
                <a:br>
                  <a:rPr lang="ru-RU" sz="700" dirty="0" smtClean="0">
                    <a:solidFill>
                      <a:schemeClr val="bg1"/>
                    </a:solidFill>
                  </a:rPr>
                </a:br>
                <a:r>
                  <a:rPr lang="ru-RU" sz="700" dirty="0" smtClean="0">
                    <a:solidFill>
                      <a:schemeClr val="bg1"/>
                    </a:solidFill>
                  </a:rPr>
                  <a:t>60</a:t>
                </a:r>
                <a:endParaRPr lang="ru-RU" sz="700" dirty="0">
                  <a:solidFill>
                    <a:schemeClr val="bg1"/>
                  </a:solidFill>
                </a:endParaRPr>
              </a:p>
            </p:txBody>
          </p:sp>
          <p:sp>
            <p:nvSpPr>
              <p:cNvPr id="49" name="Прямоугольник 48"/>
              <p:cNvSpPr/>
              <p:nvPr/>
            </p:nvSpPr>
            <p:spPr>
              <a:xfrm>
                <a:off x="9249091" y="1022665"/>
                <a:ext cx="377590" cy="436960"/>
              </a:xfrm>
              <a:prstGeom prst="rect">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tx1">
                        <a:lumMod val="85000"/>
                        <a:lumOff val="15000"/>
                      </a:schemeClr>
                    </a:solidFill>
                  </a:rPr>
                  <a:t>119</a:t>
                </a:r>
                <a:br>
                  <a:rPr lang="en-US" sz="700" dirty="0" smtClean="0">
                    <a:solidFill>
                      <a:schemeClr val="tx1">
                        <a:lumMod val="85000"/>
                        <a:lumOff val="15000"/>
                      </a:schemeClr>
                    </a:solidFill>
                  </a:rPr>
                </a:br>
                <a:r>
                  <a:rPr lang="en-US" sz="700" dirty="0" smtClean="0">
                    <a:solidFill>
                      <a:schemeClr val="tx1">
                        <a:lumMod val="85000"/>
                        <a:lumOff val="15000"/>
                      </a:schemeClr>
                    </a:solidFill>
                  </a:rPr>
                  <a:t>226</a:t>
                </a:r>
                <a:br>
                  <a:rPr lang="en-US" sz="700" dirty="0" smtClean="0">
                    <a:solidFill>
                      <a:schemeClr val="tx1">
                        <a:lumMod val="85000"/>
                        <a:lumOff val="15000"/>
                      </a:schemeClr>
                    </a:solidFill>
                  </a:rPr>
                </a:br>
                <a:r>
                  <a:rPr lang="en-US" sz="700" dirty="0" smtClean="0">
                    <a:solidFill>
                      <a:schemeClr val="tx1">
                        <a:lumMod val="85000"/>
                        <a:lumOff val="15000"/>
                      </a:schemeClr>
                    </a:solidFill>
                  </a:rPr>
                  <a:t>195</a:t>
                </a:r>
                <a:endParaRPr lang="ru-RU" sz="700" dirty="0">
                  <a:solidFill>
                    <a:schemeClr val="tx1">
                      <a:lumMod val="85000"/>
                      <a:lumOff val="15000"/>
                    </a:schemeClr>
                  </a:solidFill>
                </a:endParaRPr>
              </a:p>
            </p:txBody>
          </p:sp>
          <p:sp>
            <p:nvSpPr>
              <p:cNvPr id="50" name="Прямоугольник 49"/>
              <p:cNvSpPr/>
              <p:nvPr/>
            </p:nvSpPr>
            <p:spPr>
              <a:xfrm>
                <a:off x="9249091" y="3830257"/>
                <a:ext cx="377590" cy="436960"/>
              </a:xfrm>
              <a:prstGeom prst="rect">
                <a:avLst/>
              </a:prstGeom>
              <a:solidFill>
                <a:srgbClr val="2D3287"/>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45</a:t>
                </a:r>
                <a:endParaRPr lang="ru-RU" sz="700" dirty="0">
                  <a:solidFill>
                    <a:schemeClr val="bg1"/>
                  </a:solidFill>
                </a:endParaRPr>
              </a:p>
              <a:p>
                <a:pPr algn="ctr" eaLnBrk="1" hangingPunct="1">
                  <a:defRPr/>
                </a:pPr>
                <a:r>
                  <a:rPr lang="en-US" sz="700" dirty="0" smtClean="0">
                    <a:solidFill>
                      <a:schemeClr val="bg1"/>
                    </a:solidFill>
                  </a:rPr>
                  <a:t>50</a:t>
                </a:r>
                <a:endParaRPr lang="ru-RU" sz="700" dirty="0">
                  <a:solidFill>
                    <a:schemeClr val="bg1"/>
                  </a:solidFill>
                </a:endParaRPr>
              </a:p>
              <a:p>
                <a:pPr algn="ctr" eaLnBrk="1" hangingPunct="1">
                  <a:defRPr/>
                </a:pPr>
                <a:r>
                  <a:rPr lang="en-US" sz="700" dirty="0" smtClean="0">
                    <a:solidFill>
                      <a:schemeClr val="bg1"/>
                    </a:solidFill>
                  </a:rPr>
                  <a:t>135</a:t>
                </a:r>
                <a:endParaRPr lang="ru-RU" sz="700" dirty="0">
                  <a:solidFill>
                    <a:schemeClr val="bg1"/>
                  </a:solidFill>
                </a:endParaRPr>
              </a:p>
            </p:txBody>
          </p:sp>
          <p:sp>
            <p:nvSpPr>
              <p:cNvPr id="51" name="Прямоугольник 50"/>
              <p:cNvSpPr/>
              <p:nvPr/>
            </p:nvSpPr>
            <p:spPr>
              <a:xfrm>
                <a:off x="9249091" y="1466152"/>
                <a:ext cx="377590" cy="4381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000000"/>
                    </a:solidFill>
                  </a:rPr>
                  <a:t>255</a:t>
                </a:r>
                <a:endParaRPr lang="ru-RU" sz="700" dirty="0">
                  <a:solidFill>
                    <a:srgbClr val="000000"/>
                  </a:solidFill>
                </a:endParaRPr>
              </a:p>
              <a:p>
                <a:pPr algn="ctr" eaLnBrk="1" hangingPunct="1">
                  <a:defRPr/>
                </a:pPr>
                <a:r>
                  <a:rPr lang="en-US" sz="700" dirty="0" smtClean="0">
                    <a:solidFill>
                      <a:srgbClr val="000000"/>
                    </a:solidFill>
                  </a:rPr>
                  <a:t>255</a:t>
                </a:r>
                <a:endParaRPr lang="ru-RU" sz="700" dirty="0">
                  <a:solidFill>
                    <a:srgbClr val="000000"/>
                  </a:solidFill>
                </a:endParaRPr>
              </a:p>
              <a:p>
                <a:pPr algn="ctr" eaLnBrk="1" hangingPunct="1">
                  <a:defRPr/>
                </a:pPr>
                <a:r>
                  <a:rPr lang="en-US" sz="700" dirty="0" smtClean="0">
                    <a:solidFill>
                      <a:srgbClr val="000000"/>
                    </a:solidFill>
                  </a:rPr>
                  <a:t>255</a:t>
                </a:r>
                <a:endParaRPr lang="ru-RU" sz="700" dirty="0">
                  <a:solidFill>
                    <a:srgbClr val="000000"/>
                  </a:solidFill>
                </a:endParaRPr>
              </a:p>
            </p:txBody>
          </p:sp>
          <p:sp>
            <p:nvSpPr>
              <p:cNvPr id="52" name="Прямоугольник 51"/>
              <p:cNvSpPr/>
              <p:nvPr/>
            </p:nvSpPr>
            <p:spPr>
              <a:xfrm>
                <a:off x="9249091" y="2519364"/>
                <a:ext cx="377590" cy="436959"/>
              </a:xfrm>
              <a:prstGeom prst="rect">
                <a:avLst/>
              </a:prstGeom>
              <a:solidFill>
                <a:srgbClr val="FABE19"/>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tx1">
                        <a:lumMod val="85000"/>
                        <a:lumOff val="15000"/>
                      </a:schemeClr>
                    </a:solidFill>
                  </a:rPr>
                  <a:t>250</a:t>
                </a:r>
                <a:endParaRPr lang="ru-RU" sz="700" dirty="0">
                  <a:solidFill>
                    <a:schemeClr val="tx1">
                      <a:lumMod val="85000"/>
                      <a:lumOff val="15000"/>
                    </a:schemeClr>
                  </a:solidFill>
                </a:endParaRPr>
              </a:p>
              <a:p>
                <a:pPr algn="ctr" eaLnBrk="1" hangingPunct="1">
                  <a:defRPr/>
                </a:pPr>
                <a:r>
                  <a:rPr lang="en-US" sz="700" dirty="0" smtClean="0">
                    <a:solidFill>
                      <a:schemeClr val="tx1">
                        <a:lumMod val="85000"/>
                        <a:lumOff val="15000"/>
                      </a:schemeClr>
                    </a:solidFill>
                  </a:rPr>
                  <a:t>190</a:t>
                </a:r>
                <a:endParaRPr lang="ru-RU" sz="700" dirty="0">
                  <a:solidFill>
                    <a:schemeClr val="tx1">
                      <a:lumMod val="85000"/>
                      <a:lumOff val="15000"/>
                    </a:schemeClr>
                  </a:solidFill>
                </a:endParaRPr>
              </a:p>
              <a:p>
                <a:pPr algn="ctr" eaLnBrk="1" hangingPunct="1">
                  <a:defRPr/>
                </a:pPr>
                <a:r>
                  <a:rPr lang="en-US" sz="700" dirty="0" smtClean="0">
                    <a:solidFill>
                      <a:schemeClr val="tx1">
                        <a:lumMod val="85000"/>
                        <a:lumOff val="15000"/>
                      </a:schemeClr>
                    </a:solidFill>
                  </a:rPr>
                  <a:t>25</a:t>
                </a:r>
                <a:endParaRPr lang="ru-RU" sz="700" dirty="0">
                  <a:solidFill>
                    <a:schemeClr val="tx1">
                      <a:lumMod val="85000"/>
                      <a:lumOff val="15000"/>
                    </a:schemeClr>
                  </a:solidFill>
                </a:endParaRPr>
              </a:p>
            </p:txBody>
          </p:sp>
          <p:sp>
            <p:nvSpPr>
              <p:cNvPr id="53" name="Прямоугольник 52"/>
              <p:cNvSpPr/>
              <p:nvPr/>
            </p:nvSpPr>
            <p:spPr>
              <a:xfrm>
                <a:off x="9249091" y="2956327"/>
                <a:ext cx="377590" cy="436960"/>
              </a:xfrm>
              <a:prstGeom prst="rect">
                <a:avLst/>
              </a:prstGeom>
              <a:solidFill>
                <a:srgbClr val="008CFA"/>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0</a:t>
                </a:r>
                <a:endParaRPr lang="ru-RU" sz="700" dirty="0">
                  <a:solidFill>
                    <a:schemeClr val="bg1"/>
                  </a:solidFill>
                </a:endParaRPr>
              </a:p>
              <a:p>
                <a:pPr algn="ctr" eaLnBrk="1" hangingPunct="1">
                  <a:defRPr/>
                </a:pPr>
                <a:r>
                  <a:rPr lang="ru-RU" sz="700" dirty="0" smtClean="0">
                    <a:solidFill>
                      <a:schemeClr val="bg1"/>
                    </a:solidFill>
                  </a:rPr>
                  <a:t>1</a:t>
                </a:r>
                <a:r>
                  <a:rPr lang="en-US" sz="700" dirty="0" smtClean="0">
                    <a:solidFill>
                      <a:schemeClr val="bg1"/>
                    </a:solidFill>
                  </a:rPr>
                  <a:t>40</a:t>
                </a:r>
                <a:endParaRPr lang="ru-RU" sz="700" dirty="0">
                  <a:solidFill>
                    <a:schemeClr val="bg1"/>
                  </a:solidFill>
                </a:endParaRPr>
              </a:p>
              <a:p>
                <a:pPr algn="ctr" eaLnBrk="1" hangingPunct="1">
                  <a:defRPr/>
                </a:pPr>
                <a:r>
                  <a:rPr lang="en-US" sz="700" dirty="0" smtClean="0">
                    <a:solidFill>
                      <a:schemeClr val="bg1"/>
                    </a:solidFill>
                  </a:rPr>
                  <a:t>250</a:t>
                </a:r>
                <a:endParaRPr lang="ru-RU" sz="700" dirty="0">
                  <a:solidFill>
                    <a:schemeClr val="bg1"/>
                  </a:solidFill>
                </a:endParaRPr>
              </a:p>
            </p:txBody>
          </p:sp>
          <p:sp>
            <p:nvSpPr>
              <p:cNvPr id="54" name="Прямоугольник 53"/>
              <p:cNvSpPr/>
              <p:nvPr/>
            </p:nvSpPr>
            <p:spPr>
              <a:xfrm>
                <a:off x="9249091" y="3393282"/>
                <a:ext cx="377590" cy="436959"/>
              </a:xfrm>
              <a:prstGeom prst="rect">
                <a:avLst/>
              </a:prstGeom>
              <a:solidFill>
                <a:srgbClr val="FA786E"/>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250</a:t>
                </a:r>
                <a:endParaRPr lang="ru-RU" sz="700" dirty="0">
                  <a:solidFill>
                    <a:srgbClr val="FFFFFF"/>
                  </a:solidFill>
                </a:endParaRPr>
              </a:p>
              <a:p>
                <a:pPr algn="ctr" eaLnBrk="1" hangingPunct="1">
                  <a:defRPr/>
                </a:pPr>
                <a:r>
                  <a:rPr lang="en-US" sz="700" dirty="0" smtClean="0">
                    <a:solidFill>
                      <a:srgbClr val="FFFFFF"/>
                    </a:solidFill>
                  </a:rPr>
                  <a:t>120</a:t>
                </a:r>
                <a:endParaRPr lang="ru-RU" sz="700" dirty="0">
                  <a:solidFill>
                    <a:srgbClr val="FFFFFF"/>
                  </a:solidFill>
                </a:endParaRPr>
              </a:p>
              <a:p>
                <a:pPr algn="ctr" eaLnBrk="1" hangingPunct="1">
                  <a:defRPr/>
                </a:pPr>
                <a:r>
                  <a:rPr lang="en-US" sz="700" dirty="0" smtClean="0">
                    <a:solidFill>
                      <a:srgbClr val="FFFFFF"/>
                    </a:solidFill>
                  </a:rPr>
                  <a:t>110</a:t>
                </a:r>
                <a:endParaRPr lang="ru-RU" sz="700" dirty="0">
                  <a:solidFill>
                    <a:srgbClr val="FFFFFF"/>
                  </a:solidFill>
                </a:endParaRPr>
              </a:p>
            </p:txBody>
          </p:sp>
          <p:sp>
            <p:nvSpPr>
              <p:cNvPr id="55" name="Прямоугольник 54"/>
              <p:cNvSpPr/>
              <p:nvPr/>
            </p:nvSpPr>
            <p:spPr>
              <a:xfrm>
                <a:off x="9249091" y="1916373"/>
                <a:ext cx="377590" cy="438150"/>
              </a:xfrm>
              <a:prstGeom prst="rect">
                <a:avLst/>
              </a:prstGeom>
              <a:solidFill>
                <a:schemeClr val="accent6"/>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224</a:t>
                </a:r>
                <a:br>
                  <a:rPr lang="en-US" sz="700" dirty="0" smtClean="0">
                    <a:solidFill>
                      <a:srgbClr val="FFFFFF"/>
                    </a:solidFill>
                  </a:rPr>
                </a:br>
                <a:r>
                  <a:rPr lang="en-US" sz="700" dirty="0" smtClean="0">
                    <a:solidFill>
                      <a:srgbClr val="FFFFFF"/>
                    </a:solidFill>
                  </a:rPr>
                  <a:t>78</a:t>
                </a:r>
                <a:br>
                  <a:rPr lang="en-US" sz="700" dirty="0" smtClean="0">
                    <a:solidFill>
                      <a:srgbClr val="FFFFFF"/>
                    </a:solidFill>
                  </a:rPr>
                </a:br>
                <a:r>
                  <a:rPr lang="en-US" sz="700" dirty="0" smtClean="0">
                    <a:solidFill>
                      <a:srgbClr val="FFFFFF"/>
                    </a:solidFill>
                  </a:rPr>
                  <a:t>57</a:t>
                </a:r>
                <a:endParaRPr lang="ru-RU" sz="700" dirty="0">
                  <a:solidFill>
                    <a:srgbClr val="FFFFFF"/>
                  </a:solidFill>
                </a:endParaRPr>
              </a:p>
            </p:txBody>
          </p:sp>
          <p:sp>
            <p:nvSpPr>
              <p:cNvPr id="58" name="TextBox 57"/>
              <p:cNvSpPr txBox="1"/>
              <p:nvPr/>
            </p:nvSpPr>
            <p:spPr>
              <a:xfrm>
                <a:off x="9101894" y="-42611"/>
                <a:ext cx="671979" cy="215444"/>
              </a:xfrm>
              <a:prstGeom prst="rect">
                <a:avLst/>
              </a:prstGeom>
              <a:noFill/>
            </p:spPr>
            <p:txBody>
              <a:bodyPr wrap="none" rtlCol="0">
                <a:spAutoFit/>
              </a:bodyPr>
              <a:lstStyle/>
              <a:p>
                <a:r>
                  <a:rPr lang="ru-RU" sz="800" dirty="0" smtClean="0">
                    <a:solidFill>
                      <a:schemeClr val="bg1"/>
                    </a:solidFill>
                  </a:rPr>
                  <a:t>Основные</a:t>
                </a:r>
                <a:endParaRPr lang="ru-RU" sz="800" dirty="0">
                  <a:solidFill>
                    <a:schemeClr val="bg1"/>
                  </a:solidFill>
                </a:endParaRPr>
              </a:p>
            </p:txBody>
          </p:sp>
          <p:sp>
            <p:nvSpPr>
              <p:cNvPr id="59" name="TextBox 58"/>
              <p:cNvSpPr txBox="1"/>
              <p:nvPr/>
            </p:nvSpPr>
            <p:spPr>
              <a:xfrm>
                <a:off x="9101894" y="2320575"/>
                <a:ext cx="671979" cy="215444"/>
              </a:xfrm>
              <a:prstGeom prst="rect">
                <a:avLst/>
              </a:prstGeom>
              <a:noFill/>
            </p:spPr>
            <p:txBody>
              <a:bodyPr wrap="none" rtlCol="0">
                <a:spAutoFit/>
              </a:bodyPr>
              <a:lstStyle/>
              <a:p>
                <a:r>
                  <a:rPr lang="ru-RU" sz="800" dirty="0" err="1" smtClean="0">
                    <a:solidFill>
                      <a:schemeClr val="bg1"/>
                    </a:solidFill>
                  </a:rPr>
                  <a:t>Доп.цвета</a:t>
                </a:r>
                <a:endParaRPr lang="ru-RU" sz="800" dirty="0">
                  <a:solidFill>
                    <a:schemeClr val="bg1"/>
                  </a:solidFill>
                </a:endParaRPr>
              </a:p>
            </p:txBody>
          </p:sp>
          <p:sp>
            <p:nvSpPr>
              <p:cNvPr id="60" name="Прямоугольник 59"/>
              <p:cNvSpPr/>
              <p:nvPr/>
            </p:nvSpPr>
            <p:spPr>
              <a:xfrm>
                <a:off x="9249088" y="4436414"/>
                <a:ext cx="377591" cy="169200"/>
              </a:xfrm>
              <a:prstGeom prst="rect">
                <a:avLst/>
              </a:prstGeom>
              <a:solidFill>
                <a:srgbClr val="4D4D4D"/>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70%</a:t>
                </a:r>
                <a:endParaRPr lang="ru-RU" sz="600" dirty="0">
                  <a:solidFill>
                    <a:srgbClr val="FFFFFF"/>
                  </a:solidFill>
                </a:endParaRPr>
              </a:p>
            </p:txBody>
          </p:sp>
          <p:sp>
            <p:nvSpPr>
              <p:cNvPr id="61" name="Прямоугольник 60"/>
              <p:cNvSpPr/>
              <p:nvPr/>
            </p:nvSpPr>
            <p:spPr>
              <a:xfrm>
                <a:off x="9249087" y="4605611"/>
                <a:ext cx="377593" cy="169200"/>
              </a:xfrm>
              <a:prstGeom prst="rect">
                <a:avLst/>
              </a:prstGeom>
              <a:solidFill>
                <a:srgbClr val="7F7F7F"/>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50%</a:t>
                </a:r>
                <a:endParaRPr lang="ru-RU" sz="600" dirty="0">
                  <a:solidFill>
                    <a:srgbClr val="FFFFFF"/>
                  </a:solidFill>
                </a:endParaRPr>
              </a:p>
            </p:txBody>
          </p:sp>
          <p:sp>
            <p:nvSpPr>
              <p:cNvPr id="62" name="Прямоугольник 61"/>
              <p:cNvSpPr/>
              <p:nvPr/>
            </p:nvSpPr>
            <p:spPr>
              <a:xfrm>
                <a:off x="9249088" y="4774808"/>
                <a:ext cx="377591" cy="169200"/>
              </a:xfrm>
              <a:prstGeom prst="rect">
                <a:avLst/>
              </a:prstGeom>
              <a:solidFill>
                <a:srgbClr val="B2B2B2"/>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30%</a:t>
                </a:r>
                <a:endParaRPr lang="ru-RU" sz="600" dirty="0">
                  <a:solidFill>
                    <a:srgbClr val="FFFFFF"/>
                  </a:solidFill>
                </a:endParaRPr>
              </a:p>
            </p:txBody>
          </p:sp>
          <p:sp>
            <p:nvSpPr>
              <p:cNvPr id="63" name="Прямоугольник 62"/>
              <p:cNvSpPr/>
              <p:nvPr/>
            </p:nvSpPr>
            <p:spPr>
              <a:xfrm>
                <a:off x="9249087" y="4944005"/>
                <a:ext cx="377593" cy="169200"/>
              </a:xfrm>
              <a:prstGeom prst="rect">
                <a:avLst/>
              </a:prstGeom>
              <a:solidFill>
                <a:srgbClr val="E5E5E5"/>
              </a:solidFill>
              <a:ln w="3175">
                <a:solidFill>
                  <a:srgbClr val="B2B2B2"/>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chemeClr val="tx1"/>
                    </a:solidFill>
                  </a:rPr>
                  <a:t>10%</a:t>
                </a:r>
                <a:endParaRPr lang="ru-RU" sz="600" dirty="0">
                  <a:solidFill>
                    <a:schemeClr val="tx1"/>
                  </a:solidFill>
                </a:endParaRPr>
              </a:p>
            </p:txBody>
          </p:sp>
        </p:grpSp>
      </p:grpSp>
    </p:spTree>
    <p:extLst>
      <p:ext uri="{BB962C8B-B14F-4D97-AF65-F5344CB8AC3E}">
        <p14:creationId xmlns:p14="http://schemas.microsoft.com/office/powerpoint/2010/main" val="3445032474"/>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Буллиты 12">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0646"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p:nvPr>
        </p:nvSpPr>
        <p:spPr/>
        <p:txBody>
          <a:bodyPr vert="horz"/>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a:t>
            </a:r>
            <a:endParaRPr lang="ru-RU" dirty="0"/>
          </a:p>
        </p:txBody>
      </p:sp>
      <p:sp>
        <p:nvSpPr>
          <p:cNvPr id="5" name="Дата 4"/>
          <p:cNvSpPr>
            <a:spLocks noGrp="1"/>
          </p:cNvSpPr>
          <p:nvPr>
            <p:ph type="dt" sz="half" idx="12"/>
          </p:nvPr>
        </p:nvSpPr>
        <p:spPr/>
        <p:txBody>
          <a:bodyPr/>
          <a:lstStyle/>
          <a:p>
            <a:pPr algn="r"/>
            <a:endParaRPr lang="ru-RU"/>
          </a:p>
        </p:txBody>
      </p:sp>
      <p:sp>
        <p:nvSpPr>
          <p:cNvPr id="20" name="Текст 8"/>
          <p:cNvSpPr>
            <a:spLocks noGrp="1"/>
          </p:cNvSpPr>
          <p:nvPr>
            <p:ph type="body" sz="quarter" idx="44"/>
          </p:nvPr>
        </p:nvSpPr>
        <p:spPr>
          <a:xfrm>
            <a:off x="354011" y="1527175"/>
            <a:ext cx="2556000" cy="1123384"/>
          </a:xfrm>
        </p:spPr>
        <p:txBody>
          <a:bodyPr wrap="square"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9" name="Текст 8"/>
          <p:cNvSpPr>
            <a:spLocks noGrp="1"/>
          </p:cNvSpPr>
          <p:nvPr>
            <p:ph type="body" sz="quarter" idx="45"/>
          </p:nvPr>
        </p:nvSpPr>
        <p:spPr>
          <a:xfrm>
            <a:off x="3293591" y="1527175"/>
            <a:ext cx="2556000" cy="1123384"/>
          </a:xfrm>
        </p:spPr>
        <p:txBody>
          <a:bodyPr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30" name="Текст 8"/>
          <p:cNvSpPr>
            <a:spLocks noGrp="1"/>
          </p:cNvSpPr>
          <p:nvPr>
            <p:ph type="body" sz="quarter" idx="46"/>
          </p:nvPr>
        </p:nvSpPr>
        <p:spPr>
          <a:xfrm>
            <a:off x="6233171" y="1527175"/>
            <a:ext cx="2556000" cy="1123384"/>
          </a:xfrm>
        </p:spPr>
        <p:txBody>
          <a:bodyPr wrap="square"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31" name="Текст 8"/>
          <p:cNvSpPr>
            <a:spLocks noGrp="1"/>
          </p:cNvSpPr>
          <p:nvPr>
            <p:ph type="body" sz="quarter" idx="47"/>
          </p:nvPr>
        </p:nvSpPr>
        <p:spPr>
          <a:xfrm>
            <a:off x="354010" y="3417713"/>
            <a:ext cx="2556000" cy="1123384"/>
          </a:xfrm>
        </p:spPr>
        <p:txBody>
          <a:bodyPr wrap="square"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32" name="Текст 8"/>
          <p:cNvSpPr>
            <a:spLocks noGrp="1"/>
          </p:cNvSpPr>
          <p:nvPr>
            <p:ph type="body" sz="quarter" idx="48"/>
          </p:nvPr>
        </p:nvSpPr>
        <p:spPr>
          <a:xfrm>
            <a:off x="3293591" y="3417713"/>
            <a:ext cx="2556000" cy="1123384"/>
          </a:xfrm>
        </p:spPr>
        <p:txBody>
          <a:bodyPr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34" name="Текст 8"/>
          <p:cNvSpPr>
            <a:spLocks noGrp="1"/>
          </p:cNvSpPr>
          <p:nvPr>
            <p:ph type="body" sz="quarter" idx="50"/>
          </p:nvPr>
        </p:nvSpPr>
        <p:spPr>
          <a:xfrm>
            <a:off x="6233171" y="3417713"/>
            <a:ext cx="2556000" cy="1123384"/>
          </a:xfrm>
        </p:spPr>
        <p:txBody>
          <a:bodyPr wrap="square"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8" name="Текст 7"/>
          <p:cNvSpPr>
            <a:spLocks noGrp="1"/>
          </p:cNvSpPr>
          <p:nvPr>
            <p:ph type="body" sz="quarter" idx="52" hasCustomPrompt="1"/>
          </p:nvPr>
        </p:nvSpPr>
        <p:spPr>
          <a:xfrm>
            <a:off x="354012" y="1144341"/>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01</a:t>
            </a:r>
            <a:endParaRPr lang="ru-RU" dirty="0"/>
          </a:p>
        </p:txBody>
      </p:sp>
      <p:sp>
        <p:nvSpPr>
          <p:cNvPr id="24" name="Текст 7"/>
          <p:cNvSpPr>
            <a:spLocks noGrp="1"/>
          </p:cNvSpPr>
          <p:nvPr>
            <p:ph type="body" sz="quarter" idx="54" hasCustomPrompt="1"/>
          </p:nvPr>
        </p:nvSpPr>
        <p:spPr>
          <a:xfrm>
            <a:off x="3293591" y="1144341"/>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02</a:t>
            </a:r>
            <a:endParaRPr lang="ru-RU" dirty="0"/>
          </a:p>
        </p:txBody>
      </p:sp>
      <p:sp>
        <p:nvSpPr>
          <p:cNvPr id="26" name="Текст 7"/>
          <p:cNvSpPr>
            <a:spLocks noGrp="1"/>
          </p:cNvSpPr>
          <p:nvPr>
            <p:ph type="body" sz="quarter" idx="56" hasCustomPrompt="1"/>
          </p:nvPr>
        </p:nvSpPr>
        <p:spPr>
          <a:xfrm>
            <a:off x="6233171" y="1144341"/>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03</a:t>
            </a:r>
            <a:endParaRPr lang="ru-RU" dirty="0"/>
          </a:p>
        </p:txBody>
      </p:sp>
      <p:sp>
        <p:nvSpPr>
          <p:cNvPr id="28" name="Текст 7"/>
          <p:cNvSpPr>
            <a:spLocks noGrp="1"/>
          </p:cNvSpPr>
          <p:nvPr>
            <p:ph type="body" sz="quarter" idx="58" hasCustomPrompt="1"/>
          </p:nvPr>
        </p:nvSpPr>
        <p:spPr>
          <a:xfrm>
            <a:off x="354013" y="3040063"/>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04</a:t>
            </a:r>
            <a:endParaRPr lang="ru-RU" dirty="0"/>
          </a:p>
        </p:txBody>
      </p:sp>
      <p:sp>
        <p:nvSpPr>
          <p:cNvPr id="37" name="Текст 7"/>
          <p:cNvSpPr>
            <a:spLocks noGrp="1"/>
          </p:cNvSpPr>
          <p:nvPr>
            <p:ph type="body" sz="quarter" idx="60" hasCustomPrompt="1"/>
          </p:nvPr>
        </p:nvSpPr>
        <p:spPr>
          <a:xfrm>
            <a:off x="3293591" y="3040063"/>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05</a:t>
            </a:r>
            <a:endParaRPr lang="ru-RU" dirty="0"/>
          </a:p>
        </p:txBody>
      </p:sp>
      <p:sp>
        <p:nvSpPr>
          <p:cNvPr id="39" name="Текст 7"/>
          <p:cNvSpPr>
            <a:spLocks noGrp="1"/>
          </p:cNvSpPr>
          <p:nvPr>
            <p:ph type="body" sz="quarter" idx="62" hasCustomPrompt="1"/>
          </p:nvPr>
        </p:nvSpPr>
        <p:spPr>
          <a:xfrm>
            <a:off x="6233171" y="3040063"/>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06</a:t>
            </a:r>
            <a:endParaRPr lang="ru-RU" dirty="0"/>
          </a:p>
        </p:txBody>
      </p:sp>
    </p:spTree>
    <p:extLst>
      <p:ext uri="{BB962C8B-B14F-4D97-AF65-F5344CB8AC3E}">
        <p14:creationId xmlns:p14="http://schemas.microsoft.com/office/powerpoint/2010/main" val="419044577"/>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Буллиты 13">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672"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p:nvPr>
        </p:nvSpPr>
        <p:spPr/>
        <p:txBody>
          <a:bodyPr vert="horz"/>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a:t>
            </a:r>
            <a:endParaRPr lang="ru-RU" dirty="0"/>
          </a:p>
        </p:txBody>
      </p:sp>
      <p:sp>
        <p:nvSpPr>
          <p:cNvPr id="5" name="Дата 4"/>
          <p:cNvSpPr>
            <a:spLocks noGrp="1"/>
          </p:cNvSpPr>
          <p:nvPr>
            <p:ph type="dt" sz="half" idx="12"/>
          </p:nvPr>
        </p:nvSpPr>
        <p:spPr/>
        <p:txBody>
          <a:bodyPr/>
          <a:lstStyle/>
          <a:p>
            <a:pPr algn="r"/>
            <a:endParaRPr lang="ru-RU"/>
          </a:p>
        </p:txBody>
      </p:sp>
      <p:sp>
        <p:nvSpPr>
          <p:cNvPr id="20" name="Текст 8"/>
          <p:cNvSpPr>
            <a:spLocks noGrp="1"/>
          </p:cNvSpPr>
          <p:nvPr>
            <p:ph type="body" sz="quarter" idx="44"/>
          </p:nvPr>
        </p:nvSpPr>
        <p:spPr>
          <a:xfrm>
            <a:off x="354011" y="1527175"/>
            <a:ext cx="1872000" cy="1123384"/>
          </a:xfrm>
        </p:spPr>
        <p:txBody>
          <a:bodyPr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9" name="Текст 8"/>
          <p:cNvSpPr>
            <a:spLocks noGrp="1"/>
          </p:cNvSpPr>
          <p:nvPr>
            <p:ph type="body" sz="quarter" idx="45"/>
          </p:nvPr>
        </p:nvSpPr>
        <p:spPr>
          <a:xfrm>
            <a:off x="2540416" y="1527175"/>
            <a:ext cx="1872000" cy="1123384"/>
          </a:xfrm>
        </p:spPr>
        <p:txBody>
          <a:bodyPr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30" name="Текст 8"/>
          <p:cNvSpPr>
            <a:spLocks noGrp="1"/>
          </p:cNvSpPr>
          <p:nvPr>
            <p:ph type="body" sz="quarter" idx="46"/>
          </p:nvPr>
        </p:nvSpPr>
        <p:spPr>
          <a:xfrm>
            <a:off x="4726821" y="1527175"/>
            <a:ext cx="1872000" cy="1123384"/>
          </a:xfrm>
        </p:spPr>
        <p:txBody>
          <a:bodyPr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31" name="Текст 8"/>
          <p:cNvSpPr>
            <a:spLocks noGrp="1"/>
          </p:cNvSpPr>
          <p:nvPr>
            <p:ph type="body" sz="quarter" idx="47"/>
          </p:nvPr>
        </p:nvSpPr>
        <p:spPr>
          <a:xfrm>
            <a:off x="6913225" y="1520917"/>
            <a:ext cx="1872000" cy="1123384"/>
          </a:xfrm>
        </p:spPr>
        <p:txBody>
          <a:bodyPr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32" name="Текст 8"/>
          <p:cNvSpPr>
            <a:spLocks noGrp="1"/>
          </p:cNvSpPr>
          <p:nvPr>
            <p:ph type="body" sz="quarter" idx="48"/>
          </p:nvPr>
        </p:nvSpPr>
        <p:spPr>
          <a:xfrm>
            <a:off x="358775" y="3417713"/>
            <a:ext cx="1872000" cy="1123384"/>
          </a:xfrm>
        </p:spPr>
        <p:txBody>
          <a:bodyPr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34" name="Текст 8"/>
          <p:cNvSpPr>
            <a:spLocks noGrp="1"/>
          </p:cNvSpPr>
          <p:nvPr>
            <p:ph type="body" sz="quarter" idx="50"/>
          </p:nvPr>
        </p:nvSpPr>
        <p:spPr>
          <a:xfrm>
            <a:off x="2540416" y="3417713"/>
            <a:ext cx="1872000" cy="1123384"/>
          </a:xfrm>
        </p:spPr>
        <p:txBody>
          <a:bodyPr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8" name="Текст 7"/>
          <p:cNvSpPr>
            <a:spLocks noGrp="1"/>
          </p:cNvSpPr>
          <p:nvPr>
            <p:ph type="body" sz="quarter" idx="52" hasCustomPrompt="1"/>
          </p:nvPr>
        </p:nvSpPr>
        <p:spPr>
          <a:xfrm>
            <a:off x="354012" y="1144341"/>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01</a:t>
            </a:r>
            <a:endParaRPr lang="ru-RU" dirty="0"/>
          </a:p>
        </p:txBody>
      </p:sp>
      <p:sp>
        <p:nvSpPr>
          <p:cNvPr id="24" name="Текст 7"/>
          <p:cNvSpPr>
            <a:spLocks noGrp="1"/>
          </p:cNvSpPr>
          <p:nvPr>
            <p:ph type="body" sz="quarter" idx="54" hasCustomPrompt="1"/>
          </p:nvPr>
        </p:nvSpPr>
        <p:spPr>
          <a:xfrm>
            <a:off x="2540416" y="1144341"/>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02</a:t>
            </a:r>
            <a:endParaRPr lang="ru-RU" dirty="0"/>
          </a:p>
        </p:txBody>
      </p:sp>
      <p:sp>
        <p:nvSpPr>
          <p:cNvPr id="26" name="Текст 7"/>
          <p:cNvSpPr>
            <a:spLocks noGrp="1"/>
          </p:cNvSpPr>
          <p:nvPr>
            <p:ph type="body" sz="quarter" idx="56" hasCustomPrompt="1"/>
          </p:nvPr>
        </p:nvSpPr>
        <p:spPr>
          <a:xfrm>
            <a:off x="4726821" y="1144341"/>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03</a:t>
            </a:r>
            <a:endParaRPr lang="ru-RU" dirty="0"/>
          </a:p>
        </p:txBody>
      </p:sp>
      <p:sp>
        <p:nvSpPr>
          <p:cNvPr id="28" name="Текст 7"/>
          <p:cNvSpPr>
            <a:spLocks noGrp="1"/>
          </p:cNvSpPr>
          <p:nvPr>
            <p:ph type="body" sz="quarter" idx="58" hasCustomPrompt="1"/>
          </p:nvPr>
        </p:nvSpPr>
        <p:spPr>
          <a:xfrm>
            <a:off x="6913226" y="1143267"/>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04</a:t>
            </a:r>
            <a:endParaRPr lang="ru-RU" dirty="0"/>
          </a:p>
        </p:txBody>
      </p:sp>
      <p:sp>
        <p:nvSpPr>
          <p:cNvPr id="37" name="Текст 7"/>
          <p:cNvSpPr>
            <a:spLocks noGrp="1"/>
          </p:cNvSpPr>
          <p:nvPr>
            <p:ph type="body" sz="quarter" idx="60" hasCustomPrompt="1"/>
          </p:nvPr>
        </p:nvSpPr>
        <p:spPr>
          <a:xfrm>
            <a:off x="358775" y="3040063"/>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05</a:t>
            </a:r>
            <a:endParaRPr lang="ru-RU" dirty="0"/>
          </a:p>
        </p:txBody>
      </p:sp>
      <p:sp>
        <p:nvSpPr>
          <p:cNvPr id="39" name="Текст 7"/>
          <p:cNvSpPr>
            <a:spLocks noGrp="1"/>
          </p:cNvSpPr>
          <p:nvPr>
            <p:ph type="body" sz="quarter" idx="62" hasCustomPrompt="1"/>
          </p:nvPr>
        </p:nvSpPr>
        <p:spPr>
          <a:xfrm>
            <a:off x="2540416" y="3040063"/>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06</a:t>
            </a:r>
            <a:endParaRPr lang="ru-RU" dirty="0"/>
          </a:p>
        </p:txBody>
      </p:sp>
      <p:sp>
        <p:nvSpPr>
          <p:cNvPr id="19" name="Текст 8"/>
          <p:cNvSpPr>
            <a:spLocks noGrp="1"/>
          </p:cNvSpPr>
          <p:nvPr>
            <p:ph type="body" sz="quarter" idx="49"/>
          </p:nvPr>
        </p:nvSpPr>
        <p:spPr>
          <a:xfrm>
            <a:off x="4726821" y="3417713"/>
            <a:ext cx="1872000" cy="1123384"/>
          </a:xfrm>
        </p:spPr>
        <p:txBody>
          <a:bodyPr vert="horz" lIns="0" tIns="0" rIns="0" bIns="0" rtlCol="0" anchor="t">
            <a:spAutoFit/>
          </a:bodyPr>
          <a:lstStyle>
            <a:lvl1pPr>
              <a:defRPr lang="ru-RU" smtClean="0"/>
            </a:lvl1pPr>
            <a:lvl2pPr>
              <a:defRPr lang="ru-RU" smtClean="0"/>
            </a:lvl2pPr>
            <a:lvl3pPr>
              <a:defRPr lang="ru-RU" smtClean="0"/>
            </a:lvl3pPr>
            <a:lvl4pPr>
              <a:defRPr lang="ru-RU" smtClean="0"/>
            </a:lvl4pPr>
            <a:lvl5pPr>
              <a:defRPr lang="ru-RU"/>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1" name="Текст 7"/>
          <p:cNvSpPr>
            <a:spLocks noGrp="1"/>
          </p:cNvSpPr>
          <p:nvPr>
            <p:ph type="body" sz="quarter" idx="64" hasCustomPrompt="1"/>
          </p:nvPr>
        </p:nvSpPr>
        <p:spPr>
          <a:xfrm>
            <a:off x="4726821" y="3040063"/>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07</a:t>
            </a:r>
            <a:endParaRPr lang="ru-RU" dirty="0"/>
          </a:p>
        </p:txBody>
      </p:sp>
      <p:sp>
        <p:nvSpPr>
          <p:cNvPr id="22" name="Текст 8"/>
          <p:cNvSpPr>
            <a:spLocks noGrp="1"/>
          </p:cNvSpPr>
          <p:nvPr>
            <p:ph type="body" sz="quarter" idx="65"/>
          </p:nvPr>
        </p:nvSpPr>
        <p:spPr>
          <a:xfrm>
            <a:off x="6913225" y="3417713"/>
            <a:ext cx="1872000" cy="1123384"/>
          </a:xfrm>
        </p:spPr>
        <p:txBody>
          <a:bodyPr vert="horz" lIns="0" tIns="0" rIns="0" bIns="0" rtlCol="0" anchor="t">
            <a:spAutoFit/>
          </a:bodyPr>
          <a:lstStyle>
            <a:lvl1pPr>
              <a:defRPr lang="ru-RU" smtClean="0"/>
            </a:lvl1pPr>
            <a:lvl2pPr>
              <a:defRPr lang="ru-RU" smtClean="0"/>
            </a:lvl2pPr>
            <a:lvl3pPr>
              <a:defRPr lang="ru-RU" smtClean="0"/>
            </a:lvl3pPr>
            <a:lvl4pPr>
              <a:defRPr lang="ru-RU" smtClean="0"/>
            </a:lvl4pPr>
            <a:lvl5pPr>
              <a:defRPr lang="ru-RU"/>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23" name="Текст 7"/>
          <p:cNvSpPr>
            <a:spLocks noGrp="1"/>
          </p:cNvSpPr>
          <p:nvPr>
            <p:ph type="body" sz="quarter" idx="66" hasCustomPrompt="1"/>
          </p:nvPr>
        </p:nvSpPr>
        <p:spPr>
          <a:xfrm>
            <a:off x="6913225" y="3040063"/>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08</a:t>
            </a:r>
            <a:endParaRPr lang="ru-RU" dirty="0"/>
          </a:p>
        </p:txBody>
      </p:sp>
    </p:spTree>
    <p:extLst>
      <p:ext uri="{BB962C8B-B14F-4D97-AF65-F5344CB8AC3E}">
        <p14:creationId xmlns:p14="http://schemas.microsoft.com/office/powerpoint/2010/main" val="3988189939"/>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Буллиты 14">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7812"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p:nvPr>
        </p:nvSpPr>
        <p:spPr/>
        <p:txBody>
          <a:bodyPr vert="horz"/>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a:t>
            </a:r>
            <a:endParaRPr lang="ru-RU" dirty="0"/>
          </a:p>
        </p:txBody>
      </p:sp>
      <p:sp>
        <p:nvSpPr>
          <p:cNvPr id="5" name="Дата 4"/>
          <p:cNvSpPr>
            <a:spLocks noGrp="1"/>
          </p:cNvSpPr>
          <p:nvPr>
            <p:ph type="dt" sz="half" idx="12"/>
          </p:nvPr>
        </p:nvSpPr>
        <p:spPr/>
        <p:txBody>
          <a:bodyPr/>
          <a:lstStyle/>
          <a:p>
            <a:pPr algn="r"/>
            <a:endParaRPr lang="ru-RU"/>
          </a:p>
        </p:txBody>
      </p:sp>
      <p:sp>
        <p:nvSpPr>
          <p:cNvPr id="20" name="Текст 8"/>
          <p:cNvSpPr>
            <a:spLocks noGrp="1"/>
          </p:cNvSpPr>
          <p:nvPr>
            <p:ph type="body" sz="quarter" idx="44"/>
          </p:nvPr>
        </p:nvSpPr>
        <p:spPr>
          <a:xfrm>
            <a:off x="354011" y="1527175"/>
            <a:ext cx="1476000" cy="1123384"/>
          </a:xfrm>
        </p:spPr>
        <p:txBody>
          <a:bodyPr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9" name="Текст 8"/>
          <p:cNvSpPr>
            <a:spLocks noGrp="1"/>
          </p:cNvSpPr>
          <p:nvPr>
            <p:ph type="body" sz="quarter" idx="45"/>
          </p:nvPr>
        </p:nvSpPr>
        <p:spPr>
          <a:xfrm>
            <a:off x="2089583" y="1527175"/>
            <a:ext cx="1476000" cy="1123384"/>
          </a:xfrm>
        </p:spPr>
        <p:txBody>
          <a:bodyPr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30" name="Текст 8"/>
          <p:cNvSpPr>
            <a:spLocks noGrp="1"/>
          </p:cNvSpPr>
          <p:nvPr>
            <p:ph type="body" sz="quarter" idx="46"/>
          </p:nvPr>
        </p:nvSpPr>
        <p:spPr>
          <a:xfrm>
            <a:off x="3825155" y="1527175"/>
            <a:ext cx="1476000" cy="1123384"/>
          </a:xfrm>
        </p:spPr>
        <p:txBody>
          <a:bodyPr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31" name="Текст 8"/>
          <p:cNvSpPr>
            <a:spLocks noGrp="1"/>
          </p:cNvSpPr>
          <p:nvPr>
            <p:ph type="body" sz="quarter" idx="47"/>
          </p:nvPr>
        </p:nvSpPr>
        <p:spPr>
          <a:xfrm>
            <a:off x="5549911" y="1520917"/>
            <a:ext cx="1476000" cy="1123384"/>
          </a:xfrm>
        </p:spPr>
        <p:txBody>
          <a:bodyPr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32" name="Текст 8"/>
          <p:cNvSpPr>
            <a:spLocks noGrp="1"/>
          </p:cNvSpPr>
          <p:nvPr>
            <p:ph type="body" sz="quarter" idx="48"/>
          </p:nvPr>
        </p:nvSpPr>
        <p:spPr>
          <a:xfrm>
            <a:off x="7296299" y="1520917"/>
            <a:ext cx="1476000" cy="1123384"/>
          </a:xfrm>
        </p:spPr>
        <p:txBody>
          <a:bodyPr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34" name="Текст 8"/>
          <p:cNvSpPr>
            <a:spLocks noGrp="1"/>
          </p:cNvSpPr>
          <p:nvPr>
            <p:ph type="body" sz="quarter" idx="50"/>
          </p:nvPr>
        </p:nvSpPr>
        <p:spPr>
          <a:xfrm>
            <a:off x="354012" y="3417713"/>
            <a:ext cx="1476000" cy="1123384"/>
          </a:xfrm>
        </p:spPr>
        <p:txBody>
          <a:bodyPr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8" name="Текст 7"/>
          <p:cNvSpPr>
            <a:spLocks noGrp="1"/>
          </p:cNvSpPr>
          <p:nvPr>
            <p:ph type="body" sz="quarter" idx="52" hasCustomPrompt="1"/>
          </p:nvPr>
        </p:nvSpPr>
        <p:spPr>
          <a:xfrm>
            <a:off x="354012" y="1144341"/>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01</a:t>
            </a:r>
            <a:endParaRPr lang="ru-RU" dirty="0"/>
          </a:p>
        </p:txBody>
      </p:sp>
      <p:sp>
        <p:nvSpPr>
          <p:cNvPr id="24" name="Текст 7"/>
          <p:cNvSpPr>
            <a:spLocks noGrp="1"/>
          </p:cNvSpPr>
          <p:nvPr>
            <p:ph type="body" sz="quarter" idx="54" hasCustomPrompt="1"/>
          </p:nvPr>
        </p:nvSpPr>
        <p:spPr>
          <a:xfrm>
            <a:off x="2089583" y="1144341"/>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02</a:t>
            </a:r>
            <a:endParaRPr lang="ru-RU" dirty="0"/>
          </a:p>
        </p:txBody>
      </p:sp>
      <p:sp>
        <p:nvSpPr>
          <p:cNvPr id="26" name="Текст 7"/>
          <p:cNvSpPr>
            <a:spLocks noGrp="1"/>
          </p:cNvSpPr>
          <p:nvPr>
            <p:ph type="body" sz="quarter" idx="56" hasCustomPrompt="1"/>
          </p:nvPr>
        </p:nvSpPr>
        <p:spPr>
          <a:xfrm>
            <a:off x="3825155" y="1144341"/>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03</a:t>
            </a:r>
            <a:endParaRPr lang="ru-RU" dirty="0"/>
          </a:p>
        </p:txBody>
      </p:sp>
      <p:sp>
        <p:nvSpPr>
          <p:cNvPr id="28" name="Текст 7"/>
          <p:cNvSpPr>
            <a:spLocks noGrp="1"/>
          </p:cNvSpPr>
          <p:nvPr>
            <p:ph type="body" sz="quarter" idx="58" hasCustomPrompt="1"/>
          </p:nvPr>
        </p:nvSpPr>
        <p:spPr>
          <a:xfrm>
            <a:off x="5549911" y="1143267"/>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04</a:t>
            </a:r>
            <a:endParaRPr lang="ru-RU" dirty="0"/>
          </a:p>
        </p:txBody>
      </p:sp>
      <p:sp>
        <p:nvSpPr>
          <p:cNvPr id="37" name="Текст 7"/>
          <p:cNvSpPr>
            <a:spLocks noGrp="1"/>
          </p:cNvSpPr>
          <p:nvPr>
            <p:ph type="body" sz="quarter" idx="60" hasCustomPrompt="1"/>
          </p:nvPr>
        </p:nvSpPr>
        <p:spPr>
          <a:xfrm>
            <a:off x="7296299" y="1143267"/>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05</a:t>
            </a:r>
            <a:endParaRPr lang="ru-RU" dirty="0"/>
          </a:p>
        </p:txBody>
      </p:sp>
      <p:sp>
        <p:nvSpPr>
          <p:cNvPr id="39" name="Текст 7"/>
          <p:cNvSpPr>
            <a:spLocks noGrp="1"/>
          </p:cNvSpPr>
          <p:nvPr>
            <p:ph type="body" sz="quarter" idx="62" hasCustomPrompt="1"/>
          </p:nvPr>
        </p:nvSpPr>
        <p:spPr>
          <a:xfrm>
            <a:off x="354012" y="3040063"/>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06</a:t>
            </a:r>
            <a:endParaRPr lang="ru-RU" dirty="0"/>
          </a:p>
        </p:txBody>
      </p:sp>
      <p:sp>
        <p:nvSpPr>
          <p:cNvPr id="19" name="Текст 8"/>
          <p:cNvSpPr>
            <a:spLocks noGrp="1"/>
          </p:cNvSpPr>
          <p:nvPr>
            <p:ph type="body" sz="quarter" idx="49"/>
          </p:nvPr>
        </p:nvSpPr>
        <p:spPr>
          <a:xfrm>
            <a:off x="2089583" y="3417713"/>
            <a:ext cx="1476000" cy="1123384"/>
          </a:xfrm>
        </p:spPr>
        <p:txBody>
          <a:bodyPr vert="horz" lIns="0" tIns="0" rIns="0" bIns="0" rtlCol="0" anchor="t">
            <a:spAutoFit/>
          </a:bodyPr>
          <a:lstStyle>
            <a:lvl1pPr>
              <a:defRPr lang="ru-RU" smtClean="0"/>
            </a:lvl1pPr>
            <a:lvl2pPr>
              <a:defRPr lang="ru-RU" smtClean="0"/>
            </a:lvl2pPr>
            <a:lvl3pPr>
              <a:defRPr lang="ru-RU" smtClean="0"/>
            </a:lvl3pPr>
            <a:lvl4pPr>
              <a:defRPr lang="ru-RU" smtClean="0"/>
            </a:lvl4pPr>
            <a:lvl5pPr>
              <a:defRPr lang="ru-RU"/>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1" name="Текст 7"/>
          <p:cNvSpPr>
            <a:spLocks noGrp="1"/>
          </p:cNvSpPr>
          <p:nvPr>
            <p:ph type="body" sz="quarter" idx="64" hasCustomPrompt="1"/>
          </p:nvPr>
        </p:nvSpPr>
        <p:spPr>
          <a:xfrm>
            <a:off x="2089583" y="3040063"/>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07</a:t>
            </a:r>
            <a:endParaRPr lang="ru-RU" dirty="0"/>
          </a:p>
        </p:txBody>
      </p:sp>
      <p:sp>
        <p:nvSpPr>
          <p:cNvPr id="22" name="Текст 8"/>
          <p:cNvSpPr>
            <a:spLocks noGrp="1"/>
          </p:cNvSpPr>
          <p:nvPr>
            <p:ph type="body" sz="quarter" idx="65"/>
          </p:nvPr>
        </p:nvSpPr>
        <p:spPr>
          <a:xfrm>
            <a:off x="3825155" y="3417713"/>
            <a:ext cx="1476000" cy="1123384"/>
          </a:xfrm>
        </p:spPr>
        <p:txBody>
          <a:bodyPr vert="horz" lIns="0" tIns="0" rIns="0" bIns="0" rtlCol="0" anchor="t">
            <a:spAutoFit/>
          </a:bodyPr>
          <a:lstStyle>
            <a:lvl1pPr>
              <a:defRPr lang="ru-RU" smtClean="0"/>
            </a:lvl1pPr>
            <a:lvl2pPr>
              <a:defRPr lang="ru-RU" smtClean="0"/>
            </a:lvl2pPr>
            <a:lvl3pPr>
              <a:defRPr lang="ru-RU" smtClean="0"/>
            </a:lvl3pPr>
            <a:lvl4pPr>
              <a:defRPr lang="ru-RU" smtClean="0"/>
            </a:lvl4pPr>
            <a:lvl5pPr>
              <a:defRPr lang="ru-RU"/>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23" name="Текст 7"/>
          <p:cNvSpPr>
            <a:spLocks noGrp="1"/>
          </p:cNvSpPr>
          <p:nvPr>
            <p:ph type="body" sz="quarter" idx="66" hasCustomPrompt="1"/>
          </p:nvPr>
        </p:nvSpPr>
        <p:spPr>
          <a:xfrm>
            <a:off x="3825155" y="3040063"/>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08</a:t>
            </a:r>
            <a:endParaRPr lang="ru-RU" dirty="0"/>
          </a:p>
        </p:txBody>
      </p:sp>
      <p:sp>
        <p:nvSpPr>
          <p:cNvPr id="45" name="Текст 8"/>
          <p:cNvSpPr>
            <a:spLocks noGrp="1"/>
          </p:cNvSpPr>
          <p:nvPr>
            <p:ph type="body" sz="quarter" idx="72"/>
          </p:nvPr>
        </p:nvSpPr>
        <p:spPr>
          <a:xfrm>
            <a:off x="5549911" y="3417713"/>
            <a:ext cx="1476000" cy="1123384"/>
          </a:xfrm>
        </p:spPr>
        <p:txBody>
          <a:bodyPr vert="horz" lIns="0" tIns="0" rIns="0" bIns="0" rtlCol="0" anchor="t">
            <a:spAutoFit/>
          </a:bodyPr>
          <a:lstStyle>
            <a:lvl1pPr>
              <a:defRPr lang="ru-RU" smtClean="0"/>
            </a:lvl1pPr>
            <a:lvl2pPr>
              <a:defRPr lang="ru-RU" smtClean="0"/>
            </a:lvl2pPr>
            <a:lvl3pPr>
              <a:defRPr lang="ru-RU" smtClean="0"/>
            </a:lvl3pPr>
            <a:lvl4pPr>
              <a:defRPr lang="ru-RU" smtClean="0"/>
            </a:lvl4pPr>
            <a:lvl5pPr>
              <a:defRPr lang="ru-RU"/>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6" name="Текст 7"/>
          <p:cNvSpPr>
            <a:spLocks noGrp="1"/>
          </p:cNvSpPr>
          <p:nvPr>
            <p:ph type="body" sz="quarter" idx="73" hasCustomPrompt="1"/>
          </p:nvPr>
        </p:nvSpPr>
        <p:spPr>
          <a:xfrm>
            <a:off x="5549911" y="3040063"/>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09</a:t>
            </a:r>
            <a:endParaRPr lang="ru-RU" dirty="0"/>
          </a:p>
        </p:txBody>
      </p:sp>
      <p:sp>
        <p:nvSpPr>
          <p:cNvPr id="47" name="Текст 8"/>
          <p:cNvSpPr>
            <a:spLocks noGrp="1"/>
          </p:cNvSpPr>
          <p:nvPr>
            <p:ph type="body" sz="quarter" idx="74"/>
          </p:nvPr>
        </p:nvSpPr>
        <p:spPr>
          <a:xfrm>
            <a:off x="7296299" y="3417713"/>
            <a:ext cx="1476000" cy="1123384"/>
          </a:xfrm>
        </p:spPr>
        <p:txBody>
          <a:bodyPr vert="horz" lIns="0" tIns="0" rIns="0" bIns="0" rtlCol="0" anchor="t">
            <a:spAutoFit/>
          </a:bodyPr>
          <a:lstStyle>
            <a:lvl1pPr>
              <a:defRPr lang="ru-RU" smtClean="0"/>
            </a:lvl1pPr>
            <a:lvl2pPr>
              <a:defRPr lang="ru-RU" smtClean="0"/>
            </a:lvl2pPr>
            <a:lvl3pPr>
              <a:defRPr lang="ru-RU" smtClean="0"/>
            </a:lvl3pPr>
            <a:lvl4pPr>
              <a:defRPr lang="ru-RU" smtClean="0"/>
            </a:lvl4pPr>
            <a:lvl5pPr>
              <a:defRPr lang="ru-RU"/>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8" name="Текст 7"/>
          <p:cNvSpPr>
            <a:spLocks noGrp="1"/>
          </p:cNvSpPr>
          <p:nvPr>
            <p:ph type="body" sz="quarter" idx="75" hasCustomPrompt="1"/>
          </p:nvPr>
        </p:nvSpPr>
        <p:spPr>
          <a:xfrm>
            <a:off x="7296299" y="3040063"/>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10</a:t>
            </a:r>
            <a:endParaRPr lang="ru-RU" dirty="0"/>
          </a:p>
        </p:txBody>
      </p:sp>
    </p:spTree>
    <p:extLst>
      <p:ext uri="{BB962C8B-B14F-4D97-AF65-F5344CB8AC3E}">
        <p14:creationId xmlns:p14="http://schemas.microsoft.com/office/powerpoint/2010/main" val="2376852690"/>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Буллиты с фоном 01">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ext uri="{D42A27DB-BD31-4B8C-83A1-F6EECF244321}">
                <p14:modId xmlns:p14="http://schemas.microsoft.com/office/powerpoint/2010/main" val="1705241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122"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Рисунок 10"/>
          <p:cNvSpPr>
            <a:spLocks noGrp="1"/>
          </p:cNvSpPr>
          <p:nvPr>
            <p:ph type="pic" sz="quarter" idx="29" hasCustomPrompt="1"/>
          </p:nvPr>
        </p:nvSpPr>
        <p:spPr>
          <a:xfrm>
            <a:off x="0" y="1131888"/>
            <a:ext cx="4572000" cy="3419476"/>
          </a:xfrm>
          <a:prstGeom prst="rect">
            <a:avLst/>
          </a:prstGeom>
        </p:spPr>
        <p:txBody>
          <a:bodyPr/>
          <a:lstStyle>
            <a:lvl1pPr>
              <a:defRPr sz="1200"/>
            </a:lvl1pPr>
          </a:lstStyle>
          <a:p>
            <a:r>
              <a:rPr lang="en-US" dirty="0"/>
              <a:t> </a:t>
            </a:r>
            <a:endParaRPr lang="ru-RU" dirty="0"/>
          </a:p>
        </p:txBody>
      </p:sp>
      <p:sp>
        <p:nvSpPr>
          <p:cNvPr id="12" name="Рисунок 10"/>
          <p:cNvSpPr>
            <a:spLocks noGrp="1"/>
          </p:cNvSpPr>
          <p:nvPr>
            <p:ph type="pic" sz="quarter" idx="57" hasCustomPrompt="1"/>
          </p:nvPr>
        </p:nvSpPr>
        <p:spPr>
          <a:xfrm>
            <a:off x="4572000" y="1131888"/>
            <a:ext cx="4572000" cy="3419475"/>
          </a:xfrm>
          <a:prstGeom prst="rect">
            <a:avLst/>
          </a:prstGeom>
          <a:solidFill>
            <a:schemeClr val="bg2"/>
          </a:solidFill>
        </p:spPr>
        <p:txBody>
          <a:bodyPr/>
          <a:lstStyle>
            <a:lvl1pPr>
              <a:defRPr sz="1200"/>
            </a:lvl1pPr>
          </a:lstStyle>
          <a:p>
            <a:r>
              <a:rPr lang="en-US" dirty="0"/>
              <a:t> </a:t>
            </a:r>
            <a:endParaRPr lang="ru-RU" dirty="0"/>
          </a:p>
        </p:txBody>
      </p:sp>
      <p:sp>
        <p:nvSpPr>
          <p:cNvPr id="2" name="Заголовок 1"/>
          <p:cNvSpPr>
            <a:spLocks noGrp="1"/>
          </p:cNvSpPr>
          <p:nvPr>
            <p:ph type="title"/>
          </p:nvPr>
        </p:nvSpPr>
        <p:spPr/>
        <p:txBody>
          <a:bodyPr vert="horz"/>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a:t>
            </a:r>
            <a:endParaRPr lang="ru-RU" dirty="0"/>
          </a:p>
        </p:txBody>
      </p:sp>
      <p:sp>
        <p:nvSpPr>
          <p:cNvPr id="5" name="Дата 4"/>
          <p:cNvSpPr>
            <a:spLocks noGrp="1"/>
          </p:cNvSpPr>
          <p:nvPr>
            <p:ph type="dt" sz="half" idx="12"/>
          </p:nvPr>
        </p:nvSpPr>
        <p:spPr/>
        <p:txBody>
          <a:bodyPr/>
          <a:lstStyle/>
          <a:p>
            <a:pPr algn="r"/>
            <a:endParaRPr lang="ru-RU"/>
          </a:p>
        </p:txBody>
      </p:sp>
      <p:sp>
        <p:nvSpPr>
          <p:cNvPr id="20" name="Текст 8"/>
          <p:cNvSpPr>
            <a:spLocks noGrp="1"/>
          </p:cNvSpPr>
          <p:nvPr>
            <p:ph type="body" sz="quarter" idx="44"/>
          </p:nvPr>
        </p:nvSpPr>
        <p:spPr>
          <a:xfrm>
            <a:off x="354010" y="1527175"/>
            <a:ext cx="4068000" cy="1123384"/>
          </a:xfrm>
        </p:spPr>
        <p:txBody>
          <a:bodyPr wrap="square"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9" name="Текст 8"/>
          <p:cNvSpPr>
            <a:spLocks noGrp="1"/>
          </p:cNvSpPr>
          <p:nvPr>
            <p:ph type="body" sz="quarter" idx="45"/>
          </p:nvPr>
        </p:nvSpPr>
        <p:spPr>
          <a:xfrm>
            <a:off x="4736438" y="1527175"/>
            <a:ext cx="4068000" cy="1123384"/>
          </a:xfrm>
        </p:spPr>
        <p:txBody>
          <a:bodyPr wrap="square"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8" name="Текст 7"/>
          <p:cNvSpPr>
            <a:spLocks noGrp="1"/>
          </p:cNvSpPr>
          <p:nvPr>
            <p:ph type="body" sz="quarter" idx="52" hasCustomPrompt="1"/>
          </p:nvPr>
        </p:nvSpPr>
        <p:spPr>
          <a:xfrm>
            <a:off x="354012" y="1144341"/>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01</a:t>
            </a:r>
            <a:endParaRPr lang="ru-RU" dirty="0"/>
          </a:p>
        </p:txBody>
      </p:sp>
      <p:sp>
        <p:nvSpPr>
          <p:cNvPr id="24" name="Текст 7"/>
          <p:cNvSpPr>
            <a:spLocks noGrp="1"/>
          </p:cNvSpPr>
          <p:nvPr>
            <p:ph type="body" sz="quarter" idx="54" hasCustomPrompt="1"/>
          </p:nvPr>
        </p:nvSpPr>
        <p:spPr>
          <a:xfrm>
            <a:off x="4736441" y="1144341"/>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02</a:t>
            </a:r>
            <a:endParaRPr lang="ru-RU" dirty="0"/>
          </a:p>
        </p:txBody>
      </p:sp>
    </p:spTree>
    <p:extLst>
      <p:ext uri="{BB962C8B-B14F-4D97-AF65-F5344CB8AC3E}">
        <p14:creationId xmlns:p14="http://schemas.microsoft.com/office/powerpoint/2010/main" val="1553294562"/>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Буллиты с фоном 02">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ext uri="{D42A27DB-BD31-4B8C-83A1-F6EECF244321}">
                <p14:modId xmlns:p14="http://schemas.microsoft.com/office/powerpoint/2010/main" val="3582716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4831"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Рисунок 10"/>
          <p:cNvSpPr>
            <a:spLocks noGrp="1"/>
          </p:cNvSpPr>
          <p:nvPr>
            <p:ph type="pic" sz="quarter" idx="29" hasCustomPrompt="1"/>
          </p:nvPr>
        </p:nvSpPr>
        <p:spPr>
          <a:xfrm>
            <a:off x="0" y="0"/>
            <a:ext cx="4572000" cy="4551364"/>
          </a:xfrm>
          <a:prstGeom prst="rect">
            <a:avLst/>
          </a:prstGeom>
        </p:spPr>
        <p:txBody>
          <a:bodyPr/>
          <a:lstStyle>
            <a:lvl1pPr>
              <a:defRPr sz="1200"/>
            </a:lvl1pPr>
          </a:lstStyle>
          <a:p>
            <a:r>
              <a:rPr lang="en-US" dirty="0"/>
              <a:t> </a:t>
            </a:r>
            <a:endParaRPr lang="ru-RU" dirty="0"/>
          </a:p>
        </p:txBody>
      </p:sp>
      <p:sp>
        <p:nvSpPr>
          <p:cNvPr id="12" name="Рисунок 10"/>
          <p:cNvSpPr>
            <a:spLocks noGrp="1"/>
          </p:cNvSpPr>
          <p:nvPr>
            <p:ph type="pic" sz="quarter" idx="57" hasCustomPrompt="1"/>
          </p:nvPr>
        </p:nvSpPr>
        <p:spPr>
          <a:xfrm>
            <a:off x="4572000" y="0"/>
            <a:ext cx="4572000" cy="4551363"/>
          </a:xfrm>
          <a:prstGeom prst="rect">
            <a:avLst/>
          </a:prstGeom>
          <a:solidFill>
            <a:schemeClr val="bg2"/>
          </a:solidFill>
        </p:spPr>
        <p:txBody>
          <a:bodyPr/>
          <a:lstStyle>
            <a:lvl1pPr>
              <a:defRPr sz="1200"/>
            </a:lvl1pPr>
          </a:lstStyle>
          <a:p>
            <a:r>
              <a:rPr lang="en-US" dirty="0"/>
              <a:t> </a:t>
            </a:r>
            <a:endParaRPr lang="ru-RU" dirty="0"/>
          </a:p>
        </p:txBody>
      </p:sp>
      <p:sp>
        <p:nvSpPr>
          <p:cNvPr id="2" name="Заголовок 1"/>
          <p:cNvSpPr>
            <a:spLocks noGrp="1"/>
          </p:cNvSpPr>
          <p:nvPr>
            <p:ph type="title"/>
          </p:nvPr>
        </p:nvSpPr>
        <p:spPr>
          <a:xfrm>
            <a:off x="358775" y="339724"/>
            <a:ext cx="4063236" cy="684213"/>
          </a:xfrm>
        </p:spPr>
        <p:txBody>
          <a:bodyPr vert="horz"/>
          <a:lstStyle/>
          <a:p>
            <a:r>
              <a:rPr lang="ru-RU" dirty="0"/>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a:t>
            </a:r>
            <a:endParaRPr lang="ru-RU" dirty="0"/>
          </a:p>
        </p:txBody>
      </p:sp>
      <p:sp>
        <p:nvSpPr>
          <p:cNvPr id="5" name="Дата 4"/>
          <p:cNvSpPr>
            <a:spLocks noGrp="1"/>
          </p:cNvSpPr>
          <p:nvPr>
            <p:ph type="dt" sz="half" idx="12"/>
          </p:nvPr>
        </p:nvSpPr>
        <p:spPr/>
        <p:txBody>
          <a:bodyPr/>
          <a:lstStyle/>
          <a:p>
            <a:pPr algn="r"/>
            <a:endParaRPr lang="ru-RU"/>
          </a:p>
        </p:txBody>
      </p:sp>
      <p:sp>
        <p:nvSpPr>
          <p:cNvPr id="20" name="Текст 8"/>
          <p:cNvSpPr>
            <a:spLocks noGrp="1"/>
          </p:cNvSpPr>
          <p:nvPr>
            <p:ph type="body" sz="quarter" idx="44"/>
          </p:nvPr>
        </p:nvSpPr>
        <p:spPr>
          <a:xfrm>
            <a:off x="354010" y="1527175"/>
            <a:ext cx="4068000" cy="1123384"/>
          </a:xfrm>
        </p:spPr>
        <p:txBody>
          <a:bodyPr wrap="square"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9" name="Текст 8"/>
          <p:cNvSpPr>
            <a:spLocks noGrp="1"/>
          </p:cNvSpPr>
          <p:nvPr>
            <p:ph type="body" sz="quarter" idx="45"/>
          </p:nvPr>
        </p:nvSpPr>
        <p:spPr>
          <a:xfrm>
            <a:off x="4736438" y="1527175"/>
            <a:ext cx="4068000" cy="1123384"/>
          </a:xfrm>
        </p:spPr>
        <p:txBody>
          <a:bodyPr wrap="square"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8" name="Текст 7"/>
          <p:cNvSpPr>
            <a:spLocks noGrp="1"/>
          </p:cNvSpPr>
          <p:nvPr>
            <p:ph type="body" sz="quarter" idx="52" hasCustomPrompt="1"/>
          </p:nvPr>
        </p:nvSpPr>
        <p:spPr>
          <a:xfrm>
            <a:off x="354012" y="1144341"/>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01</a:t>
            </a:r>
            <a:endParaRPr lang="ru-RU" dirty="0"/>
          </a:p>
        </p:txBody>
      </p:sp>
      <p:sp>
        <p:nvSpPr>
          <p:cNvPr id="24" name="Текст 7"/>
          <p:cNvSpPr>
            <a:spLocks noGrp="1"/>
          </p:cNvSpPr>
          <p:nvPr>
            <p:ph type="body" sz="quarter" idx="54" hasCustomPrompt="1"/>
          </p:nvPr>
        </p:nvSpPr>
        <p:spPr>
          <a:xfrm>
            <a:off x="4736441" y="1144341"/>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02</a:t>
            </a:r>
            <a:endParaRPr lang="ru-RU" dirty="0"/>
          </a:p>
        </p:txBody>
      </p:sp>
      <p:sp>
        <p:nvSpPr>
          <p:cNvPr id="16" name="Заголовок 1"/>
          <p:cNvSpPr txBox="1">
            <a:spLocks/>
          </p:cNvSpPr>
          <p:nvPr/>
        </p:nvSpPr>
        <p:spPr>
          <a:xfrm>
            <a:off x="4721989" y="339724"/>
            <a:ext cx="4063236" cy="684213"/>
          </a:xfrm>
          <a:prstGeom prst="rect">
            <a:avLst/>
          </a:prstGeom>
        </p:spPr>
        <p:txBody>
          <a:bodyPr vert="horz" lIns="0" tIns="0" rIns="0" bIns="0" rtlCol="0" anchor="t">
            <a:noAutofit/>
          </a:bodyPr>
          <a:lstStyle>
            <a:lvl1pPr algn="l" rtl="0" eaLnBrk="1" fontAlgn="base" hangingPunct="1">
              <a:spcBef>
                <a:spcPct val="0"/>
              </a:spcBef>
              <a:spcAft>
                <a:spcPct val="0"/>
              </a:spcAft>
              <a:defRPr lang="ru-RU" sz="2000" b="1" smtClean="0">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389509" algn="l" rtl="0" eaLnBrk="1" fontAlgn="base" hangingPunct="1">
              <a:spcBef>
                <a:spcPct val="0"/>
              </a:spcBef>
              <a:spcAft>
                <a:spcPct val="0"/>
              </a:spcAft>
              <a:defRPr>
                <a:solidFill>
                  <a:schemeClr val="tx1"/>
                </a:solidFill>
                <a:latin typeface="Arial" charset="0"/>
              </a:defRPr>
            </a:lvl6pPr>
            <a:lvl7pPr marL="779021" algn="l" rtl="0" eaLnBrk="1" fontAlgn="base" hangingPunct="1">
              <a:spcBef>
                <a:spcPct val="0"/>
              </a:spcBef>
              <a:spcAft>
                <a:spcPct val="0"/>
              </a:spcAft>
              <a:defRPr>
                <a:solidFill>
                  <a:schemeClr val="tx1"/>
                </a:solidFill>
                <a:latin typeface="Arial" charset="0"/>
              </a:defRPr>
            </a:lvl7pPr>
            <a:lvl8pPr marL="1168531" algn="l" rtl="0" eaLnBrk="1" fontAlgn="base" hangingPunct="1">
              <a:spcBef>
                <a:spcPct val="0"/>
              </a:spcBef>
              <a:spcAft>
                <a:spcPct val="0"/>
              </a:spcAft>
              <a:defRPr>
                <a:solidFill>
                  <a:schemeClr val="tx1"/>
                </a:solidFill>
                <a:latin typeface="Arial" charset="0"/>
              </a:defRPr>
            </a:lvl8pPr>
            <a:lvl9pPr marL="1558042" algn="l" rtl="0" eaLnBrk="1" fontAlgn="base" hangingPunct="1">
              <a:spcBef>
                <a:spcPct val="0"/>
              </a:spcBef>
              <a:spcAft>
                <a:spcPct val="0"/>
              </a:spcAft>
              <a:defRPr>
                <a:solidFill>
                  <a:schemeClr val="tx1"/>
                </a:solidFill>
                <a:latin typeface="Arial" charset="0"/>
              </a:defRPr>
            </a:lvl9pPr>
          </a:lstStyle>
          <a:p>
            <a:pPr defTabSz="914400"/>
            <a:r>
              <a:rPr lang="ru-RU" kern="0" dirty="0" smtClean="0"/>
              <a:t>Образец заголовка</a:t>
            </a:r>
            <a:endParaRPr lang="ru-RU" kern="0" dirty="0"/>
          </a:p>
        </p:txBody>
      </p:sp>
    </p:spTree>
    <p:extLst>
      <p:ext uri="{BB962C8B-B14F-4D97-AF65-F5344CB8AC3E}">
        <p14:creationId xmlns:p14="http://schemas.microsoft.com/office/powerpoint/2010/main" val="3677482372"/>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Буллиты с фоном 03">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ext uri="{D42A27DB-BD31-4B8C-83A1-F6EECF244321}">
                <p14:modId xmlns:p14="http://schemas.microsoft.com/office/powerpoint/2010/main" val="32385804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9076"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Рисунок 10"/>
          <p:cNvSpPr>
            <a:spLocks noGrp="1"/>
          </p:cNvSpPr>
          <p:nvPr>
            <p:ph type="pic" sz="quarter" idx="29" hasCustomPrompt="1"/>
          </p:nvPr>
        </p:nvSpPr>
        <p:spPr>
          <a:xfrm>
            <a:off x="0" y="1131888"/>
            <a:ext cx="3048000" cy="3419475"/>
          </a:xfrm>
          <a:prstGeom prst="rect">
            <a:avLst/>
          </a:prstGeom>
        </p:spPr>
        <p:txBody>
          <a:bodyPr/>
          <a:lstStyle>
            <a:lvl1pPr>
              <a:defRPr sz="1200"/>
            </a:lvl1pPr>
          </a:lstStyle>
          <a:p>
            <a:r>
              <a:rPr lang="en-US" dirty="0"/>
              <a:t> </a:t>
            </a:r>
            <a:endParaRPr lang="ru-RU" dirty="0"/>
          </a:p>
        </p:txBody>
      </p:sp>
      <p:sp>
        <p:nvSpPr>
          <p:cNvPr id="14" name="Рисунок 10"/>
          <p:cNvSpPr>
            <a:spLocks noGrp="1"/>
          </p:cNvSpPr>
          <p:nvPr>
            <p:ph type="pic" sz="quarter" idx="57" hasCustomPrompt="1"/>
          </p:nvPr>
        </p:nvSpPr>
        <p:spPr>
          <a:xfrm>
            <a:off x="3048000" y="1131889"/>
            <a:ext cx="3048000" cy="3419474"/>
          </a:xfrm>
          <a:prstGeom prst="rect">
            <a:avLst/>
          </a:prstGeom>
          <a:solidFill>
            <a:schemeClr val="bg2"/>
          </a:solidFill>
        </p:spPr>
        <p:txBody>
          <a:bodyPr/>
          <a:lstStyle>
            <a:lvl1pPr>
              <a:defRPr sz="1200"/>
            </a:lvl1pPr>
          </a:lstStyle>
          <a:p>
            <a:r>
              <a:rPr lang="en-US" dirty="0"/>
              <a:t> </a:t>
            </a:r>
            <a:endParaRPr lang="ru-RU" dirty="0"/>
          </a:p>
        </p:txBody>
      </p:sp>
      <p:sp>
        <p:nvSpPr>
          <p:cNvPr id="15" name="Рисунок 10"/>
          <p:cNvSpPr>
            <a:spLocks noGrp="1"/>
          </p:cNvSpPr>
          <p:nvPr>
            <p:ph type="pic" sz="quarter" idx="58" hasCustomPrompt="1"/>
          </p:nvPr>
        </p:nvSpPr>
        <p:spPr>
          <a:xfrm>
            <a:off x="6096000" y="1131888"/>
            <a:ext cx="3048000" cy="3419476"/>
          </a:xfrm>
          <a:prstGeom prst="rect">
            <a:avLst/>
          </a:prstGeom>
          <a:solidFill>
            <a:schemeClr val="tx2"/>
          </a:solidFill>
        </p:spPr>
        <p:txBody>
          <a:bodyPr/>
          <a:lstStyle>
            <a:lvl1pPr>
              <a:defRPr sz="1200"/>
            </a:lvl1pPr>
          </a:lstStyle>
          <a:p>
            <a:r>
              <a:rPr lang="en-US" dirty="0"/>
              <a:t> </a:t>
            </a:r>
            <a:endParaRPr lang="ru-RU" dirty="0"/>
          </a:p>
        </p:txBody>
      </p:sp>
      <p:sp>
        <p:nvSpPr>
          <p:cNvPr id="2" name="Заголовок 1"/>
          <p:cNvSpPr>
            <a:spLocks noGrp="1"/>
          </p:cNvSpPr>
          <p:nvPr>
            <p:ph type="title"/>
          </p:nvPr>
        </p:nvSpPr>
        <p:spPr/>
        <p:txBody>
          <a:bodyPr vert="horz"/>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a:t>
            </a:r>
            <a:endParaRPr lang="ru-RU" dirty="0"/>
          </a:p>
        </p:txBody>
      </p:sp>
      <p:sp>
        <p:nvSpPr>
          <p:cNvPr id="5" name="Дата 4"/>
          <p:cNvSpPr>
            <a:spLocks noGrp="1"/>
          </p:cNvSpPr>
          <p:nvPr>
            <p:ph type="dt" sz="half" idx="12"/>
          </p:nvPr>
        </p:nvSpPr>
        <p:spPr/>
        <p:txBody>
          <a:bodyPr/>
          <a:lstStyle/>
          <a:p>
            <a:pPr algn="r"/>
            <a:endParaRPr lang="ru-RU"/>
          </a:p>
        </p:txBody>
      </p:sp>
      <p:sp>
        <p:nvSpPr>
          <p:cNvPr id="20" name="Текст 8"/>
          <p:cNvSpPr>
            <a:spLocks noGrp="1"/>
          </p:cNvSpPr>
          <p:nvPr>
            <p:ph type="body" sz="quarter" idx="44"/>
          </p:nvPr>
        </p:nvSpPr>
        <p:spPr>
          <a:xfrm>
            <a:off x="354011" y="1528614"/>
            <a:ext cx="2592000" cy="1123384"/>
          </a:xfrm>
        </p:spPr>
        <p:txBody>
          <a:bodyPr wrap="square"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9" name="Текст 8"/>
          <p:cNvSpPr>
            <a:spLocks noGrp="1"/>
          </p:cNvSpPr>
          <p:nvPr>
            <p:ph type="body" sz="quarter" idx="45"/>
          </p:nvPr>
        </p:nvSpPr>
        <p:spPr>
          <a:xfrm>
            <a:off x="3273618" y="1528614"/>
            <a:ext cx="2592000" cy="1123384"/>
          </a:xfrm>
        </p:spPr>
        <p:txBody>
          <a:bodyPr wrap="square"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30" name="Текст 8"/>
          <p:cNvSpPr>
            <a:spLocks noGrp="1"/>
          </p:cNvSpPr>
          <p:nvPr>
            <p:ph type="body" sz="quarter" idx="46"/>
          </p:nvPr>
        </p:nvSpPr>
        <p:spPr>
          <a:xfrm>
            <a:off x="6193225" y="1528614"/>
            <a:ext cx="2592000" cy="1123384"/>
          </a:xfrm>
        </p:spPr>
        <p:txBody>
          <a:bodyPr wrap="square" lIns="0" tIns="0" rIns="0" bIns="0" anchor="t">
            <a:spAutoFit/>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8" name="Текст 7"/>
          <p:cNvSpPr>
            <a:spLocks noGrp="1"/>
          </p:cNvSpPr>
          <p:nvPr>
            <p:ph type="body" sz="quarter" idx="52" hasCustomPrompt="1"/>
          </p:nvPr>
        </p:nvSpPr>
        <p:spPr>
          <a:xfrm>
            <a:off x="354012" y="1150964"/>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01</a:t>
            </a:r>
            <a:endParaRPr lang="ru-RU" dirty="0"/>
          </a:p>
        </p:txBody>
      </p:sp>
      <p:sp>
        <p:nvSpPr>
          <p:cNvPr id="24" name="Текст 7"/>
          <p:cNvSpPr>
            <a:spLocks noGrp="1"/>
          </p:cNvSpPr>
          <p:nvPr>
            <p:ph type="body" sz="quarter" idx="54" hasCustomPrompt="1"/>
          </p:nvPr>
        </p:nvSpPr>
        <p:spPr>
          <a:xfrm>
            <a:off x="3273618" y="1150964"/>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02</a:t>
            </a:r>
            <a:endParaRPr lang="ru-RU" dirty="0"/>
          </a:p>
        </p:txBody>
      </p:sp>
      <p:sp>
        <p:nvSpPr>
          <p:cNvPr id="26" name="Текст 7"/>
          <p:cNvSpPr>
            <a:spLocks noGrp="1"/>
          </p:cNvSpPr>
          <p:nvPr>
            <p:ph type="body" sz="quarter" idx="56" hasCustomPrompt="1"/>
          </p:nvPr>
        </p:nvSpPr>
        <p:spPr>
          <a:xfrm>
            <a:off x="6193225" y="1150964"/>
            <a:ext cx="358775" cy="360000"/>
          </a:xfrm>
          <a:ln>
            <a:noFill/>
          </a:ln>
        </p:spPr>
        <p:txBody>
          <a:bodyPr anchor="ctr"/>
          <a:lstStyle>
            <a:lvl1pPr algn="ctr">
              <a:defRPr sz="2400">
                <a:solidFill>
                  <a:schemeClr val="bg1"/>
                </a:solidFill>
              </a:defRPr>
            </a:lvl1pPr>
            <a:lvl2pPr algn="ctr">
              <a:defRPr sz="4000"/>
            </a:lvl2pPr>
            <a:lvl3pPr algn="ctr">
              <a:defRPr sz="4000"/>
            </a:lvl3pPr>
            <a:lvl4pPr algn="ctr">
              <a:defRPr sz="4000"/>
            </a:lvl4pPr>
            <a:lvl5pPr algn="ctr">
              <a:defRPr sz="4000"/>
            </a:lvl5pPr>
          </a:lstStyle>
          <a:p>
            <a:pPr lvl="0"/>
            <a:r>
              <a:rPr lang="ru-RU" dirty="0" smtClean="0"/>
              <a:t>03</a:t>
            </a:r>
            <a:endParaRPr lang="ru-RU" dirty="0"/>
          </a:p>
        </p:txBody>
      </p:sp>
    </p:spTree>
    <p:extLst>
      <p:ext uri="{BB962C8B-B14F-4D97-AF65-F5344CB8AC3E}">
        <p14:creationId xmlns:p14="http://schemas.microsoft.com/office/powerpoint/2010/main" val="489201733"/>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Буллиты с фоном 04">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ext uri="{D42A27DB-BD31-4B8C-83A1-F6EECF244321}">
                <p14:modId xmlns:p14="http://schemas.microsoft.com/office/powerpoint/2010/main" val="5870811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5854"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Рисунок 10"/>
          <p:cNvSpPr>
            <a:spLocks noGrp="1"/>
          </p:cNvSpPr>
          <p:nvPr>
            <p:ph type="pic" sz="quarter" idx="29" hasCustomPrompt="1"/>
          </p:nvPr>
        </p:nvSpPr>
        <p:spPr>
          <a:xfrm>
            <a:off x="0" y="0"/>
            <a:ext cx="3048000" cy="4551364"/>
          </a:xfrm>
          <a:prstGeom prst="rect">
            <a:avLst/>
          </a:prstGeom>
        </p:spPr>
        <p:txBody>
          <a:bodyPr/>
          <a:lstStyle>
            <a:lvl1pPr>
              <a:defRPr sz="1200"/>
            </a:lvl1pPr>
          </a:lstStyle>
          <a:p>
            <a:r>
              <a:rPr lang="en-US" dirty="0"/>
              <a:t> </a:t>
            </a:r>
            <a:endParaRPr lang="ru-RU" dirty="0"/>
          </a:p>
        </p:txBody>
      </p:sp>
      <p:sp>
        <p:nvSpPr>
          <p:cNvPr id="14" name="Рисунок 10"/>
          <p:cNvSpPr>
            <a:spLocks noGrp="1"/>
          </p:cNvSpPr>
          <p:nvPr>
            <p:ph type="pic" sz="quarter" idx="57" hasCustomPrompt="1"/>
          </p:nvPr>
        </p:nvSpPr>
        <p:spPr>
          <a:xfrm>
            <a:off x="3048000" y="0"/>
            <a:ext cx="3048000" cy="4551363"/>
          </a:xfrm>
          <a:prstGeom prst="rect">
            <a:avLst/>
          </a:prstGeom>
          <a:solidFill>
            <a:schemeClr val="bg2"/>
          </a:solidFill>
        </p:spPr>
        <p:txBody>
          <a:bodyPr/>
          <a:lstStyle>
            <a:lvl1pPr>
              <a:defRPr sz="1200"/>
            </a:lvl1pPr>
          </a:lstStyle>
          <a:p>
            <a:r>
              <a:rPr lang="en-US" dirty="0"/>
              <a:t> </a:t>
            </a:r>
            <a:endParaRPr lang="ru-RU" dirty="0"/>
          </a:p>
        </p:txBody>
      </p:sp>
      <p:sp>
        <p:nvSpPr>
          <p:cNvPr id="15" name="Рисунок 10"/>
          <p:cNvSpPr>
            <a:spLocks noGrp="1"/>
          </p:cNvSpPr>
          <p:nvPr>
            <p:ph type="pic" sz="quarter" idx="58" hasCustomPrompt="1"/>
          </p:nvPr>
        </p:nvSpPr>
        <p:spPr>
          <a:xfrm>
            <a:off x="6096000" y="-1"/>
            <a:ext cx="3048000" cy="4551365"/>
          </a:xfrm>
          <a:prstGeom prst="rect">
            <a:avLst/>
          </a:prstGeom>
          <a:solidFill>
            <a:schemeClr val="tx2"/>
          </a:solidFill>
        </p:spPr>
        <p:txBody>
          <a:bodyPr/>
          <a:lstStyle>
            <a:lvl1pPr>
              <a:defRPr sz="1200"/>
            </a:lvl1pPr>
          </a:lstStyle>
          <a:p>
            <a:r>
              <a:rPr lang="en-US" dirty="0"/>
              <a:t> </a:t>
            </a:r>
            <a:endParaRPr lang="ru-RU" dirty="0"/>
          </a:p>
        </p:txBody>
      </p:sp>
      <p:sp>
        <p:nvSpPr>
          <p:cNvPr id="2" name="Заголовок 1"/>
          <p:cNvSpPr>
            <a:spLocks noGrp="1"/>
          </p:cNvSpPr>
          <p:nvPr>
            <p:ph type="title"/>
          </p:nvPr>
        </p:nvSpPr>
        <p:spPr>
          <a:xfrm>
            <a:off x="358775" y="339724"/>
            <a:ext cx="2506346" cy="684213"/>
          </a:xfrm>
        </p:spPr>
        <p:txBody>
          <a:bodyPr vert="horz"/>
          <a:lstStyle/>
          <a:p>
            <a:r>
              <a:rPr lang="ru-RU" dirty="0"/>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a:t>
            </a:r>
            <a:endParaRPr lang="ru-RU" dirty="0"/>
          </a:p>
        </p:txBody>
      </p:sp>
      <p:sp>
        <p:nvSpPr>
          <p:cNvPr id="5" name="Дата 4"/>
          <p:cNvSpPr>
            <a:spLocks noGrp="1"/>
          </p:cNvSpPr>
          <p:nvPr>
            <p:ph type="dt" sz="half" idx="12"/>
          </p:nvPr>
        </p:nvSpPr>
        <p:spPr/>
        <p:txBody>
          <a:bodyPr/>
          <a:lstStyle/>
          <a:p>
            <a:pPr algn="r"/>
            <a:endParaRPr lang="ru-RU"/>
          </a:p>
        </p:txBody>
      </p:sp>
      <p:sp>
        <p:nvSpPr>
          <p:cNvPr id="20" name="Текст 8"/>
          <p:cNvSpPr>
            <a:spLocks noGrp="1"/>
          </p:cNvSpPr>
          <p:nvPr>
            <p:ph type="body" sz="quarter" idx="44"/>
          </p:nvPr>
        </p:nvSpPr>
        <p:spPr>
          <a:xfrm>
            <a:off x="354011" y="1528614"/>
            <a:ext cx="2592000" cy="1123384"/>
          </a:xfrm>
        </p:spPr>
        <p:txBody>
          <a:bodyPr wrap="square"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9" name="Текст 8"/>
          <p:cNvSpPr>
            <a:spLocks noGrp="1"/>
          </p:cNvSpPr>
          <p:nvPr>
            <p:ph type="body" sz="quarter" idx="45"/>
          </p:nvPr>
        </p:nvSpPr>
        <p:spPr>
          <a:xfrm>
            <a:off x="3273618" y="1528614"/>
            <a:ext cx="2592000" cy="1123384"/>
          </a:xfrm>
        </p:spPr>
        <p:txBody>
          <a:bodyPr wrap="square"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30" name="Текст 8"/>
          <p:cNvSpPr>
            <a:spLocks noGrp="1"/>
          </p:cNvSpPr>
          <p:nvPr>
            <p:ph type="body" sz="quarter" idx="46"/>
          </p:nvPr>
        </p:nvSpPr>
        <p:spPr>
          <a:xfrm>
            <a:off x="6193225" y="1528614"/>
            <a:ext cx="2592000" cy="1123384"/>
          </a:xfrm>
        </p:spPr>
        <p:txBody>
          <a:bodyPr wrap="square" lIns="0" tIns="0" rIns="0" bIns="0" anchor="t">
            <a:spAutoFit/>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8" name="Текст 7"/>
          <p:cNvSpPr>
            <a:spLocks noGrp="1"/>
          </p:cNvSpPr>
          <p:nvPr>
            <p:ph type="body" sz="quarter" idx="52" hasCustomPrompt="1"/>
          </p:nvPr>
        </p:nvSpPr>
        <p:spPr>
          <a:xfrm>
            <a:off x="354012" y="1150964"/>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01</a:t>
            </a:r>
            <a:endParaRPr lang="ru-RU" dirty="0"/>
          </a:p>
        </p:txBody>
      </p:sp>
      <p:sp>
        <p:nvSpPr>
          <p:cNvPr id="24" name="Текст 7"/>
          <p:cNvSpPr>
            <a:spLocks noGrp="1"/>
          </p:cNvSpPr>
          <p:nvPr>
            <p:ph type="body" sz="quarter" idx="54" hasCustomPrompt="1"/>
          </p:nvPr>
        </p:nvSpPr>
        <p:spPr>
          <a:xfrm>
            <a:off x="3273618" y="1150964"/>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02</a:t>
            </a:r>
            <a:endParaRPr lang="ru-RU" dirty="0"/>
          </a:p>
        </p:txBody>
      </p:sp>
      <p:sp>
        <p:nvSpPr>
          <p:cNvPr id="26" name="Текст 7"/>
          <p:cNvSpPr>
            <a:spLocks noGrp="1"/>
          </p:cNvSpPr>
          <p:nvPr>
            <p:ph type="body" sz="quarter" idx="56" hasCustomPrompt="1"/>
          </p:nvPr>
        </p:nvSpPr>
        <p:spPr>
          <a:xfrm>
            <a:off x="6193225" y="1150964"/>
            <a:ext cx="358775" cy="360000"/>
          </a:xfrm>
          <a:ln>
            <a:noFill/>
          </a:ln>
        </p:spPr>
        <p:txBody>
          <a:bodyPr anchor="ctr"/>
          <a:lstStyle>
            <a:lvl1pPr algn="ctr">
              <a:defRPr sz="2400">
                <a:solidFill>
                  <a:schemeClr val="bg1"/>
                </a:solidFill>
              </a:defRPr>
            </a:lvl1pPr>
            <a:lvl2pPr algn="ctr">
              <a:defRPr sz="4000"/>
            </a:lvl2pPr>
            <a:lvl3pPr algn="ctr">
              <a:defRPr sz="4000"/>
            </a:lvl3pPr>
            <a:lvl4pPr algn="ctr">
              <a:defRPr sz="4000"/>
            </a:lvl4pPr>
            <a:lvl5pPr algn="ctr">
              <a:defRPr sz="4000"/>
            </a:lvl5pPr>
          </a:lstStyle>
          <a:p>
            <a:pPr lvl="0"/>
            <a:r>
              <a:rPr lang="ru-RU" dirty="0" smtClean="0"/>
              <a:t>03</a:t>
            </a:r>
            <a:endParaRPr lang="ru-RU" dirty="0"/>
          </a:p>
        </p:txBody>
      </p:sp>
      <p:sp>
        <p:nvSpPr>
          <p:cNvPr id="17" name="Заголовок 1"/>
          <p:cNvSpPr txBox="1">
            <a:spLocks/>
          </p:cNvSpPr>
          <p:nvPr/>
        </p:nvSpPr>
        <p:spPr>
          <a:xfrm>
            <a:off x="3273618" y="339724"/>
            <a:ext cx="2506346" cy="684213"/>
          </a:xfrm>
          <a:prstGeom prst="rect">
            <a:avLst/>
          </a:prstGeom>
        </p:spPr>
        <p:txBody>
          <a:bodyPr vert="horz" lIns="0" tIns="0" rIns="0" bIns="0" rtlCol="0" anchor="t">
            <a:noAutofit/>
          </a:bodyPr>
          <a:lstStyle>
            <a:lvl1pPr algn="l" rtl="0" eaLnBrk="1" fontAlgn="base" hangingPunct="1">
              <a:spcBef>
                <a:spcPct val="0"/>
              </a:spcBef>
              <a:spcAft>
                <a:spcPct val="0"/>
              </a:spcAft>
              <a:defRPr lang="ru-RU" sz="2000" b="1" smtClean="0">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389509" algn="l" rtl="0" eaLnBrk="1" fontAlgn="base" hangingPunct="1">
              <a:spcBef>
                <a:spcPct val="0"/>
              </a:spcBef>
              <a:spcAft>
                <a:spcPct val="0"/>
              </a:spcAft>
              <a:defRPr>
                <a:solidFill>
                  <a:schemeClr val="tx1"/>
                </a:solidFill>
                <a:latin typeface="Arial" charset="0"/>
              </a:defRPr>
            </a:lvl6pPr>
            <a:lvl7pPr marL="779021" algn="l" rtl="0" eaLnBrk="1" fontAlgn="base" hangingPunct="1">
              <a:spcBef>
                <a:spcPct val="0"/>
              </a:spcBef>
              <a:spcAft>
                <a:spcPct val="0"/>
              </a:spcAft>
              <a:defRPr>
                <a:solidFill>
                  <a:schemeClr val="tx1"/>
                </a:solidFill>
                <a:latin typeface="Arial" charset="0"/>
              </a:defRPr>
            </a:lvl7pPr>
            <a:lvl8pPr marL="1168531" algn="l" rtl="0" eaLnBrk="1" fontAlgn="base" hangingPunct="1">
              <a:spcBef>
                <a:spcPct val="0"/>
              </a:spcBef>
              <a:spcAft>
                <a:spcPct val="0"/>
              </a:spcAft>
              <a:defRPr>
                <a:solidFill>
                  <a:schemeClr val="tx1"/>
                </a:solidFill>
                <a:latin typeface="Arial" charset="0"/>
              </a:defRPr>
            </a:lvl8pPr>
            <a:lvl9pPr marL="1558042" algn="l" rtl="0" eaLnBrk="1" fontAlgn="base" hangingPunct="1">
              <a:spcBef>
                <a:spcPct val="0"/>
              </a:spcBef>
              <a:spcAft>
                <a:spcPct val="0"/>
              </a:spcAft>
              <a:defRPr>
                <a:solidFill>
                  <a:schemeClr val="tx1"/>
                </a:solidFill>
                <a:latin typeface="Arial" charset="0"/>
              </a:defRPr>
            </a:lvl9pPr>
          </a:lstStyle>
          <a:p>
            <a:pPr defTabSz="914400"/>
            <a:r>
              <a:rPr lang="ru-RU" kern="0" smtClean="0"/>
              <a:t>Образец заголовка</a:t>
            </a:r>
            <a:endParaRPr lang="ru-RU" kern="0" dirty="0"/>
          </a:p>
        </p:txBody>
      </p:sp>
      <p:sp>
        <p:nvSpPr>
          <p:cNvPr id="18" name="Заголовок 1"/>
          <p:cNvSpPr txBox="1">
            <a:spLocks/>
          </p:cNvSpPr>
          <p:nvPr/>
        </p:nvSpPr>
        <p:spPr>
          <a:xfrm>
            <a:off x="6193225" y="339724"/>
            <a:ext cx="2592000" cy="684213"/>
          </a:xfrm>
          <a:prstGeom prst="rect">
            <a:avLst/>
          </a:prstGeom>
        </p:spPr>
        <p:txBody>
          <a:bodyPr vert="horz" lIns="0" tIns="0" rIns="0" bIns="0" rtlCol="0" anchor="t">
            <a:noAutofit/>
          </a:bodyPr>
          <a:lstStyle>
            <a:lvl1pPr algn="l" rtl="0" eaLnBrk="1" fontAlgn="base" hangingPunct="1">
              <a:spcBef>
                <a:spcPct val="0"/>
              </a:spcBef>
              <a:spcAft>
                <a:spcPct val="0"/>
              </a:spcAft>
              <a:defRPr lang="ru-RU" sz="2000" b="1" smtClean="0">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389509" algn="l" rtl="0" eaLnBrk="1" fontAlgn="base" hangingPunct="1">
              <a:spcBef>
                <a:spcPct val="0"/>
              </a:spcBef>
              <a:spcAft>
                <a:spcPct val="0"/>
              </a:spcAft>
              <a:defRPr>
                <a:solidFill>
                  <a:schemeClr val="tx1"/>
                </a:solidFill>
                <a:latin typeface="Arial" charset="0"/>
              </a:defRPr>
            </a:lvl6pPr>
            <a:lvl7pPr marL="779021" algn="l" rtl="0" eaLnBrk="1" fontAlgn="base" hangingPunct="1">
              <a:spcBef>
                <a:spcPct val="0"/>
              </a:spcBef>
              <a:spcAft>
                <a:spcPct val="0"/>
              </a:spcAft>
              <a:defRPr>
                <a:solidFill>
                  <a:schemeClr val="tx1"/>
                </a:solidFill>
                <a:latin typeface="Arial" charset="0"/>
              </a:defRPr>
            </a:lvl7pPr>
            <a:lvl8pPr marL="1168531" algn="l" rtl="0" eaLnBrk="1" fontAlgn="base" hangingPunct="1">
              <a:spcBef>
                <a:spcPct val="0"/>
              </a:spcBef>
              <a:spcAft>
                <a:spcPct val="0"/>
              </a:spcAft>
              <a:defRPr>
                <a:solidFill>
                  <a:schemeClr val="tx1"/>
                </a:solidFill>
                <a:latin typeface="Arial" charset="0"/>
              </a:defRPr>
            </a:lvl8pPr>
            <a:lvl9pPr marL="1558042" algn="l" rtl="0" eaLnBrk="1" fontAlgn="base" hangingPunct="1">
              <a:spcBef>
                <a:spcPct val="0"/>
              </a:spcBef>
              <a:spcAft>
                <a:spcPct val="0"/>
              </a:spcAft>
              <a:defRPr>
                <a:solidFill>
                  <a:schemeClr val="tx1"/>
                </a:solidFill>
                <a:latin typeface="Arial" charset="0"/>
              </a:defRPr>
            </a:lvl9pPr>
          </a:lstStyle>
          <a:p>
            <a:pPr defTabSz="914400"/>
            <a:r>
              <a:rPr lang="ru-RU" kern="0" dirty="0" smtClean="0">
                <a:solidFill>
                  <a:schemeClr val="bg1"/>
                </a:solidFill>
              </a:rPr>
              <a:t>Образец заголовка</a:t>
            </a:r>
            <a:endParaRPr lang="ru-RU" kern="0" dirty="0">
              <a:solidFill>
                <a:schemeClr val="bg1"/>
              </a:solidFill>
            </a:endParaRPr>
          </a:p>
        </p:txBody>
      </p:sp>
    </p:spTree>
    <p:extLst>
      <p:ext uri="{BB962C8B-B14F-4D97-AF65-F5344CB8AC3E}">
        <p14:creationId xmlns:p14="http://schemas.microsoft.com/office/powerpoint/2010/main" val="3994943913"/>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Буллиты с фоном 05">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ext uri="{D42A27DB-BD31-4B8C-83A1-F6EECF244321}">
                <p14:modId xmlns:p14="http://schemas.microsoft.com/office/powerpoint/2010/main" val="37495191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6005"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Рисунок 10"/>
          <p:cNvSpPr>
            <a:spLocks noGrp="1"/>
          </p:cNvSpPr>
          <p:nvPr>
            <p:ph type="pic" sz="quarter" idx="29" hasCustomPrompt="1"/>
          </p:nvPr>
        </p:nvSpPr>
        <p:spPr>
          <a:xfrm>
            <a:off x="3048000" y="0"/>
            <a:ext cx="6096000" cy="1527173"/>
          </a:xfrm>
          <a:prstGeom prst="rect">
            <a:avLst/>
          </a:prstGeom>
        </p:spPr>
        <p:txBody>
          <a:bodyPr/>
          <a:lstStyle>
            <a:lvl1pPr>
              <a:defRPr sz="1200"/>
            </a:lvl1pPr>
          </a:lstStyle>
          <a:p>
            <a:r>
              <a:rPr lang="en-US" dirty="0"/>
              <a:t> </a:t>
            </a:r>
            <a:endParaRPr lang="ru-RU" dirty="0"/>
          </a:p>
        </p:txBody>
      </p:sp>
      <p:sp>
        <p:nvSpPr>
          <p:cNvPr id="20" name="Рисунок 10"/>
          <p:cNvSpPr>
            <a:spLocks noGrp="1"/>
          </p:cNvSpPr>
          <p:nvPr>
            <p:ph type="pic" sz="quarter" idx="57" hasCustomPrompt="1"/>
          </p:nvPr>
        </p:nvSpPr>
        <p:spPr>
          <a:xfrm>
            <a:off x="3048000" y="1527173"/>
            <a:ext cx="6096000" cy="1512889"/>
          </a:xfrm>
          <a:prstGeom prst="rect">
            <a:avLst/>
          </a:prstGeom>
          <a:solidFill>
            <a:schemeClr val="bg2"/>
          </a:solidFill>
        </p:spPr>
        <p:txBody>
          <a:bodyPr/>
          <a:lstStyle>
            <a:lvl1pPr>
              <a:defRPr sz="1200"/>
            </a:lvl1pPr>
          </a:lstStyle>
          <a:p>
            <a:r>
              <a:rPr lang="en-US" dirty="0"/>
              <a:t> </a:t>
            </a:r>
            <a:endParaRPr lang="ru-RU" dirty="0"/>
          </a:p>
        </p:txBody>
      </p:sp>
      <p:sp>
        <p:nvSpPr>
          <p:cNvPr id="21" name="Рисунок 10"/>
          <p:cNvSpPr>
            <a:spLocks noGrp="1"/>
          </p:cNvSpPr>
          <p:nvPr>
            <p:ph type="pic" sz="quarter" idx="58" hasCustomPrompt="1"/>
          </p:nvPr>
        </p:nvSpPr>
        <p:spPr>
          <a:xfrm>
            <a:off x="3048000" y="3040063"/>
            <a:ext cx="6096000" cy="1511301"/>
          </a:xfrm>
          <a:prstGeom prst="rect">
            <a:avLst/>
          </a:prstGeom>
          <a:solidFill>
            <a:schemeClr val="tx2"/>
          </a:solidFill>
        </p:spPr>
        <p:txBody>
          <a:bodyPr/>
          <a:lstStyle>
            <a:lvl1pPr>
              <a:defRPr sz="1200"/>
            </a:lvl1pPr>
          </a:lstStyle>
          <a:p>
            <a:r>
              <a:rPr lang="en-US" dirty="0"/>
              <a:t> </a:t>
            </a:r>
            <a:endParaRPr lang="ru-RU" dirty="0"/>
          </a:p>
        </p:txBody>
      </p:sp>
      <p:sp>
        <p:nvSpPr>
          <p:cNvPr id="2" name="Заголовок 1"/>
          <p:cNvSpPr>
            <a:spLocks noGrp="1"/>
          </p:cNvSpPr>
          <p:nvPr>
            <p:ph type="title"/>
          </p:nvPr>
        </p:nvSpPr>
        <p:spPr>
          <a:xfrm>
            <a:off x="358774" y="339725"/>
            <a:ext cx="2496186" cy="684889"/>
          </a:xfrm>
        </p:spPr>
        <p:txBody>
          <a:bodyPr vert="horz"/>
          <a:lstStyle/>
          <a:p>
            <a:r>
              <a:rPr lang="ru-RU" dirty="0"/>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a:t>
            </a:r>
            <a:endParaRPr lang="ru-RU" dirty="0"/>
          </a:p>
        </p:txBody>
      </p:sp>
      <p:sp>
        <p:nvSpPr>
          <p:cNvPr id="5" name="Дата 4"/>
          <p:cNvSpPr>
            <a:spLocks noGrp="1"/>
          </p:cNvSpPr>
          <p:nvPr>
            <p:ph type="dt" sz="half" idx="12"/>
          </p:nvPr>
        </p:nvSpPr>
        <p:spPr/>
        <p:txBody>
          <a:bodyPr/>
          <a:lstStyle/>
          <a:p>
            <a:pPr algn="r"/>
            <a:endParaRPr lang="ru-RU"/>
          </a:p>
        </p:txBody>
      </p:sp>
      <p:sp>
        <p:nvSpPr>
          <p:cNvPr id="35" name="Текст 7"/>
          <p:cNvSpPr>
            <a:spLocks noGrp="1"/>
          </p:cNvSpPr>
          <p:nvPr>
            <p:ph type="body" sz="quarter" idx="52" hasCustomPrompt="1"/>
          </p:nvPr>
        </p:nvSpPr>
        <p:spPr>
          <a:xfrm>
            <a:off x="3234370" y="439586"/>
            <a:ext cx="648000" cy="648000"/>
          </a:xfrm>
          <a:ln>
            <a:noFill/>
          </a:ln>
        </p:spPr>
        <p:txBody>
          <a:bodyPr anchor="ctr"/>
          <a:lstStyle>
            <a:lvl1pPr algn="ctr">
              <a:defRPr sz="4400"/>
            </a:lvl1pPr>
            <a:lvl2pPr algn="ctr">
              <a:defRPr sz="4000"/>
            </a:lvl2pPr>
            <a:lvl3pPr algn="ctr">
              <a:defRPr sz="4000"/>
            </a:lvl3pPr>
            <a:lvl4pPr algn="ctr">
              <a:defRPr sz="4000"/>
            </a:lvl4pPr>
            <a:lvl5pPr algn="ctr">
              <a:defRPr sz="4000"/>
            </a:lvl5pPr>
          </a:lstStyle>
          <a:p>
            <a:pPr lvl="0"/>
            <a:r>
              <a:rPr lang="ru-RU" dirty="0" smtClean="0"/>
              <a:t>01</a:t>
            </a:r>
            <a:endParaRPr lang="ru-RU" dirty="0"/>
          </a:p>
        </p:txBody>
      </p:sp>
      <p:sp>
        <p:nvSpPr>
          <p:cNvPr id="37" name="Текст 7"/>
          <p:cNvSpPr>
            <a:spLocks noGrp="1"/>
          </p:cNvSpPr>
          <p:nvPr>
            <p:ph type="body" sz="quarter" idx="54" hasCustomPrompt="1"/>
          </p:nvPr>
        </p:nvSpPr>
        <p:spPr>
          <a:xfrm>
            <a:off x="3234371" y="1959617"/>
            <a:ext cx="648000" cy="648000"/>
          </a:xfrm>
          <a:ln>
            <a:noFill/>
          </a:ln>
        </p:spPr>
        <p:txBody>
          <a:bodyPr anchor="ctr"/>
          <a:lstStyle>
            <a:lvl1pPr algn="ctr">
              <a:defRPr sz="4400"/>
            </a:lvl1pPr>
            <a:lvl2pPr algn="ctr">
              <a:defRPr sz="4000"/>
            </a:lvl2pPr>
            <a:lvl3pPr algn="ctr">
              <a:defRPr sz="4000"/>
            </a:lvl3pPr>
            <a:lvl4pPr algn="ctr">
              <a:defRPr sz="4000"/>
            </a:lvl4pPr>
            <a:lvl5pPr algn="ctr">
              <a:defRPr sz="4000"/>
            </a:lvl5pPr>
          </a:lstStyle>
          <a:p>
            <a:pPr lvl="0"/>
            <a:r>
              <a:rPr lang="ru-RU" dirty="0" smtClean="0"/>
              <a:t>02</a:t>
            </a:r>
            <a:endParaRPr lang="ru-RU" dirty="0"/>
          </a:p>
        </p:txBody>
      </p:sp>
      <p:sp>
        <p:nvSpPr>
          <p:cNvPr id="38" name="Текст 7"/>
          <p:cNvSpPr>
            <a:spLocks noGrp="1"/>
          </p:cNvSpPr>
          <p:nvPr>
            <p:ph type="body" sz="quarter" idx="56" hasCustomPrompt="1"/>
          </p:nvPr>
        </p:nvSpPr>
        <p:spPr>
          <a:xfrm>
            <a:off x="3234372" y="3471713"/>
            <a:ext cx="648000" cy="648000"/>
          </a:xfrm>
          <a:ln>
            <a:noFill/>
          </a:ln>
        </p:spPr>
        <p:txBody>
          <a:bodyPr anchor="ctr"/>
          <a:lstStyle>
            <a:lvl1pPr algn="ctr">
              <a:defRPr sz="4400">
                <a:solidFill>
                  <a:schemeClr val="bg1"/>
                </a:solidFill>
              </a:defRPr>
            </a:lvl1pPr>
            <a:lvl2pPr algn="ctr">
              <a:defRPr sz="4000"/>
            </a:lvl2pPr>
            <a:lvl3pPr algn="ctr">
              <a:defRPr sz="4000"/>
            </a:lvl3pPr>
            <a:lvl4pPr algn="ctr">
              <a:defRPr sz="4000"/>
            </a:lvl4pPr>
            <a:lvl5pPr algn="ctr">
              <a:defRPr sz="4000"/>
            </a:lvl5pPr>
          </a:lstStyle>
          <a:p>
            <a:pPr lvl="0"/>
            <a:r>
              <a:rPr lang="ru-RU" dirty="0" smtClean="0"/>
              <a:t>03</a:t>
            </a:r>
            <a:endParaRPr lang="ru-RU" dirty="0"/>
          </a:p>
        </p:txBody>
      </p:sp>
      <p:sp>
        <p:nvSpPr>
          <p:cNvPr id="23" name="Текст 8"/>
          <p:cNvSpPr>
            <a:spLocks noGrp="1"/>
          </p:cNvSpPr>
          <p:nvPr>
            <p:ph type="body" sz="quarter" idx="44"/>
          </p:nvPr>
        </p:nvSpPr>
        <p:spPr>
          <a:xfrm>
            <a:off x="4068741" y="201894"/>
            <a:ext cx="4716483" cy="1123384"/>
          </a:xfrm>
        </p:spPr>
        <p:txBody>
          <a:bodyPr wrap="square" lIns="0" tIns="0" rIns="0" bIns="0" anchor="ctr">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5" name="Текст 8"/>
          <p:cNvSpPr>
            <a:spLocks noGrp="1"/>
          </p:cNvSpPr>
          <p:nvPr>
            <p:ph type="body" sz="quarter" idx="45"/>
          </p:nvPr>
        </p:nvSpPr>
        <p:spPr>
          <a:xfrm>
            <a:off x="4068741" y="1721925"/>
            <a:ext cx="4716483" cy="1123384"/>
          </a:xfrm>
        </p:spPr>
        <p:txBody>
          <a:bodyPr wrap="square" lIns="0" tIns="0" rIns="0" bIns="0" anchor="ctr">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7" name="Текст 8"/>
          <p:cNvSpPr>
            <a:spLocks noGrp="1"/>
          </p:cNvSpPr>
          <p:nvPr>
            <p:ph type="body" sz="quarter" idx="46"/>
          </p:nvPr>
        </p:nvSpPr>
        <p:spPr>
          <a:xfrm>
            <a:off x="4068741" y="3234021"/>
            <a:ext cx="4716483" cy="1123384"/>
          </a:xfrm>
        </p:spPr>
        <p:txBody>
          <a:bodyPr wrap="square" lIns="0" tIns="0" rIns="0" bIns="0" anchor="ctr">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434564370"/>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Буллиты с фоном 06">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ext uri="{D42A27DB-BD31-4B8C-83A1-F6EECF244321}">
                <p14:modId xmlns:p14="http://schemas.microsoft.com/office/powerpoint/2010/main" val="13187091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860"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Рисунок 9"/>
          <p:cNvSpPr>
            <a:spLocks noGrp="1"/>
          </p:cNvSpPr>
          <p:nvPr>
            <p:ph type="pic" sz="quarter" idx="59"/>
          </p:nvPr>
        </p:nvSpPr>
        <p:spPr>
          <a:xfrm>
            <a:off x="4572000" y="1144341"/>
            <a:ext cx="4572000" cy="3396756"/>
          </a:xfrm>
          <a:solidFill>
            <a:schemeClr val="bg2"/>
          </a:solidFill>
        </p:spPr>
        <p:txBody>
          <a:bodyPr/>
          <a:lstStyle/>
          <a:p>
            <a:endParaRPr lang="ru-RU" dirty="0"/>
          </a:p>
        </p:txBody>
      </p:sp>
      <p:sp>
        <p:nvSpPr>
          <p:cNvPr id="2" name="Заголовок 1"/>
          <p:cNvSpPr>
            <a:spLocks noGrp="1"/>
          </p:cNvSpPr>
          <p:nvPr>
            <p:ph type="title"/>
          </p:nvPr>
        </p:nvSpPr>
        <p:spPr/>
        <p:txBody>
          <a:bodyPr vert="horz"/>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a:t>
            </a:r>
            <a:endParaRPr lang="ru-RU" dirty="0"/>
          </a:p>
        </p:txBody>
      </p:sp>
      <p:sp>
        <p:nvSpPr>
          <p:cNvPr id="5" name="Дата 4"/>
          <p:cNvSpPr>
            <a:spLocks noGrp="1"/>
          </p:cNvSpPr>
          <p:nvPr>
            <p:ph type="dt" sz="half" idx="12"/>
          </p:nvPr>
        </p:nvSpPr>
        <p:spPr/>
        <p:txBody>
          <a:bodyPr/>
          <a:lstStyle/>
          <a:p>
            <a:pPr algn="r"/>
            <a:endParaRPr lang="ru-RU"/>
          </a:p>
        </p:txBody>
      </p:sp>
      <p:sp>
        <p:nvSpPr>
          <p:cNvPr id="20" name="Текст 8"/>
          <p:cNvSpPr>
            <a:spLocks noGrp="1"/>
          </p:cNvSpPr>
          <p:nvPr>
            <p:ph type="body" sz="quarter" idx="44"/>
          </p:nvPr>
        </p:nvSpPr>
        <p:spPr>
          <a:xfrm>
            <a:off x="354010" y="1527175"/>
            <a:ext cx="4068000" cy="1123384"/>
          </a:xfrm>
        </p:spPr>
        <p:txBody>
          <a:bodyPr wrap="square"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9" name="Текст 8"/>
          <p:cNvSpPr>
            <a:spLocks noGrp="1"/>
          </p:cNvSpPr>
          <p:nvPr>
            <p:ph type="body" sz="quarter" idx="45"/>
          </p:nvPr>
        </p:nvSpPr>
        <p:spPr>
          <a:xfrm>
            <a:off x="358775" y="3417713"/>
            <a:ext cx="4068000" cy="1123384"/>
          </a:xfrm>
        </p:spPr>
        <p:txBody>
          <a:bodyPr wrap="square"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30" name="Текст 8"/>
          <p:cNvSpPr>
            <a:spLocks noGrp="1"/>
          </p:cNvSpPr>
          <p:nvPr>
            <p:ph type="body" sz="quarter" idx="46"/>
          </p:nvPr>
        </p:nvSpPr>
        <p:spPr>
          <a:xfrm>
            <a:off x="4736440" y="1527175"/>
            <a:ext cx="4068000" cy="1123384"/>
          </a:xfrm>
        </p:spPr>
        <p:txBody>
          <a:bodyPr wrap="square"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31" name="Текст 8"/>
          <p:cNvSpPr>
            <a:spLocks noGrp="1"/>
          </p:cNvSpPr>
          <p:nvPr>
            <p:ph type="body" sz="quarter" idx="47"/>
          </p:nvPr>
        </p:nvSpPr>
        <p:spPr>
          <a:xfrm>
            <a:off x="4736440" y="3417713"/>
            <a:ext cx="4068000" cy="1123384"/>
          </a:xfrm>
        </p:spPr>
        <p:txBody>
          <a:bodyPr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8" name="Текст 7"/>
          <p:cNvSpPr>
            <a:spLocks noGrp="1"/>
          </p:cNvSpPr>
          <p:nvPr>
            <p:ph type="body" sz="quarter" idx="52" hasCustomPrompt="1"/>
          </p:nvPr>
        </p:nvSpPr>
        <p:spPr>
          <a:xfrm>
            <a:off x="354012" y="1144341"/>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01</a:t>
            </a:r>
            <a:endParaRPr lang="ru-RU" dirty="0"/>
          </a:p>
        </p:txBody>
      </p:sp>
      <p:sp>
        <p:nvSpPr>
          <p:cNvPr id="24" name="Текст 7"/>
          <p:cNvSpPr>
            <a:spLocks noGrp="1"/>
          </p:cNvSpPr>
          <p:nvPr>
            <p:ph type="body" sz="quarter" idx="54" hasCustomPrompt="1"/>
          </p:nvPr>
        </p:nvSpPr>
        <p:spPr>
          <a:xfrm>
            <a:off x="358778" y="3040063"/>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02</a:t>
            </a:r>
            <a:endParaRPr lang="ru-RU" dirty="0"/>
          </a:p>
        </p:txBody>
      </p:sp>
      <p:sp>
        <p:nvSpPr>
          <p:cNvPr id="26" name="Текст 7"/>
          <p:cNvSpPr>
            <a:spLocks noGrp="1"/>
          </p:cNvSpPr>
          <p:nvPr>
            <p:ph type="body" sz="quarter" idx="56" hasCustomPrompt="1"/>
          </p:nvPr>
        </p:nvSpPr>
        <p:spPr>
          <a:xfrm>
            <a:off x="4736440" y="1144341"/>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03</a:t>
            </a:r>
            <a:endParaRPr lang="ru-RU" dirty="0"/>
          </a:p>
        </p:txBody>
      </p:sp>
      <p:sp>
        <p:nvSpPr>
          <p:cNvPr id="28" name="Текст 7"/>
          <p:cNvSpPr>
            <a:spLocks noGrp="1"/>
          </p:cNvSpPr>
          <p:nvPr>
            <p:ph type="body" sz="quarter" idx="58" hasCustomPrompt="1"/>
          </p:nvPr>
        </p:nvSpPr>
        <p:spPr>
          <a:xfrm>
            <a:off x="4736441" y="3040063"/>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04</a:t>
            </a:r>
            <a:endParaRPr lang="ru-RU" dirty="0"/>
          </a:p>
        </p:txBody>
      </p:sp>
    </p:spTree>
    <p:extLst>
      <p:ext uri="{BB962C8B-B14F-4D97-AF65-F5344CB8AC3E}">
        <p14:creationId xmlns:p14="http://schemas.microsoft.com/office/powerpoint/2010/main" val="2474498196"/>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Буллиты с фоном 07">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ext uri="{D42A27DB-BD31-4B8C-83A1-F6EECF244321}">
                <p14:modId xmlns:p14="http://schemas.microsoft.com/office/powerpoint/2010/main" val="23176764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6877"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Рисунок 9"/>
          <p:cNvSpPr>
            <a:spLocks noGrp="1"/>
          </p:cNvSpPr>
          <p:nvPr>
            <p:ph type="pic" sz="quarter" idx="59"/>
          </p:nvPr>
        </p:nvSpPr>
        <p:spPr>
          <a:xfrm>
            <a:off x="4572000" y="0"/>
            <a:ext cx="4572000" cy="4541097"/>
          </a:xfrm>
          <a:solidFill>
            <a:schemeClr val="bg2"/>
          </a:solidFill>
        </p:spPr>
        <p:txBody>
          <a:bodyPr/>
          <a:lstStyle/>
          <a:p>
            <a:endParaRPr lang="ru-RU" dirty="0"/>
          </a:p>
        </p:txBody>
      </p:sp>
      <p:sp>
        <p:nvSpPr>
          <p:cNvPr id="18" name="Рисунок 9"/>
          <p:cNvSpPr>
            <a:spLocks noGrp="1"/>
          </p:cNvSpPr>
          <p:nvPr>
            <p:ph type="pic" sz="quarter" idx="60"/>
          </p:nvPr>
        </p:nvSpPr>
        <p:spPr>
          <a:xfrm>
            <a:off x="0" y="0"/>
            <a:ext cx="4572000" cy="4541097"/>
          </a:xfrm>
        </p:spPr>
        <p:txBody>
          <a:bodyPr/>
          <a:lstStyle/>
          <a:p>
            <a:endParaRPr lang="ru-RU"/>
          </a:p>
        </p:txBody>
      </p:sp>
      <p:sp>
        <p:nvSpPr>
          <p:cNvPr id="2" name="Заголовок 1"/>
          <p:cNvSpPr>
            <a:spLocks noGrp="1"/>
          </p:cNvSpPr>
          <p:nvPr>
            <p:ph type="title"/>
          </p:nvPr>
        </p:nvSpPr>
        <p:spPr>
          <a:xfrm>
            <a:off x="358775" y="339724"/>
            <a:ext cx="4063236" cy="684213"/>
          </a:xfrm>
        </p:spPr>
        <p:txBody>
          <a:bodyPr vert="horz"/>
          <a:lstStyle/>
          <a:p>
            <a:r>
              <a:rPr lang="ru-RU" dirty="0"/>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a:t>
            </a:r>
            <a:endParaRPr lang="ru-RU" dirty="0"/>
          </a:p>
        </p:txBody>
      </p:sp>
      <p:sp>
        <p:nvSpPr>
          <p:cNvPr id="5" name="Дата 4"/>
          <p:cNvSpPr>
            <a:spLocks noGrp="1"/>
          </p:cNvSpPr>
          <p:nvPr>
            <p:ph type="dt" sz="half" idx="12"/>
          </p:nvPr>
        </p:nvSpPr>
        <p:spPr/>
        <p:txBody>
          <a:bodyPr/>
          <a:lstStyle/>
          <a:p>
            <a:pPr algn="r"/>
            <a:endParaRPr lang="ru-RU"/>
          </a:p>
        </p:txBody>
      </p:sp>
      <p:sp>
        <p:nvSpPr>
          <p:cNvPr id="20" name="Текст 8"/>
          <p:cNvSpPr>
            <a:spLocks noGrp="1"/>
          </p:cNvSpPr>
          <p:nvPr>
            <p:ph type="body" sz="quarter" idx="44"/>
          </p:nvPr>
        </p:nvSpPr>
        <p:spPr>
          <a:xfrm>
            <a:off x="354010" y="1527175"/>
            <a:ext cx="4068000" cy="1123384"/>
          </a:xfrm>
        </p:spPr>
        <p:txBody>
          <a:bodyPr wrap="square"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9" name="Текст 8"/>
          <p:cNvSpPr>
            <a:spLocks noGrp="1"/>
          </p:cNvSpPr>
          <p:nvPr>
            <p:ph type="body" sz="quarter" idx="45"/>
          </p:nvPr>
        </p:nvSpPr>
        <p:spPr>
          <a:xfrm>
            <a:off x="358775" y="3417713"/>
            <a:ext cx="4068000" cy="1123384"/>
          </a:xfrm>
        </p:spPr>
        <p:txBody>
          <a:bodyPr wrap="square"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30" name="Текст 8"/>
          <p:cNvSpPr>
            <a:spLocks noGrp="1"/>
          </p:cNvSpPr>
          <p:nvPr>
            <p:ph type="body" sz="quarter" idx="46"/>
          </p:nvPr>
        </p:nvSpPr>
        <p:spPr>
          <a:xfrm>
            <a:off x="4736440" y="1527175"/>
            <a:ext cx="4068000" cy="1123384"/>
          </a:xfrm>
        </p:spPr>
        <p:txBody>
          <a:bodyPr wrap="square"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31" name="Текст 8"/>
          <p:cNvSpPr>
            <a:spLocks noGrp="1"/>
          </p:cNvSpPr>
          <p:nvPr>
            <p:ph type="body" sz="quarter" idx="47"/>
          </p:nvPr>
        </p:nvSpPr>
        <p:spPr>
          <a:xfrm>
            <a:off x="4736440" y="3417713"/>
            <a:ext cx="4068000" cy="1123384"/>
          </a:xfrm>
        </p:spPr>
        <p:txBody>
          <a:bodyPr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8" name="Текст 7"/>
          <p:cNvSpPr>
            <a:spLocks noGrp="1"/>
          </p:cNvSpPr>
          <p:nvPr>
            <p:ph type="body" sz="quarter" idx="52" hasCustomPrompt="1"/>
          </p:nvPr>
        </p:nvSpPr>
        <p:spPr>
          <a:xfrm>
            <a:off x="354012" y="1144341"/>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01</a:t>
            </a:r>
            <a:endParaRPr lang="ru-RU" dirty="0"/>
          </a:p>
        </p:txBody>
      </p:sp>
      <p:sp>
        <p:nvSpPr>
          <p:cNvPr id="24" name="Текст 7"/>
          <p:cNvSpPr>
            <a:spLocks noGrp="1"/>
          </p:cNvSpPr>
          <p:nvPr>
            <p:ph type="body" sz="quarter" idx="54" hasCustomPrompt="1"/>
          </p:nvPr>
        </p:nvSpPr>
        <p:spPr>
          <a:xfrm>
            <a:off x="358778" y="3040063"/>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02</a:t>
            </a:r>
            <a:endParaRPr lang="ru-RU" dirty="0"/>
          </a:p>
        </p:txBody>
      </p:sp>
      <p:sp>
        <p:nvSpPr>
          <p:cNvPr id="26" name="Текст 7"/>
          <p:cNvSpPr>
            <a:spLocks noGrp="1"/>
          </p:cNvSpPr>
          <p:nvPr>
            <p:ph type="body" sz="quarter" idx="56" hasCustomPrompt="1"/>
          </p:nvPr>
        </p:nvSpPr>
        <p:spPr>
          <a:xfrm>
            <a:off x="4736440" y="1144341"/>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03</a:t>
            </a:r>
            <a:endParaRPr lang="ru-RU" dirty="0"/>
          </a:p>
        </p:txBody>
      </p:sp>
      <p:sp>
        <p:nvSpPr>
          <p:cNvPr id="28" name="Текст 7"/>
          <p:cNvSpPr>
            <a:spLocks noGrp="1"/>
          </p:cNvSpPr>
          <p:nvPr>
            <p:ph type="body" sz="quarter" idx="58" hasCustomPrompt="1"/>
          </p:nvPr>
        </p:nvSpPr>
        <p:spPr>
          <a:xfrm>
            <a:off x="4736441" y="3040063"/>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04</a:t>
            </a:r>
            <a:endParaRPr lang="ru-RU" dirty="0"/>
          </a:p>
        </p:txBody>
      </p:sp>
      <p:sp>
        <p:nvSpPr>
          <p:cNvPr id="19" name="Заголовок 1"/>
          <p:cNvSpPr txBox="1">
            <a:spLocks/>
          </p:cNvSpPr>
          <p:nvPr/>
        </p:nvSpPr>
        <p:spPr>
          <a:xfrm>
            <a:off x="4736440" y="339724"/>
            <a:ext cx="4063236" cy="684213"/>
          </a:xfrm>
          <a:prstGeom prst="rect">
            <a:avLst/>
          </a:prstGeom>
        </p:spPr>
        <p:txBody>
          <a:bodyPr vert="horz" lIns="0" tIns="0" rIns="0" bIns="0" rtlCol="0" anchor="t">
            <a:noAutofit/>
          </a:bodyPr>
          <a:lstStyle>
            <a:lvl1pPr algn="l" rtl="0" eaLnBrk="1" fontAlgn="base" hangingPunct="1">
              <a:spcBef>
                <a:spcPct val="0"/>
              </a:spcBef>
              <a:spcAft>
                <a:spcPct val="0"/>
              </a:spcAft>
              <a:defRPr lang="ru-RU" sz="2000" b="1" smtClean="0">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389509" algn="l" rtl="0" eaLnBrk="1" fontAlgn="base" hangingPunct="1">
              <a:spcBef>
                <a:spcPct val="0"/>
              </a:spcBef>
              <a:spcAft>
                <a:spcPct val="0"/>
              </a:spcAft>
              <a:defRPr>
                <a:solidFill>
                  <a:schemeClr val="tx1"/>
                </a:solidFill>
                <a:latin typeface="Arial" charset="0"/>
              </a:defRPr>
            </a:lvl6pPr>
            <a:lvl7pPr marL="779021" algn="l" rtl="0" eaLnBrk="1" fontAlgn="base" hangingPunct="1">
              <a:spcBef>
                <a:spcPct val="0"/>
              </a:spcBef>
              <a:spcAft>
                <a:spcPct val="0"/>
              </a:spcAft>
              <a:defRPr>
                <a:solidFill>
                  <a:schemeClr val="tx1"/>
                </a:solidFill>
                <a:latin typeface="Arial" charset="0"/>
              </a:defRPr>
            </a:lvl7pPr>
            <a:lvl8pPr marL="1168531" algn="l" rtl="0" eaLnBrk="1" fontAlgn="base" hangingPunct="1">
              <a:spcBef>
                <a:spcPct val="0"/>
              </a:spcBef>
              <a:spcAft>
                <a:spcPct val="0"/>
              </a:spcAft>
              <a:defRPr>
                <a:solidFill>
                  <a:schemeClr val="tx1"/>
                </a:solidFill>
                <a:latin typeface="Arial" charset="0"/>
              </a:defRPr>
            </a:lvl8pPr>
            <a:lvl9pPr marL="1558042" algn="l" rtl="0" eaLnBrk="1" fontAlgn="base" hangingPunct="1">
              <a:spcBef>
                <a:spcPct val="0"/>
              </a:spcBef>
              <a:spcAft>
                <a:spcPct val="0"/>
              </a:spcAft>
              <a:defRPr>
                <a:solidFill>
                  <a:schemeClr val="tx1"/>
                </a:solidFill>
                <a:latin typeface="Arial" charset="0"/>
              </a:defRPr>
            </a:lvl9pPr>
          </a:lstStyle>
          <a:p>
            <a:pPr defTabSz="914400"/>
            <a:r>
              <a:rPr lang="ru-RU" kern="0" dirty="0" smtClean="0"/>
              <a:t>Образец заголовка</a:t>
            </a:r>
            <a:endParaRPr lang="ru-RU" kern="0" dirty="0"/>
          </a:p>
        </p:txBody>
      </p:sp>
    </p:spTree>
    <p:extLst>
      <p:ext uri="{BB962C8B-B14F-4D97-AF65-F5344CB8AC3E}">
        <p14:creationId xmlns:p14="http://schemas.microsoft.com/office/powerpoint/2010/main" val="206392944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Обложка 12">
    <p:bg>
      <p:bgPr>
        <a:solidFill>
          <a:schemeClr val="bg1"/>
        </a:solidFill>
        <a:effectLst/>
      </p:bgPr>
    </p:bg>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1190598579"/>
              </p:ext>
            </p:extLst>
          </p:nvPr>
        </p:nvGraphicFramePr>
        <p:xfrm>
          <a:off x="1590" y="1589"/>
          <a:ext cx="1587" cy="1587"/>
        </p:xfrm>
        <a:graphic>
          <a:graphicData uri="http://schemas.openxmlformats.org/presentationml/2006/ole">
            <mc:AlternateContent xmlns:mc="http://schemas.openxmlformats.org/markup-compatibility/2006">
              <mc:Choice xmlns:v="urn:schemas-microsoft-com:vml" Requires="v">
                <p:oleObj spid="_x0000_s407985" name="Слайд think-cell" r:id="rId4" imgW="270" imgH="270" progId="TCLayout.ActiveDocument.1">
                  <p:embed/>
                </p:oleObj>
              </mc:Choice>
              <mc:Fallback>
                <p:oleObj name="Слайд think-cell" r:id="rId4" imgW="270" imgH="270" progId="TCLayout.ActiveDocument.1">
                  <p:embed/>
                  <p:pic>
                    <p:nvPicPr>
                      <p:cNvPr id="10" name="Объект 9" hidden="1"/>
                      <p:cNvPicPr/>
                      <p:nvPr/>
                    </p:nvPicPr>
                    <p:blipFill>
                      <a:blip r:embed="rId5"/>
                      <a:stretch>
                        <a:fillRect/>
                      </a:stretch>
                    </p:blipFill>
                    <p:spPr>
                      <a:xfrm>
                        <a:off x="1590" y="1589"/>
                        <a:ext cx="1587" cy="1587"/>
                      </a:xfrm>
                      <a:prstGeom prst="rect">
                        <a:avLst/>
                      </a:prstGeom>
                    </p:spPr>
                  </p:pic>
                </p:oleObj>
              </mc:Fallback>
            </mc:AlternateContent>
          </a:graphicData>
        </a:graphic>
      </p:graphicFrame>
      <p:sp>
        <p:nvSpPr>
          <p:cNvPr id="57" name="Прямоугольник 56"/>
          <p:cNvSpPr>
            <a:spLocks noChangeAspect="1"/>
          </p:cNvSpPr>
          <p:nvPr/>
        </p:nvSpPr>
        <p:spPr bwMode="auto">
          <a:xfrm>
            <a:off x="7431300" y="3429900"/>
            <a:ext cx="1712700" cy="1713600"/>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33" name="Заголовок 1"/>
          <p:cNvSpPr>
            <a:spLocks noGrp="1"/>
          </p:cNvSpPr>
          <p:nvPr>
            <p:ph type="ctrTitle" hasCustomPrompt="1"/>
          </p:nvPr>
        </p:nvSpPr>
        <p:spPr>
          <a:xfrm>
            <a:off x="323088" y="314974"/>
            <a:ext cx="6768592" cy="1380754"/>
          </a:xfrm>
          <a:effectLst/>
        </p:spPr>
        <p:txBody>
          <a:bodyPr vert="horz" lIns="0" tIns="0" rIns="0" bIns="0">
            <a:normAutofit/>
          </a:bodyPr>
          <a:lstStyle>
            <a:lvl1pPr>
              <a:lnSpc>
                <a:spcPct val="85000"/>
              </a:lnSpc>
              <a:defRPr lang="ru-RU" sz="4000" b="0" i="0" u="none" cap="none" spc="0" baseline="0" dirty="0" smtClean="0">
                <a:ln>
                  <a:noFill/>
                </a:ln>
                <a:solidFill>
                  <a:schemeClr val="tx2"/>
                </a:solidFill>
                <a:effectLst/>
                <a:latin typeface="+mj-lt"/>
                <a:ea typeface="+mn-ea"/>
                <a:cs typeface="Arial"/>
              </a:defRPr>
            </a:lvl1pPr>
          </a:lstStyle>
          <a:p>
            <a:r>
              <a:rPr lang="ru-RU" dirty="0" smtClean="0"/>
              <a:t>Название презентации</a:t>
            </a:r>
            <a:endParaRPr lang="ru-RU" dirty="0"/>
          </a:p>
        </p:txBody>
      </p:sp>
      <p:sp>
        <p:nvSpPr>
          <p:cNvPr id="35" name="Текст 12"/>
          <p:cNvSpPr>
            <a:spLocks noGrp="1"/>
          </p:cNvSpPr>
          <p:nvPr>
            <p:ph type="body" sz="quarter" idx="10" hasCustomPrompt="1"/>
          </p:nvPr>
        </p:nvSpPr>
        <p:spPr>
          <a:xfrm>
            <a:off x="358775" y="2342780"/>
            <a:ext cx="6732905" cy="561280"/>
          </a:xfrm>
          <a:prstGeom prst="rect">
            <a:avLst/>
          </a:prstGeom>
          <a:effectLst/>
        </p:spPr>
        <p:txBody>
          <a:bodyPr vert="horz" lIns="0" tIns="0" rIns="0" bIns="0" rtlCol="0">
            <a:noAutofit/>
          </a:bodyPr>
          <a:lstStyle>
            <a:lvl1pPr>
              <a:defRPr lang="ru-RU" sz="1200" b="0" baseline="0" dirty="0">
                <a:effectLst/>
              </a:defRPr>
            </a:lvl1pPr>
          </a:lstStyle>
          <a:p>
            <a:pPr lvl="0">
              <a:spcAft>
                <a:spcPts val="0"/>
              </a:spcAft>
            </a:pPr>
            <a:r>
              <a:rPr lang="ru-RU" dirty="0"/>
              <a:t>Имя Фамилия</a:t>
            </a:r>
            <a:br>
              <a:rPr lang="ru-RU" dirty="0"/>
            </a:br>
            <a:r>
              <a:rPr lang="ru-RU" dirty="0"/>
              <a:t>Должность</a:t>
            </a:r>
            <a:br>
              <a:rPr lang="ru-RU" dirty="0"/>
            </a:br>
            <a:r>
              <a:rPr lang="ru-RU" dirty="0"/>
              <a:t>Компания / функция / направление</a:t>
            </a:r>
          </a:p>
        </p:txBody>
      </p:sp>
      <p:sp>
        <p:nvSpPr>
          <p:cNvPr id="36" name="Текст 12"/>
          <p:cNvSpPr>
            <a:spLocks noGrp="1"/>
          </p:cNvSpPr>
          <p:nvPr>
            <p:ph type="body" sz="quarter" idx="11" hasCustomPrompt="1"/>
          </p:nvPr>
        </p:nvSpPr>
        <p:spPr>
          <a:xfrm>
            <a:off x="358775" y="3047472"/>
            <a:ext cx="6732905" cy="345810"/>
          </a:xfrm>
          <a:prstGeom prst="rect">
            <a:avLst/>
          </a:prstGeom>
          <a:effectLst/>
        </p:spPr>
        <p:txBody>
          <a:bodyPr/>
          <a:lstStyle>
            <a:lvl1pPr>
              <a:spcBef>
                <a:spcPts val="0"/>
              </a:spcBef>
              <a:spcAft>
                <a:spcPts val="0"/>
              </a:spcAft>
              <a:defRPr sz="1000">
                <a:solidFill>
                  <a:schemeClr val="tx2"/>
                </a:solidFill>
                <a:effectLst/>
              </a:defRPr>
            </a:lvl1pPr>
          </a:lstStyle>
          <a:p>
            <a:pPr lvl="0"/>
            <a:r>
              <a:rPr lang="ru-RU" dirty="0"/>
              <a:t>Название мероприятия</a:t>
            </a:r>
            <a:br>
              <a:rPr lang="ru-RU" dirty="0"/>
            </a:br>
            <a:r>
              <a:rPr lang="ru-RU" dirty="0"/>
              <a:t>Дата проведения</a:t>
            </a:r>
          </a:p>
          <a:p>
            <a:pPr lvl="0"/>
            <a:endParaRPr lang="ru-RU" dirty="0"/>
          </a:p>
        </p:txBody>
      </p:sp>
      <p:pic>
        <p:nvPicPr>
          <p:cNvPr id="30" name="Picture 29"/>
          <p:cNvPicPr>
            <a:picLocks noChangeAspect="1"/>
          </p:cNvPicPr>
          <p:nvPr/>
        </p:nvPicPr>
        <p:blipFill>
          <a:blip r:embed="rId6">
            <a:lum bright="100000"/>
            <a:extLst>
              <a:ext uri="{28A0092B-C50C-407E-A947-70E740481C1C}">
                <a14:useLocalDpi xmlns:a14="http://schemas.microsoft.com/office/drawing/2010/main" val="0"/>
              </a:ext>
            </a:extLst>
          </a:blip>
          <a:stretch>
            <a:fillRect/>
          </a:stretch>
        </p:blipFill>
        <p:spPr>
          <a:xfrm>
            <a:off x="7637145" y="4048240"/>
            <a:ext cx="1104679" cy="208800"/>
          </a:xfrm>
          <a:prstGeom prst="rect">
            <a:avLst/>
          </a:prstGeom>
        </p:spPr>
      </p:pic>
      <p:sp>
        <p:nvSpPr>
          <p:cNvPr id="3" name="TextBox 2"/>
          <p:cNvSpPr txBox="1"/>
          <p:nvPr/>
        </p:nvSpPr>
        <p:spPr>
          <a:xfrm>
            <a:off x="7543929" y="4341240"/>
            <a:ext cx="1531188" cy="261610"/>
          </a:xfrm>
          <a:prstGeom prst="rect">
            <a:avLst/>
          </a:prstGeom>
          <a:noFill/>
        </p:spPr>
        <p:txBody>
          <a:bodyPr wrap="none" rtlCol="0">
            <a:spAutoFit/>
          </a:bodyPr>
          <a:lstStyle/>
          <a:p>
            <a:r>
              <a:rPr lang="ru-RU" sz="1100" dirty="0" smtClean="0">
                <a:solidFill>
                  <a:schemeClr val="bg1"/>
                </a:solidFill>
              </a:rPr>
              <a:t>Партнеры</a:t>
            </a:r>
            <a:r>
              <a:rPr lang="ru-RU" sz="1100" baseline="0" dirty="0" smtClean="0">
                <a:solidFill>
                  <a:schemeClr val="bg1"/>
                </a:solidFill>
              </a:rPr>
              <a:t> для роста</a:t>
            </a:r>
            <a:endParaRPr lang="ru-RU" sz="1100" dirty="0">
              <a:solidFill>
                <a:schemeClr val="bg1"/>
              </a:solidFill>
            </a:endParaRPr>
          </a:p>
        </p:txBody>
      </p:sp>
      <p:sp>
        <p:nvSpPr>
          <p:cNvPr id="13" name="Рисунок 12"/>
          <p:cNvSpPr>
            <a:spLocks noGrp="1"/>
          </p:cNvSpPr>
          <p:nvPr>
            <p:ph type="pic" sz="quarter" idx="12" hasCustomPrompt="1"/>
          </p:nvPr>
        </p:nvSpPr>
        <p:spPr>
          <a:xfrm>
            <a:off x="1" y="3429900"/>
            <a:ext cx="7430397" cy="1713600"/>
          </a:xfrm>
        </p:spPr>
        <p:txBody>
          <a:bodyPr/>
          <a:lstStyle>
            <a:lvl1pPr>
              <a:defRPr/>
            </a:lvl1pPr>
          </a:lstStyle>
          <a:p>
            <a:r>
              <a:rPr lang="ru-RU" dirty="0" smtClean="0"/>
              <a:t>Фото</a:t>
            </a:r>
            <a:endParaRPr lang="ru-RU" dirty="0"/>
          </a:p>
        </p:txBody>
      </p:sp>
      <p:sp>
        <p:nvSpPr>
          <p:cNvPr id="6" name="Рисунок 5"/>
          <p:cNvSpPr>
            <a:spLocks noGrp="1" noChangeAspect="1"/>
          </p:cNvSpPr>
          <p:nvPr>
            <p:ph type="pic" sz="quarter" idx="13" hasCustomPrompt="1"/>
          </p:nvPr>
        </p:nvSpPr>
        <p:spPr>
          <a:xfrm>
            <a:off x="7430400" y="0"/>
            <a:ext cx="1713600" cy="1713600"/>
          </a:xfrm>
        </p:spPr>
        <p:txBody>
          <a:bodyPr vert="horz" lIns="0" tIns="0" rIns="0" bIns="0" rtlCol="0">
            <a:noAutofit/>
          </a:bodyPr>
          <a:lstStyle>
            <a:lvl1pPr>
              <a:defRPr lang="ru-RU" dirty="0"/>
            </a:lvl1pPr>
          </a:lstStyle>
          <a:p>
            <a:pPr lvl="0"/>
            <a:r>
              <a:rPr lang="ru-RU" dirty="0" smtClean="0"/>
              <a:t>Пиктограмма</a:t>
            </a:r>
            <a:endParaRPr lang="ru-RU" dirty="0"/>
          </a:p>
        </p:txBody>
      </p:sp>
      <p:sp>
        <p:nvSpPr>
          <p:cNvPr id="5" name="Рисунок 4"/>
          <p:cNvSpPr>
            <a:spLocks noGrp="1" noChangeAspect="1"/>
          </p:cNvSpPr>
          <p:nvPr>
            <p:ph type="pic" sz="quarter" idx="14" hasCustomPrompt="1"/>
          </p:nvPr>
        </p:nvSpPr>
        <p:spPr>
          <a:xfrm>
            <a:off x="7430401" y="1714950"/>
            <a:ext cx="1713599" cy="1713600"/>
          </a:xfrm>
        </p:spPr>
        <p:txBody>
          <a:bodyPr vert="horz" lIns="0" tIns="0" rIns="0" bIns="0" rtlCol="0">
            <a:noAutofit/>
          </a:bodyPr>
          <a:lstStyle>
            <a:lvl1pPr>
              <a:defRPr lang="ru-RU" dirty="0"/>
            </a:lvl1pPr>
          </a:lstStyle>
          <a:p>
            <a:pPr lvl="0"/>
            <a:r>
              <a:rPr lang="ru-RU" dirty="0" smtClean="0"/>
              <a:t>Пиктограмма</a:t>
            </a:r>
            <a:endParaRPr lang="ru-RU" dirty="0"/>
          </a:p>
        </p:txBody>
      </p:sp>
      <p:sp>
        <p:nvSpPr>
          <p:cNvPr id="56" name="Текст 7"/>
          <p:cNvSpPr>
            <a:spLocks noGrp="1"/>
          </p:cNvSpPr>
          <p:nvPr>
            <p:ph type="body" sz="quarter" idx="15" hasCustomPrompt="1"/>
          </p:nvPr>
        </p:nvSpPr>
        <p:spPr>
          <a:xfrm>
            <a:off x="358775" y="1755830"/>
            <a:ext cx="6732905" cy="485775"/>
          </a:xfrm>
        </p:spPr>
        <p:txBody>
          <a:bodyPr/>
          <a:lstStyle>
            <a:lvl1pPr>
              <a:defRPr baseline="0"/>
            </a:lvl1pPr>
          </a:lstStyle>
          <a:p>
            <a:pPr lvl="0"/>
            <a:r>
              <a:rPr lang="ru-RU" dirty="0" smtClean="0"/>
              <a:t>Подзаголовок (заполняется по необходимости)</a:t>
            </a:r>
          </a:p>
        </p:txBody>
      </p:sp>
      <p:grpSp>
        <p:nvGrpSpPr>
          <p:cNvPr id="38" name="Группа 37"/>
          <p:cNvGrpSpPr/>
          <p:nvPr/>
        </p:nvGrpSpPr>
        <p:grpSpPr>
          <a:xfrm>
            <a:off x="9101894" y="-42611"/>
            <a:ext cx="2861508" cy="5186113"/>
            <a:chOff x="9101894" y="-42611"/>
            <a:chExt cx="2861508" cy="5186113"/>
          </a:xfrm>
        </p:grpSpPr>
        <p:sp>
          <p:nvSpPr>
            <p:cNvPr id="39" name="Прямоугольник 38"/>
            <p:cNvSpPr/>
            <p:nvPr/>
          </p:nvSpPr>
          <p:spPr>
            <a:xfrm>
              <a:off x="9181869" y="3"/>
              <a:ext cx="2781533" cy="5143499"/>
            </a:xfrm>
            <a:prstGeom prst="rect">
              <a:avLst/>
            </a:prstGeom>
            <a:solidFill>
              <a:schemeClr val="accent1"/>
            </a:solidFill>
            <a:ln>
              <a:noFill/>
            </a:ln>
          </p:spPr>
          <p:txBody>
            <a:bodyPr wrap="square" lIns="648000">
              <a:noAutofit/>
            </a:bodyPr>
            <a:lstStyle/>
            <a:p>
              <a:r>
                <a:rPr lang="ru-RU" sz="1200" b="0" dirty="0">
                  <a:solidFill>
                    <a:schemeClr val="bg1"/>
                  </a:solidFill>
                </a:rPr>
                <a:t>Рекомендации </a:t>
              </a:r>
              <a:br>
                <a:rPr lang="ru-RU" sz="1200" b="0" dirty="0">
                  <a:solidFill>
                    <a:schemeClr val="bg1"/>
                  </a:solidFill>
                </a:rPr>
              </a:br>
              <a:r>
                <a:rPr lang="ru-RU" sz="1200" b="0" kern="1200" dirty="0">
                  <a:solidFill>
                    <a:schemeClr val="bg1"/>
                  </a:solidFill>
                  <a:latin typeface="+mn-lt"/>
                  <a:ea typeface="+mn-ea"/>
                  <a:cs typeface="+mn-cs"/>
                </a:rPr>
                <a:t>по оформлению слайдов</a:t>
              </a:r>
            </a:p>
            <a:p>
              <a:pPr marL="0" algn="l" defTabSz="779158" rtl="0" eaLnBrk="1" latinLnBrk="0" hangingPunct="1"/>
              <a:endParaRPr lang="ru-RU" sz="800" b="1" kern="1200" dirty="0">
                <a:solidFill>
                  <a:schemeClr val="bg1"/>
                </a:solidFill>
                <a:latin typeface="+mn-lt"/>
                <a:ea typeface="+mn-ea"/>
                <a:cs typeface="+mn-cs"/>
              </a:endParaRPr>
            </a:p>
            <a:p>
              <a:pPr marL="182561" indent="-182561" algn="l" defTabSz="779158" rtl="0" eaLnBrk="1" latinLnBrk="0" hangingPunct="1">
                <a:spcAft>
                  <a:spcPts val="200"/>
                </a:spcAft>
                <a:buFont typeface="+mj-lt"/>
                <a:buAutoNum type="arabicPeriod"/>
              </a:pPr>
              <a:r>
                <a:rPr lang="ru-RU" sz="800" b="1" kern="1200" dirty="0">
                  <a:solidFill>
                    <a:schemeClr val="bg1"/>
                  </a:solidFill>
                  <a:latin typeface="+mn-lt"/>
                  <a:ea typeface="+mn-ea"/>
                  <a:cs typeface="+mn-cs"/>
                </a:rPr>
                <a:t>ТЕКСТ</a:t>
              </a:r>
            </a:p>
            <a:p>
              <a:pPr marL="266698" lvl="4" indent="-88899" algn="l">
                <a:spcAft>
                  <a:spcPts val="200"/>
                </a:spcAft>
                <a:buFont typeface="Arial" panose="020B0604020202020204" pitchFamily="34" charset="0"/>
                <a:buChar char="•"/>
              </a:pPr>
              <a:r>
                <a:rPr lang="ru-RU" sz="800" b="0" dirty="0" err="1">
                  <a:solidFill>
                    <a:schemeClr val="bg1"/>
                  </a:solidFill>
                </a:rPr>
                <a:t>Корп.шрифт</a:t>
              </a:r>
              <a:r>
                <a:rPr lang="ru-RU" sz="800" b="0" dirty="0">
                  <a:solidFill>
                    <a:schemeClr val="bg1"/>
                  </a:solidFill>
                </a:rPr>
                <a:t> для презентаций</a:t>
              </a:r>
              <a:r>
                <a:rPr lang="ru-RU" sz="800" b="0" baseline="0" dirty="0">
                  <a:solidFill>
                    <a:schemeClr val="bg1"/>
                  </a:solidFill>
                </a:rPr>
                <a:t> </a:t>
              </a:r>
              <a:r>
                <a:rPr lang="ru-RU" sz="800" baseline="0" dirty="0">
                  <a:solidFill>
                    <a:schemeClr val="bg1"/>
                  </a:solidFill>
                </a:rPr>
                <a:t>– </a:t>
              </a:r>
              <a:br>
                <a:rPr lang="ru-RU" sz="800" baseline="0" dirty="0">
                  <a:solidFill>
                    <a:schemeClr val="bg1"/>
                  </a:solidFill>
                </a:rPr>
              </a:br>
              <a:r>
                <a:rPr lang="en-US" sz="800" b="1" dirty="0">
                  <a:solidFill>
                    <a:schemeClr val="bg1"/>
                  </a:solidFill>
                </a:rPr>
                <a:t>Arial</a:t>
              </a:r>
              <a:r>
                <a:rPr lang="ru-RU" sz="800" dirty="0">
                  <a:solidFill>
                    <a:schemeClr val="bg1"/>
                  </a:solidFill>
                </a:rPr>
                <a:t> (</a:t>
              </a:r>
              <a:r>
                <a:rPr lang="ru-RU" sz="800" i="1" dirty="0">
                  <a:solidFill>
                    <a:schemeClr val="bg1"/>
                  </a:solidFill>
                </a:rPr>
                <a:t>д</a:t>
              </a:r>
              <a:r>
                <a:rPr lang="ru-RU" sz="800" i="1" baseline="0" dirty="0">
                  <a:solidFill>
                    <a:schemeClr val="bg1"/>
                  </a:solidFill>
                </a:rPr>
                <a:t>опустимо:</a:t>
              </a:r>
              <a:r>
                <a:rPr lang="ru-RU" sz="800" baseline="0" dirty="0">
                  <a:solidFill>
                    <a:schemeClr val="bg1"/>
                  </a:solidFill>
                </a:rPr>
                <a:t> </a:t>
              </a:r>
              <a:r>
                <a:rPr lang="en-US" sz="800" baseline="0" dirty="0">
                  <a:solidFill>
                    <a:schemeClr val="bg1"/>
                  </a:solidFill>
                </a:rPr>
                <a:t>Arial Narrow</a:t>
              </a:r>
              <a:r>
                <a:rPr lang="ru-RU" sz="800" baseline="0" dirty="0">
                  <a:solidFill>
                    <a:schemeClr val="bg1"/>
                  </a:solidFill>
                </a:rPr>
                <a:t>)</a:t>
              </a:r>
            </a:p>
            <a:p>
              <a:pPr marL="266698" lvl="4" indent="-88899" algn="l">
                <a:spcAft>
                  <a:spcPts val="200"/>
                </a:spcAft>
                <a:buFont typeface="Arial" panose="020B0604020202020204" pitchFamily="34" charset="0"/>
                <a:buChar char="•"/>
              </a:pPr>
              <a:r>
                <a:rPr lang="ru-RU" sz="800" baseline="0" dirty="0">
                  <a:solidFill>
                    <a:schemeClr val="bg1"/>
                  </a:solidFill>
                </a:rPr>
                <a:t>Заголовок слайда – </a:t>
              </a:r>
              <a:r>
                <a:rPr lang="ru-RU" sz="800" b="1" baseline="0" dirty="0">
                  <a:solidFill>
                    <a:schemeClr val="bg1"/>
                  </a:solidFill>
                </a:rPr>
                <a:t>не ниже 16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Текст на слайде – </a:t>
              </a:r>
              <a:r>
                <a:rPr lang="ru-RU" sz="800" b="1" baseline="0" dirty="0">
                  <a:solidFill>
                    <a:schemeClr val="bg1"/>
                  </a:solidFill>
                </a:rPr>
                <a:t>не ниже </a:t>
              </a:r>
              <a:r>
                <a:rPr lang="en-US" sz="800" b="1" baseline="0" dirty="0">
                  <a:solidFill>
                    <a:schemeClr val="bg1"/>
                  </a:solidFill>
                </a:rPr>
                <a:t>10</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Примечания – </a:t>
              </a:r>
              <a:r>
                <a:rPr lang="ru-RU" sz="800" b="1" baseline="0" dirty="0">
                  <a:solidFill>
                    <a:schemeClr val="bg1"/>
                  </a:solidFill>
                </a:rPr>
                <a:t>не ниже </a:t>
              </a:r>
              <a:r>
                <a:rPr lang="en-US" sz="800" b="1" baseline="0" dirty="0">
                  <a:solidFill>
                    <a:schemeClr val="bg1"/>
                  </a:solidFill>
                </a:rPr>
                <a:t>8</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800"/>
                </a:spcAft>
                <a:buFont typeface="Arial" panose="020B0604020202020204" pitchFamily="34" charset="0"/>
                <a:buChar char="•"/>
              </a:pPr>
              <a:r>
                <a:rPr lang="ru-RU" sz="800" baseline="0" dirty="0">
                  <a:solidFill>
                    <a:schemeClr val="bg1"/>
                  </a:solidFill>
                </a:rPr>
                <a:t>Используйте на слайде </a:t>
              </a:r>
              <a:br>
                <a:rPr lang="ru-RU" sz="800" baseline="0" dirty="0">
                  <a:solidFill>
                    <a:schemeClr val="bg1"/>
                  </a:solidFill>
                </a:rPr>
              </a:br>
              <a:r>
                <a:rPr lang="ru-RU" sz="800" b="1" baseline="0" dirty="0">
                  <a:solidFill>
                    <a:schemeClr val="bg1"/>
                  </a:solidFill>
                </a:rPr>
                <a:t>не более 3 размеров шрифтов</a:t>
              </a:r>
              <a:endParaRPr lang="en-US" sz="800" b="1" baseline="0" dirty="0">
                <a:solidFill>
                  <a:schemeClr val="bg1"/>
                </a:solidFill>
              </a:endParaRPr>
            </a:p>
            <a:p>
              <a:pPr marL="182561" indent="-182561" algn="l" defTabSz="779158" rtl="0" eaLnBrk="1" latinLnBrk="0" hangingPunct="1">
                <a:spcBef>
                  <a:spcPts val="300"/>
                </a:spcBef>
                <a:spcAft>
                  <a:spcPts val="200"/>
                </a:spcAft>
                <a:buFont typeface="+mj-lt"/>
                <a:buAutoNum type="arabicPeriod"/>
              </a:pPr>
              <a:r>
                <a:rPr lang="ru-RU" sz="800" b="1" kern="1200" dirty="0">
                  <a:solidFill>
                    <a:schemeClr val="bg1"/>
                  </a:solidFill>
                  <a:latin typeface="+mn-lt"/>
                  <a:ea typeface="+mn-ea"/>
                  <a:cs typeface="+mn-cs"/>
                </a:rPr>
                <a:t>ДИАГРАММЫ</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единый стиль оформления диаграмм</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шрифты одинакового размера в</a:t>
              </a:r>
              <a:r>
                <a:rPr lang="ru-RU" sz="800" b="0" kern="1200" baseline="0" dirty="0">
                  <a:solidFill>
                    <a:schemeClr val="bg1"/>
                  </a:solidFill>
                  <a:latin typeface="+mn-lt"/>
                  <a:ea typeface="+mn-ea"/>
                  <a:cs typeface="+mn-cs"/>
                </a:rPr>
                <a:t> </a:t>
              </a:r>
              <a:r>
                <a:rPr lang="ru-RU" sz="800" b="0" kern="1200" dirty="0">
                  <a:solidFill>
                    <a:schemeClr val="bg1"/>
                  </a:solidFill>
                  <a:latin typeface="+mn-lt"/>
                  <a:ea typeface="+mn-ea"/>
                  <a:cs typeface="+mn-cs"/>
                </a:rPr>
                <a:t>диаграммах, располагающихся на одном слайде</a:t>
              </a:r>
            </a:p>
            <a:p>
              <a:pPr marL="266698" lvl="1" indent="-79375" algn="l" defTabSz="779158" rtl="0" eaLnBrk="1" latinLnBrk="0" hangingPunct="1">
                <a:spcAft>
                  <a:spcPts val="800"/>
                </a:spcAft>
                <a:buFont typeface="Arial" panose="020B0604020202020204" pitchFamily="34" charset="0"/>
                <a:buChar char="•"/>
              </a:pPr>
              <a:r>
                <a:rPr lang="ru-RU" sz="800" b="0" kern="1200" dirty="0">
                  <a:solidFill>
                    <a:schemeClr val="bg1"/>
                  </a:solidFill>
                  <a:latin typeface="+mn-lt"/>
                  <a:ea typeface="+mn-ea"/>
                  <a:cs typeface="+mn-cs"/>
                </a:rPr>
                <a:t>На одном слайде – не более 4 диаграмм</a:t>
              </a: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kern="1200" dirty="0">
                  <a:solidFill>
                    <a:schemeClr val="bg1"/>
                  </a:solidFill>
                  <a:latin typeface="+mn-lt"/>
                  <a:ea typeface="+mn-ea"/>
                  <a:cs typeface="+mn-cs"/>
                </a:rPr>
                <a:t>ИКОНКИ</a:t>
              </a:r>
            </a:p>
            <a:p>
              <a:pPr marL="266698" marR="0" lvl="1" indent="-84138" algn="l" defTabSz="779158"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ru-RU" sz="800" dirty="0">
                  <a:solidFill>
                    <a:schemeClr val="bg1"/>
                  </a:solidFill>
                </a:rPr>
                <a:t>Выбирайте оформление</a:t>
              </a:r>
              <a:r>
                <a:rPr lang="ru-RU" sz="800" baseline="0" dirty="0">
                  <a:solidFill>
                    <a:schemeClr val="bg1"/>
                  </a:solidFill>
                </a:rPr>
                <a:t> </a:t>
              </a:r>
              <a:br>
                <a:rPr lang="ru-RU" sz="800" baseline="0" dirty="0">
                  <a:solidFill>
                    <a:schemeClr val="bg1"/>
                  </a:solidFill>
                </a:rPr>
              </a:br>
              <a:r>
                <a:rPr lang="ru-RU" sz="800" baseline="0" dirty="0">
                  <a:solidFill>
                    <a:schemeClr val="bg1"/>
                  </a:solidFill>
                </a:rPr>
                <a:t>иконок </a:t>
              </a:r>
              <a:r>
                <a:rPr lang="ru-RU" sz="800" dirty="0">
                  <a:solidFill>
                    <a:schemeClr val="bg1"/>
                  </a:solidFill>
                </a:rPr>
                <a:t>в</a:t>
              </a:r>
              <a:r>
                <a:rPr lang="ru-RU" sz="800" baseline="0" dirty="0">
                  <a:solidFill>
                    <a:schemeClr val="bg1"/>
                  </a:solidFill>
                </a:rPr>
                <a:t> едином стиле</a:t>
              </a:r>
              <a:endParaRPr lang="ru-RU" sz="800" b="1" kern="1200" dirty="0">
                <a:solidFill>
                  <a:schemeClr val="bg1"/>
                </a:solidFill>
                <a:latin typeface="+mn-lt"/>
                <a:ea typeface="+mn-ea"/>
                <a:cs typeface="+mn-cs"/>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dirty="0">
                  <a:solidFill>
                    <a:schemeClr val="bg1"/>
                  </a:solidFill>
                </a:rPr>
                <a:t>ИЗОБРАЖЕНИЯ</a:t>
              </a:r>
            </a:p>
            <a:p>
              <a:pPr marL="266698" lvl="1" indent="-84138">
                <a:spcAft>
                  <a:spcPts val="200"/>
                </a:spcAft>
                <a:buFont typeface="Arial" panose="020B0604020202020204" pitchFamily="34" charset="0"/>
                <a:buChar char="•"/>
              </a:pPr>
              <a:r>
                <a:rPr lang="ru-RU" sz="800" dirty="0">
                  <a:solidFill>
                    <a:schemeClr val="bg1"/>
                  </a:solidFill>
                </a:rPr>
                <a:t>Нельзя</a:t>
              </a:r>
              <a:r>
                <a:rPr lang="ru-RU" sz="800" baseline="0" dirty="0">
                  <a:solidFill>
                    <a:schemeClr val="bg1"/>
                  </a:solidFill>
                </a:rPr>
                <a:t> искажать пропорции</a:t>
              </a:r>
            </a:p>
            <a:p>
              <a:pPr marL="266698" lvl="1" indent="-84138">
                <a:spcAft>
                  <a:spcPts val="800"/>
                </a:spcAft>
                <a:buFont typeface="Arial" panose="020B0604020202020204" pitchFamily="34" charset="0"/>
                <a:buChar char="•"/>
              </a:pPr>
              <a:r>
                <a:rPr lang="ru-RU" sz="800" dirty="0">
                  <a:solidFill>
                    <a:schemeClr val="bg1"/>
                  </a:solidFill>
                </a:rPr>
                <a:t>Рекомендуемое разрешение</a:t>
              </a:r>
              <a:r>
                <a:rPr lang="ru-RU" sz="800" baseline="0" dirty="0">
                  <a:solidFill>
                    <a:schemeClr val="bg1"/>
                  </a:solidFill>
                </a:rPr>
                <a:t> – </a:t>
              </a:r>
              <a:br>
                <a:rPr lang="ru-RU" sz="800" baseline="0" dirty="0">
                  <a:solidFill>
                    <a:schemeClr val="bg1"/>
                  </a:solidFill>
                </a:rPr>
              </a:br>
              <a:r>
                <a:rPr lang="ru-RU" sz="800" baseline="0" dirty="0">
                  <a:solidFill>
                    <a:schemeClr val="bg1"/>
                  </a:solidFill>
                </a:rPr>
                <a:t>не более 150 пикселей на дюйм</a:t>
              </a:r>
              <a:endParaRPr lang="ru-RU" sz="800" b="1" dirty="0">
                <a:solidFill>
                  <a:schemeClr val="bg1"/>
                </a:solidFill>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Скажите «нет» презентациям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с большим количеством текста</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Используйте простые схемы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и графику</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Делайте слайды лаконичными</a:t>
              </a:r>
            </a:p>
            <a:p>
              <a:pPr marL="572142" marR="0" lvl="1" indent="-182561" algn="l" defTabSz="779158" rtl="0" eaLnBrk="1" fontAlgn="auto" latinLnBrk="0" hangingPunct="1">
                <a:lnSpc>
                  <a:spcPct val="100000"/>
                </a:lnSpc>
                <a:spcBef>
                  <a:spcPts val="0"/>
                </a:spcBef>
                <a:spcAft>
                  <a:spcPts val="300"/>
                </a:spcAft>
                <a:buClrTx/>
                <a:buSzTx/>
                <a:buFont typeface="+mj-lt"/>
                <a:buAutoNum type="arabicPeriod"/>
                <a:tabLst/>
                <a:defRPr/>
              </a:pPr>
              <a:endParaRPr lang="ru-RU" sz="800" b="1" kern="1200" dirty="0">
                <a:solidFill>
                  <a:schemeClr val="bg1"/>
                </a:solidFill>
                <a:latin typeface="+mn-lt"/>
                <a:ea typeface="+mn-ea"/>
                <a:cs typeface="+mn-cs"/>
              </a:endParaRPr>
            </a:p>
          </p:txBody>
        </p:sp>
        <p:cxnSp>
          <p:nvCxnSpPr>
            <p:cNvPr id="40" name="Прямая соединительная линия 39"/>
            <p:cNvCxnSpPr/>
            <p:nvPr/>
          </p:nvCxnSpPr>
          <p:spPr bwMode="auto">
            <a:xfrm>
              <a:off x="9753602" y="444502"/>
              <a:ext cx="2051050" cy="0"/>
            </a:xfrm>
            <a:prstGeom prst="line">
              <a:avLst/>
            </a:prstGeom>
            <a:solidFill>
              <a:schemeClr val="accent1"/>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1" name="Группа 40"/>
            <p:cNvGrpSpPr/>
            <p:nvPr/>
          </p:nvGrpSpPr>
          <p:grpSpPr>
            <a:xfrm>
              <a:off x="9101894" y="-42611"/>
              <a:ext cx="671979" cy="5155816"/>
              <a:chOff x="9101894" y="-42611"/>
              <a:chExt cx="671979" cy="5155816"/>
            </a:xfrm>
          </p:grpSpPr>
          <p:sp>
            <p:nvSpPr>
              <p:cNvPr id="42" name="Прямоугольник 41"/>
              <p:cNvSpPr/>
              <p:nvPr/>
            </p:nvSpPr>
            <p:spPr>
              <a:xfrm>
                <a:off x="9249089" y="154103"/>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43" name="Прямоугольник 42"/>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44" name="Прямоугольник 43"/>
              <p:cNvSpPr/>
              <p:nvPr/>
            </p:nvSpPr>
            <p:spPr>
              <a:xfrm>
                <a:off x="9249089" y="3830254"/>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45" name="Прямоугольник 44"/>
              <p:cNvSpPr/>
              <p:nvPr/>
            </p:nvSpPr>
            <p:spPr>
              <a:xfrm>
                <a:off x="9249089" y="2519364"/>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46" name="Прямоугольник 45"/>
              <p:cNvSpPr/>
              <p:nvPr/>
            </p:nvSpPr>
            <p:spPr>
              <a:xfrm>
                <a:off x="9249089" y="2956327"/>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47" name="Прямоугольник 46"/>
              <p:cNvSpPr/>
              <p:nvPr/>
            </p:nvSpPr>
            <p:spPr>
              <a:xfrm>
                <a:off x="9249089" y="3393282"/>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48" name="Прямоугольник 47"/>
              <p:cNvSpPr/>
              <p:nvPr/>
            </p:nvSpPr>
            <p:spPr>
              <a:xfrm>
                <a:off x="9249089" y="4267214"/>
                <a:ext cx="377590" cy="169200"/>
              </a:xfrm>
              <a:prstGeom prst="rect">
                <a:avLst/>
              </a:prstGeom>
              <a:solidFill>
                <a:srgbClr val="0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0,0,0</a:t>
                </a:r>
                <a:endParaRPr lang="ru-RU" sz="700" dirty="0">
                  <a:solidFill>
                    <a:srgbClr val="FFFFFF"/>
                  </a:solidFill>
                </a:endParaRPr>
              </a:p>
            </p:txBody>
          </p:sp>
          <p:sp>
            <p:nvSpPr>
              <p:cNvPr id="49" name="Прямоугольник 48"/>
              <p:cNvSpPr/>
              <p:nvPr/>
            </p:nvSpPr>
            <p:spPr>
              <a:xfrm>
                <a:off x="9249091" y="588086"/>
                <a:ext cx="377590" cy="438150"/>
              </a:xfrm>
              <a:prstGeom prst="rect">
                <a:avLst/>
              </a:prstGeom>
              <a:solidFill>
                <a:schemeClr val="tx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0</a:t>
                </a:r>
                <a:br>
                  <a:rPr lang="en-US" sz="700" dirty="0" smtClean="0">
                    <a:solidFill>
                      <a:schemeClr val="bg1"/>
                    </a:solidFill>
                  </a:rPr>
                </a:br>
                <a:r>
                  <a:rPr lang="ru-RU" sz="700" dirty="0" smtClean="0">
                    <a:solidFill>
                      <a:schemeClr val="bg1"/>
                    </a:solidFill>
                  </a:rPr>
                  <a:t>49</a:t>
                </a:r>
                <a:br>
                  <a:rPr lang="ru-RU" sz="700" dirty="0" smtClean="0">
                    <a:solidFill>
                      <a:schemeClr val="bg1"/>
                    </a:solidFill>
                  </a:rPr>
                </a:br>
                <a:r>
                  <a:rPr lang="ru-RU" sz="700" dirty="0" smtClean="0">
                    <a:solidFill>
                      <a:schemeClr val="bg1"/>
                    </a:solidFill>
                  </a:rPr>
                  <a:t>60</a:t>
                </a:r>
                <a:endParaRPr lang="ru-RU" sz="700" dirty="0">
                  <a:solidFill>
                    <a:schemeClr val="bg1"/>
                  </a:solidFill>
                </a:endParaRPr>
              </a:p>
            </p:txBody>
          </p:sp>
          <p:sp>
            <p:nvSpPr>
              <p:cNvPr id="50" name="Прямоугольник 49"/>
              <p:cNvSpPr/>
              <p:nvPr/>
            </p:nvSpPr>
            <p:spPr>
              <a:xfrm>
                <a:off x="9249091" y="1022665"/>
                <a:ext cx="377590" cy="436960"/>
              </a:xfrm>
              <a:prstGeom prst="rect">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tx1">
                        <a:lumMod val="85000"/>
                        <a:lumOff val="15000"/>
                      </a:schemeClr>
                    </a:solidFill>
                  </a:rPr>
                  <a:t>119</a:t>
                </a:r>
                <a:br>
                  <a:rPr lang="en-US" sz="700" dirty="0" smtClean="0">
                    <a:solidFill>
                      <a:schemeClr val="tx1">
                        <a:lumMod val="85000"/>
                        <a:lumOff val="15000"/>
                      </a:schemeClr>
                    </a:solidFill>
                  </a:rPr>
                </a:br>
                <a:r>
                  <a:rPr lang="en-US" sz="700" dirty="0" smtClean="0">
                    <a:solidFill>
                      <a:schemeClr val="tx1">
                        <a:lumMod val="85000"/>
                        <a:lumOff val="15000"/>
                      </a:schemeClr>
                    </a:solidFill>
                  </a:rPr>
                  <a:t>226</a:t>
                </a:r>
                <a:br>
                  <a:rPr lang="en-US" sz="700" dirty="0" smtClean="0">
                    <a:solidFill>
                      <a:schemeClr val="tx1">
                        <a:lumMod val="85000"/>
                        <a:lumOff val="15000"/>
                      </a:schemeClr>
                    </a:solidFill>
                  </a:rPr>
                </a:br>
                <a:r>
                  <a:rPr lang="en-US" sz="700" dirty="0" smtClean="0">
                    <a:solidFill>
                      <a:schemeClr val="tx1">
                        <a:lumMod val="85000"/>
                        <a:lumOff val="15000"/>
                      </a:schemeClr>
                    </a:solidFill>
                  </a:rPr>
                  <a:t>195</a:t>
                </a:r>
                <a:endParaRPr lang="ru-RU" sz="700" dirty="0">
                  <a:solidFill>
                    <a:schemeClr val="tx1">
                      <a:lumMod val="85000"/>
                      <a:lumOff val="15000"/>
                    </a:schemeClr>
                  </a:solidFill>
                </a:endParaRPr>
              </a:p>
            </p:txBody>
          </p:sp>
          <p:sp>
            <p:nvSpPr>
              <p:cNvPr id="51" name="Прямоугольник 50"/>
              <p:cNvSpPr/>
              <p:nvPr/>
            </p:nvSpPr>
            <p:spPr>
              <a:xfrm>
                <a:off x="9249091" y="3830257"/>
                <a:ext cx="377590" cy="436960"/>
              </a:xfrm>
              <a:prstGeom prst="rect">
                <a:avLst/>
              </a:prstGeom>
              <a:solidFill>
                <a:srgbClr val="2D3287"/>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45</a:t>
                </a:r>
                <a:endParaRPr lang="ru-RU" sz="700" dirty="0">
                  <a:solidFill>
                    <a:schemeClr val="bg1"/>
                  </a:solidFill>
                </a:endParaRPr>
              </a:p>
              <a:p>
                <a:pPr algn="ctr" eaLnBrk="1" hangingPunct="1">
                  <a:defRPr/>
                </a:pPr>
                <a:r>
                  <a:rPr lang="en-US" sz="700" dirty="0" smtClean="0">
                    <a:solidFill>
                      <a:schemeClr val="bg1"/>
                    </a:solidFill>
                  </a:rPr>
                  <a:t>50</a:t>
                </a:r>
                <a:endParaRPr lang="ru-RU" sz="700" dirty="0">
                  <a:solidFill>
                    <a:schemeClr val="bg1"/>
                  </a:solidFill>
                </a:endParaRPr>
              </a:p>
              <a:p>
                <a:pPr algn="ctr" eaLnBrk="1" hangingPunct="1">
                  <a:defRPr/>
                </a:pPr>
                <a:r>
                  <a:rPr lang="en-US" sz="700" dirty="0" smtClean="0">
                    <a:solidFill>
                      <a:schemeClr val="bg1"/>
                    </a:solidFill>
                  </a:rPr>
                  <a:t>135</a:t>
                </a:r>
                <a:endParaRPr lang="ru-RU" sz="700" dirty="0">
                  <a:solidFill>
                    <a:schemeClr val="bg1"/>
                  </a:solidFill>
                </a:endParaRPr>
              </a:p>
            </p:txBody>
          </p:sp>
          <p:sp>
            <p:nvSpPr>
              <p:cNvPr id="52" name="Прямоугольник 51"/>
              <p:cNvSpPr/>
              <p:nvPr/>
            </p:nvSpPr>
            <p:spPr>
              <a:xfrm>
                <a:off x="9249091" y="1466152"/>
                <a:ext cx="377590" cy="4381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000000"/>
                    </a:solidFill>
                  </a:rPr>
                  <a:t>255</a:t>
                </a:r>
                <a:endParaRPr lang="ru-RU" sz="700" dirty="0">
                  <a:solidFill>
                    <a:srgbClr val="000000"/>
                  </a:solidFill>
                </a:endParaRPr>
              </a:p>
              <a:p>
                <a:pPr algn="ctr" eaLnBrk="1" hangingPunct="1">
                  <a:defRPr/>
                </a:pPr>
                <a:r>
                  <a:rPr lang="en-US" sz="700" dirty="0" smtClean="0">
                    <a:solidFill>
                      <a:srgbClr val="000000"/>
                    </a:solidFill>
                  </a:rPr>
                  <a:t>255</a:t>
                </a:r>
                <a:endParaRPr lang="ru-RU" sz="700" dirty="0">
                  <a:solidFill>
                    <a:srgbClr val="000000"/>
                  </a:solidFill>
                </a:endParaRPr>
              </a:p>
              <a:p>
                <a:pPr algn="ctr" eaLnBrk="1" hangingPunct="1">
                  <a:defRPr/>
                </a:pPr>
                <a:r>
                  <a:rPr lang="en-US" sz="700" dirty="0" smtClean="0">
                    <a:solidFill>
                      <a:srgbClr val="000000"/>
                    </a:solidFill>
                  </a:rPr>
                  <a:t>255</a:t>
                </a:r>
                <a:endParaRPr lang="ru-RU" sz="700" dirty="0">
                  <a:solidFill>
                    <a:srgbClr val="000000"/>
                  </a:solidFill>
                </a:endParaRPr>
              </a:p>
            </p:txBody>
          </p:sp>
          <p:sp>
            <p:nvSpPr>
              <p:cNvPr id="53" name="Прямоугольник 52"/>
              <p:cNvSpPr/>
              <p:nvPr/>
            </p:nvSpPr>
            <p:spPr>
              <a:xfrm>
                <a:off x="9249091" y="2519364"/>
                <a:ext cx="377590" cy="436959"/>
              </a:xfrm>
              <a:prstGeom prst="rect">
                <a:avLst/>
              </a:prstGeom>
              <a:solidFill>
                <a:srgbClr val="FABE19"/>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tx1">
                        <a:lumMod val="85000"/>
                        <a:lumOff val="15000"/>
                      </a:schemeClr>
                    </a:solidFill>
                  </a:rPr>
                  <a:t>250</a:t>
                </a:r>
                <a:endParaRPr lang="ru-RU" sz="700" dirty="0">
                  <a:solidFill>
                    <a:schemeClr val="tx1">
                      <a:lumMod val="85000"/>
                      <a:lumOff val="15000"/>
                    </a:schemeClr>
                  </a:solidFill>
                </a:endParaRPr>
              </a:p>
              <a:p>
                <a:pPr algn="ctr" eaLnBrk="1" hangingPunct="1">
                  <a:defRPr/>
                </a:pPr>
                <a:r>
                  <a:rPr lang="en-US" sz="700" dirty="0" smtClean="0">
                    <a:solidFill>
                      <a:schemeClr val="tx1">
                        <a:lumMod val="85000"/>
                        <a:lumOff val="15000"/>
                      </a:schemeClr>
                    </a:solidFill>
                  </a:rPr>
                  <a:t>190</a:t>
                </a:r>
                <a:endParaRPr lang="ru-RU" sz="700" dirty="0">
                  <a:solidFill>
                    <a:schemeClr val="tx1">
                      <a:lumMod val="85000"/>
                      <a:lumOff val="15000"/>
                    </a:schemeClr>
                  </a:solidFill>
                </a:endParaRPr>
              </a:p>
              <a:p>
                <a:pPr algn="ctr" eaLnBrk="1" hangingPunct="1">
                  <a:defRPr/>
                </a:pPr>
                <a:r>
                  <a:rPr lang="en-US" sz="700" dirty="0" smtClean="0">
                    <a:solidFill>
                      <a:schemeClr val="tx1">
                        <a:lumMod val="85000"/>
                        <a:lumOff val="15000"/>
                      </a:schemeClr>
                    </a:solidFill>
                  </a:rPr>
                  <a:t>25</a:t>
                </a:r>
                <a:endParaRPr lang="ru-RU" sz="700" dirty="0">
                  <a:solidFill>
                    <a:schemeClr val="tx1">
                      <a:lumMod val="85000"/>
                      <a:lumOff val="15000"/>
                    </a:schemeClr>
                  </a:solidFill>
                </a:endParaRPr>
              </a:p>
            </p:txBody>
          </p:sp>
          <p:sp>
            <p:nvSpPr>
              <p:cNvPr id="54" name="Прямоугольник 53"/>
              <p:cNvSpPr/>
              <p:nvPr/>
            </p:nvSpPr>
            <p:spPr>
              <a:xfrm>
                <a:off x="9249091" y="2956327"/>
                <a:ext cx="377590" cy="436960"/>
              </a:xfrm>
              <a:prstGeom prst="rect">
                <a:avLst/>
              </a:prstGeom>
              <a:solidFill>
                <a:srgbClr val="008CFA"/>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0</a:t>
                </a:r>
                <a:endParaRPr lang="ru-RU" sz="700" dirty="0">
                  <a:solidFill>
                    <a:schemeClr val="bg1"/>
                  </a:solidFill>
                </a:endParaRPr>
              </a:p>
              <a:p>
                <a:pPr algn="ctr" eaLnBrk="1" hangingPunct="1">
                  <a:defRPr/>
                </a:pPr>
                <a:r>
                  <a:rPr lang="ru-RU" sz="700" dirty="0" smtClean="0">
                    <a:solidFill>
                      <a:schemeClr val="bg1"/>
                    </a:solidFill>
                  </a:rPr>
                  <a:t>1</a:t>
                </a:r>
                <a:r>
                  <a:rPr lang="en-US" sz="700" dirty="0" smtClean="0">
                    <a:solidFill>
                      <a:schemeClr val="bg1"/>
                    </a:solidFill>
                  </a:rPr>
                  <a:t>40</a:t>
                </a:r>
                <a:endParaRPr lang="ru-RU" sz="700" dirty="0">
                  <a:solidFill>
                    <a:schemeClr val="bg1"/>
                  </a:solidFill>
                </a:endParaRPr>
              </a:p>
              <a:p>
                <a:pPr algn="ctr" eaLnBrk="1" hangingPunct="1">
                  <a:defRPr/>
                </a:pPr>
                <a:r>
                  <a:rPr lang="en-US" sz="700" dirty="0" smtClean="0">
                    <a:solidFill>
                      <a:schemeClr val="bg1"/>
                    </a:solidFill>
                  </a:rPr>
                  <a:t>250</a:t>
                </a:r>
                <a:endParaRPr lang="ru-RU" sz="700" dirty="0">
                  <a:solidFill>
                    <a:schemeClr val="bg1"/>
                  </a:solidFill>
                </a:endParaRPr>
              </a:p>
            </p:txBody>
          </p:sp>
          <p:sp>
            <p:nvSpPr>
              <p:cNvPr id="55" name="Прямоугольник 54"/>
              <p:cNvSpPr/>
              <p:nvPr/>
            </p:nvSpPr>
            <p:spPr>
              <a:xfrm>
                <a:off x="9249091" y="3393282"/>
                <a:ext cx="377590" cy="436959"/>
              </a:xfrm>
              <a:prstGeom prst="rect">
                <a:avLst/>
              </a:prstGeom>
              <a:solidFill>
                <a:srgbClr val="FA786E"/>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250</a:t>
                </a:r>
                <a:endParaRPr lang="ru-RU" sz="700" dirty="0">
                  <a:solidFill>
                    <a:srgbClr val="FFFFFF"/>
                  </a:solidFill>
                </a:endParaRPr>
              </a:p>
              <a:p>
                <a:pPr algn="ctr" eaLnBrk="1" hangingPunct="1">
                  <a:defRPr/>
                </a:pPr>
                <a:r>
                  <a:rPr lang="en-US" sz="700" dirty="0" smtClean="0">
                    <a:solidFill>
                      <a:srgbClr val="FFFFFF"/>
                    </a:solidFill>
                  </a:rPr>
                  <a:t>120</a:t>
                </a:r>
                <a:endParaRPr lang="ru-RU" sz="700" dirty="0">
                  <a:solidFill>
                    <a:srgbClr val="FFFFFF"/>
                  </a:solidFill>
                </a:endParaRPr>
              </a:p>
              <a:p>
                <a:pPr algn="ctr" eaLnBrk="1" hangingPunct="1">
                  <a:defRPr/>
                </a:pPr>
                <a:r>
                  <a:rPr lang="en-US" sz="700" dirty="0" smtClean="0">
                    <a:solidFill>
                      <a:srgbClr val="FFFFFF"/>
                    </a:solidFill>
                  </a:rPr>
                  <a:t>110</a:t>
                </a:r>
                <a:endParaRPr lang="ru-RU" sz="700" dirty="0">
                  <a:solidFill>
                    <a:srgbClr val="FFFFFF"/>
                  </a:solidFill>
                </a:endParaRPr>
              </a:p>
            </p:txBody>
          </p:sp>
          <p:sp>
            <p:nvSpPr>
              <p:cNvPr id="58" name="Прямоугольник 57"/>
              <p:cNvSpPr/>
              <p:nvPr/>
            </p:nvSpPr>
            <p:spPr>
              <a:xfrm>
                <a:off x="9249091" y="1916373"/>
                <a:ext cx="377590" cy="438150"/>
              </a:xfrm>
              <a:prstGeom prst="rect">
                <a:avLst/>
              </a:prstGeom>
              <a:solidFill>
                <a:schemeClr val="accent6"/>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224</a:t>
                </a:r>
                <a:br>
                  <a:rPr lang="en-US" sz="700" dirty="0" smtClean="0">
                    <a:solidFill>
                      <a:srgbClr val="FFFFFF"/>
                    </a:solidFill>
                  </a:rPr>
                </a:br>
                <a:r>
                  <a:rPr lang="en-US" sz="700" dirty="0" smtClean="0">
                    <a:solidFill>
                      <a:srgbClr val="FFFFFF"/>
                    </a:solidFill>
                  </a:rPr>
                  <a:t>78</a:t>
                </a:r>
                <a:br>
                  <a:rPr lang="en-US" sz="700" dirty="0" smtClean="0">
                    <a:solidFill>
                      <a:srgbClr val="FFFFFF"/>
                    </a:solidFill>
                  </a:rPr>
                </a:br>
                <a:r>
                  <a:rPr lang="en-US" sz="700" dirty="0" smtClean="0">
                    <a:solidFill>
                      <a:srgbClr val="FFFFFF"/>
                    </a:solidFill>
                  </a:rPr>
                  <a:t>57</a:t>
                </a:r>
                <a:endParaRPr lang="ru-RU" sz="700" dirty="0">
                  <a:solidFill>
                    <a:srgbClr val="FFFFFF"/>
                  </a:solidFill>
                </a:endParaRPr>
              </a:p>
            </p:txBody>
          </p:sp>
          <p:sp>
            <p:nvSpPr>
              <p:cNvPr id="59" name="TextBox 58"/>
              <p:cNvSpPr txBox="1"/>
              <p:nvPr/>
            </p:nvSpPr>
            <p:spPr>
              <a:xfrm>
                <a:off x="9101894" y="-42611"/>
                <a:ext cx="671979" cy="215444"/>
              </a:xfrm>
              <a:prstGeom prst="rect">
                <a:avLst/>
              </a:prstGeom>
              <a:noFill/>
            </p:spPr>
            <p:txBody>
              <a:bodyPr wrap="none" rtlCol="0">
                <a:spAutoFit/>
              </a:bodyPr>
              <a:lstStyle/>
              <a:p>
                <a:r>
                  <a:rPr lang="ru-RU" sz="800" dirty="0" smtClean="0">
                    <a:solidFill>
                      <a:schemeClr val="bg1"/>
                    </a:solidFill>
                  </a:rPr>
                  <a:t>Основные</a:t>
                </a:r>
                <a:endParaRPr lang="ru-RU" sz="800" dirty="0">
                  <a:solidFill>
                    <a:schemeClr val="bg1"/>
                  </a:solidFill>
                </a:endParaRPr>
              </a:p>
            </p:txBody>
          </p:sp>
          <p:sp>
            <p:nvSpPr>
              <p:cNvPr id="60" name="TextBox 59"/>
              <p:cNvSpPr txBox="1"/>
              <p:nvPr/>
            </p:nvSpPr>
            <p:spPr>
              <a:xfrm>
                <a:off x="9101894" y="2320575"/>
                <a:ext cx="671979" cy="215444"/>
              </a:xfrm>
              <a:prstGeom prst="rect">
                <a:avLst/>
              </a:prstGeom>
              <a:noFill/>
            </p:spPr>
            <p:txBody>
              <a:bodyPr wrap="none" rtlCol="0">
                <a:spAutoFit/>
              </a:bodyPr>
              <a:lstStyle/>
              <a:p>
                <a:r>
                  <a:rPr lang="ru-RU" sz="800" dirty="0" err="1" smtClean="0">
                    <a:solidFill>
                      <a:schemeClr val="bg1"/>
                    </a:solidFill>
                  </a:rPr>
                  <a:t>Доп.цвета</a:t>
                </a:r>
                <a:endParaRPr lang="ru-RU" sz="800" dirty="0">
                  <a:solidFill>
                    <a:schemeClr val="bg1"/>
                  </a:solidFill>
                </a:endParaRPr>
              </a:p>
            </p:txBody>
          </p:sp>
          <p:sp>
            <p:nvSpPr>
              <p:cNvPr id="61" name="Прямоугольник 60"/>
              <p:cNvSpPr/>
              <p:nvPr/>
            </p:nvSpPr>
            <p:spPr>
              <a:xfrm>
                <a:off x="9249088" y="4436414"/>
                <a:ext cx="377591" cy="169200"/>
              </a:xfrm>
              <a:prstGeom prst="rect">
                <a:avLst/>
              </a:prstGeom>
              <a:solidFill>
                <a:srgbClr val="4D4D4D"/>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70%</a:t>
                </a:r>
                <a:endParaRPr lang="ru-RU" sz="600" dirty="0">
                  <a:solidFill>
                    <a:srgbClr val="FFFFFF"/>
                  </a:solidFill>
                </a:endParaRPr>
              </a:p>
            </p:txBody>
          </p:sp>
          <p:sp>
            <p:nvSpPr>
              <p:cNvPr id="62" name="Прямоугольник 61"/>
              <p:cNvSpPr/>
              <p:nvPr/>
            </p:nvSpPr>
            <p:spPr>
              <a:xfrm>
                <a:off x="9249087" y="4605611"/>
                <a:ext cx="377593" cy="169200"/>
              </a:xfrm>
              <a:prstGeom prst="rect">
                <a:avLst/>
              </a:prstGeom>
              <a:solidFill>
                <a:srgbClr val="7F7F7F"/>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50%</a:t>
                </a:r>
                <a:endParaRPr lang="ru-RU" sz="600" dirty="0">
                  <a:solidFill>
                    <a:srgbClr val="FFFFFF"/>
                  </a:solidFill>
                </a:endParaRPr>
              </a:p>
            </p:txBody>
          </p:sp>
          <p:sp>
            <p:nvSpPr>
              <p:cNvPr id="63" name="Прямоугольник 62"/>
              <p:cNvSpPr/>
              <p:nvPr/>
            </p:nvSpPr>
            <p:spPr>
              <a:xfrm>
                <a:off x="9249088" y="4774808"/>
                <a:ext cx="377591" cy="169200"/>
              </a:xfrm>
              <a:prstGeom prst="rect">
                <a:avLst/>
              </a:prstGeom>
              <a:solidFill>
                <a:srgbClr val="B2B2B2"/>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30%</a:t>
                </a:r>
                <a:endParaRPr lang="ru-RU" sz="600" dirty="0">
                  <a:solidFill>
                    <a:srgbClr val="FFFFFF"/>
                  </a:solidFill>
                </a:endParaRPr>
              </a:p>
            </p:txBody>
          </p:sp>
          <p:sp>
            <p:nvSpPr>
              <p:cNvPr id="64" name="Прямоугольник 63"/>
              <p:cNvSpPr/>
              <p:nvPr/>
            </p:nvSpPr>
            <p:spPr>
              <a:xfrm>
                <a:off x="9249087" y="4944005"/>
                <a:ext cx="377593" cy="169200"/>
              </a:xfrm>
              <a:prstGeom prst="rect">
                <a:avLst/>
              </a:prstGeom>
              <a:solidFill>
                <a:srgbClr val="E5E5E5"/>
              </a:solidFill>
              <a:ln w="3175">
                <a:solidFill>
                  <a:srgbClr val="B2B2B2"/>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chemeClr val="tx1"/>
                    </a:solidFill>
                  </a:rPr>
                  <a:t>10%</a:t>
                </a:r>
                <a:endParaRPr lang="ru-RU" sz="600" dirty="0">
                  <a:solidFill>
                    <a:schemeClr val="tx1"/>
                  </a:solidFill>
                </a:endParaRPr>
              </a:p>
            </p:txBody>
          </p:sp>
        </p:grpSp>
      </p:grpSp>
    </p:spTree>
    <p:extLst>
      <p:ext uri="{BB962C8B-B14F-4D97-AF65-F5344CB8AC3E}">
        <p14:creationId xmlns:p14="http://schemas.microsoft.com/office/powerpoint/2010/main" val="3874121034"/>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Буллиты с фоном 08">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ext uri="{D42A27DB-BD31-4B8C-83A1-F6EECF244321}">
                <p14:modId xmlns:p14="http://schemas.microsoft.com/office/powerpoint/2010/main" val="25359513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7901"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5" name="Рисунок 9"/>
          <p:cNvSpPr>
            <a:spLocks noGrp="1"/>
          </p:cNvSpPr>
          <p:nvPr>
            <p:ph type="pic" sz="quarter" idx="59"/>
          </p:nvPr>
        </p:nvSpPr>
        <p:spPr>
          <a:xfrm>
            <a:off x="4572000" y="0"/>
            <a:ext cx="4572000" cy="4541097"/>
          </a:xfrm>
          <a:solidFill>
            <a:schemeClr val="bg2"/>
          </a:solidFill>
        </p:spPr>
        <p:txBody>
          <a:bodyPr/>
          <a:lstStyle/>
          <a:p>
            <a:endParaRPr lang="ru-RU" dirty="0"/>
          </a:p>
        </p:txBody>
      </p:sp>
      <p:sp>
        <p:nvSpPr>
          <p:cNvPr id="27" name="Рисунок 9"/>
          <p:cNvSpPr>
            <a:spLocks noGrp="1"/>
          </p:cNvSpPr>
          <p:nvPr>
            <p:ph type="pic" sz="quarter" idx="67"/>
          </p:nvPr>
        </p:nvSpPr>
        <p:spPr>
          <a:xfrm>
            <a:off x="0" y="0"/>
            <a:ext cx="4572000" cy="4541097"/>
          </a:xfrm>
        </p:spPr>
        <p:txBody>
          <a:bodyPr/>
          <a:lstStyle/>
          <a:p>
            <a:endParaRPr lang="ru-RU"/>
          </a:p>
        </p:txBody>
      </p:sp>
      <p:sp>
        <p:nvSpPr>
          <p:cNvPr id="2" name="Заголовок 1"/>
          <p:cNvSpPr>
            <a:spLocks noGrp="1"/>
          </p:cNvSpPr>
          <p:nvPr>
            <p:ph type="title"/>
          </p:nvPr>
        </p:nvSpPr>
        <p:spPr>
          <a:xfrm>
            <a:off x="358775" y="339724"/>
            <a:ext cx="4053642" cy="684213"/>
          </a:xfrm>
        </p:spPr>
        <p:txBody>
          <a:bodyPr vert="horz"/>
          <a:lstStyle/>
          <a:p>
            <a:r>
              <a:rPr lang="ru-RU" dirty="0"/>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a:t>
            </a:r>
            <a:endParaRPr lang="ru-RU" dirty="0"/>
          </a:p>
        </p:txBody>
      </p:sp>
      <p:sp>
        <p:nvSpPr>
          <p:cNvPr id="5" name="Дата 4"/>
          <p:cNvSpPr>
            <a:spLocks noGrp="1"/>
          </p:cNvSpPr>
          <p:nvPr>
            <p:ph type="dt" sz="half" idx="12"/>
          </p:nvPr>
        </p:nvSpPr>
        <p:spPr/>
        <p:txBody>
          <a:bodyPr/>
          <a:lstStyle/>
          <a:p>
            <a:pPr algn="r"/>
            <a:endParaRPr lang="ru-RU"/>
          </a:p>
        </p:txBody>
      </p:sp>
      <p:sp>
        <p:nvSpPr>
          <p:cNvPr id="20" name="Текст 8"/>
          <p:cNvSpPr>
            <a:spLocks noGrp="1"/>
          </p:cNvSpPr>
          <p:nvPr>
            <p:ph type="body" sz="quarter" idx="44"/>
          </p:nvPr>
        </p:nvSpPr>
        <p:spPr>
          <a:xfrm>
            <a:off x="354011" y="1527175"/>
            <a:ext cx="1872000" cy="1123384"/>
          </a:xfrm>
        </p:spPr>
        <p:txBody>
          <a:bodyPr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9" name="Текст 8"/>
          <p:cNvSpPr>
            <a:spLocks noGrp="1"/>
          </p:cNvSpPr>
          <p:nvPr>
            <p:ph type="body" sz="quarter" idx="45"/>
          </p:nvPr>
        </p:nvSpPr>
        <p:spPr>
          <a:xfrm>
            <a:off x="2540416" y="1527175"/>
            <a:ext cx="1872000" cy="1123384"/>
          </a:xfrm>
        </p:spPr>
        <p:txBody>
          <a:bodyPr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30" name="Текст 8"/>
          <p:cNvSpPr>
            <a:spLocks noGrp="1"/>
          </p:cNvSpPr>
          <p:nvPr>
            <p:ph type="body" sz="quarter" idx="46"/>
          </p:nvPr>
        </p:nvSpPr>
        <p:spPr>
          <a:xfrm>
            <a:off x="356394" y="3427146"/>
            <a:ext cx="1872000" cy="1123384"/>
          </a:xfrm>
        </p:spPr>
        <p:txBody>
          <a:bodyPr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31" name="Текст 8"/>
          <p:cNvSpPr>
            <a:spLocks noGrp="1"/>
          </p:cNvSpPr>
          <p:nvPr>
            <p:ph type="body" sz="quarter" idx="47"/>
          </p:nvPr>
        </p:nvSpPr>
        <p:spPr>
          <a:xfrm>
            <a:off x="2542798" y="3420888"/>
            <a:ext cx="1872000" cy="1123384"/>
          </a:xfrm>
        </p:spPr>
        <p:txBody>
          <a:bodyPr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32" name="Текст 8"/>
          <p:cNvSpPr>
            <a:spLocks noGrp="1"/>
          </p:cNvSpPr>
          <p:nvPr>
            <p:ph type="body" sz="quarter" idx="48"/>
          </p:nvPr>
        </p:nvSpPr>
        <p:spPr>
          <a:xfrm>
            <a:off x="4731584" y="1527175"/>
            <a:ext cx="1872000" cy="1123384"/>
          </a:xfrm>
        </p:spPr>
        <p:txBody>
          <a:bodyPr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34" name="Текст 8"/>
          <p:cNvSpPr>
            <a:spLocks noGrp="1"/>
          </p:cNvSpPr>
          <p:nvPr>
            <p:ph type="body" sz="quarter" idx="50"/>
          </p:nvPr>
        </p:nvSpPr>
        <p:spPr>
          <a:xfrm>
            <a:off x="6913225" y="1527175"/>
            <a:ext cx="1872000" cy="1123384"/>
          </a:xfrm>
        </p:spPr>
        <p:txBody>
          <a:bodyPr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8" name="Текст 7"/>
          <p:cNvSpPr>
            <a:spLocks noGrp="1"/>
          </p:cNvSpPr>
          <p:nvPr>
            <p:ph type="body" sz="quarter" idx="52" hasCustomPrompt="1"/>
          </p:nvPr>
        </p:nvSpPr>
        <p:spPr>
          <a:xfrm>
            <a:off x="354012" y="1144341"/>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01</a:t>
            </a:r>
            <a:endParaRPr lang="ru-RU" dirty="0"/>
          </a:p>
        </p:txBody>
      </p:sp>
      <p:sp>
        <p:nvSpPr>
          <p:cNvPr id="24" name="Текст 7"/>
          <p:cNvSpPr>
            <a:spLocks noGrp="1"/>
          </p:cNvSpPr>
          <p:nvPr>
            <p:ph type="body" sz="quarter" idx="54" hasCustomPrompt="1"/>
          </p:nvPr>
        </p:nvSpPr>
        <p:spPr>
          <a:xfrm>
            <a:off x="2540416" y="1144341"/>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02</a:t>
            </a:r>
            <a:endParaRPr lang="ru-RU" dirty="0"/>
          </a:p>
        </p:txBody>
      </p:sp>
      <p:sp>
        <p:nvSpPr>
          <p:cNvPr id="26" name="Текст 7"/>
          <p:cNvSpPr>
            <a:spLocks noGrp="1"/>
          </p:cNvSpPr>
          <p:nvPr>
            <p:ph type="body" sz="quarter" idx="56" hasCustomPrompt="1"/>
          </p:nvPr>
        </p:nvSpPr>
        <p:spPr>
          <a:xfrm>
            <a:off x="356394" y="3044312"/>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03</a:t>
            </a:r>
            <a:endParaRPr lang="ru-RU" dirty="0"/>
          </a:p>
        </p:txBody>
      </p:sp>
      <p:sp>
        <p:nvSpPr>
          <p:cNvPr id="28" name="Текст 7"/>
          <p:cNvSpPr>
            <a:spLocks noGrp="1"/>
          </p:cNvSpPr>
          <p:nvPr>
            <p:ph type="body" sz="quarter" idx="58" hasCustomPrompt="1"/>
          </p:nvPr>
        </p:nvSpPr>
        <p:spPr>
          <a:xfrm>
            <a:off x="2542799" y="3043238"/>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04</a:t>
            </a:r>
            <a:endParaRPr lang="ru-RU" dirty="0"/>
          </a:p>
        </p:txBody>
      </p:sp>
      <p:sp>
        <p:nvSpPr>
          <p:cNvPr id="37" name="Текст 7"/>
          <p:cNvSpPr>
            <a:spLocks noGrp="1"/>
          </p:cNvSpPr>
          <p:nvPr>
            <p:ph type="body" sz="quarter" idx="60" hasCustomPrompt="1"/>
          </p:nvPr>
        </p:nvSpPr>
        <p:spPr>
          <a:xfrm>
            <a:off x="4731584" y="1149525"/>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05</a:t>
            </a:r>
            <a:endParaRPr lang="ru-RU" dirty="0"/>
          </a:p>
        </p:txBody>
      </p:sp>
      <p:sp>
        <p:nvSpPr>
          <p:cNvPr id="39" name="Текст 7"/>
          <p:cNvSpPr>
            <a:spLocks noGrp="1"/>
          </p:cNvSpPr>
          <p:nvPr>
            <p:ph type="body" sz="quarter" idx="62" hasCustomPrompt="1"/>
          </p:nvPr>
        </p:nvSpPr>
        <p:spPr>
          <a:xfrm>
            <a:off x="6913225" y="1149525"/>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06</a:t>
            </a:r>
            <a:endParaRPr lang="ru-RU" dirty="0"/>
          </a:p>
        </p:txBody>
      </p:sp>
      <p:sp>
        <p:nvSpPr>
          <p:cNvPr id="19" name="Текст 8"/>
          <p:cNvSpPr>
            <a:spLocks noGrp="1"/>
          </p:cNvSpPr>
          <p:nvPr>
            <p:ph type="body" sz="quarter" idx="49"/>
          </p:nvPr>
        </p:nvSpPr>
        <p:spPr>
          <a:xfrm>
            <a:off x="4726821" y="3417713"/>
            <a:ext cx="1872000" cy="1123384"/>
          </a:xfrm>
        </p:spPr>
        <p:txBody>
          <a:bodyPr vert="horz" lIns="0" tIns="0" rIns="0" bIns="0" rtlCol="0" anchor="t">
            <a:spAutoFit/>
          </a:bodyPr>
          <a:lstStyle>
            <a:lvl1pPr>
              <a:defRPr lang="ru-RU" smtClean="0"/>
            </a:lvl1pPr>
            <a:lvl2pPr>
              <a:defRPr lang="ru-RU" smtClean="0"/>
            </a:lvl2pPr>
            <a:lvl3pPr>
              <a:defRPr lang="ru-RU" smtClean="0"/>
            </a:lvl3pPr>
            <a:lvl4pPr>
              <a:defRPr lang="ru-RU" smtClean="0"/>
            </a:lvl4pPr>
            <a:lvl5pPr>
              <a:defRPr lang="ru-RU"/>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1" name="Текст 7"/>
          <p:cNvSpPr>
            <a:spLocks noGrp="1"/>
          </p:cNvSpPr>
          <p:nvPr>
            <p:ph type="body" sz="quarter" idx="64" hasCustomPrompt="1"/>
          </p:nvPr>
        </p:nvSpPr>
        <p:spPr>
          <a:xfrm>
            <a:off x="4726821" y="3040063"/>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07</a:t>
            </a:r>
            <a:endParaRPr lang="ru-RU" dirty="0"/>
          </a:p>
        </p:txBody>
      </p:sp>
      <p:sp>
        <p:nvSpPr>
          <p:cNvPr id="22" name="Текст 8"/>
          <p:cNvSpPr>
            <a:spLocks noGrp="1"/>
          </p:cNvSpPr>
          <p:nvPr>
            <p:ph type="body" sz="quarter" idx="65"/>
          </p:nvPr>
        </p:nvSpPr>
        <p:spPr>
          <a:xfrm>
            <a:off x="6913225" y="3417713"/>
            <a:ext cx="1872000" cy="1123384"/>
          </a:xfrm>
        </p:spPr>
        <p:txBody>
          <a:bodyPr vert="horz" lIns="0" tIns="0" rIns="0" bIns="0" rtlCol="0" anchor="t">
            <a:spAutoFit/>
          </a:bodyPr>
          <a:lstStyle>
            <a:lvl1pPr>
              <a:defRPr lang="ru-RU" smtClean="0"/>
            </a:lvl1pPr>
            <a:lvl2pPr>
              <a:defRPr lang="ru-RU" smtClean="0"/>
            </a:lvl2pPr>
            <a:lvl3pPr>
              <a:defRPr lang="ru-RU" smtClean="0"/>
            </a:lvl3pPr>
            <a:lvl4pPr>
              <a:defRPr lang="ru-RU" smtClean="0"/>
            </a:lvl4pPr>
            <a:lvl5pPr>
              <a:defRPr lang="ru-RU"/>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23" name="Текст 7"/>
          <p:cNvSpPr>
            <a:spLocks noGrp="1"/>
          </p:cNvSpPr>
          <p:nvPr>
            <p:ph type="body" sz="quarter" idx="66" hasCustomPrompt="1"/>
          </p:nvPr>
        </p:nvSpPr>
        <p:spPr>
          <a:xfrm>
            <a:off x="6913225" y="3040063"/>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08</a:t>
            </a:r>
            <a:endParaRPr lang="ru-RU" dirty="0"/>
          </a:p>
        </p:txBody>
      </p:sp>
      <p:sp>
        <p:nvSpPr>
          <p:cNvPr id="10" name="Текст 9"/>
          <p:cNvSpPr>
            <a:spLocks noGrp="1"/>
          </p:cNvSpPr>
          <p:nvPr>
            <p:ph type="body" sz="quarter" idx="68"/>
          </p:nvPr>
        </p:nvSpPr>
        <p:spPr>
          <a:xfrm>
            <a:off x="4727575" y="339725"/>
            <a:ext cx="4057650" cy="684213"/>
          </a:xfrm>
        </p:spPr>
        <p:txBody>
          <a:bodyPr/>
          <a:lstStyle>
            <a:lvl1pPr>
              <a:defRPr sz="2000">
                <a:latin typeface="+mj-lt"/>
              </a:defRPr>
            </a:lvl1pPr>
            <a:lvl2pPr>
              <a:defRPr sz="1800" b="1">
                <a:solidFill>
                  <a:schemeClr val="tx2"/>
                </a:solidFill>
                <a:latin typeface="+mj-lt"/>
              </a:defRPr>
            </a:lvl2pPr>
            <a:lvl3pPr>
              <a:defRPr sz="1200" b="1">
                <a:solidFill>
                  <a:schemeClr val="tx2"/>
                </a:solidFill>
                <a:latin typeface="+mj-lt"/>
              </a:defRPr>
            </a:lvl3pPr>
            <a:lvl4pPr>
              <a:defRPr sz="1100" b="1">
                <a:solidFill>
                  <a:schemeClr val="tx2"/>
                </a:solidFill>
                <a:latin typeface="+mj-lt"/>
              </a:defRPr>
            </a:lvl4pPr>
            <a:lvl5pPr>
              <a:defRPr sz="1050" b="1">
                <a:solidFill>
                  <a:schemeClr val="tx2"/>
                </a:solidFill>
                <a:latin typeface="+mj-lt"/>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1892159445"/>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Буллиты + фото 01">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ext uri="{D42A27DB-BD31-4B8C-83A1-F6EECF244321}">
                <p14:modId xmlns:p14="http://schemas.microsoft.com/office/powerpoint/2010/main" val="26050392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1203" name="Слайд think-cell" r:id="rId4" imgW="530" imgH="531" progId="TCLayout.ActiveDocument.1">
                  <p:embed/>
                </p:oleObj>
              </mc:Choice>
              <mc:Fallback>
                <p:oleObj name="Слайд think-cell" r:id="rId4" imgW="530" imgH="53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p:nvPr>
        </p:nvSpPr>
        <p:spPr>
          <a:xfrm>
            <a:off x="358774" y="339725"/>
            <a:ext cx="5561966" cy="684889"/>
          </a:xfrm>
        </p:spPr>
        <p:txBody>
          <a:bodyPr vert="horz"/>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a:t>
            </a:r>
            <a:endParaRPr lang="ru-RU" dirty="0"/>
          </a:p>
        </p:txBody>
      </p:sp>
      <p:sp>
        <p:nvSpPr>
          <p:cNvPr id="5" name="Дата 4"/>
          <p:cNvSpPr>
            <a:spLocks noGrp="1"/>
          </p:cNvSpPr>
          <p:nvPr>
            <p:ph type="dt" sz="half" idx="12"/>
          </p:nvPr>
        </p:nvSpPr>
        <p:spPr/>
        <p:txBody>
          <a:bodyPr/>
          <a:lstStyle/>
          <a:p>
            <a:pPr algn="r"/>
            <a:endParaRPr lang="ru-RU"/>
          </a:p>
        </p:txBody>
      </p:sp>
      <p:sp>
        <p:nvSpPr>
          <p:cNvPr id="11" name="Рисунок 10"/>
          <p:cNvSpPr>
            <a:spLocks noGrp="1"/>
          </p:cNvSpPr>
          <p:nvPr>
            <p:ph type="pic" sz="quarter" idx="29" hasCustomPrompt="1"/>
          </p:nvPr>
        </p:nvSpPr>
        <p:spPr>
          <a:xfrm>
            <a:off x="6096000" y="0"/>
            <a:ext cx="3048000" cy="4551363"/>
          </a:xfrm>
          <a:prstGeom prst="rect">
            <a:avLst/>
          </a:prstGeom>
        </p:spPr>
        <p:txBody>
          <a:bodyPr/>
          <a:lstStyle>
            <a:lvl1pPr>
              <a:defRPr sz="1200"/>
            </a:lvl1pPr>
          </a:lstStyle>
          <a:p>
            <a:r>
              <a:rPr lang="en-US" dirty="0"/>
              <a:t> </a:t>
            </a:r>
            <a:endParaRPr lang="ru-RU" dirty="0"/>
          </a:p>
        </p:txBody>
      </p:sp>
      <p:sp>
        <p:nvSpPr>
          <p:cNvPr id="23" name="Рисунок 14">
            <a:extLst>
              <a:ext uri="{FF2B5EF4-FFF2-40B4-BE49-F238E27FC236}">
                <a16:creationId xmlns:a16="http://schemas.microsoft.com/office/drawing/2014/main" id="{FB58CCCB-FC9E-47FF-AE1A-2B8103C4EC85}"/>
              </a:ext>
            </a:extLst>
          </p:cNvPr>
          <p:cNvSpPr>
            <a:spLocks noGrp="1"/>
          </p:cNvSpPr>
          <p:nvPr>
            <p:ph type="pic" sz="quarter" idx="21" hasCustomPrompt="1"/>
          </p:nvPr>
        </p:nvSpPr>
        <p:spPr>
          <a:xfrm>
            <a:off x="360987" y="1205609"/>
            <a:ext cx="360000" cy="360000"/>
          </a:xfrm>
          <a:prstGeom prst="rect">
            <a:avLst/>
          </a:prstGeom>
        </p:spPr>
        <p:txBody>
          <a:bodyPr anchor="ctr"/>
          <a:lstStyle>
            <a:lvl1pPr algn="ctr">
              <a:defRPr sz="800"/>
            </a:lvl1pPr>
          </a:lstStyle>
          <a:p>
            <a:r>
              <a:rPr lang="en-US" dirty="0"/>
              <a:t> </a:t>
            </a:r>
            <a:endParaRPr lang="ru-RU" dirty="0"/>
          </a:p>
        </p:txBody>
      </p:sp>
      <p:sp>
        <p:nvSpPr>
          <p:cNvPr id="25" name="Рисунок 14">
            <a:extLst>
              <a:ext uri="{FF2B5EF4-FFF2-40B4-BE49-F238E27FC236}">
                <a16:creationId xmlns:a16="http://schemas.microsoft.com/office/drawing/2014/main" id="{AF7E94E8-5A2E-4B85-8346-35E006E4E6F2}"/>
              </a:ext>
            </a:extLst>
          </p:cNvPr>
          <p:cNvSpPr>
            <a:spLocks noGrp="1"/>
          </p:cNvSpPr>
          <p:nvPr>
            <p:ph type="pic" sz="quarter" idx="31" hasCustomPrompt="1"/>
          </p:nvPr>
        </p:nvSpPr>
        <p:spPr>
          <a:xfrm>
            <a:off x="360987" y="1687821"/>
            <a:ext cx="360000" cy="360000"/>
          </a:xfrm>
          <a:prstGeom prst="rect">
            <a:avLst/>
          </a:prstGeom>
        </p:spPr>
        <p:txBody>
          <a:bodyPr anchor="ctr"/>
          <a:lstStyle>
            <a:lvl1pPr algn="ctr">
              <a:defRPr sz="800"/>
            </a:lvl1pPr>
          </a:lstStyle>
          <a:p>
            <a:r>
              <a:rPr lang="en-US" dirty="0"/>
              <a:t> </a:t>
            </a:r>
            <a:endParaRPr lang="ru-RU" dirty="0"/>
          </a:p>
        </p:txBody>
      </p:sp>
      <p:sp>
        <p:nvSpPr>
          <p:cNvPr id="27" name="Рисунок 14">
            <a:extLst>
              <a:ext uri="{FF2B5EF4-FFF2-40B4-BE49-F238E27FC236}">
                <a16:creationId xmlns:a16="http://schemas.microsoft.com/office/drawing/2014/main" id="{CAD2D448-B9A8-498E-BEC3-88F1259C47EA}"/>
              </a:ext>
            </a:extLst>
          </p:cNvPr>
          <p:cNvSpPr>
            <a:spLocks noGrp="1"/>
          </p:cNvSpPr>
          <p:nvPr>
            <p:ph type="pic" sz="quarter" idx="33" hasCustomPrompt="1"/>
          </p:nvPr>
        </p:nvSpPr>
        <p:spPr>
          <a:xfrm>
            <a:off x="360987" y="2170033"/>
            <a:ext cx="360000" cy="360000"/>
          </a:xfrm>
          <a:prstGeom prst="rect">
            <a:avLst/>
          </a:prstGeom>
        </p:spPr>
        <p:txBody>
          <a:bodyPr anchor="ctr"/>
          <a:lstStyle>
            <a:lvl1pPr algn="ctr">
              <a:defRPr sz="800"/>
            </a:lvl1pPr>
          </a:lstStyle>
          <a:p>
            <a:r>
              <a:rPr lang="en-US" dirty="0"/>
              <a:t> </a:t>
            </a:r>
            <a:endParaRPr lang="ru-RU" dirty="0"/>
          </a:p>
        </p:txBody>
      </p:sp>
      <p:sp>
        <p:nvSpPr>
          <p:cNvPr id="29" name="Рисунок 14">
            <a:extLst>
              <a:ext uri="{FF2B5EF4-FFF2-40B4-BE49-F238E27FC236}">
                <a16:creationId xmlns:a16="http://schemas.microsoft.com/office/drawing/2014/main" id="{DD146D87-19E3-4A72-9020-4C781871DC91}"/>
              </a:ext>
            </a:extLst>
          </p:cNvPr>
          <p:cNvSpPr>
            <a:spLocks noGrp="1"/>
          </p:cNvSpPr>
          <p:nvPr>
            <p:ph type="pic" sz="quarter" idx="35" hasCustomPrompt="1"/>
          </p:nvPr>
        </p:nvSpPr>
        <p:spPr>
          <a:xfrm>
            <a:off x="360987" y="2652245"/>
            <a:ext cx="360000" cy="360000"/>
          </a:xfrm>
          <a:prstGeom prst="rect">
            <a:avLst/>
          </a:prstGeom>
        </p:spPr>
        <p:txBody>
          <a:bodyPr anchor="ctr"/>
          <a:lstStyle>
            <a:lvl1pPr algn="ctr">
              <a:defRPr sz="800"/>
            </a:lvl1pPr>
          </a:lstStyle>
          <a:p>
            <a:r>
              <a:rPr lang="en-US" dirty="0"/>
              <a:t> </a:t>
            </a:r>
            <a:endParaRPr lang="ru-RU" dirty="0"/>
          </a:p>
        </p:txBody>
      </p:sp>
      <p:sp>
        <p:nvSpPr>
          <p:cNvPr id="31" name="Рисунок 14">
            <a:extLst>
              <a:ext uri="{FF2B5EF4-FFF2-40B4-BE49-F238E27FC236}">
                <a16:creationId xmlns:a16="http://schemas.microsoft.com/office/drawing/2014/main" id="{F8E680ED-3238-4F87-B236-95D34EE91BFD}"/>
              </a:ext>
            </a:extLst>
          </p:cNvPr>
          <p:cNvSpPr>
            <a:spLocks noGrp="1"/>
          </p:cNvSpPr>
          <p:nvPr>
            <p:ph type="pic" sz="quarter" idx="37" hasCustomPrompt="1"/>
          </p:nvPr>
        </p:nvSpPr>
        <p:spPr>
          <a:xfrm>
            <a:off x="360987" y="3134457"/>
            <a:ext cx="360000" cy="360000"/>
          </a:xfrm>
          <a:prstGeom prst="rect">
            <a:avLst/>
          </a:prstGeom>
        </p:spPr>
        <p:txBody>
          <a:bodyPr anchor="ctr"/>
          <a:lstStyle>
            <a:lvl1pPr algn="ctr">
              <a:defRPr sz="800"/>
            </a:lvl1pPr>
          </a:lstStyle>
          <a:p>
            <a:r>
              <a:rPr lang="en-US" dirty="0"/>
              <a:t> </a:t>
            </a:r>
            <a:endParaRPr lang="ru-RU" dirty="0"/>
          </a:p>
        </p:txBody>
      </p:sp>
      <p:sp>
        <p:nvSpPr>
          <p:cNvPr id="33" name="Рисунок 14">
            <a:extLst>
              <a:ext uri="{FF2B5EF4-FFF2-40B4-BE49-F238E27FC236}">
                <a16:creationId xmlns:a16="http://schemas.microsoft.com/office/drawing/2014/main" id="{80370F26-8302-4977-AEFC-CB03B7EF8574}"/>
              </a:ext>
            </a:extLst>
          </p:cNvPr>
          <p:cNvSpPr>
            <a:spLocks noGrp="1"/>
          </p:cNvSpPr>
          <p:nvPr>
            <p:ph type="pic" sz="quarter" idx="39" hasCustomPrompt="1"/>
          </p:nvPr>
        </p:nvSpPr>
        <p:spPr>
          <a:xfrm>
            <a:off x="360987" y="3616669"/>
            <a:ext cx="360000" cy="360000"/>
          </a:xfrm>
          <a:prstGeom prst="rect">
            <a:avLst/>
          </a:prstGeom>
        </p:spPr>
        <p:txBody>
          <a:bodyPr anchor="ctr"/>
          <a:lstStyle>
            <a:lvl1pPr algn="ctr">
              <a:defRPr sz="800"/>
            </a:lvl1pPr>
          </a:lstStyle>
          <a:p>
            <a:r>
              <a:rPr lang="en-US" dirty="0"/>
              <a:t> </a:t>
            </a:r>
            <a:endParaRPr lang="ru-RU" dirty="0"/>
          </a:p>
        </p:txBody>
      </p:sp>
      <p:sp>
        <p:nvSpPr>
          <p:cNvPr id="35" name="Рисунок 14">
            <a:extLst>
              <a:ext uri="{FF2B5EF4-FFF2-40B4-BE49-F238E27FC236}">
                <a16:creationId xmlns:a16="http://schemas.microsoft.com/office/drawing/2014/main" id="{9820ABA4-917D-44CA-8A15-933CDF460744}"/>
              </a:ext>
            </a:extLst>
          </p:cNvPr>
          <p:cNvSpPr>
            <a:spLocks noGrp="1"/>
          </p:cNvSpPr>
          <p:nvPr>
            <p:ph type="pic" sz="quarter" idx="41" hasCustomPrompt="1"/>
          </p:nvPr>
        </p:nvSpPr>
        <p:spPr>
          <a:xfrm>
            <a:off x="360987" y="4098879"/>
            <a:ext cx="360000" cy="360000"/>
          </a:xfrm>
          <a:prstGeom prst="rect">
            <a:avLst/>
          </a:prstGeom>
        </p:spPr>
        <p:txBody>
          <a:bodyPr anchor="ctr"/>
          <a:lstStyle>
            <a:lvl1pPr algn="ctr">
              <a:defRPr sz="800"/>
            </a:lvl1pPr>
          </a:lstStyle>
          <a:p>
            <a:r>
              <a:rPr lang="en-US" dirty="0"/>
              <a:t> </a:t>
            </a:r>
            <a:endParaRPr lang="ru-RU" dirty="0"/>
          </a:p>
        </p:txBody>
      </p:sp>
      <p:sp>
        <p:nvSpPr>
          <p:cNvPr id="37" name="Текст 8"/>
          <p:cNvSpPr>
            <a:spLocks noGrp="1"/>
          </p:cNvSpPr>
          <p:nvPr>
            <p:ph type="body" sz="quarter" idx="44"/>
          </p:nvPr>
        </p:nvSpPr>
        <p:spPr>
          <a:xfrm>
            <a:off x="853439" y="1147377"/>
            <a:ext cx="5067935" cy="488950"/>
          </a:xfrm>
        </p:spPr>
        <p:txBody>
          <a:bodyPr lIns="0" tIns="0" rIns="0" bIns="0" anchor="ct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38" name="Текст 8"/>
          <p:cNvSpPr>
            <a:spLocks noGrp="1"/>
          </p:cNvSpPr>
          <p:nvPr>
            <p:ph type="body" sz="quarter" idx="45"/>
          </p:nvPr>
        </p:nvSpPr>
        <p:spPr>
          <a:xfrm>
            <a:off x="853439" y="1589169"/>
            <a:ext cx="5067935" cy="488950"/>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9" name="Текст 8"/>
          <p:cNvSpPr>
            <a:spLocks noGrp="1"/>
          </p:cNvSpPr>
          <p:nvPr>
            <p:ph type="body" sz="quarter" idx="46"/>
          </p:nvPr>
        </p:nvSpPr>
        <p:spPr>
          <a:xfrm>
            <a:off x="853439" y="2097568"/>
            <a:ext cx="5067935" cy="488950"/>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0" name="Текст 8"/>
          <p:cNvSpPr>
            <a:spLocks noGrp="1"/>
          </p:cNvSpPr>
          <p:nvPr>
            <p:ph type="body" sz="quarter" idx="47"/>
          </p:nvPr>
        </p:nvSpPr>
        <p:spPr>
          <a:xfrm>
            <a:off x="853439" y="2591997"/>
            <a:ext cx="5067935" cy="488950"/>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1" name="Текст 8"/>
          <p:cNvSpPr>
            <a:spLocks noGrp="1"/>
          </p:cNvSpPr>
          <p:nvPr>
            <p:ph type="body" sz="quarter" idx="48"/>
          </p:nvPr>
        </p:nvSpPr>
        <p:spPr>
          <a:xfrm>
            <a:off x="853439" y="3095266"/>
            <a:ext cx="5067935" cy="488950"/>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2" name="Текст 8"/>
          <p:cNvSpPr>
            <a:spLocks noGrp="1"/>
          </p:cNvSpPr>
          <p:nvPr>
            <p:ph type="body" sz="quarter" idx="49"/>
          </p:nvPr>
        </p:nvSpPr>
        <p:spPr>
          <a:xfrm>
            <a:off x="853439" y="4047546"/>
            <a:ext cx="5067935" cy="488950"/>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3" name="Текст 8"/>
          <p:cNvSpPr>
            <a:spLocks noGrp="1"/>
          </p:cNvSpPr>
          <p:nvPr>
            <p:ph type="body" sz="quarter" idx="50"/>
          </p:nvPr>
        </p:nvSpPr>
        <p:spPr>
          <a:xfrm>
            <a:off x="853439" y="3558699"/>
            <a:ext cx="5067935" cy="488950"/>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2295283392"/>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Буллиты + фото 02">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8598"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p:nvPr>
        </p:nvSpPr>
        <p:spPr>
          <a:xfrm>
            <a:off x="358774" y="339725"/>
            <a:ext cx="5561966" cy="684889"/>
          </a:xfrm>
        </p:spPr>
        <p:txBody>
          <a:bodyPr vert="horz"/>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a:t>
            </a:r>
            <a:endParaRPr lang="ru-RU" dirty="0"/>
          </a:p>
        </p:txBody>
      </p:sp>
      <p:sp>
        <p:nvSpPr>
          <p:cNvPr id="5" name="Дата 4"/>
          <p:cNvSpPr>
            <a:spLocks noGrp="1"/>
          </p:cNvSpPr>
          <p:nvPr>
            <p:ph type="dt" sz="half" idx="12"/>
          </p:nvPr>
        </p:nvSpPr>
        <p:spPr/>
        <p:txBody>
          <a:bodyPr/>
          <a:lstStyle/>
          <a:p>
            <a:pPr algn="r"/>
            <a:endParaRPr lang="ru-RU"/>
          </a:p>
        </p:txBody>
      </p:sp>
      <p:sp>
        <p:nvSpPr>
          <p:cNvPr id="11" name="Рисунок 10"/>
          <p:cNvSpPr>
            <a:spLocks noGrp="1"/>
          </p:cNvSpPr>
          <p:nvPr>
            <p:ph type="pic" sz="quarter" idx="29" hasCustomPrompt="1"/>
          </p:nvPr>
        </p:nvSpPr>
        <p:spPr>
          <a:xfrm>
            <a:off x="6096000" y="0"/>
            <a:ext cx="3048000" cy="4551363"/>
          </a:xfrm>
          <a:prstGeom prst="rect">
            <a:avLst/>
          </a:prstGeom>
        </p:spPr>
        <p:txBody>
          <a:bodyPr/>
          <a:lstStyle>
            <a:lvl1pPr>
              <a:defRPr sz="1200"/>
            </a:lvl1pPr>
          </a:lstStyle>
          <a:p>
            <a:r>
              <a:rPr lang="en-US" dirty="0"/>
              <a:t> </a:t>
            </a:r>
            <a:endParaRPr lang="ru-RU" dirty="0"/>
          </a:p>
        </p:txBody>
      </p:sp>
      <p:sp>
        <p:nvSpPr>
          <p:cNvPr id="22" name="Текст 8"/>
          <p:cNvSpPr>
            <a:spLocks noGrp="1"/>
          </p:cNvSpPr>
          <p:nvPr>
            <p:ph type="body" sz="quarter" idx="44"/>
          </p:nvPr>
        </p:nvSpPr>
        <p:spPr>
          <a:xfrm>
            <a:off x="853439" y="1139632"/>
            <a:ext cx="5067301" cy="488950"/>
          </a:xfrm>
        </p:spPr>
        <p:txBody>
          <a:bodyPr lIns="0" tIns="0" rIns="0" bIns="0" anchor="ct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4" name="Текст 8"/>
          <p:cNvSpPr>
            <a:spLocks noGrp="1"/>
          </p:cNvSpPr>
          <p:nvPr>
            <p:ph type="body" sz="quarter" idx="45"/>
          </p:nvPr>
        </p:nvSpPr>
        <p:spPr>
          <a:xfrm>
            <a:off x="853439" y="1589169"/>
            <a:ext cx="5067301" cy="488950"/>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26" name="Текст 8"/>
          <p:cNvSpPr>
            <a:spLocks noGrp="1"/>
          </p:cNvSpPr>
          <p:nvPr>
            <p:ph type="body" sz="quarter" idx="46"/>
          </p:nvPr>
        </p:nvSpPr>
        <p:spPr>
          <a:xfrm>
            <a:off x="853439" y="2097568"/>
            <a:ext cx="5067301" cy="488950"/>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28" name="Текст 8"/>
          <p:cNvSpPr>
            <a:spLocks noGrp="1"/>
          </p:cNvSpPr>
          <p:nvPr>
            <p:ph type="body" sz="quarter" idx="47"/>
          </p:nvPr>
        </p:nvSpPr>
        <p:spPr>
          <a:xfrm>
            <a:off x="853439" y="2591997"/>
            <a:ext cx="5067301" cy="488950"/>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0" name="Текст 8"/>
          <p:cNvSpPr>
            <a:spLocks noGrp="1"/>
          </p:cNvSpPr>
          <p:nvPr>
            <p:ph type="body" sz="quarter" idx="48"/>
          </p:nvPr>
        </p:nvSpPr>
        <p:spPr>
          <a:xfrm>
            <a:off x="853439" y="3095266"/>
            <a:ext cx="5067301" cy="488950"/>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2" name="Текст 8"/>
          <p:cNvSpPr>
            <a:spLocks noGrp="1"/>
          </p:cNvSpPr>
          <p:nvPr>
            <p:ph type="body" sz="quarter" idx="49"/>
          </p:nvPr>
        </p:nvSpPr>
        <p:spPr>
          <a:xfrm>
            <a:off x="853439" y="4047546"/>
            <a:ext cx="5067301" cy="488950"/>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4" name="Текст 8"/>
          <p:cNvSpPr>
            <a:spLocks noGrp="1"/>
          </p:cNvSpPr>
          <p:nvPr>
            <p:ph type="body" sz="quarter" idx="50"/>
          </p:nvPr>
        </p:nvSpPr>
        <p:spPr>
          <a:xfrm>
            <a:off x="853439" y="3558699"/>
            <a:ext cx="5067301" cy="488950"/>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6" name="Текст 7"/>
          <p:cNvSpPr>
            <a:spLocks noGrp="1"/>
          </p:cNvSpPr>
          <p:nvPr>
            <p:ph type="body" sz="quarter" idx="52" hasCustomPrompt="1"/>
          </p:nvPr>
        </p:nvSpPr>
        <p:spPr>
          <a:xfrm>
            <a:off x="354013" y="1204107"/>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01</a:t>
            </a:r>
            <a:endParaRPr lang="ru-RU" dirty="0"/>
          </a:p>
        </p:txBody>
      </p:sp>
      <p:sp>
        <p:nvSpPr>
          <p:cNvPr id="44" name="Текст 7"/>
          <p:cNvSpPr>
            <a:spLocks noGrp="1"/>
          </p:cNvSpPr>
          <p:nvPr>
            <p:ph type="body" sz="quarter" idx="54" hasCustomPrompt="1"/>
          </p:nvPr>
        </p:nvSpPr>
        <p:spPr>
          <a:xfrm>
            <a:off x="354013" y="1688759"/>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02</a:t>
            </a:r>
            <a:endParaRPr lang="ru-RU" dirty="0"/>
          </a:p>
        </p:txBody>
      </p:sp>
      <p:sp>
        <p:nvSpPr>
          <p:cNvPr id="45" name="Текст 7"/>
          <p:cNvSpPr>
            <a:spLocks noGrp="1"/>
          </p:cNvSpPr>
          <p:nvPr>
            <p:ph type="body" sz="quarter" idx="56" hasCustomPrompt="1"/>
          </p:nvPr>
        </p:nvSpPr>
        <p:spPr>
          <a:xfrm>
            <a:off x="354013" y="2173411"/>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03</a:t>
            </a:r>
            <a:endParaRPr lang="ru-RU" dirty="0"/>
          </a:p>
        </p:txBody>
      </p:sp>
      <p:sp>
        <p:nvSpPr>
          <p:cNvPr id="46" name="Текст 7"/>
          <p:cNvSpPr>
            <a:spLocks noGrp="1"/>
          </p:cNvSpPr>
          <p:nvPr>
            <p:ph type="body" sz="quarter" idx="58" hasCustomPrompt="1"/>
          </p:nvPr>
        </p:nvSpPr>
        <p:spPr>
          <a:xfrm>
            <a:off x="354013" y="2658063"/>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04</a:t>
            </a:r>
            <a:endParaRPr lang="ru-RU" dirty="0"/>
          </a:p>
        </p:txBody>
      </p:sp>
      <p:sp>
        <p:nvSpPr>
          <p:cNvPr id="47" name="Текст 7"/>
          <p:cNvSpPr>
            <a:spLocks noGrp="1"/>
          </p:cNvSpPr>
          <p:nvPr>
            <p:ph type="body" sz="quarter" idx="60" hasCustomPrompt="1"/>
          </p:nvPr>
        </p:nvSpPr>
        <p:spPr>
          <a:xfrm>
            <a:off x="354013" y="3142715"/>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05</a:t>
            </a:r>
            <a:endParaRPr lang="ru-RU" dirty="0"/>
          </a:p>
        </p:txBody>
      </p:sp>
      <p:sp>
        <p:nvSpPr>
          <p:cNvPr id="48" name="Текст 7"/>
          <p:cNvSpPr>
            <a:spLocks noGrp="1"/>
          </p:cNvSpPr>
          <p:nvPr>
            <p:ph type="body" sz="quarter" idx="62" hasCustomPrompt="1"/>
          </p:nvPr>
        </p:nvSpPr>
        <p:spPr>
          <a:xfrm>
            <a:off x="354013" y="3627367"/>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06</a:t>
            </a:r>
            <a:endParaRPr lang="ru-RU" dirty="0"/>
          </a:p>
        </p:txBody>
      </p:sp>
      <p:sp>
        <p:nvSpPr>
          <p:cNvPr id="49" name="Текст 7"/>
          <p:cNvSpPr>
            <a:spLocks noGrp="1"/>
          </p:cNvSpPr>
          <p:nvPr>
            <p:ph type="body" sz="quarter" idx="64" hasCustomPrompt="1"/>
          </p:nvPr>
        </p:nvSpPr>
        <p:spPr>
          <a:xfrm>
            <a:off x="354013" y="4112021"/>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07</a:t>
            </a:r>
            <a:endParaRPr lang="ru-RU" dirty="0"/>
          </a:p>
        </p:txBody>
      </p:sp>
    </p:spTree>
    <p:extLst>
      <p:ext uri="{BB962C8B-B14F-4D97-AF65-F5344CB8AC3E}">
        <p14:creationId xmlns:p14="http://schemas.microsoft.com/office/powerpoint/2010/main" val="4256531293"/>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Буллиты + фото 03">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0884"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p:nvPr>
        </p:nvSpPr>
        <p:spPr>
          <a:xfrm>
            <a:off x="358774" y="339725"/>
            <a:ext cx="5561966" cy="684889"/>
          </a:xfrm>
        </p:spPr>
        <p:txBody>
          <a:bodyPr vert="horz"/>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a:t>
            </a:r>
            <a:endParaRPr lang="ru-RU" dirty="0"/>
          </a:p>
        </p:txBody>
      </p:sp>
      <p:sp>
        <p:nvSpPr>
          <p:cNvPr id="5" name="Дата 4"/>
          <p:cNvSpPr>
            <a:spLocks noGrp="1"/>
          </p:cNvSpPr>
          <p:nvPr>
            <p:ph type="dt" sz="half" idx="12"/>
          </p:nvPr>
        </p:nvSpPr>
        <p:spPr/>
        <p:txBody>
          <a:bodyPr/>
          <a:lstStyle/>
          <a:p>
            <a:pPr algn="r"/>
            <a:endParaRPr lang="ru-RU"/>
          </a:p>
        </p:txBody>
      </p:sp>
      <p:sp>
        <p:nvSpPr>
          <p:cNvPr id="11" name="Рисунок 10"/>
          <p:cNvSpPr>
            <a:spLocks noGrp="1"/>
          </p:cNvSpPr>
          <p:nvPr>
            <p:ph type="pic" sz="quarter" idx="29" hasCustomPrompt="1"/>
          </p:nvPr>
        </p:nvSpPr>
        <p:spPr>
          <a:xfrm>
            <a:off x="6096000" y="0"/>
            <a:ext cx="3048000" cy="4551363"/>
          </a:xfrm>
          <a:prstGeom prst="rect">
            <a:avLst/>
          </a:prstGeom>
        </p:spPr>
        <p:txBody>
          <a:bodyPr/>
          <a:lstStyle>
            <a:lvl1pPr>
              <a:defRPr sz="1200"/>
            </a:lvl1pPr>
          </a:lstStyle>
          <a:p>
            <a:r>
              <a:rPr lang="en-US" dirty="0"/>
              <a:t> </a:t>
            </a:r>
            <a:endParaRPr lang="ru-RU" dirty="0"/>
          </a:p>
        </p:txBody>
      </p:sp>
      <p:sp>
        <p:nvSpPr>
          <p:cNvPr id="23" name="Текст 8"/>
          <p:cNvSpPr>
            <a:spLocks noGrp="1"/>
          </p:cNvSpPr>
          <p:nvPr>
            <p:ph type="body" sz="quarter" idx="44"/>
          </p:nvPr>
        </p:nvSpPr>
        <p:spPr>
          <a:xfrm>
            <a:off x="354011" y="1527175"/>
            <a:ext cx="2556000" cy="1123384"/>
          </a:xfrm>
        </p:spPr>
        <p:txBody>
          <a:bodyPr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5" name="Текст 8"/>
          <p:cNvSpPr>
            <a:spLocks noGrp="1"/>
          </p:cNvSpPr>
          <p:nvPr>
            <p:ph type="body" sz="quarter" idx="45"/>
          </p:nvPr>
        </p:nvSpPr>
        <p:spPr>
          <a:xfrm>
            <a:off x="3225005" y="1527175"/>
            <a:ext cx="2556000" cy="1123384"/>
          </a:xfrm>
        </p:spPr>
        <p:txBody>
          <a:bodyPr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7" name="Текст 8"/>
          <p:cNvSpPr>
            <a:spLocks noGrp="1"/>
          </p:cNvSpPr>
          <p:nvPr>
            <p:ph type="body" sz="quarter" idx="46"/>
          </p:nvPr>
        </p:nvSpPr>
        <p:spPr>
          <a:xfrm>
            <a:off x="354011" y="3427979"/>
            <a:ext cx="2556000" cy="1123384"/>
          </a:xfrm>
        </p:spPr>
        <p:txBody>
          <a:bodyPr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9" name="Текст 8"/>
          <p:cNvSpPr>
            <a:spLocks noGrp="1"/>
          </p:cNvSpPr>
          <p:nvPr>
            <p:ph type="body" sz="quarter" idx="47"/>
          </p:nvPr>
        </p:nvSpPr>
        <p:spPr>
          <a:xfrm>
            <a:off x="3225005" y="3420994"/>
            <a:ext cx="2556000" cy="1123384"/>
          </a:xfrm>
        </p:spPr>
        <p:txBody>
          <a:bodyPr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35" name="Текст 7"/>
          <p:cNvSpPr>
            <a:spLocks noGrp="1"/>
          </p:cNvSpPr>
          <p:nvPr>
            <p:ph type="body" sz="quarter" idx="52" hasCustomPrompt="1"/>
          </p:nvPr>
        </p:nvSpPr>
        <p:spPr>
          <a:xfrm>
            <a:off x="354012" y="1144341"/>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01</a:t>
            </a:r>
            <a:endParaRPr lang="ru-RU" dirty="0"/>
          </a:p>
        </p:txBody>
      </p:sp>
      <p:sp>
        <p:nvSpPr>
          <p:cNvPr id="37" name="Текст 7"/>
          <p:cNvSpPr>
            <a:spLocks noGrp="1"/>
          </p:cNvSpPr>
          <p:nvPr>
            <p:ph type="body" sz="quarter" idx="54" hasCustomPrompt="1"/>
          </p:nvPr>
        </p:nvSpPr>
        <p:spPr>
          <a:xfrm>
            <a:off x="3225005" y="1144341"/>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02</a:t>
            </a:r>
            <a:endParaRPr lang="ru-RU" dirty="0"/>
          </a:p>
        </p:txBody>
      </p:sp>
      <p:sp>
        <p:nvSpPr>
          <p:cNvPr id="38" name="Текст 7"/>
          <p:cNvSpPr>
            <a:spLocks noGrp="1"/>
          </p:cNvSpPr>
          <p:nvPr>
            <p:ph type="body" sz="quarter" idx="56" hasCustomPrompt="1"/>
          </p:nvPr>
        </p:nvSpPr>
        <p:spPr>
          <a:xfrm>
            <a:off x="354011" y="3045145"/>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03</a:t>
            </a:r>
            <a:endParaRPr lang="ru-RU" dirty="0"/>
          </a:p>
        </p:txBody>
      </p:sp>
      <p:sp>
        <p:nvSpPr>
          <p:cNvPr id="39" name="Текст 7"/>
          <p:cNvSpPr>
            <a:spLocks noGrp="1"/>
          </p:cNvSpPr>
          <p:nvPr>
            <p:ph type="body" sz="quarter" idx="58" hasCustomPrompt="1"/>
          </p:nvPr>
        </p:nvSpPr>
        <p:spPr>
          <a:xfrm>
            <a:off x="3225005" y="3040063"/>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04</a:t>
            </a:r>
            <a:endParaRPr lang="ru-RU" dirty="0"/>
          </a:p>
        </p:txBody>
      </p:sp>
    </p:spTree>
    <p:extLst>
      <p:ext uri="{BB962C8B-B14F-4D97-AF65-F5344CB8AC3E}">
        <p14:creationId xmlns:p14="http://schemas.microsoft.com/office/powerpoint/2010/main" val="3409489170"/>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Буллиты + фото 04">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908"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p:nvPr>
        </p:nvSpPr>
        <p:spPr>
          <a:xfrm>
            <a:off x="358774" y="339725"/>
            <a:ext cx="5561966" cy="684889"/>
          </a:xfrm>
        </p:spPr>
        <p:txBody>
          <a:bodyPr vert="horz"/>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a:t>
            </a:r>
            <a:endParaRPr lang="ru-RU" dirty="0"/>
          </a:p>
        </p:txBody>
      </p:sp>
      <p:sp>
        <p:nvSpPr>
          <p:cNvPr id="5" name="Дата 4"/>
          <p:cNvSpPr>
            <a:spLocks noGrp="1"/>
          </p:cNvSpPr>
          <p:nvPr>
            <p:ph type="dt" sz="half" idx="12"/>
          </p:nvPr>
        </p:nvSpPr>
        <p:spPr/>
        <p:txBody>
          <a:bodyPr/>
          <a:lstStyle/>
          <a:p>
            <a:pPr algn="r"/>
            <a:endParaRPr lang="ru-RU"/>
          </a:p>
        </p:txBody>
      </p:sp>
      <p:sp>
        <p:nvSpPr>
          <p:cNvPr id="11" name="Рисунок 10"/>
          <p:cNvSpPr>
            <a:spLocks noGrp="1"/>
          </p:cNvSpPr>
          <p:nvPr>
            <p:ph type="pic" sz="quarter" idx="29" hasCustomPrompt="1"/>
          </p:nvPr>
        </p:nvSpPr>
        <p:spPr>
          <a:xfrm>
            <a:off x="6096000" y="0"/>
            <a:ext cx="3048000" cy="4551363"/>
          </a:xfrm>
          <a:prstGeom prst="rect">
            <a:avLst/>
          </a:prstGeom>
        </p:spPr>
        <p:txBody>
          <a:bodyPr/>
          <a:lstStyle>
            <a:lvl1pPr>
              <a:defRPr sz="1200"/>
            </a:lvl1pPr>
          </a:lstStyle>
          <a:p>
            <a:r>
              <a:rPr lang="en-US" dirty="0"/>
              <a:t> </a:t>
            </a:r>
            <a:endParaRPr lang="ru-RU" dirty="0"/>
          </a:p>
        </p:txBody>
      </p:sp>
      <p:sp>
        <p:nvSpPr>
          <p:cNvPr id="23" name="Текст 8"/>
          <p:cNvSpPr>
            <a:spLocks noGrp="1"/>
          </p:cNvSpPr>
          <p:nvPr>
            <p:ph type="body" sz="quarter" idx="44"/>
          </p:nvPr>
        </p:nvSpPr>
        <p:spPr>
          <a:xfrm>
            <a:off x="354011" y="1527175"/>
            <a:ext cx="1656000" cy="1123384"/>
          </a:xfrm>
        </p:spPr>
        <p:txBody>
          <a:bodyPr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5" name="Текст 8"/>
          <p:cNvSpPr>
            <a:spLocks noGrp="1"/>
          </p:cNvSpPr>
          <p:nvPr>
            <p:ph type="body" sz="quarter" idx="45"/>
          </p:nvPr>
        </p:nvSpPr>
        <p:spPr>
          <a:xfrm>
            <a:off x="2309376" y="1527175"/>
            <a:ext cx="1656000" cy="1123384"/>
          </a:xfrm>
        </p:spPr>
        <p:txBody>
          <a:bodyPr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7" name="Текст 8"/>
          <p:cNvSpPr>
            <a:spLocks noGrp="1"/>
          </p:cNvSpPr>
          <p:nvPr>
            <p:ph type="body" sz="quarter" idx="46"/>
          </p:nvPr>
        </p:nvSpPr>
        <p:spPr>
          <a:xfrm>
            <a:off x="4264740" y="1527175"/>
            <a:ext cx="1656000" cy="1123384"/>
          </a:xfrm>
        </p:spPr>
        <p:txBody>
          <a:bodyPr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9" name="Текст 8"/>
          <p:cNvSpPr>
            <a:spLocks noGrp="1"/>
          </p:cNvSpPr>
          <p:nvPr>
            <p:ph type="body" sz="quarter" idx="47"/>
          </p:nvPr>
        </p:nvSpPr>
        <p:spPr>
          <a:xfrm>
            <a:off x="354011" y="3420994"/>
            <a:ext cx="1656000" cy="1123384"/>
          </a:xfrm>
        </p:spPr>
        <p:txBody>
          <a:bodyPr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31" name="Текст 8"/>
          <p:cNvSpPr>
            <a:spLocks noGrp="1"/>
          </p:cNvSpPr>
          <p:nvPr>
            <p:ph type="body" sz="quarter" idx="48"/>
          </p:nvPr>
        </p:nvSpPr>
        <p:spPr>
          <a:xfrm>
            <a:off x="2309376" y="3420994"/>
            <a:ext cx="1656000" cy="1123384"/>
          </a:xfrm>
        </p:spPr>
        <p:txBody>
          <a:bodyPr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33" name="Текст 8"/>
          <p:cNvSpPr>
            <a:spLocks noGrp="1"/>
          </p:cNvSpPr>
          <p:nvPr>
            <p:ph type="body" sz="quarter" idx="50"/>
          </p:nvPr>
        </p:nvSpPr>
        <p:spPr>
          <a:xfrm>
            <a:off x="4264740" y="3417713"/>
            <a:ext cx="1656000" cy="1123384"/>
          </a:xfrm>
        </p:spPr>
        <p:txBody>
          <a:bodyPr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35" name="Текст 7"/>
          <p:cNvSpPr>
            <a:spLocks noGrp="1"/>
          </p:cNvSpPr>
          <p:nvPr>
            <p:ph type="body" sz="quarter" idx="52" hasCustomPrompt="1"/>
          </p:nvPr>
        </p:nvSpPr>
        <p:spPr>
          <a:xfrm>
            <a:off x="354012" y="1144341"/>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01</a:t>
            </a:r>
            <a:endParaRPr lang="ru-RU" dirty="0"/>
          </a:p>
        </p:txBody>
      </p:sp>
      <p:sp>
        <p:nvSpPr>
          <p:cNvPr id="37" name="Текст 7"/>
          <p:cNvSpPr>
            <a:spLocks noGrp="1"/>
          </p:cNvSpPr>
          <p:nvPr>
            <p:ph type="body" sz="quarter" idx="54" hasCustomPrompt="1"/>
          </p:nvPr>
        </p:nvSpPr>
        <p:spPr>
          <a:xfrm>
            <a:off x="2309376" y="1144341"/>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02</a:t>
            </a:r>
            <a:endParaRPr lang="ru-RU" dirty="0"/>
          </a:p>
        </p:txBody>
      </p:sp>
      <p:sp>
        <p:nvSpPr>
          <p:cNvPr id="38" name="Текст 7"/>
          <p:cNvSpPr>
            <a:spLocks noGrp="1"/>
          </p:cNvSpPr>
          <p:nvPr>
            <p:ph type="body" sz="quarter" idx="56" hasCustomPrompt="1"/>
          </p:nvPr>
        </p:nvSpPr>
        <p:spPr>
          <a:xfrm>
            <a:off x="4264740" y="1144341"/>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03</a:t>
            </a:r>
            <a:endParaRPr lang="ru-RU" dirty="0"/>
          </a:p>
        </p:txBody>
      </p:sp>
      <p:sp>
        <p:nvSpPr>
          <p:cNvPr id="39" name="Текст 7"/>
          <p:cNvSpPr>
            <a:spLocks noGrp="1"/>
          </p:cNvSpPr>
          <p:nvPr>
            <p:ph type="body" sz="quarter" idx="58" hasCustomPrompt="1"/>
          </p:nvPr>
        </p:nvSpPr>
        <p:spPr>
          <a:xfrm>
            <a:off x="354011" y="3040063"/>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04</a:t>
            </a:r>
            <a:endParaRPr lang="ru-RU" dirty="0"/>
          </a:p>
        </p:txBody>
      </p:sp>
      <p:sp>
        <p:nvSpPr>
          <p:cNvPr id="40" name="Текст 7"/>
          <p:cNvSpPr>
            <a:spLocks noGrp="1"/>
          </p:cNvSpPr>
          <p:nvPr>
            <p:ph type="body" sz="quarter" idx="60" hasCustomPrompt="1"/>
          </p:nvPr>
        </p:nvSpPr>
        <p:spPr>
          <a:xfrm>
            <a:off x="2309376" y="3040063"/>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05</a:t>
            </a:r>
            <a:endParaRPr lang="ru-RU" dirty="0"/>
          </a:p>
        </p:txBody>
      </p:sp>
      <p:sp>
        <p:nvSpPr>
          <p:cNvPr id="41" name="Текст 7"/>
          <p:cNvSpPr>
            <a:spLocks noGrp="1"/>
          </p:cNvSpPr>
          <p:nvPr>
            <p:ph type="body" sz="quarter" idx="62" hasCustomPrompt="1"/>
          </p:nvPr>
        </p:nvSpPr>
        <p:spPr>
          <a:xfrm>
            <a:off x="4264740" y="3040063"/>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06</a:t>
            </a:r>
            <a:endParaRPr lang="ru-RU" dirty="0"/>
          </a:p>
        </p:txBody>
      </p:sp>
    </p:spTree>
    <p:extLst>
      <p:ext uri="{BB962C8B-B14F-4D97-AF65-F5344CB8AC3E}">
        <p14:creationId xmlns:p14="http://schemas.microsoft.com/office/powerpoint/2010/main" val="3508456327"/>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Буллиты + фото 05">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ext uri="{D42A27DB-BD31-4B8C-83A1-F6EECF244321}">
                <p14:modId xmlns:p14="http://schemas.microsoft.com/office/powerpoint/2010/main" val="35219367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3955"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p:nvPr>
        </p:nvSpPr>
        <p:spPr>
          <a:xfrm>
            <a:off x="358774" y="339725"/>
            <a:ext cx="4027137" cy="684889"/>
          </a:xfrm>
        </p:spPr>
        <p:txBody>
          <a:bodyPr vert="horz"/>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a:t>
            </a:r>
            <a:endParaRPr lang="ru-RU" dirty="0"/>
          </a:p>
        </p:txBody>
      </p:sp>
      <p:sp>
        <p:nvSpPr>
          <p:cNvPr id="5" name="Дата 4"/>
          <p:cNvSpPr>
            <a:spLocks noGrp="1"/>
          </p:cNvSpPr>
          <p:nvPr>
            <p:ph type="dt" sz="half" idx="12"/>
          </p:nvPr>
        </p:nvSpPr>
        <p:spPr/>
        <p:txBody>
          <a:bodyPr/>
          <a:lstStyle/>
          <a:p>
            <a:pPr algn="r"/>
            <a:endParaRPr lang="ru-RU"/>
          </a:p>
        </p:txBody>
      </p:sp>
      <p:sp>
        <p:nvSpPr>
          <p:cNvPr id="11" name="Рисунок 10"/>
          <p:cNvSpPr>
            <a:spLocks noGrp="1"/>
          </p:cNvSpPr>
          <p:nvPr>
            <p:ph type="pic" sz="quarter" idx="29" hasCustomPrompt="1"/>
          </p:nvPr>
        </p:nvSpPr>
        <p:spPr>
          <a:xfrm>
            <a:off x="4572000" y="0"/>
            <a:ext cx="4572000" cy="4551363"/>
          </a:xfrm>
          <a:prstGeom prst="rect">
            <a:avLst/>
          </a:prstGeom>
        </p:spPr>
        <p:txBody>
          <a:bodyPr/>
          <a:lstStyle>
            <a:lvl1pPr>
              <a:defRPr sz="1200"/>
            </a:lvl1pPr>
          </a:lstStyle>
          <a:p>
            <a:r>
              <a:rPr lang="en-US" dirty="0"/>
              <a:t> </a:t>
            </a:r>
            <a:endParaRPr lang="ru-RU" dirty="0"/>
          </a:p>
        </p:txBody>
      </p:sp>
      <p:sp>
        <p:nvSpPr>
          <p:cNvPr id="23" name="Текст 8"/>
          <p:cNvSpPr>
            <a:spLocks noGrp="1"/>
          </p:cNvSpPr>
          <p:nvPr>
            <p:ph type="body" sz="quarter" idx="44"/>
          </p:nvPr>
        </p:nvSpPr>
        <p:spPr>
          <a:xfrm>
            <a:off x="354011" y="1527175"/>
            <a:ext cx="1908000" cy="1123384"/>
          </a:xfrm>
        </p:spPr>
        <p:txBody>
          <a:bodyPr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5" name="Текст 8"/>
          <p:cNvSpPr>
            <a:spLocks noGrp="1"/>
          </p:cNvSpPr>
          <p:nvPr>
            <p:ph type="body" sz="quarter" idx="45"/>
          </p:nvPr>
        </p:nvSpPr>
        <p:spPr>
          <a:xfrm>
            <a:off x="2477911" y="1527175"/>
            <a:ext cx="1908000" cy="1123384"/>
          </a:xfrm>
        </p:spPr>
        <p:txBody>
          <a:bodyPr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7" name="Текст 8"/>
          <p:cNvSpPr>
            <a:spLocks noGrp="1"/>
          </p:cNvSpPr>
          <p:nvPr>
            <p:ph type="body" sz="quarter" idx="46"/>
          </p:nvPr>
        </p:nvSpPr>
        <p:spPr>
          <a:xfrm>
            <a:off x="354011" y="3427979"/>
            <a:ext cx="1908000" cy="1123384"/>
          </a:xfrm>
        </p:spPr>
        <p:txBody>
          <a:bodyPr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9" name="Текст 8"/>
          <p:cNvSpPr>
            <a:spLocks noGrp="1"/>
          </p:cNvSpPr>
          <p:nvPr>
            <p:ph type="body" sz="quarter" idx="47"/>
          </p:nvPr>
        </p:nvSpPr>
        <p:spPr>
          <a:xfrm>
            <a:off x="2477911" y="3420994"/>
            <a:ext cx="1908000" cy="1123384"/>
          </a:xfrm>
        </p:spPr>
        <p:txBody>
          <a:bodyPr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35" name="Текст 7"/>
          <p:cNvSpPr>
            <a:spLocks noGrp="1"/>
          </p:cNvSpPr>
          <p:nvPr>
            <p:ph type="body" sz="quarter" idx="52" hasCustomPrompt="1"/>
          </p:nvPr>
        </p:nvSpPr>
        <p:spPr>
          <a:xfrm>
            <a:off x="354012" y="1144341"/>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01</a:t>
            </a:r>
            <a:endParaRPr lang="ru-RU" dirty="0"/>
          </a:p>
        </p:txBody>
      </p:sp>
      <p:sp>
        <p:nvSpPr>
          <p:cNvPr id="37" name="Текст 7"/>
          <p:cNvSpPr>
            <a:spLocks noGrp="1"/>
          </p:cNvSpPr>
          <p:nvPr>
            <p:ph type="body" sz="quarter" idx="54" hasCustomPrompt="1"/>
          </p:nvPr>
        </p:nvSpPr>
        <p:spPr>
          <a:xfrm>
            <a:off x="2477911" y="1144341"/>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02</a:t>
            </a:r>
            <a:endParaRPr lang="ru-RU" dirty="0"/>
          </a:p>
        </p:txBody>
      </p:sp>
      <p:sp>
        <p:nvSpPr>
          <p:cNvPr id="38" name="Текст 7"/>
          <p:cNvSpPr>
            <a:spLocks noGrp="1"/>
          </p:cNvSpPr>
          <p:nvPr>
            <p:ph type="body" sz="quarter" idx="56" hasCustomPrompt="1"/>
          </p:nvPr>
        </p:nvSpPr>
        <p:spPr>
          <a:xfrm>
            <a:off x="354011" y="3045145"/>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03</a:t>
            </a:r>
            <a:endParaRPr lang="ru-RU" dirty="0"/>
          </a:p>
        </p:txBody>
      </p:sp>
      <p:sp>
        <p:nvSpPr>
          <p:cNvPr id="39" name="Текст 7"/>
          <p:cNvSpPr>
            <a:spLocks noGrp="1"/>
          </p:cNvSpPr>
          <p:nvPr>
            <p:ph type="body" sz="quarter" idx="58" hasCustomPrompt="1"/>
          </p:nvPr>
        </p:nvSpPr>
        <p:spPr>
          <a:xfrm>
            <a:off x="2477911" y="3040063"/>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04</a:t>
            </a:r>
            <a:endParaRPr lang="ru-RU" dirty="0"/>
          </a:p>
        </p:txBody>
      </p:sp>
    </p:spTree>
    <p:extLst>
      <p:ext uri="{BB962C8B-B14F-4D97-AF65-F5344CB8AC3E}">
        <p14:creationId xmlns:p14="http://schemas.microsoft.com/office/powerpoint/2010/main" val="3290727773"/>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Буллиты + фото 06">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ext uri="{D42A27DB-BD31-4B8C-83A1-F6EECF244321}">
                <p14:modId xmlns:p14="http://schemas.microsoft.com/office/powerpoint/2010/main" val="23092047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4980"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p:nvPr>
        </p:nvSpPr>
        <p:spPr>
          <a:xfrm>
            <a:off x="358774" y="339725"/>
            <a:ext cx="4060208" cy="684889"/>
          </a:xfrm>
        </p:spPr>
        <p:txBody>
          <a:bodyPr vert="horz"/>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a:t>
            </a:r>
            <a:endParaRPr lang="ru-RU" dirty="0"/>
          </a:p>
        </p:txBody>
      </p:sp>
      <p:sp>
        <p:nvSpPr>
          <p:cNvPr id="5" name="Дата 4"/>
          <p:cNvSpPr>
            <a:spLocks noGrp="1"/>
          </p:cNvSpPr>
          <p:nvPr>
            <p:ph type="dt" sz="half" idx="12"/>
          </p:nvPr>
        </p:nvSpPr>
        <p:spPr/>
        <p:txBody>
          <a:bodyPr/>
          <a:lstStyle/>
          <a:p>
            <a:pPr algn="r"/>
            <a:endParaRPr lang="ru-RU"/>
          </a:p>
        </p:txBody>
      </p:sp>
      <p:sp>
        <p:nvSpPr>
          <p:cNvPr id="11" name="Рисунок 10"/>
          <p:cNvSpPr>
            <a:spLocks noGrp="1"/>
          </p:cNvSpPr>
          <p:nvPr>
            <p:ph type="pic" sz="quarter" idx="29" hasCustomPrompt="1"/>
          </p:nvPr>
        </p:nvSpPr>
        <p:spPr>
          <a:xfrm>
            <a:off x="4572000" y="0"/>
            <a:ext cx="4572000" cy="4551363"/>
          </a:xfrm>
          <a:prstGeom prst="rect">
            <a:avLst/>
          </a:prstGeom>
        </p:spPr>
        <p:txBody>
          <a:bodyPr/>
          <a:lstStyle>
            <a:lvl1pPr>
              <a:defRPr sz="1200"/>
            </a:lvl1pPr>
          </a:lstStyle>
          <a:p>
            <a:r>
              <a:rPr lang="en-US" dirty="0"/>
              <a:t> </a:t>
            </a:r>
            <a:endParaRPr lang="ru-RU" dirty="0"/>
          </a:p>
        </p:txBody>
      </p:sp>
      <p:sp>
        <p:nvSpPr>
          <p:cNvPr id="23" name="Текст 8"/>
          <p:cNvSpPr>
            <a:spLocks noGrp="1"/>
          </p:cNvSpPr>
          <p:nvPr>
            <p:ph type="body" sz="quarter" idx="44"/>
          </p:nvPr>
        </p:nvSpPr>
        <p:spPr>
          <a:xfrm>
            <a:off x="354011" y="1527175"/>
            <a:ext cx="1224000" cy="1123384"/>
          </a:xfrm>
        </p:spPr>
        <p:txBody>
          <a:bodyPr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5" name="Текст 8"/>
          <p:cNvSpPr>
            <a:spLocks noGrp="1"/>
          </p:cNvSpPr>
          <p:nvPr>
            <p:ph type="body" sz="quarter" idx="45"/>
          </p:nvPr>
        </p:nvSpPr>
        <p:spPr>
          <a:xfrm>
            <a:off x="1774497" y="1527175"/>
            <a:ext cx="1224000" cy="1123384"/>
          </a:xfrm>
        </p:spPr>
        <p:txBody>
          <a:bodyPr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7" name="Текст 8"/>
          <p:cNvSpPr>
            <a:spLocks noGrp="1"/>
          </p:cNvSpPr>
          <p:nvPr>
            <p:ph type="body" sz="quarter" idx="46"/>
          </p:nvPr>
        </p:nvSpPr>
        <p:spPr>
          <a:xfrm>
            <a:off x="3194982" y="1527175"/>
            <a:ext cx="1224000" cy="1123384"/>
          </a:xfrm>
        </p:spPr>
        <p:txBody>
          <a:bodyPr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9" name="Текст 8"/>
          <p:cNvSpPr>
            <a:spLocks noGrp="1"/>
          </p:cNvSpPr>
          <p:nvPr>
            <p:ph type="body" sz="quarter" idx="47"/>
          </p:nvPr>
        </p:nvSpPr>
        <p:spPr>
          <a:xfrm>
            <a:off x="354011" y="3420994"/>
            <a:ext cx="1224000" cy="1123384"/>
          </a:xfrm>
        </p:spPr>
        <p:txBody>
          <a:bodyPr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31" name="Текст 8"/>
          <p:cNvSpPr>
            <a:spLocks noGrp="1"/>
          </p:cNvSpPr>
          <p:nvPr>
            <p:ph type="body" sz="quarter" idx="48"/>
          </p:nvPr>
        </p:nvSpPr>
        <p:spPr>
          <a:xfrm>
            <a:off x="1774497" y="3420994"/>
            <a:ext cx="1224000" cy="1123384"/>
          </a:xfrm>
        </p:spPr>
        <p:txBody>
          <a:bodyPr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33" name="Текст 8"/>
          <p:cNvSpPr>
            <a:spLocks noGrp="1"/>
          </p:cNvSpPr>
          <p:nvPr>
            <p:ph type="body" sz="quarter" idx="50"/>
          </p:nvPr>
        </p:nvSpPr>
        <p:spPr>
          <a:xfrm>
            <a:off x="3194982" y="3417713"/>
            <a:ext cx="1224000" cy="1123384"/>
          </a:xfrm>
        </p:spPr>
        <p:txBody>
          <a:bodyPr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35" name="Текст 7"/>
          <p:cNvSpPr>
            <a:spLocks noGrp="1"/>
          </p:cNvSpPr>
          <p:nvPr>
            <p:ph type="body" sz="quarter" idx="52" hasCustomPrompt="1"/>
          </p:nvPr>
        </p:nvSpPr>
        <p:spPr>
          <a:xfrm>
            <a:off x="354012" y="1144341"/>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01</a:t>
            </a:r>
            <a:endParaRPr lang="ru-RU" dirty="0"/>
          </a:p>
        </p:txBody>
      </p:sp>
      <p:sp>
        <p:nvSpPr>
          <p:cNvPr id="37" name="Текст 7"/>
          <p:cNvSpPr>
            <a:spLocks noGrp="1"/>
          </p:cNvSpPr>
          <p:nvPr>
            <p:ph type="body" sz="quarter" idx="54" hasCustomPrompt="1"/>
          </p:nvPr>
        </p:nvSpPr>
        <p:spPr>
          <a:xfrm>
            <a:off x="1774497" y="1144341"/>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02</a:t>
            </a:r>
            <a:endParaRPr lang="ru-RU" dirty="0"/>
          </a:p>
        </p:txBody>
      </p:sp>
      <p:sp>
        <p:nvSpPr>
          <p:cNvPr id="38" name="Текст 7"/>
          <p:cNvSpPr>
            <a:spLocks noGrp="1"/>
          </p:cNvSpPr>
          <p:nvPr>
            <p:ph type="body" sz="quarter" idx="56" hasCustomPrompt="1"/>
          </p:nvPr>
        </p:nvSpPr>
        <p:spPr>
          <a:xfrm>
            <a:off x="3194982" y="1144341"/>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03</a:t>
            </a:r>
            <a:endParaRPr lang="ru-RU" dirty="0"/>
          </a:p>
        </p:txBody>
      </p:sp>
      <p:sp>
        <p:nvSpPr>
          <p:cNvPr id="39" name="Текст 7"/>
          <p:cNvSpPr>
            <a:spLocks noGrp="1"/>
          </p:cNvSpPr>
          <p:nvPr>
            <p:ph type="body" sz="quarter" idx="58" hasCustomPrompt="1"/>
          </p:nvPr>
        </p:nvSpPr>
        <p:spPr>
          <a:xfrm>
            <a:off x="354011" y="3040063"/>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04</a:t>
            </a:r>
            <a:endParaRPr lang="ru-RU" dirty="0"/>
          </a:p>
        </p:txBody>
      </p:sp>
      <p:sp>
        <p:nvSpPr>
          <p:cNvPr id="40" name="Текст 7"/>
          <p:cNvSpPr>
            <a:spLocks noGrp="1"/>
          </p:cNvSpPr>
          <p:nvPr>
            <p:ph type="body" sz="quarter" idx="60" hasCustomPrompt="1"/>
          </p:nvPr>
        </p:nvSpPr>
        <p:spPr>
          <a:xfrm>
            <a:off x="1774497" y="3040063"/>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05</a:t>
            </a:r>
            <a:endParaRPr lang="ru-RU" dirty="0"/>
          </a:p>
        </p:txBody>
      </p:sp>
      <p:sp>
        <p:nvSpPr>
          <p:cNvPr id="41" name="Текст 7"/>
          <p:cNvSpPr>
            <a:spLocks noGrp="1"/>
          </p:cNvSpPr>
          <p:nvPr>
            <p:ph type="body" sz="quarter" idx="62" hasCustomPrompt="1"/>
          </p:nvPr>
        </p:nvSpPr>
        <p:spPr>
          <a:xfrm>
            <a:off x="3194982" y="3040063"/>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06</a:t>
            </a:r>
            <a:endParaRPr lang="ru-RU" dirty="0"/>
          </a:p>
        </p:txBody>
      </p:sp>
    </p:spTree>
    <p:extLst>
      <p:ext uri="{BB962C8B-B14F-4D97-AF65-F5344CB8AC3E}">
        <p14:creationId xmlns:p14="http://schemas.microsoft.com/office/powerpoint/2010/main" val="2385357159"/>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Буллиты + резюме +фон 01">
    <p:spTree>
      <p:nvGrpSpPr>
        <p:cNvPr id="1" name=""/>
        <p:cNvGrpSpPr/>
        <p:nvPr/>
      </p:nvGrpSpPr>
      <p:grpSpPr>
        <a:xfrm>
          <a:off x="0" y="0"/>
          <a:ext cx="0" cy="0"/>
          <a:chOff x="0" y="0"/>
          <a:chExt cx="0" cy="0"/>
        </a:xfrm>
      </p:grpSpPr>
      <p:graphicFrame>
        <p:nvGraphicFramePr>
          <p:cNvPr id="11" name="Объект 10"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3250" name="Слайд think-cell" r:id="rId4" imgW="530" imgH="531" progId="TCLayout.ActiveDocument.1">
                  <p:embed/>
                </p:oleObj>
              </mc:Choice>
              <mc:Fallback>
                <p:oleObj name="Слайд think-cell" r:id="rId4" imgW="530" imgH="531" progId="TCLayout.ActiveDocument.1">
                  <p:embed/>
                  <p:pic>
                    <p:nvPicPr>
                      <p:cNvPr id="11" name="Объект 10"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4" name="Прямоугольник 43"/>
          <p:cNvSpPr/>
          <p:nvPr/>
        </p:nvSpPr>
        <p:spPr bwMode="auto">
          <a:xfrm>
            <a:off x="6096000" y="0"/>
            <a:ext cx="3048000" cy="4551363"/>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2" name="Заголовок 1"/>
          <p:cNvSpPr>
            <a:spLocks noGrp="1"/>
          </p:cNvSpPr>
          <p:nvPr>
            <p:ph type="title"/>
          </p:nvPr>
        </p:nvSpPr>
        <p:spPr>
          <a:xfrm>
            <a:off x="358774" y="339726"/>
            <a:ext cx="5562601" cy="684212"/>
          </a:xfrm>
        </p:spPr>
        <p:txBody>
          <a:bodyPr vert="horz"/>
          <a:lstStyle/>
          <a:p>
            <a:r>
              <a:rPr lang="ru-RU" dirty="0"/>
              <a:t>Образец заголовка</a:t>
            </a:r>
          </a:p>
        </p:txBody>
      </p:sp>
      <p:sp>
        <p:nvSpPr>
          <p:cNvPr id="3" name="Номер слайда 2"/>
          <p:cNvSpPr>
            <a:spLocks noGrp="1"/>
          </p:cNvSpPr>
          <p:nvPr>
            <p:ph type="sldNum" sz="quarter" idx="10"/>
          </p:nvPr>
        </p:nvSpPr>
        <p:spPr>
          <a:xfrm>
            <a:off x="358774" y="4754389"/>
            <a:ext cx="323197" cy="201797"/>
          </a:xfrm>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a:xfrm>
            <a:off x="853439" y="4754922"/>
            <a:ext cx="5391787" cy="200731"/>
          </a:xfrm>
        </p:spPr>
        <p:txBody>
          <a:bodyPr/>
          <a:lstStyle/>
          <a:p>
            <a:r>
              <a:rPr lang="ru-RU" smtClean="0"/>
              <a:t>Название презентации</a:t>
            </a:r>
            <a:endParaRPr lang="ru-RU" dirty="0"/>
          </a:p>
        </p:txBody>
      </p:sp>
      <p:sp>
        <p:nvSpPr>
          <p:cNvPr id="5" name="Дата 4"/>
          <p:cNvSpPr>
            <a:spLocks noGrp="1"/>
          </p:cNvSpPr>
          <p:nvPr>
            <p:ph type="dt" sz="half" idx="12"/>
          </p:nvPr>
        </p:nvSpPr>
        <p:spPr>
          <a:xfrm>
            <a:off x="6340807" y="4754921"/>
            <a:ext cx="955492" cy="200732"/>
          </a:xfrm>
        </p:spPr>
        <p:txBody>
          <a:bodyPr/>
          <a:lstStyle/>
          <a:p>
            <a:pPr algn="r"/>
            <a:endParaRPr lang="ru-RU"/>
          </a:p>
        </p:txBody>
      </p:sp>
      <p:sp>
        <p:nvSpPr>
          <p:cNvPr id="24" name="Рисунок 14">
            <a:extLst>
              <a:ext uri="{FF2B5EF4-FFF2-40B4-BE49-F238E27FC236}">
                <a16:creationId xmlns:a16="http://schemas.microsoft.com/office/drawing/2014/main" id="{AE4A5CD4-665D-4467-80B3-1293C86F30AA}"/>
              </a:ext>
            </a:extLst>
          </p:cNvPr>
          <p:cNvSpPr>
            <a:spLocks noGrp="1"/>
          </p:cNvSpPr>
          <p:nvPr>
            <p:ph type="pic" sz="quarter" idx="21" hasCustomPrompt="1"/>
          </p:nvPr>
        </p:nvSpPr>
        <p:spPr>
          <a:xfrm>
            <a:off x="368607" y="1226364"/>
            <a:ext cx="360000" cy="360000"/>
          </a:xfrm>
          <a:prstGeom prst="rect">
            <a:avLst/>
          </a:prstGeom>
        </p:spPr>
        <p:txBody>
          <a:bodyPr anchor="ctr"/>
          <a:lstStyle>
            <a:lvl1pPr algn="ctr">
              <a:defRPr sz="800"/>
            </a:lvl1pPr>
          </a:lstStyle>
          <a:p>
            <a:r>
              <a:rPr lang="en-US" dirty="0"/>
              <a:t> </a:t>
            </a:r>
            <a:endParaRPr lang="ru-RU" dirty="0"/>
          </a:p>
        </p:txBody>
      </p:sp>
      <p:sp>
        <p:nvSpPr>
          <p:cNvPr id="26" name="Рисунок 14">
            <a:extLst>
              <a:ext uri="{FF2B5EF4-FFF2-40B4-BE49-F238E27FC236}">
                <a16:creationId xmlns:a16="http://schemas.microsoft.com/office/drawing/2014/main" id="{F996A264-E88A-436A-BFED-8E6705697CC8}"/>
              </a:ext>
            </a:extLst>
          </p:cNvPr>
          <p:cNvSpPr>
            <a:spLocks noGrp="1"/>
          </p:cNvSpPr>
          <p:nvPr>
            <p:ph type="pic" sz="quarter" idx="31" hasCustomPrompt="1"/>
          </p:nvPr>
        </p:nvSpPr>
        <p:spPr>
          <a:xfrm>
            <a:off x="368607" y="1707307"/>
            <a:ext cx="360000" cy="360000"/>
          </a:xfrm>
          <a:prstGeom prst="rect">
            <a:avLst/>
          </a:prstGeom>
        </p:spPr>
        <p:txBody>
          <a:bodyPr anchor="ctr"/>
          <a:lstStyle>
            <a:lvl1pPr algn="ctr">
              <a:defRPr sz="800"/>
            </a:lvl1pPr>
          </a:lstStyle>
          <a:p>
            <a:r>
              <a:rPr lang="en-US" dirty="0"/>
              <a:t> </a:t>
            </a:r>
            <a:endParaRPr lang="ru-RU" dirty="0"/>
          </a:p>
        </p:txBody>
      </p:sp>
      <p:sp>
        <p:nvSpPr>
          <p:cNvPr id="28" name="Рисунок 14">
            <a:extLst>
              <a:ext uri="{FF2B5EF4-FFF2-40B4-BE49-F238E27FC236}">
                <a16:creationId xmlns:a16="http://schemas.microsoft.com/office/drawing/2014/main" id="{10C166F8-C589-4E1B-A57C-AD152243FEE7}"/>
              </a:ext>
            </a:extLst>
          </p:cNvPr>
          <p:cNvSpPr>
            <a:spLocks noGrp="1"/>
          </p:cNvSpPr>
          <p:nvPr>
            <p:ph type="pic" sz="quarter" idx="33" hasCustomPrompt="1"/>
          </p:nvPr>
        </p:nvSpPr>
        <p:spPr>
          <a:xfrm>
            <a:off x="368607" y="2188250"/>
            <a:ext cx="360000" cy="360000"/>
          </a:xfrm>
          <a:prstGeom prst="rect">
            <a:avLst/>
          </a:prstGeom>
        </p:spPr>
        <p:txBody>
          <a:bodyPr anchor="ctr"/>
          <a:lstStyle>
            <a:lvl1pPr algn="ctr">
              <a:defRPr sz="800"/>
            </a:lvl1pPr>
          </a:lstStyle>
          <a:p>
            <a:r>
              <a:rPr lang="en-US" dirty="0"/>
              <a:t> </a:t>
            </a:r>
            <a:endParaRPr lang="ru-RU" dirty="0"/>
          </a:p>
        </p:txBody>
      </p:sp>
      <p:sp>
        <p:nvSpPr>
          <p:cNvPr id="30" name="Рисунок 14">
            <a:extLst>
              <a:ext uri="{FF2B5EF4-FFF2-40B4-BE49-F238E27FC236}">
                <a16:creationId xmlns:a16="http://schemas.microsoft.com/office/drawing/2014/main" id="{BCF75922-8032-4503-8F5B-DD56DF3299C0}"/>
              </a:ext>
            </a:extLst>
          </p:cNvPr>
          <p:cNvSpPr>
            <a:spLocks noGrp="1"/>
          </p:cNvSpPr>
          <p:nvPr>
            <p:ph type="pic" sz="quarter" idx="35" hasCustomPrompt="1"/>
          </p:nvPr>
        </p:nvSpPr>
        <p:spPr>
          <a:xfrm>
            <a:off x="368607" y="2669193"/>
            <a:ext cx="360000" cy="360000"/>
          </a:xfrm>
          <a:prstGeom prst="rect">
            <a:avLst/>
          </a:prstGeom>
        </p:spPr>
        <p:txBody>
          <a:bodyPr anchor="ctr"/>
          <a:lstStyle>
            <a:lvl1pPr algn="ctr">
              <a:defRPr sz="800"/>
            </a:lvl1pPr>
          </a:lstStyle>
          <a:p>
            <a:r>
              <a:rPr lang="en-US" dirty="0"/>
              <a:t> </a:t>
            </a:r>
            <a:endParaRPr lang="ru-RU" dirty="0"/>
          </a:p>
        </p:txBody>
      </p:sp>
      <p:sp>
        <p:nvSpPr>
          <p:cNvPr id="32" name="Рисунок 14">
            <a:extLst>
              <a:ext uri="{FF2B5EF4-FFF2-40B4-BE49-F238E27FC236}">
                <a16:creationId xmlns:a16="http://schemas.microsoft.com/office/drawing/2014/main" id="{C1C304EF-258E-4745-82D8-16A210470B0A}"/>
              </a:ext>
            </a:extLst>
          </p:cNvPr>
          <p:cNvSpPr>
            <a:spLocks noGrp="1"/>
          </p:cNvSpPr>
          <p:nvPr>
            <p:ph type="pic" sz="quarter" idx="37" hasCustomPrompt="1"/>
          </p:nvPr>
        </p:nvSpPr>
        <p:spPr>
          <a:xfrm>
            <a:off x="368607" y="3150136"/>
            <a:ext cx="360000" cy="360000"/>
          </a:xfrm>
          <a:prstGeom prst="rect">
            <a:avLst/>
          </a:prstGeom>
        </p:spPr>
        <p:txBody>
          <a:bodyPr anchor="ctr"/>
          <a:lstStyle>
            <a:lvl1pPr algn="ctr">
              <a:defRPr sz="800"/>
            </a:lvl1pPr>
          </a:lstStyle>
          <a:p>
            <a:r>
              <a:rPr lang="en-US" dirty="0"/>
              <a:t> </a:t>
            </a:r>
            <a:endParaRPr lang="ru-RU" dirty="0"/>
          </a:p>
        </p:txBody>
      </p:sp>
      <p:sp>
        <p:nvSpPr>
          <p:cNvPr id="34" name="Рисунок 14">
            <a:extLst>
              <a:ext uri="{FF2B5EF4-FFF2-40B4-BE49-F238E27FC236}">
                <a16:creationId xmlns:a16="http://schemas.microsoft.com/office/drawing/2014/main" id="{CF824452-8E56-42A6-956B-4615FC9E37AB}"/>
              </a:ext>
            </a:extLst>
          </p:cNvPr>
          <p:cNvSpPr>
            <a:spLocks noGrp="1"/>
          </p:cNvSpPr>
          <p:nvPr>
            <p:ph type="pic" sz="quarter" idx="39" hasCustomPrompt="1"/>
          </p:nvPr>
        </p:nvSpPr>
        <p:spPr>
          <a:xfrm>
            <a:off x="368607" y="3631079"/>
            <a:ext cx="360000" cy="360000"/>
          </a:xfrm>
          <a:prstGeom prst="rect">
            <a:avLst/>
          </a:prstGeom>
        </p:spPr>
        <p:txBody>
          <a:bodyPr anchor="ctr"/>
          <a:lstStyle>
            <a:lvl1pPr algn="ctr">
              <a:defRPr sz="800"/>
            </a:lvl1pPr>
          </a:lstStyle>
          <a:p>
            <a:r>
              <a:rPr lang="en-US" dirty="0"/>
              <a:t> </a:t>
            </a:r>
            <a:endParaRPr lang="ru-RU" dirty="0"/>
          </a:p>
        </p:txBody>
      </p:sp>
      <p:sp>
        <p:nvSpPr>
          <p:cNvPr id="36" name="Рисунок 14">
            <a:extLst>
              <a:ext uri="{FF2B5EF4-FFF2-40B4-BE49-F238E27FC236}">
                <a16:creationId xmlns:a16="http://schemas.microsoft.com/office/drawing/2014/main" id="{C0C49BA9-3B25-45BD-BE69-E6A047C1A0E1}"/>
              </a:ext>
            </a:extLst>
          </p:cNvPr>
          <p:cNvSpPr>
            <a:spLocks noGrp="1"/>
          </p:cNvSpPr>
          <p:nvPr>
            <p:ph type="pic" sz="quarter" idx="41" hasCustomPrompt="1"/>
          </p:nvPr>
        </p:nvSpPr>
        <p:spPr>
          <a:xfrm>
            <a:off x="368607" y="4112021"/>
            <a:ext cx="360000" cy="360000"/>
          </a:xfrm>
          <a:prstGeom prst="rect">
            <a:avLst/>
          </a:prstGeom>
        </p:spPr>
        <p:txBody>
          <a:bodyPr anchor="ctr"/>
          <a:lstStyle>
            <a:lvl1pPr algn="ctr">
              <a:defRPr sz="800"/>
            </a:lvl1pPr>
          </a:lstStyle>
          <a:p>
            <a:r>
              <a:rPr lang="en-US" dirty="0"/>
              <a:t> </a:t>
            </a:r>
            <a:endParaRPr lang="ru-RU" dirty="0"/>
          </a:p>
        </p:txBody>
      </p:sp>
      <p:sp>
        <p:nvSpPr>
          <p:cNvPr id="7" name="Текст 6"/>
          <p:cNvSpPr>
            <a:spLocks noGrp="1"/>
          </p:cNvSpPr>
          <p:nvPr>
            <p:ph type="body" sz="quarter" idx="43"/>
          </p:nvPr>
        </p:nvSpPr>
        <p:spPr>
          <a:xfrm>
            <a:off x="6245227" y="339726"/>
            <a:ext cx="2539998" cy="4211637"/>
          </a:xfrm>
        </p:spPr>
        <p:txBody>
          <a:bodyPr lIns="0" tIns="0" rIns="0" bIns="0"/>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9" name="Текст 8"/>
          <p:cNvSpPr>
            <a:spLocks noGrp="1"/>
          </p:cNvSpPr>
          <p:nvPr>
            <p:ph type="body" sz="quarter" idx="44"/>
          </p:nvPr>
        </p:nvSpPr>
        <p:spPr>
          <a:xfrm>
            <a:off x="853439" y="1147377"/>
            <a:ext cx="5067935" cy="488950"/>
          </a:xfrm>
        </p:spPr>
        <p:txBody>
          <a:bodyPr lIns="0" tIns="0" rIns="0" bIns="0" anchor="ct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38" name="Текст 8"/>
          <p:cNvSpPr>
            <a:spLocks noGrp="1"/>
          </p:cNvSpPr>
          <p:nvPr>
            <p:ph type="body" sz="quarter" idx="45"/>
          </p:nvPr>
        </p:nvSpPr>
        <p:spPr>
          <a:xfrm>
            <a:off x="853439" y="1589169"/>
            <a:ext cx="5067935" cy="488950"/>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9" name="Текст 8"/>
          <p:cNvSpPr>
            <a:spLocks noGrp="1"/>
          </p:cNvSpPr>
          <p:nvPr>
            <p:ph type="body" sz="quarter" idx="46"/>
          </p:nvPr>
        </p:nvSpPr>
        <p:spPr>
          <a:xfrm>
            <a:off x="853439" y="2097568"/>
            <a:ext cx="5067935" cy="488950"/>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0" name="Текст 8"/>
          <p:cNvSpPr>
            <a:spLocks noGrp="1"/>
          </p:cNvSpPr>
          <p:nvPr>
            <p:ph type="body" sz="quarter" idx="47"/>
          </p:nvPr>
        </p:nvSpPr>
        <p:spPr>
          <a:xfrm>
            <a:off x="853439" y="2591997"/>
            <a:ext cx="5067935" cy="488950"/>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1" name="Текст 8"/>
          <p:cNvSpPr>
            <a:spLocks noGrp="1"/>
          </p:cNvSpPr>
          <p:nvPr>
            <p:ph type="body" sz="quarter" idx="48"/>
          </p:nvPr>
        </p:nvSpPr>
        <p:spPr>
          <a:xfrm>
            <a:off x="853439" y="3095266"/>
            <a:ext cx="5067935" cy="488950"/>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2" name="Текст 8"/>
          <p:cNvSpPr>
            <a:spLocks noGrp="1"/>
          </p:cNvSpPr>
          <p:nvPr>
            <p:ph type="body" sz="quarter" idx="49"/>
          </p:nvPr>
        </p:nvSpPr>
        <p:spPr>
          <a:xfrm>
            <a:off x="853439" y="4047546"/>
            <a:ext cx="5067935" cy="488950"/>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3" name="Текст 8"/>
          <p:cNvSpPr>
            <a:spLocks noGrp="1"/>
          </p:cNvSpPr>
          <p:nvPr>
            <p:ph type="body" sz="quarter" idx="50"/>
          </p:nvPr>
        </p:nvSpPr>
        <p:spPr>
          <a:xfrm>
            <a:off x="853439" y="3558699"/>
            <a:ext cx="5067935" cy="488950"/>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509066260"/>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Буллиты + резюме +фон 02">
    <p:spTree>
      <p:nvGrpSpPr>
        <p:cNvPr id="1" name=""/>
        <p:cNvGrpSpPr/>
        <p:nvPr/>
      </p:nvGrpSpPr>
      <p:grpSpPr>
        <a:xfrm>
          <a:off x="0" y="0"/>
          <a:ext cx="0" cy="0"/>
          <a:chOff x="0" y="0"/>
          <a:chExt cx="0" cy="0"/>
        </a:xfrm>
      </p:grpSpPr>
      <p:graphicFrame>
        <p:nvGraphicFramePr>
          <p:cNvPr id="11" name="Объект 10" hidden="1"/>
          <p:cNvGraphicFramePr>
            <a:graphicFrameLocks noChangeAspect="1"/>
          </p:cNvGraphicFramePr>
          <p:nvPr>
            <p:custDataLst>
              <p:tags r:id="rId2"/>
            </p:custDataLst>
            <p:extLst>
              <p:ext uri="{D42A27DB-BD31-4B8C-83A1-F6EECF244321}">
                <p14:modId xmlns:p14="http://schemas.microsoft.com/office/powerpoint/2010/main" val="36049758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2228" name="Слайд think-cell" r:id="rId4" imgW="530" imgH="531" progId="TCLayout.ActiveDocument.1">
                  <p:embed/>
                </p:oleObj>
              </mc:Choice>
              <mc:Fallback>
                <p:oleObj name="Слайд think-cell" r:id="rId4" imgW="530" imgH="53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4" name="Прямоугольник 43"/>
          <p:cNvSpPr/>
          <p:nvPr/>
        </p:nvSpPr>
        <p:spPr bwMode="auto">
          <a:xfrm>
            <a:off x="6096000" y="0"/>
            <a:ext cx="3048000" cy="4551363"/>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2" name="Заголовок 1"/>
          <p:cNvSpPr>
            <a:spLocks noGrp="1"/>
          </p:cNvSpPr>
          <p:nvPr>
            <p:ph type="title"/>
          </p:nvPr>
        </p:nvSpPr>
        <p:spPr>
          <a:xfrm>
            <a:off x="358774" y="339726"/>
            <a:ext cx="5562601" cy="684212"/>
          </a:xfrm>
        </p:spPr>
        <p:txBody>
          <a:bodyPr vert="horz"/>
          <a:lstStyle/>
          <a:p>
            <a:r>
              <a:rPr lang="ru-RU" dirty="0"/>
              <a:t>Образец заголовка</a:t>
            </a:r>
          </a:p>
        </p:txBody>
      </p:sp>
      <p:sp>
        <p:nvSpPr>
          <p:cNvPr id="3" name="Номер слайда 2"/>
          <p:cNvSpPr>
            <a:spLocks noGrp="1"/>
          </p:cNvSpPr>
          <p:nvPr>
            <p:ph type="sldNum" sz="quarter" idx="10"/>
          </p:nvPr>
        </p:nvSpPr>
        <p:spPr>
          <a:xfrm>
            <a:off x="358774" y="4754389"/>
            <a:ext cx="323197" cy="201797"/>
          </a:xfrm>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a:xfrm>
            <a:off x="853439" y="4754922"/>
            <a:ext cx="5391787" cy="200731"/>
          </a:xfrm>
        </p:spPr>
        <p:txBody>
          <a:bodyPr/>
          <a:lstStyle/>
          <a:p>
            <a:r>
              <a:rPr lang="ru-RU" smtClean="0"/>
              <a:t>Название презентации</a:t>
            </a:r>
            <a:endParaRPr lang="ru-RU" dirty="0"/>
          </a:p>
        </p:txBody>
      </p:sp>
      <p:sp>
        <p:nvSpPr>
          <p:cNvPr id="5" name="Дата 4"/>
          <p:cNvSpPr>
            <a:spLocks noGrp="1"/>
          </p:cNvSpPr>
          <p:nvPr>
            <p:ph type="dt" sz="half" idx="12"/>
          </p:nvPr>
        </p:nvSpPr>
        <p:spPr>
          <a:xfrm>
            <a:off x="6340807" y="4754921"/>
            <a:ext cx="955492" cy="200732"/>
          </a:xfrm>
        </p:spPr>
        <p:txBody>
          <a:bodyPr/>
          <a:lstStyle/>
          <a:p>
            <a:pPr algn="r"/>
            <a:endParaRPr lang="ru-RU"/>
          </a:p>
        </p:txBody>
      </p:sp>
      <p:sp>
        <p:nvSpPr>
          <p:cNvPr id="24" name="Рисунок 14">
            <a:extLst>
              <a:ext uri="{FF2B5EF4-FFF2-40B4-BE49-F238E27FC236}">
                <a16:creationId xmlns:a16="http://schemas.microsoft.com/office/drawing/2014/main" id="{AE4A5CD4-665D-4467-80B3-1293C86F30AA}"/>
              </a:ext>
            </a:extLst>
          </p:cNvPr>
          <p:cNvSpPr>
            <a:spLocks noGrp="1"/>
          </p:cNvSpPr>
          <p:nvPr>
            <p:ph type="pic" sz="quarter" idx="21" hasCustomPrompt="1"/>
          </p:nvPr>
        </p:nvSpPr>
        <p:spPr>
          <a:xfrm>
            <a:off x="368607" y="1226364"/>
            <a:ext cx="360000" cy="360000"/>
          </a:xfrm>
          <a:prstGeom prst="rect">
            <a:avLst/>
          </a:prstGeom>
        </p:spPr>
        <p:txBody>
          <a:bodyPr anchor="ctr"/>
          <a:lstStyle>
            <a:lvl1pPr algn="ctr">
              <a:defRPr sz="800"/>
            </a:lvl1pPr>
          </a:lstStyle>
          <a:p>
            <a:r>
              <a:rPr lang="en-US" dirty="0"/>
              <a:t> </a:t>
            </a:r>
            <a:endParaRPr lang="ru-RU" dirty="0"/>
          </a:p>
        </p:txBody>
      </p:sp>
      <p:sp>
        <p:nvSpPr>
          <p:cNvPr id="26" name="Рисунок 14">
            <a:extLst>
              <a:ext uri="{FF2B5EF4-FFF2-40B4-BE49-F238E27FC236}">
                <a16:creationId xmlns:a16="http://schemas.microsoft.com/office/drawing/2014/main" id="{F996A264-E88A-436A-BFED-8E6705697CC8}"/>
              </a:ext>
            </a:extLst>
          </p:cNvPr>
          <p:cNvSpPr>
            <a:spLocks noGrp="1"/>
          </p:cNvSpPr>
          <p:nvPr>
            <p:ph type="pic" sz="quarter" idx="31" hasCustomPrompt="1"/>
          </p:nvPr>
        </p:nvSpPr>
        <p:spPr>
          <a:xfrm>
            <a:off x="368607" y="1707307"/>
            <a:ext cx="360000" cy="360000"/>
          </a:xfrm>
          <a:prstGeom prst="rect">
            <a:avLst/>
          </a:prstGeom>
        </p:spPr>
        <p:txBody>
          <a:bodyPr anchor="ctr"/>
          <a:lstStyle>
            <a:lvl1pPr algn="ctr">
              <a:defRPr sz="800"/>
            </a:lvl1pPr>
          </a:lstStyle>
          <a:p>
            <a:r>
              <a:rPr lang="en-US" dirty="0"/>
              <a:t> </a:t>
            </a:r>
            <a:endParaRPr lang="ru-RU" dirty="0"/>
          </a:p>
        </p:txBody>
      </p:sp>
      <p:sp>
        <p:nvSpPr>
          <p:cNvPr id="28" name="Рисунок 14">
            <a:extLst>
              <a:ext uri="{FF2B5EF4-FFF2-40B4-BE49-F238E27FC236}">
                <a16:creationId xmlns:a16="http://schemas.microsoft.com/office/drawing/2014/main" id="{10C166F8-C589-4E1B-A57C-AD152243FEE7}"/>
              </a:ext>
            </a:extLst>
          </p:cNvPr>
          <p:cNvSpPr>
            <a:spLocks noGrp="1"/>
          </p:cNvSpPr>
          <p:nvPr>
            <p:ph type="pic" sz="quarter" idx="33" hasCustomPrompt="1"/>
          </p:nvPr>
        </p:nvSpPr>
        <p:spPr>
          <a:xfrm>
            <a:off x="368607" y="2188250"/>
            <a:ext cx="360000" cy="360000"/>
          </a:xfrm>
          <a:prstGeom prst="rect">
            <a:avLst/>
          </a:prstGeom>
        </p:spPr>
        <p:txBody>
          <a:bodyPr anchor="ctr"/>
          <a:lstStyle>
            <a:lvl1pPr algn="ctr">
              <a:defRPr sz="800"/>
            </a:lvl1pPr>
          </a:lstStyle>
          <a:p>
            <a:r>
              <a:rPr lang="en-US" dirty="0"/>
              <a:t> </a:t>
            </a:r>
            <a:endParaRPr lang="ru-RU" dirty="0"/>
          </a:p>
        </p:txBody>
      </p:sp>
      <p:sp>
        <p:nvSpPr>
          <p:cNvPr id="30" name="Рисунок 14">
            <a:extLst>
              <a:ext uri="{FF2B5EF4-FFF2-40B4-BE49-F238E27FC236}">
                <a16:creationId xmlns:a16="http://schemas.microsoft.com/office/drawing/2014/main" id="{BCF75922-8032-4503-8F5B-DD56DF3299C0}"/>
              </a:ext>
            </a:extLst>
          </p:cNvPr>
          <p:cNvSpPr>
            <a:spLocks noGrp="1"/>
          </p:cNvSpPr>
          <p:nvPr>
            <p:ph type="pic" sz="quarter" idx="35" hasCustomPrompt="1"/>
          </p:nvPr>
        </p:nvSpPr>
        <p:spPr>
          <a:xfrm>
            <a:off x="368607" y="2669193"/>
            <a:ext cx="360000" cy="360000"/>
          </a:xfrm>
          <a:prstGeom prst="rect">
            <a:avLst/>
          </a:prstGeom>
        </p:spPr>
        <p:txBody>
          <a:bodyPr anchor="ctr"/>
          <a:lstStyle>
            <a:lvl1pPr algn="ctr">
              <a:defRPr sz="800"/>
            </a:lvl1pPr>
          </a:lstStyle>
          <a:p>
            <a:r>
              <a:rPr lang="en-US" dirty="0"/>
              <a:t> </a:t>
            </a:r>
            <a:endParaRPr lang="ru-RU" dirty="0"/>
          </a:p>
        </p:txBody>
      </p:sp>
      <p:sp>
        <p:nvSpPr>
          <p:cNvPr id="32" name="Рисунок 14">
            <a:extLst>
              <a:ext uri="{FF2B5EF4-FFF2-40B4-BE49-F238E27FC236}">
                <a16:creationId xmlns:a16="http://schemas.microsoft.com/office/drawing/2014/main" id="{C1C304EF-258E-4745-82D8-16A210470B0A}"/>
              </a:ext>
            </a:extLst>
          </p:cNvPr>
          <p:cNvSpPr>
            <a:spLocks noGrp="1"/>
          </p:cNvSpPr>
          <p:nvPr>
            <p:ph type="pic" sz="quarter" idx="37" hasCustomPrompt="1"/>
          </p:nvPr>
        </p:nvSpPr>
        <p:spPr>
          <a:xfrm>
            <a:off x="368607" y="3150136"/>
            <a:ext cx="360000" cy="360000"/>
          </a:xfrm>
          <a:prstGeom prst="rect">
            <a:avLst/>
          </a:prstGeom>
        </p:spPr>
        <p:txBody>
          <a:bodyPr anchor="ctr"/>
          <a:lstStyle>
            <a:lvl1pPr algn="ctr">
              <a:defRPr sz="800"/>
            </a:lvl1pPr>
          </a:lstStyle>
          <a:p>
            <a:r>
              <a:rPr lang="en-US" dirty="0"/>
              <a:t> </a:t>
            </a:r>
            <a:endParaRPr lang="ru-RU" dirty="0"/>
          </a:p>
        </p:txBody>
      </p:sp>
      <p:sp>
        <p:nvSpPr>
          <p:cNvPr id="34" name="Рисунок 14">
            <a:extLst>
              <a:ext uri="{FF2B5EF4-FFF2-40B4-BE49-F238E27FC236}">
                <a16:creationId xmlns:a16="http://schemas.microsoft.com/office/drawing/2014/main" id="{CF824452-8E56-42A6-956B-4615FC9E37AB}"/>
              </a:ext>
            </a:extLst>
          </p:cNvPr>
          <p:cNvSpPr>
            <a:spLocks noGrp="1"/>
          </p:cNvSpPr>
          <p:nvPr>
            <p:ph type="pic" sz="quarter" idx="39" hasCustomPrompt="1"/>
          </p:nvPr>
        </p:nvSpPr>
        <p:spPr>
          <a:xfrm>
            <a:off x="368607" y="3631079"/>
            <a:ext cx="360000" cy="360000"/>
          </a:xfrm>
          <a:prstGeom prst="rect">
            <a:avLst/>
          </a:prstGeom>
        </p:spPr>
        <p:txBody>
          <a:bodyPr anchor="ctr"/>
          <a:lstStyle>
            <a:lvl1pPr algn="ctr">
              <a:defRPr sz="800"/>
            </a:lvl1pPr>
          </a:lstStyle>
          <a:p>
            <a:r>
              <a:rPr lang="en-US" dirty="0"/>
              <a:t> </a:t>
            </a:r>
            <a:endParaRPr lang="ru-RU" dirty="0"/>
          </a:p>
        </p:txBody>
      </p:sp>
      <p:sp>
        <p:nvSpPr>
          <p:cNvPr id="36" name="Рисунок 14">
            <a:extLst>
              <a:ext uri="{FF2B5EF4-FFF2-40B4-BE49-F238E27FC236}">
                <a16:creationId xmlns:a16="http://schemas.microsoft.com/office/drawing/2014/main" id="{C0C49BA9-3B25-45BD-BE69-E6A047C1A0E1}"/>
              </a:ext>
            </a:extLst>
          </p:cNvPr>
          <p:cNvSpPr>
            <a:spLocks noGrp="1"/>
          </p:cNvSpPr>
          <p:nvPr>
            <p:ph type="pic" sz="quarter" idx="41" hasCustomPrompt="1"/>
          </p:nvPr>
        </p:nvSpPr>
        <p:spPr>
          <a:xfrm>
            <a:off x="368607" y="4112021"/>
            <a:ext cx="360000" cy="360000"/>
          </a:xfrm>
          <a:prstGeom prst="rect">
            <a:avLst/>
          </a:prstGeom>
        </p:spPr>
        <p:txBody>
          <a:bodyPr anchor="ctr"/>
          <a:lstStyle>
            <a:lvl1pPr algn="ctr">
              <a:defRPr sz="800"/>
            </a:lvl1pPr>
          </a:lstStyle>
          <a:p>
            <a:r>
              <a:rPr lang="en-US" dirty="0"/>
              <a:t> </a:t>
            </a:r>
            <a:endParaRPr lang="ru-RU" dirty="0"/>
          </a:p>
        </p:txBody>
      </p:sp>
      <p:sp>
        <p:nvSpPr>
          <p:cNvPr id="7" name="Текст 6"/>
          <p:cNvSpPr>
            <a:spLocks noGrp="1"/>
          </p:cNvSpPr>
          <p:nvPr>
            <p:ph type="body" sz="quarter" idx="43"/>
          </p:nvPr>
        </p:nvSpPr>
        <p:spPr>
          <a:xfrm>
            <a:off x="6245227" y="339726"/>
            <a:ext cx="2539998" cy="4211637"/>
          </a:xfrm>
        </p:spPr>
        <p:txBody>
          <a:bodyPr lIns="0" tIns="0" rIns="0" bIns="0"/>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9" name="Текст 8"/>
          <p:cNvSpPr>
            <a:spLocks noGrp="1"/>
          </p:cNvSpPr>
          <p:nvPr>
            <p:ph type="body" sz="quarter" idx="44"/>
          </p:nvPr>
        </p:nvSpPr>
        <p:spPr>
          <a:xfrm>
            <a:off x="853439" y="1147377"/>
            <a:ext cx="5067935" cy="488950"/>
          </a:xfrm>
        </p:spPr>
        <p:txBody>
          <a:bodyPr lIns="0" tIns="0" rIns="0" bIns="0" anchor="ct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38" name="Текст 8"/>
          <p:cNvSpPr>
            <a:spLocks noGrp="1"/>
          </p:cNvSpPr>
          <p:nvPr>
            <p:ph type="body" sz="quarter" idx="45"/>
          </p:nvPr>
        </p:nvSpPr>
        <p:spPr>
          <a:xfrm>
            <a:off x="853439" y="1589169"/>
            <a:ext cx="5067935" cy="488950"/>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9" name="Текст 8"/>
          <p:cNvSpPr>
            <a:spLocks noGrp="1"/>
          </p:cNvSpPr>
          <p:nvPr>
            <p:ph type="body" sz="quarter" idx="46"/>
          </p:nvPr>
        </p:nvSpPr>
        <p:spPr>
          <a:xfrm>
            <a:off x="853439" y="2097568"/>
            <a:ext cx="5067935" cy="488950"/>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0" name="Текст 8"/>
          <p:cNvSpPr>
            <a:spLocks noGrp="1"/>
          </p:cNvSpPr>
          <p:nvPr>
            <p:ph type="body" sz="quarter" idx="47"/>
          </p:nvPr>
        </p:nvSpPr>
        <p:spPr>
          <a:xfrm>
            <a:off x="853439" y="2591997"/>
            <a:ext cx="5067935" cy="488950"/>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1" name="Текст 8"/>
          <p:cNvSpPr>
            <a:spLocks noGrp="1"/>
          </p:cNvSpPr>
          <p:nvPr>
            <p:ph type="body" sz="quarter" idx="48"/>
          </p:nvPr>
        </p:nvSpPr>
        <p:spPr>
          <a:xfrm>
            <a:off x="853439" y="3095266"/>
            <a:ext cx="5067935" cy="488950"/>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2" name="Текст 8"/>
          <p:cNvSpPr>
            <a:spLocks noGrp="1"/>
          </p:cNvSpPr>
          <p:nvPr>
            <p:ph type="body" sz="quarter" idx="49"/>
          </p:nvPr>
        </p:nvSpPr>
        <p:spPr>
          <a:xfrm>
            <a:off x="853439" y="4047546"/>
            <a:ext cx="5067935" cy="488950"/>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3" name="Текст 8"/>
          <p:cNvSpPr>
            <a:spLocks noGrp="1"/>
          </p:cNvSpPr>
          <p:nvPr>
            <p:ph type="body" sz="quarter" idx="50"/>
          </p:nvPr>
        </p:nvSpPr>
        <p:spPr>
          <a:xfrm>
            <a:off x="853439" y="3558699"/>
            <a:ext cx="5067935" cy="488950"/>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789377196"/>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Буллиты + резюме +фон 03">
    <p:spTree>
      <p:nvGrpSpPr>
        <p:cNvPr id="1" name=""/>
        <p:cNvGrpSpPr/>
        <p:nvPr/>
      </p:nvGrpSpPr>
      <p:grpSpPr>
        <a:xfrm>
          <a:off x="0" y="0"/>
          <a:ext cx="0" cy="0"/>
          <a:chOff x="0" y="0"/>
          <a:chExt cx="0" cy="0"/>
        </a:xfrm>
      </p:grpSpPr>
      <p:graphicFrame>
        <p:nvGraphicFramePr>
          <p:cNvPr id="11" name="Объект 10"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4275" name="Слайд think-cell" r:id="rId4" imgW="530" imgH="531" progId="TCLayout.ActiveDocument.1">
                  <p:embed/>
                </p:oleObj>
              </mc:Choice>
              <mc:Fallback>
                <p:oleObj name="Слайд think-cell" r:id="rId4" imgW="530" imgH="531" progId="TCLayout.ActiveDocument.1">
                  <p:embed/>
                  <p:pic>
                    <p:nvPicPr>
                      <p:cNvPr id="11" name="Объект 10"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4" name="Прямоугольник 43"/>
          <p:cNvSpPr/>
          <p:nvPr/>
        </p:nvSpPr>
        <p:spPr bwMode="auto">
          <a:xfrm>
            <a:off x="6096000" y="0"/>
            <a:ext cx="3048000" cy="4551363"/>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2" name="Заголовок 1"/>
          <p:cNvSpPr>
            <a:spLocks noGrp="1"/>
          </p:cNvSpPr>
          <p:nvPr>
            <p:ph type="title"/>
          </p:nvPr>
        </p:nvSpPr>
        <p:spPr>
          <a:xfrm>
            <a:off x="358774" y="339726"/>
            <a:ext cx="5562601" cy="684212"/>
          </a:xfrm>
        </p:spPr>
        <p:txBody>
          <a:bodyPr vert="horz"/>
          <a:lstStyle/>
          <a:p>
            <a:r>
              <a:rPr lang="ru-RU" dirty="0"/>
              <a:t>Образец заголовка</a:t>
            </a:r>
          </a:p>
        </p:txBody>
      </p:sp>
      <p:sp>
        <p:nvSpPr>
          <p:cNvPr id="3" name="Номер слайда 2"/>
          <p:cNvSpPr>
            <a:spLocks noGrp="1"/>
          </p:cNvSpPr>
          <p:nvPr>
            <p:ph type="sldNum" sz="quarter" idx="10"/>
          </p:nvPr>
        </p:nvSpPr>
        <p:spPr>
          <a:xfrm>
            <a:off x="358774" y="4754389"/>
            <a:ext cx="323197" cy="201797"/>
          </a:xfrm>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a:xfrm>
            <a:off x="853439" y="4754922"/>
            <a:ext cx="5391787" cy="200731"/>
          </a:xfrm>
        </p:spPr>
        <p:txBody>
          <a:bodyPr/>
          <a:lstStyle/>
          <a:p>
            <a:r>
              <a:rPr lang="ru-RU" smtClean="0"/>
              <a:t>Название презентации</a:t>
            </a:r>
            <a:endParaRPr lang="ru-RU" dirty="0"/>
          </a:p>
        </p:txBody>
      </p:sp>
      <p:sp>
        <p:nvSpPr>
          <p:cNvPr id="5" name="Дата 4"/>
          <p:cNvSpPr>
            <a:spLocks noGrp="1"/>
          </p:cNvSpPr>
          <p:nvPr>
            <p:ph type="dt" sz="half" idx="12"/>
          </p:nvPr>
        </p:nvSpPr>
        <p:spPr>
          <a:xfrm>
            <a:off x="6340807" y="4754921"/>
            <a:ext cx="955492" cy="200732"/>
          </a:xfrm>
        </p:spPr>
        <p:txBody>
          <a:bodyPr/>
          <a:lstStyle/>
          <a:p>
            <a:pPr algn="r"/>
            <a:endParaRPr lang="ru-RU"/>
          </a:p>
        </p:txBody>
      </p:sp>
      <p:sp>
        <p:nvSpPr>
          <p:cNvPr id="24" name="Рисунок 14">
            <a:extLst>
              <a:ext uri="{FF2B5EF4-FFF2-40B4-BE49-F238E27FC236}">
                <a16:creationId xmlns:a16="http://schemas.microsoft.com/office/drawing/2014/main" id="{AE4A5CD4-665D-4467-80B3-1293C86F30AA}"/>
              </a:ext>
            </a:extLst>
          </p:cNvPr>
          <p:cNvSpPr>
            <a:spLocks noGrp="1"/>
          </p:cNvSpPr>
          <p:nvPr>
            <p:ph type="pic" sz="quarter" idx="21" hasCustomPrompt="1"/>
          </p:nvPr>
        </p:nvSpPr>
        <p:spPr>
          <a:xfrm>
            <a:off x="368607" y="1226364"/>
            <a:ext cx="360000" cy="360000"/>
          </a:xfrm>
          <a:prstGeom prst="rect">
            <a:avLst/>
          </a:prstGeom>
        </p:spPr>
        <p:txBody>
          <a:bodyPr anchor="ctr"/>
          <a:lstStyle>
            <a:lvl1pPr algn="ctr">
              <a:defRPr sz="800"/>
            </a:lvl1pPr>
          </a:lstStyle>
          <a:p>
            <a:r>
              <a:rPr lang="en-US" dirty="0"/>
              <a:t> </a:t>
            </a:r>
            <a:endParaRPr lang="ru-RU" dirty="0"/>
          </a:p>
        </p:txBody>
      </p:sp>
      <p:sp>
        <p:nvSpPr>
          <p:cNvPr id="26" name="Рисунок 14">
            <a:extLst>
              <a:ext uri="{FF2B5EF4-FFF2-40B4-BE49-F238E27FC236}">
                <a16:creationId xmlns:a16="http://schemas.microsoft.com/office/drawing/2014/main" id="{F996A264-E88A-436A-BFED-8E6705697CC8}"/>
              </a:ext>
            </a:extLst>
          </p:cNvPr>
          <p:cNvSpPr>
            <a:spLocks noGrp="1"/>
          </p:cNvSpPr>
          <p:nvPr>
            <p:ph type="pic" sz="quarter" idx="31" hasCustomPrompt="1"/>
          </p:nvPr>
        </p:nvSpPr>
        <p:spPr>
          <a:xfrm>
            <a:off x="368607" y="1707307"/>
            <a:ext cx="360000" cy="360000"/>
          </a:xfrm>
          <a:prstGeom prst="rect">
            <a:avLst/>
          </a:prstGeom>
        </p:spPr>
        <p:txBody>
          <a:bodyPr anchor="ctr"/>
          <a:lstStyle>
            <a:lvl1pPr algn="ctr">
              <a:defRPr sz="800"/>
            </a:lvl1pPr>
          </a:lstStyle>
          <a:p>
            <a:r>
              <a:rPr lang="en-US" dirty="0"/>
              <a:t> </a:t>
            </a:r>
            <a:endParaRPr lang="ru-RU" dirty="0"/>
          </a:p>
        </p:txBody>
      </p:sp>
      <p:sp>
        <p:nvSpPr>
          <p:cNvPr id="28" name="Рисунок 14">
            <a:extLst>
              <a:ext uri="{FF2B5EF4-FFF2-40B4-BE49-F238E27FC236}">
                <a16:creationId xmlns:a16="http://schemas.microsoft.com/office/drawing/2014/main" id="{10C166F8-C589-4E1B-A57C-AD152243FEE7}"/>
              </a:ext>
            </a:extLst>
          </p:cNvPr>
          <p:cNvSpPr>
            <a:spLocks noGrp="1"/>
          </p:cNvSpPr>
          <p:nvPr>
            <p:ph type="pic" sz="quarter" idx="33" hasCustomPrompt="1"/>
          </p:nvPr>
        </p:nvSpPr>
        <p:spPr>
          <a:xfrm>
            <a:off x="368607" y="2188250"/>
            <a:ext cx="360000" cy="360000"/>
          </a:xfrm>
          <a:prstGeom prst="rect">
            <a:avLst/>
          </a:prstGeom>
        </p:spPr>
        <p:txBody>
          <a:bodyPr anchor="ctr"/>
          <a:lstStyle>
            <a:lvl1pPr algn="ctr">
              <a:defRPr sz="800"/>
            </a:lvl1pPr>
          </a:lstStyle>
          <a:p>
            <a:r>
              <a:rPr lang="en-US" dirty="0"/>
              <a:t> </a:t>
            </a:r>
            <a:endParaRPr lang="ru-RU" dirty="0"/>
          </a:p>
        </p:txBody>
      </p:sp>
      <p:sp>
        <p:nvSpPr>
          <p:cNvPr id="30" name="Рисунок 14">
            <a:extLst>
              <a:ext uri="{FF2B5EF4-FFF2-40B4-BE49-F238E27FC236}">
                <a16:creationId xmlns:a16="http://schemas.microsoft.com/office/drawing/2014/main" id="{BCF75922-8032-4503-8F5B-DD56DF3299C0}"/>
              </a:ext>
            </a:extLst>
          </p:cNvPr>
          <p:cNvSpPr>
            <a:spLocks noGrp="1"/>
          </p:cNvSpPr>
          <p:nvPr>
            <p:ph type="pic" sz="quarter" idx="35" hasCustomPrompt="1"/>
          </p:nvPr>
        </p:nvSpPr>
        <p:spPr>
          <a:xfrm>
            <a:off x="368607" y="2669193"/>
            <a:ext cx="360000" cy="360000"/>
          </a:xfrm>
          <a:prstGeom prst="rect">
            <a:avLst/>
          </a:prstGeom>
        </p:spPr>
        <p:txBody>
          <a:bodyPr anchor="ctr"/>
          <a:lstStyle>
            <a:lvl1pPr algn="ctr">
              <a:defRPr sz="800"/>
            </a:lvl1pPr>
          </a:lstStyle>
          <a:p>
            <a:r>
              <a:rPr lang="en-US" dirty="0"/>
              <a:t> </a:t>
            </a:r>
            <a:endParaRPr lang="ru-RU" dirty="0"/>
          </a:p>
        </p:txBody>
      </p:sp>
      <p:sp>
        <p:nvSpPr>
          <p:cNvPr id="32" name="Рисунок 14">
            <a:extLst>
              <a:ext uri="{FF2B5EF4-FFF2-40B4-BE49-F238E27FC236}">
                <a16:creationId xmlns:a16="http://schemas.microsoft.com/office/drawing/2014/main" id="{C1C304EF-258E-4745-82D8-16A210470B0A}"/>
              </a:ext>
            </a:extLst>
          </p:cNvPr>
          <p:cNvSpPr>
            <a:spLocks noGrp="1"/>
          </p:cNvSpPr>
          <p:nvPr>
            <p:ph type="pic" sz="quarter" idx="37" hasCustomPrompt="1"/>
          </p:nvPr>
        </p:nvSpPr>
        <p:spPr>
          <a:xfrm>
            <a:off x="368607" y="3150136"/>
            <a:ext cx="360000" cy="360000"/>
          </a:xfrm>
          <a:prstGeom prst="rect">
            <a:avLst/>
          </a:prstGeom>
        </p:spPr>
        <p:txBody>
          <a:bodyPr anchor="ctr"/>
          <a:lstStyle>
            <a:lvl1pPr algn="ctr">
              <a:defRPr sz="800"/>
            </a:lvl1pPr>
          </a:lstStyle>
          <a:p>
            <a:r>
              <a:rPr lang="en-US" dirty="0"/>
              <a:t> </a:t>
            </a:r>
            <a:endParaRPr lang="ru-RU" dirty="0"/>
          </a:p>
        </p:txBody>
      </p:sp>
      <p:sp>
        <p:nvSpPr>
          <p:cNvPr id="34" name="Рисунок 14">
            <a:extLst>
              <a:ext uri="{FF2B5EF4-FFF2-40B4-BE49-F238E27FC236}">
                <a16:creationId xmlns:a16="http://schemas.microsoft.com/office/drawing/2014/main" id="{CF824452-8E56-42A6-956B-4615FC9E37AB}"/>
              </a:ext>
            </a:extLst>
          </p:cNvPr>
          <p:cNvSpPr>
            <a:spLocks noGrp="1"/>
          </p:cNvSpPr>
          <p:nvPr>
            <p:ph type="pic" sz="quarter" idx="39" hasCustomPrompt="1"/>
          </p:nvPr>
        </p:nvSpPr>
        <p:spPr>
          <a:xfrm>
            <a:off x="368607" y="3631079"/>
            <a:ext cx="360000" cy="360000"/>
          </a:xfrm>
          <a:prstGeom prst="rect">
            <a:avLst/>
          </a:prstGeom>
        </p:spPr>
        <p:txBody>
          <a:bodyPr anchor="ctr"/>
          <a:lstStyle>
            <a:lvl1pPr algn="ctr">
              <a:defRPr sz="800"/>
            </a:lvl1pPr>
          </a:lstStyle>
          <a:p>
            <a:r>
              <a:rPr lang="en-US" dirty="0"/>
              <a:t> </a:t>
            </a:r>
            <a:endParaRPr lang="ru-RU" dirty="0"/>
          </a:p>
        </p:txBody>
      </p:sp>
      <p:sp>
        <p:nvSpPr>
          <p:cNvPr id="36" name="Рисунок 14">
            <a:extLst>
              <a:ext uri="{FF2B5EF4-FFF2-40B4-BE49-F238E27FC236}">
                <a16:creationId xmlns:a16="http://schemas.microsoft.com/office/drawing/2014/main" id="{C0C49BA9-3B25-45BD-BE69-E6A047C1A0E1}"/>
              </a:ext>
            </a:extLst>
          </p:cNvPr>
          <p:cNvSpPr>
            <a:spLocks noGrp="1"/>
          </p:cNvSpPr>
          <p:nvPr>
            <p:ph type="pic" sz="quarter" idx="41" hasCustomPrompt="1"/>
          </p:nvPr>
        </p:nvSpPr>
        <p:spPr>
          <a:xfrm>
            <a:off x="368607" y="4112021"/>
            <a:ext cx="360000" cy="360000"/>
          </a:xfrm>
          <a:prstGeom prst="rect">
            <a:avLst/>
          </a:prstGeom>
        </p:spPr>
        <p:txBody>
          <a:bodyPr anchor="ctr"/>
          <a:lstStyle>
            <a:lvl1pPr algn="ctr">
              <a:defRPr sz="800"/>
            </a:lvl1pPr>
          </a:lstStyle>
          <a:p>
            <a:r>
              <a:rPr lang="en-US" dirty="0"/>
              <a:t> </a:t>
            </a:r>
            <a:endParaRPr lang="ru-RU" dirty="0"/>
          </a:p>
        </p:txBody>
      </p:sp>
      <p:sp>
        <p:nvSpPr>
          <p:cNvPr id="7" name="Текст 6"/>
          <p:cNvSpPr>
            <a:spLocks noGrp="1"/>
          </p:cNvSpPr>
          <p:nvPr>
            <p:ph type="body" sz="quarter" idx="43"/>
          </p:nvPr>
        </p:nvSpPr>
        <p:spPr>
          <a:xfrm>
            <a:off x="6245227" y="339726"/>
            <a:ext cx="2539998" cy="4211637"/>
          </a:xfrm>
        </p:spPr>
        <p:txBody>
          <a:bodyPr lIns="0" tIns="0" rIns="0" bIns="0"/>
          <a:lstStyle>
            <a:lvl1pPr>
              <a:defRPr>
                <a:solidFill>
                  <a:schemeClr val="tx2"/>
                </a:solidFill>
              </a:defRPr>
            </a:lvl1pPr>
            <a:lvl2pPr>
              <a:defRPr>
                <a:solidFill>
                  <a:schemeClr val="tx2"/>
                </a:solidFill>
              </a:defRPr>
            </a:lvl2pPr>
            <a:lvl3pPr>
              <a:defRPr>
                <a:solidFill>
                  <a:schemeClr val="tx1"/>
                </a:solidFill>
              </a:defRPr>
            </a:lvl3pPr>
            <a:lvl4pPr>
              <a:defRPr>
                <a:solidFill>
                  <a:schemeClr val="tx1"/>
                </a:solidFill>
              </a:defRPr>
            </a:lvl4pPr>
            <a:lvl5pPr>
              <a:defRPr>
                <a:solidFill>
                  <a:schemeClr val="tx1">
                    <a:lumMod val="65000"/>
                    <a:lumOff val="35000"/>
                  </a:schemeClr>
                </a:solidFil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9" name="Текст 8"/>
          <p:cNvSpPr>
            <a:spLocks noGrp="1"/>
          </p:cNvSpPr>
          <p:nvPr>
            <p:ph type="body" sz="quarter" idx="44"/>
          </p:nvPr>
        </p:nvSpPr>
        <p:spPr>
          <a:xfrm>
            <a:off x="853439" y="1147377"/>
            <a:ext cx="5067935" cy="488950"/>
          </a:xfrm>
        </p:spPr>
        <p:txBody>
          <a:bodyPr lIns="0" tIns="0" rIns="0" bIns="0" anchor="ct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38" name="Текст 8"/>
          <p:cNvSpPr>
            <a:spLocks noGrp="1"/>
          </p:cNvSpPr>
          <p:nvPr>
            <p:ph type="body" sz="quarter" idx="45"/>
          </p:nvPr>
        </p:nvSpPr>
        <p:spPr>
          <a:xfrm>
            <a:off x="853439" y="1589169"/>
            <a:ext cx="5067935" cy="488950"/>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9" name="Текст 8"/>
          <p:cNvSpPr>
            <a:spLocks noGrp="1"/>
          </p:cNvSpPr>
          <p:nvPr>
            <p:ph type="body" sz="quarter" idx="46"/>
          </p:nvPr>
        </p:nvSpPr>
        <p:spPr>
          <a:xfrm>
            <a:off x="853439" y="2097568"/>
            <a:ext cx="5067935" cy="488950"/>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0" name="Текст 8"/>
          <p:cNvSpPr>
            <a:spLocks noGrp="1"/>
          </p:cNvSpPr>
          <p:nvPr>
            <p:ph type="body" sz="quarter" idx="47"/>
          </p:nvPr>
        </p:nvSpPr>
        <p:spPr>
          <a:xfrm>
            <a:off x="853439" y="2591997"/>
            <a:ext cx="5067935" cy="488950"/>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1" name="Текст 8"/>
          <p:cNvSpPr>
            <a:spLocks noGrp="1"/>
          </p:cNvSpPr>
          <p:nvPr>
            <p:ph type="body" sz="quarter" idx="48"/>
          </p:nvPr>
        </p:nvSpPr>
        <p:spPr>
          <a:xfrm>
            <a:off x="853439" y="3095266"/>
            <a:ext cx="5067935" cy="488950"/>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2" name="Текст 8"/>
          <p:cNvSpPr>
            <a:spLocks noGrp="1"/>
          </p:cNvSpPr>
          <p:nvPr>
            <p:ph type="body" sz="quarter" idx="49"/>
          </p:nvPr>
        </p:nvSpPr>
        <p:spPr>
          <a:xfrm>
            <a:off x="853439" y="4047546"/>
            <a:ext cx="5067935" cy="488950"/>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3" name="Текст 8"/>
          <p:cNvSpPr>
            <a:spLocks noGrp="1"/>
          </p:cNvSpPr>
          <p:nvPr>
            <p:ph type="body" sz="quarter" idx="50"/>
          </p:nvPr>
        </p:nvSpPr>
        <p:spPr>
          <a:xfrm>
            <a:off x="853439" y="3558699"/>
            <a:ext cx="5067935" cy="488950"/>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230940706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Обложка 13">
    <p:bg>
      <p:bgPr>
        <a:solidFill>
          <a:schemeClr val="bg1"/>
        </a:solidFill>
        <a:effectLst/>
      </p:bgPr>
    </p:bg>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1156489196"/>
              </p:ext>
            </p:extLst>
          </p:nvPr>
        </p:nvGraphicFramePr>
        <p:xfrm>
          <a:off x="1590" y="1589"/>
          <a:ext cx="1587" cy="1587"/>
        </p:xfrm>
        <a:graphic>
          <a:graphicData uri="http://schemas.openxmlformats.org/presentationml/2006/ole">
            <mc:AlternateContent xmlns:mc="http://schemas.openxmlformats.org/markup-compatibility/2006">
              <mc:Choice xmlns:v="urn:schemas-microsoft-com:vml" Requires="v">
                <p:oleObj spid="_x0000_s419243" name="Слайд think-cell" r:id="rId4" imgW="270" imgH="270" progId="TCLayout.ActiveDocument.1">
                  <p:embed/>
                </p:oleObj>
              </mc:Choice>
              <mc:Fallback>
                <p:oleObj name="Слайд think-cell" r:id="rId4" imgW="270" imgH="270" progId="TCLayout.ActiveDocument.1">
                  <p:embed/>
                  <p:pic>
                    <p:nvPicPr>
                      <p:cNvPr id="10" name="Объект 9" hidden="1"/>
                      <p:cNvPicPr/>
                      <p:nvPr/>
                    </p:nvPicPr>
                    <p:blipFill>
                      <a:blip r:embed="rId5"/>
                      <a:stretch>
                        <a:fillRect/>
                      </a:stretch>
                    </p:blipFill>
                    <p:spPr>
                      <a:xfrm>
                        <a:off x="1590" y="1589"/>
                        <a:ext cx="1587" cy="1587"/>
                      </a:xfrm>
                      <a:prstGeom prst="rect">
                        <a:avLst/>
                      </a:prstGeom>
                    </p:spPr>
                  </p:pic>
                </p:oleObj>
              </mc:Fallback>
            </mc:AlternateContent>
          </a:graphicData>
        </a:graphic>
      </p:graphicFrame>
      <p:sp>
        <p:nvSpPr>
          <p:cNvPr id="57" name="Прямоугольник 56"/>
          <p:cNvSpPr>
            <a:spLocks noChangeAspect="1"/>
          </p:cNvSpPr>
          <p:nvPr/>
        </p:nvSpPr>
        <p:spPr bwMode="auto">
          <a:xfrm>
            <a:off x="7426800" y="3425398"/>
            <a:ext cx="1717200" cy="1718102"/>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33" name="Заголовок 1"/>
          <p:cNvSpPr>
            <a:spLocks noGrp="1"/>
          </p:cNvSpPr>
          <p:nvPr>
            <p:ph type="ctrTitle" hasCustomPrompt="1"/>
          </p:nvPr>
        </p:nvSpPr>
        <p:spPr>
          <a:xfrm>
            <a:off x="323088" y="304800"/>
            <a:ext cx="6768592" cy="1349829"/>
          </a:xfrm>
          <a:effectLst/>
        </p:spPr>
        <p:txBody>
          <a:bodyPr vert="horz" lIns="0" tIns="0" rIns="0" bIns="72000">
            <a:normAutofit/>
          </a:bodyPr>
          <a:lstStyle>
            <a:lvl1pPr>
              <a:lnSpc>
                <a:spcPct val="85000"/>
              </a:lnSpc>
              <a:defRPr lang="ru-RU" sz="4000" b="0" i="0" u="none" cap="none" spc="0" baseline="0" dirty="0" smtClean="0">
                <a:ln>
                  <a:noFill/>
                </a:ln>
                <a:solidFill>
                  <a:schemeClr val="tx2"/>
                </a:solidFill>
                <a:effectLst/>
                <a:latin typeface="+mn-lt"/>
                <a:ea typeface="+mn-ea"/>
                <a:cs typeface="Arial"/>
              </a:defRPr>
            </a:lvl1pPr>
          </a:lstStyle>
          <a:p>
            <a:r>
              <a:rPr lang="ru-RU" dirty="0" smtClean="0"/>
              <a:t>Название презентации</a:t>
            </a:r>
            <a:endParaRPr lang="ru-RU" dirty="0"/>
          </a:p>
        </p:txBody>
      </p:sp>
      <p:sp>
        <p:nvSpPr>
          <p:cNvPr id="35" name="Текст 12"/>
          <p:cNvSpPr>
            <a:spLocks noGrp="1"/>
          </p:cNvSpPr>
          <p:nvPr>
            <p:ph type="body" sz="quarter" idx="10" hasCustomPrompt="1"/>
          </p:nvPr>
        </p:nvSpPr>
        <p:spPr>
          <a:xfrm>
            <a:off x="358775" y="2363899"/>
            <a:ext cx="6732905" cy="561280"/>
          </a:xfrm>
          <a:prstGeom prst="rect">
            <a:avLst/>
          </a:prstGeom>
          <a:effectLst/>
        </p:spPr>
        <p:txBody>
          <a:bodyPr vert="horz" lIns="0" tIns="0" rIns="0" bIns="0" rtlCol="0">
            <a:noAutofit/>
          </a:bodyPr>
          <a:lstStyle>
            <a:lvl1pPr>
              <a:defRPr lang="ru-RU" sz="1200" b="0" baseline="0" dirty="0">
                <a:effectLst/>
              </a:defRPr>
            </a:lvl1pPr>
          </a:lstStyle>
          <a:p>
            <a:pPr lvl="0">
              <a:spcAft>
                <a:spcPts val="0"/>
              </a:spcAft>
            </a:pPr>
            <a:r>
              <a:rPr lang="ru-RU" dirty="0"/>
              <a:t>Имя Фамилия</a:t>
            </a:r>
            <a:br>
              <a:rPr lang="ru-RU" dirty="0"/>
            </a:br>
            <a:r>
              <a:rPr lang="ru-RU" dirty="0"/>
              <a:t>Должность</a:t>
            </a:r>
            <a:br>
              <a:rPr lang="ru-RU" dirty="0"/>
            </a:br>
            <a:r>
              <a:rPr lang="ru-RU" dirty="0"/>
              <a:t>Компания / функция / направление</a:t>
            </a:r>
          </a:p>
        </p:txBody>
      </p:sp>
      <p:sp>
        <p:nvSpPr>
          <p:cNvPr id="36" name="Текст 12"/>
          <p:cNvSpPr>
            <a:spLocks noGrp="1"/>
          </p:cNvSpPr>
          <p:nvPr>
            <p:ph type="body" sz="quarter" idx="11" hasCustomPrompt="1"/>
          </p:nvPr>
        </p:nvSpPr>
        <p:spPr>
          <a:xfrm>
            <a:off x="358775" y="3047472"/>
            <a:ext cx="6732905" cy="345810"/>
          </a:xfrm>
          <a:prstGeom prst="rect">
            <a:avLst/>
          </a:prstGeom>
          <a:effectLst/>
        </p:spPr>
        <p:txBody>
          <a:bodyPr/>
          <a:lstStyle>
            <a:lvl1pPr>
              <a:spcBef>
                <a:spcPts val="0"/>
              </a:spcBef>
              <a:spcAft>
                <a:spcPts val="0"/>
              </a:spcAft>
              <a:defRPr sz="1000">
                <a:solidFill>
                  <a:schemeClr val="tx2"/>
                </a:solidFill>
                <a:effectLst/>
              </a:defRPr>
            </a:lvl1pPr>
          </a:lstStyle>
          <a:p>
            <a:pPr lvl="0"/>
            <a:r>
              <a:rPr lang="ru-RU" dirty="0"/>
              <a:t>Название мероприятия</a:t>
            </a:r>
            <a:br>
              <a:rPr lang="ru-RU" dirty="0"/>
            </a:br>
            <a:r>
              <a:rPr lang="ru-RU" dirty="0"/>
              <a:t>Дата проведения</a:t>
            </a:r>
          </a:p>
          <a:p>
            <a:pPr lvl="0"/>
            <a:endParaRPr lang="ru-RU" dirty="0"/>
          </a:p>
        </p:txBody>
      </p:sp>
      <p:pic>
        <p:nvPicPr>
          <p:cNvPr id="30" name="Picture 29"/>
          <p:cNvPicPr>
            <a:picLocks noChangeAspect="1"/>
          </p:cNvPicPr>
          <p:nvPr/>
        </p:nvPicPr>
        <p:blipFill>
          <a:blip r:embed="rId6">
            <a:lum bright="100000"/>
            <a:extLst>
              <a:ext uri="{28A0092B-C50C-407E-A947-70E740481C1C}">
                <a14:useLocalDpi xmlns:a14="http://schemas.microsoft.com/office/drawing/2010/main" val="0"/>
              </a:ext>
            </a:extLst>
          </a:blip>
          <a:stretch>
            <a:fillRect/>
          </a:stretch>
        </p:blipFill>
        <p:spPr>
          <a:xfrm>
            <a:off x="7637145" y="4048240"/>
            <a:ext cx="1104679" cy="208800"/>
          </a:xfrm>
          <a:prstGeom prst="rect">
            <a:avLst/>
          </a:prstGeom>
        </p:spPr>
      </p:pic>
      <p:sp>
        <p:nvSpPr>
          <p:cNvPr id="3" name="TextBox 2"/>
          <p:cNvSpPr txBox="1"/>
          <p:nvPr/>
        </p:nvSpPr>
        <p:spPr>
          <a:xfrm>
            <a:off x="7543929" y="4341240"/>
            <a:ext cx="1531188" cy="261610"/>
          </a:xfrm>
          <a:prstGeom prst="rect">
            <a:avLst/>
          </a:prstGeom>
          <a:noFill/>
        </p:spPr>
        <p:txBody>
          <a:bodyPr wrap="none" rtlCol="0">
            <a:spAutoFit/>
          </a:bodyPr>
          <a:lstStyle/>
          <a:p>
            <a:r>
              <a:rPr lang="ru-RU" sz="1100" dirty="0" smtClean="0">
                <a:solidFill>
                  <a:srgbClr val="FFFFFF"/>
                </a:solidFill>
              </a:rPr>
              <a:t>Партнеры</a:t>
            </a:r>
            <a:r>
              <a:rPr lang="ru-RU" sz="1100" baseline="0" dirty="0" smtClean="0">
                <a:solidFill>
                  <a:srgbClr val="FFFFFF"/>
                </a:solidFill>
              </a:rPr>
              <a:t> для роста</a:t>
            </a:r>
            <a:endParaRPr lang="ru-RU" sz="1100" dirty="0">
              <a:solidFill>
                <a:srgbClr val="FFFFFF"/>
              </a:solidFill>
            </a:endParaRPr>
          </a:p>
        </p:txBody>
      </p:sp>
      <p:sp>
        <p:nvSpPr>
          <p:cNvPr id="13" name="Рисунок 12"/>
          <p:cNvSpPr>
            <a:spLocks noGrp="1"/>
          </p:cNvSpPr>
          <p:nvPr>
            <p:ph type="pic" sz="quarter" idx="12" hasCustomPrompt="1"/>
          </p:nvPr>
        </p:nvSpPr>
        <p:spPr>
          <a:xfrm>
            <a:off x="1" y="3425398"/>
            <a:ext cx="7422299" cy="1718102"/>
          </a:xfrm>
        </p:spPr>
        <p:txBody>
          <a:bodyPr/>
          <a:lstStyle>
            <a:lvl1pPr>
              <a:defRPr/>
            </a:lvl1pPr>
          </a:lstStyle>
          <a:p>
            <a:r>
              <a:rPr lang="ru-RU" dirty="0" smtClean="0"/>
              <a:t>Фото</a:t>
            </a:r>
            <a:endParaRPr lang="ru-RU" dirty="0"/>
          </a:p>
        </p:txBody>
      </p:sp>
      <p:grpSp>
        <p:nvGrpSpPr>
          <p:cNvPr id="7" name="Группа 6"/>
          <p:cNvGrpSpPr>
            <a:grpSpLocks noChangeAspect="1"/>
          </p:cNvGrpSpPr>
          <p:nvPr/>
        </p:nvGrpSpPr>
        <p:grpSpPr>
          <a:xfrm>
            <a:off x="7426800" y="1712699"/>
            <a:ext cx="1717200" cy="1718102"/>
            <a:chOff x="7431300" y="1712699"/>
            <a:chExt cx="1717200" cy="1718102"/>
          </a:xfrm>
        </p:grpSpPr>
        <p:sp>
          <p:nvSpPr>
            <p:cNvPr id="58" name="Прямоугольник 57"/>
            <p:cNvSpPr>
              <a:spLocks noChangeAspect="1"/>
            </p:cNvSpPr>
            <p:nvPr/>
          </p:nvSpPr>
          <p:spPr bwMode="auto">
            <a:xfrm>
              <a:off x="7431300" y="1712699"/>
              <a:ext cx="1717200" cy="1718102"/>
            </a:xfrm>
            <a:custGeom>
              <a:avLst/>
              <a:gdLst>
                <a:gd name="connsiteX0" fmla="*/ 0 w 1712700"/>
                <a:gd name="connsiteY0" fmla="*/ 0 h 1713600"/>
                <a:gd name="connsiteX1" fmla="*/ 1712700 w 1712700"/>
                <a:gd name="connsiteY1" fmla="*/ 0 h 1713600"/>
                <a:gd name="connsiteX2" fmla="*/ 1712700 w 1712700"/>
                <a:gd name="connsiteY2" fmla="*/ 1713600 h 1713600"/>
                <a:gd name="connsiteX3" fmla="*/ 0 w 1712700"/>
                <a:gd name="connsiteY3" fmla="*/ 1713600 h 1713600"/>
                <a:gd name="connsiteX4" fmla="*/ 0 w 1712700"/>
                <a:gd name="connsiteY4" fmla="*/ 0 h 1713600"/>
                <a:gd name="connsiteX0" fmla="*/ 0 w 1712700"/>
                <a:gd name="connsiteY0" fmla="*/ 0 h 1713600"/>
                <a:gd name="connsiteX1" fmla="*/ 1712700 w 1712700"/>
                <a:gd name="connsiteY1" fmla="*/ 0 h 1713600"/>
                <a:gd name="connsiteX2" fmla="*/ 0 w 1712700"/>
                <a:gd name="connsiteY2" fmla="*/ 1713600 h 1713600"/>
                <a:gd name="connsiteX3" fmla="*/ 0 w 1712700"/>
                <a:gd name="connsiteY3" fmla="*/ 0 h 1713600"/>
              </a:gdLst>
              <a:ahLst/>
              <a:cxnLst>
                <a:cxn ang="0">
                  <a:pos x="connsiteX0" y="connsiteY0"/>
                </a:cxn>
                <a:cxn ang="0">
                  <a:pos x="connsiteX1" y="connsiteY1"/>
                </a:cxn>
                <a:cxn ang="0">
                  <a:pos x="connsiteX2" y="connsiteY2"/>
                </a:cxn>
                <a:cxn ang="0">
                  <a:pos x="connsiteX3" y="connsiteY3"/>
                </a:cxn>
              </a:cxnLst>
              <a:rect l="l" t="t" r="r" b="b"/>
              <a:pathLst>
                <a:path w="1712700" h="1713600">
                  <a:moveTo>
                    <a:pt x="0" y="0"/>
                  </a:moveTo>
                  <a:lnTo>
                    <a:pt x="1712700" y="0"/>
                  </a:lnTo>
                  <a:lnTo>
                    <a:pt x="0" y="1713600"/>
                  </a:lnTo>
                  <a:lnTo>
                    <a:pt x="0" y="0"/>
                  </a:lnTo>
                  <a:close/>
                </a:path>
              </a:pathLst>
            </a:cu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59" name="Прямоугольник 58"/>
            <p:cNvSpPr>
              <a:spLocks noChangeAspect="1"/>
            </p:cNvSpPr>
            <p:nvPr/>
          </p:nvSpPr>
          <p:spPr bwMode="auto">
            <a:xfrm>
              <a:off x="7431300" y="1712699"/>
              <a:ext cx="1717200" cy="1718102"/>
            </a:xfrm>
            <a:custGeom>
              <a:avLst/>
              <a:gdLst>
                <a:gd name="connsiteX0" fmla="*/ 0 w 1712700"/>
                <a:gd name="connsiteY0" fmla="*/ 0 h 1713600"/>
                <a:gd name="connsiteX1" fmla="*/ 1712700 w 1712700"/>
                <a:gd name="connsiteY1" fmla="*/ 0 h 1713600"/>
                <a:gd name="connsiteX2" fmla="*/ 1712700 w 1712700"/>
                <a:gd name="connsiteY2" fmla="*/ 1713600 h 1713600"/>
                <a:gd name="connsiteX3" fmla="*/ 0 w 1712700"/>
                <a:gd name="connsiteY3" fmla="*/ 1713600 h 1713600"/>
                <a:gd name="connsiteX4" fmla="*/ 0 w 1712700"/>
                <a:gd name="connsiteY4" fmla="*/ 0 h 1713600"/>
                <a:gd name="connsiteX0" fmla="*/ 0 w 1712700"/>
                <a:gd name="connsiteY0" fmla="*/ 1713600 h 1713600"/>
                <a:gd name="connsiteX1" fmla="*/ 1712700 w 1712700"/>
                <a:gd name="connsiteY1" fmla="*/ 0 h 1713600"/>
                <a:gd name="connsiteX2" fmla="*/ 1712700 w 1712700"/>
                <a:gd name="connsiteY2" fmla="*/ 1713600 h 1713600"/>
                <a:gd name="connsiteX3" fmla="*/ 0 w 1712700"/>
                <a:gd name="connsiteY3" fmla="*/ 1713600 h 1713600"/>
              </a:gdLst>
              <a:ahLst/>
              <a:cxnLst>
                <a:cxn ang="0">
                  <a:pos x="connsiteX0" y="connsiteY0"/>
                </a:cxn>
                <a:cxn ang="0">
                  <a:pos x="connsiteX1" y="connsiteY1"/>
                </a:cxn>
                <a:cxn ang="0">
                  <a:pos x="connsiteX2" y="connsiteY2"/>
                </a:cxn>
                <a:cxn ang="0">
                  <a:pos x="connsiteX3" y="connsiteY3"/>
                </a:cxn>
              </a:cxnLst>
              <a:rect l="l" t="t" r="r" b="b"/>
              <a:pathLst>
                <a:path w="1712700" h="1713600">
                  <a:moveTo>
                    <a:pt x="0" y="1713600"/>
                  </a:moveTo>
                  <a:lnTo>
                    <a:pt x="1712700" y="0"/>
                  </a:lnTo>
                  <a:lnTo>
                    <a:pt x="1712700" y="1713600"/>
                  </a:lnTo>
                  <a:lnTo>
                    <a:pt x="0" y="1713600"/>
                  </a:lnTo>
                  <a:close/>
                </a:path>
              </a:pathLst>
            </a:cu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grpSp>
      <p:sp>
        <p:nvSpPr>
          <p:cNvPr id="104" name="Полилиния 103"/>
          <p:cNvSpPr>
            <a:spLocks noChangeAspect="1"/>
          </p:cNvSpPr>
          <p:nvPr/>
        </p:nvSpPr>
        <p:spPr bwMode="auto">
          <a:xfrm>
            <a:off x="7426804" y="0"/>
            <a:ext cx="1717196" cy="1718102"/>
          </a:xfrm>
          <a:custGeom>
            <a:avLst/>
            <a:gdLst>
              <a:gd name="connsiteX0" fmla="*/ 1712696 w 1712696"/>
              <a:gd name="connsiteY0" fmla="*/ 1664380 h 1713600"/>
              <a:gd name="connsiteX1" fmla="*/ 1712696 w 1712696"/>
              <a:gd name="connsiteY1" fmla="*/ 1713600 h 1713600"/>
              <a:gd name="connsiteX2" fmla="*/ 1666083 w 1712696"/>
              <a:gd name="connsiteY2" fmla="*/ 1713600 h 1713600"/>
              <a:gd name="connsiteX3" fmla="*/ 1712696 w 1712696"/>
              <a:gd name="connsiteY3" fmla="*/ 1277272 h 1713600"/>
              <a:gd name="connsiteX4" fmla="*/ 1712696 w 1712696"/>
              <a:gd name="connsiteY4" fmla="*/ 1476393 h 1713600"/>
              <a:gd name="connsiteX5" fmla="*/ 1488054 w 1712696"/>
              <a:gd name="connsiteY5" fmla="*/ 1713600 h 1713600"/>
              <a:gd name="connsiteX6" fmla="*/ 1299480 w 1712696"/>
              <a:gd name="connsiteY6" fmla="*/ 1713600 h 1713600"/>
              <a:gd name="connsiteX7" fmla="*/ 1712696 w 1712696"/>
              <a:gd name="connsiteY7" fmla="*/ 890163 h 1713600"/>
              <a:gd name="connsiteX8" fmla="*/ 1712696 w 1712696"/>
              <a:gd name="connsiteY8" fmla="*/ 1089285 h 1713600"/>
              <a:gd name="connsiteX9" fmla="*/ 1121451 w 1712696"/>
              <a:gd name="connsiteY9" fmla="*/ 1713600 h 1713600"/>
              <a:gd name="connsiteX10" fmla="*/ 932877 w 1712696"/>
              <a:gd name="connsiteY10" fmla="*/ 1713600 h 1713600"/>
              <a:gd name="connsiteX11" fmla="*/ 1712696 w 1712696"/>
              <a:gd name="connsiteY11" fmla="*/ 503055 h 1713600"/>
              <a:gd name="connsiteX12" fmla="*/ 1712696 w 1712696"/>
              <a:gd name="connsiteY12" fmla="*/ 702177 h 1713600"/>
              <a:gd name="connsiteX13" fmla="*/ 754848 w 1712696"/>
              <a:gd name="connsiteY13" fmla="*/ 1713600 h 1713600"/>
              <a:gd name="connsiteX14" fmla="*/ 566274 w 1712696"/>
              <a:gd name="connsiteY14" fmla="*/ 1713600 h 1713600"/>
              <a:gd name="connsiteX15" fmla="*/ 1712696 w 1712696"/>
              <a:gd name="connsiteY15" fmla="*/ 115947 h 1713600"/>
              <a:gd name="connsiteX16" fmla="*/ 1712696 w 1712696"/>
              <a:gd name="connsiteY16" fmla="*/ 315069 h 1713600"/>
              <a:gd name="connsiteX17" fmla="*/ 388245 w 1712696"/>
              <a:gd name="connsiteY17" fmla="*/ 1713600 h 1713600"/>
              <a:gd name="connsiteX18" fmla="*/ 199671 w 1712696"/>
              <a:gd name="connsiteY18" fmla="*/ 1713600 h 1713600"/>
              <a:gd name="connsiteX19" fmla="*/ 0 w 1712696"/>
              <a:gd name="connsiteY19" fmla="*/ 0 h 1713600"/>
              <a:gd name="connsiteX20" fmla="*/ 1712696 w 1712696"/>
              <a:gd name="connsiteY20" fmla="*/ 0 h 1713600"/>
              <a:gd name="connsiteX21" fmla="*/ 1712696 w 1712696"/>
              <a:gd name="connsiteY21" fmla="*/ 1801 h 1713600"/>
              <a:gd name="connsiteX22" fmla="*/ 1642767 w 1712696"/>
              <a:gd name="connsiteY22" fmla="*/ 1801 h 1713600"/>
              <a:gd name="connsiteX23" fmla="*/ 21642 w 1712696"/>
              <a:gd name="connsiteY23" fmla="*/ 1713600 h 1713600"/>
              <a:gd name="connsiteX24" fmla="*/ 0 w 1712696"/>
              <a:gd name="connsiteY24" fmla="*/ 1713600 h 1713600"/>
              <a:gd name="connsiteX25" fmla="*/ 0 w 1712696"/>
              <a:gd name="connsiteY25" fmla="*/ 1537331 h 1713600"/>
              <a:gd name="connsiteX26" fmla="*/ 1454193 w 1712696"/>
              <a:gd name="connsiteY26" fmla="*/ 1801 h 1713600"/>
              <a:gd name="connsiteX27" fmla="*/ 1276164 w 1712696"/>
              <a:gd name="connsiteY27" fmla="*/ 1801 h 1713600"/>
              <a:gd name="connsiteX28" fmla="*/ 0 w 1712696"/>
              <a:gd name="connsiteY28" fmla="*/ 1349344 h 1713600"/>
              <a:gd name="connsiteX29" fmla="*/ 0 w 1712696"/>
              <a:gd name="connsiteY29" fmla="*/ 1150223 h 1713600"/>
              <a:gd name="connsiteX30" fmla="*/ 1087590 w 1712696"/>
              <a:gd name="connsiteY30" fmla="*/ 1801 h 1713600"/>
              <a:gd name="connsiteX31" fmla="*/ 909561 w 1712696"/>
              <a:gd name="connsiteY31" fmla="*/ 1801 h 1713600"/>
              <a:gd name="connsiteX32" fmla="*/ 0 w 1712696"/>
              <a:gd name="connsiteY32" fmla="*/ 962236 h 1713600"/>
              <a:gd name="connsiteX33" fmla="*/ 0 w 1712696"/>
              <a:gd name="connsiteY33" fmla="*/ 763115 h 1713600"/>
              <a:gd name="connsiteX34" fmla="*/ 720987 w 1712696"/>
              <a:gd name="connsiteY34" fmla="*/ 1801 h 1713600"/>
              <a:gd name="connsiteX35" fmla="*/ 542958 w 1712696"/>
              <a:gd name="connsiteY35" fmla="*/ 1801 h 1713600"/>
              <a:gd name="connsiteX36" fmla="*/ 0 w 1712696"/>
              <a:gd name="connsiteY36" fmla="*/ 575128 h 1713600"/>
              <a:gd name="connsiteX37" fmla="*/ 0 w 1712696"/>
              <a:gd name="connsiteY37" fmla="*/ 376007 h 1713600"/>
              <a:gd name="connsiteX38" fmla="*/ 354384 w 1712696"/>
              <a:gd name="connsiteY38" fmla="*/ 1801 h 1713600"/>
              <a:gd name="connsiteX39" fmla="*/ 176355 w 1712696"/>
              <a:gd name="connsiteY39" fmla="*/ 1801 h 1713600"/>
              <a:gd name="connsiteX40" fmla="*/ 0 w 1712696"/>
              <a:gd name="connsiteY40" fmla="*/ 188020 h 171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712696" h="1713600">
                <a:moveTo>
                  <a:pt x="1712696" y="1664380"/>
                </a:moveTo>
                <a:lnTo>
                  <a:pt x="1712696" y="1713600"/>
                </a:lnTo>
                <a:lnTo>
                  <a:pt x="1666083" y="1713600"/>
                </a:lnTo>
                <a:close/>
                <a:moveTo>
                  <a:pt x="1712696" y="1277272"/>
                </a:moveTo>
                <a:lnTo>
                  <a:pt x="1712696" y="1476393"/>
                </a:lnTo>
                <a:lnTo>
                  <a:pt x="1488054" y="1713600"/>
                </a:lnTo>
                <a:lnTo>
                  <a:pt x="1299480" y="1713600"/>
                </a:lnTo>
                <a:close/>
                <a:moveTo>
                  <a:pt x="1712696" y="890163"/>
                </a:moveTo>
                <a:lnTo>
                  <a:pt x="1712696" y="1089285"/>
                </a:lnTo>
                <a:lnTo>
                  <a:pt x="1121451" y="1713600"/>
                </a:lnTo>
                <a:lnTo>
                  <a:pt x="932877" y="1713600"/>
                </a:lnTo>
                <a:close/>
                <a:moveTo>
                  <a:pt x="1712696" y="503055"/>
                </a:moveTo>
                <a:lnTo>
                  <a:pt x="1712696" y="702177"/>
                </a:lnTo>
                <a:lnTo>
                  <a:pt x="754848" y="1713600"/>
                </a:lnTo>
                <a:lnTo>
                  <a:pt x="566274" y="1713600"/>
                </a:lnTo>
                <a:close/>
                <a:moveTo>
                  <a:pt x="1712696" y="115947"/>
                </a:moveTo>
                <a:lnTo>
                  <a:pt x="1712696" y="315069"/>
                </a:lnTo>
                <a:lnTo>
                  <a:pt x="388245" y="1713600"/>
                </a:lnTo>
                <a:lnTo>
                  <a:pt x="199671" y="1713600"/>
                </a:lnTo>
                <a:close/>
                <a:moveTo>
                  <a:pt x="0" y="0"/>
                </a:moveTo>
                <a:lnTo>
                  <a:pt x="1712696" y="0"/>
                </a:lnTo>
                <a:lnTo>
                  <a:pt x="1712696" y="1801"/>
                </a:lnTo>
                <a:lnTo>
                  <a:pt x="1642767" y="1801"/>
                </a:lnTo>
                <a:lnTo>
                  <a:pt x="21642" y="1713600"/>
                </a:lnTo>
                <a:lnTo>
                  <a:pt x="0" y="1713600"/>
                </a:lnTo>
                <a:lnTo>
                  <a:pt x="0" y="1537331"/>
                </a:lnTo>
                <a:lnTo>
                  <a:pt x="1454193" y="1801"/>
                </a:lnTo>
                <a:lnTo>
                  <a:pt x="1276164" y="1801"/>
                </a:lnTo>
                <a:lnTo>
                  <a:pt x="0" y="1349344"/>
                </a:lnTo>
                <a:lnTo>
                  <a:pt x="0" y="1150223"/>
                </a:lnTo>
                <a:lnTo>
                  <a:pt x="1087590" y="1801"/>
                </a:lnTo>
                <a:lnTo>
                  <a:pt x="909561" y="1801"/>
                </a:lnTo>
                <a:lnTo>
                  <a:pt x="0" y="962236"/>
                </a:lnTo>
                <a:lnTo>
                  <a:pt x="0" y="763115"/>
                </a:lnTo>
                <a:lnTo>
                  <a:pt x="720987" y="1801"/>
                </a:lnTo>
                <a:lnTo>
                  <a:pt x="542958" y="1801"/>
                </a:lnTo>
                <a:lnTo>
                  <a:pt x="0" y="575128"/>
                </a:lnTo>
                <a:lnTo>
                  <a:pt x="0" y="376007"/>
                </a:lnTo>
                <a:lnTo>
                  <a:pt x="354384" y="1801"/>
                </a:lnTo>
                <a:lnTo>
                  <a:pt x="176355" y="1801"/>
                </a:lnTo>
                <a:lnTo>
                  <a:pt x="0" y="188020"/>
                </a:lnTo>
                <a:close/>
              </a:path>
            </a:pathLst>
          </a:cu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56" name="Текст 7"/>
          <p:cNvSpPr>
            <a:spLocks noGrp="1"/>
          </p:cNvSpPr>
          <p:nvPr>
            <p:ph type="body" sz="quarter" idx="15" hasCustomPrompt="1"/>
          </p:nvPr>
        </p:nvSpPr>
        <p:spPr>
          <a:xfrm>
            <a:off x="358775" y="1755830"/>
            <a:ext cx="6732905" cy="485775"/>
          </a:xfrm>
        </p:spPr>
        <p:txBody>
          <a:bodyPr/>
          <a:lstStyle>
            <a:lvl1pPr>
              <a:defRPr baseline="0"/>
            </a:lvl1pPr>
          </a:lstStyle>
          <a:p>
            <a:pPr lvl="0"/>
            <a:r>
              <a:rPr lang="ru-RU" dirty="0" smtClean="0"/>
              <a:t>Подзаголовок (заполняется по необходимости)</a:t>
            </a:r>
          </a:p>
        </p:txBody>
      </p:sp>
      <p:grpSp>
        <p:nvGrpSpPr>
          <p:cNvPr id="40" name="Группа 39"/>
          <p:cNvGrpSpPr/>
          <p:nvPr/>
        </p:nvGrpSpPr>
        <p:grpSpPr>
          <a:xfrm>
            <a:off x="9101894" y="-42611"/>
            <a:ext cx="2861508" cy="5186113"/>
            <a:chOff x="9101894" y="-42611"/>
            <a:chExt cx="2861508" cy="5186113"/>
          </a:xfrm>
        </p:grpSpPr>
        <p:sp>
          <p:nvSpPr>
            <p:cNvPr id="41" name="Прямоугольник 40"/>
            <p:cNvSpPr/>
            <p:nvPr/>
          </p:nvSpPr>
          <p:spPr>
            <a:xfrm>
              <a:off x="9181869" y="3"/>
              <a:ext cx="2781533" cy="5143499"/>
            </a:xfrm>
            <a:prstGeom prst="rect">
              <a:avLst/>
            </a:prstGeom>
            <a:solidFill>
              <a:schemeClr val="accent1"/>
            </a:solidFill>
            <a:ln>
              <a:noFill/>
            </a:ln>
          </p:spPr>
          <p:txBody>
            <a:bodyPr wrap="square" lIns="648000">
              <a:noAutofit/>
            </a:bodyPr>
            <a:lstStyle/>
            <a:p>
              <a:r>
                <a:rPr lang="ru-RU" sz="1200" b="0" dirty="0">
                  <a:solidFill>
                    <a:schemeClr val="bg1"/>
                  </a:solidFill>
                </a:rPr>
                <a:t>Рекомендации </a:t>
              </a:r>
              <a:br>
                <a:rPr lang="ru-RU" sz="1200" b="0" dirty="0">
                  <a:solidFill>
                    <a:schemeClr val="bg1"/>
                  </a:solidFill>
                </a:rPr>
              </a:br>
              <a:r>
                <a:rPr lang="ru-RU" sz="1200" b="0" kern="1200" dirty="0">
                  <a:solidFill>
                    <a:schemeClr val="bg1"/>
                  </a:solidFill>
                  <a:latin typeface="+mn-lt"/>
                  <a:ea typeface="+mn-ea"/>
                  <a:cs typeface="+mn-cs"/>
                </a:rPr>
                <a:t>по оформлению слайдов</a:t>
              </a:r>
            </a:p>
            <a:p>
              <a:pPr marL="0" algn="l" defTabSz="779158" rtl="0" eaLnBrk="1" latinLnBrk="0" hangingPunct="1"/>
              <a:endParaRPr lang="ru-RU" sz="800" b="1" kern="1200" dirty="0">
                <a:solidFill>
                  <a:schemeClr val="bg1"/>
                </a:solidFill>
                <a:latin typeface="+mn-lt"/>
                <a:ea typeface="+mn-ea"/>
                <a:cs typeface="+mn-cs"/>
              </a:endParaRPr>
            </a:p>
            <a:p>
              <a:pPr marL="182561" indent="-182561" algn="l" defTabSz="779158" rtl="0" eaLnBrk="1" latinLnBrk="0" hangingPunct="1">
                <a:spcAft>
                  <a:spcPts val="200"/>
                </a:spcAft>
                <a:buFont typeface="+mj-lt"/>
                <a:buAutoNum type="arabicPeriod"/>
              </a:pPr>
              <a:r>
                <a:rPr lang="ru-RU" sz="800" b="1" kern="1200" dirty="0">
                  <a:solidFill>
                    <a:schemeClr val="bg1"/>
                  </a:solidFill>
                  <a:latin typeface="+mn-lt"/>
                  <a:ea typeface="+mn-ea"/>
                  <a:cs typeface="+mn-cs"/>
                </a:rPr>
                <a:t>ТЕКСТ</a:t>
              </a:r>
            </a:p>
            <a:p>
              <a:pPr marL="266698" lvl="4" indent="-88899" algn="l">
                <a:spcAft>
                  <a:spcPts val="200"/>
                </a:spcAft>
                <a:buFont typeface="Arial" panose="020B0604020202020204" pitchFamily="34" charset="0"/>
                <a:buChar char="•"/>
              </a:pPr>
              <a:r>
                <a:rPr lang="ru-RU" sz="800" b="0" dirty="0" err="1">
                  <a:solidFill>
                    <a:schemeClr val="bg1"/>
                  </a:solidFill>
                </a:rPr>
                <a:t>Корп.шрифт</a:t>
              </a:r>
              <a:r>
                <a:rPr lang="ru-RU" sz="800" b="0" dirty="0">
                  <a:solidFill>
                    <a:schemeClr val="bg1"/>
                  </a:solidFill>
                </a:rPr>
                <a:t> для презентаций</a:t>
              </a:r>
              <a:r>
                <a:rPr lang="ru-RU" sz="800" b="0" baseline="0" dirty="0">
                  <a:solidFill>
                    <a:schemeClr val="bg1"/>
                  </a:solidFill>
                </a:rPr>
                <a:t> </a:t>
              </a:r>
              <a:r>
                <a:rPr lang="ru-RU" sz="800" baseline="0" dirty="0">
                  <a:solidFill>
                    <a:schemeClr val="bg1"/>
                  </a:solidFill>
                </a:rPr>
                <a:t>– </a:t>
              </a:r>
              <a:br>
                <a:rPr lang="ru-RU" sz="800" baseline="0" dirty="0">
                  <a:solidFill>
                    <a:schemeClr val="bg1"/>
                  </a:solidFill>
                </a:rPr>
              </a:br>
              <a:r>
                <a:rPr lang="en-US" sz="800" b="1" dirty="0">
                  <a:solidFill>
                    <a:schemeClr val="bg1"/>
                  </a:solidFill>
                </a:rPr>
                <a:t>Arial</a:t>
              </a:r>
              <a:r>
                <a:rPr lang="ru-RU" sz="800" dirty="0">
                  <a:solidFill>
                    <a:schemeClr val="bg1"/>
                  </a:solidFill>
                </a:rPr>
                <a:t> (</a:t>
              </a:r>
              <a:r>
                <a:rPr lang="ru-RU" sz="800" i="1" dirty="0">
                  <a:solidFill>
                    <a:schemeClr val="bg1"/>
                  </a:solidFill>
                </a:rPr>
                <a:t>д</a:t>
              </a:r>
              <a:r>
                <a:rPr lang="ru-RU" sz="800" i="1" baseline="0" dirty="0">
                  <a:solidFill>
                    <a:schemeClr val="bg1"/>
                  </a:solidFill>
                </a:rPr>
                <a:t>опустимо:</a:t>
              </a:r>
              <a:r>
                <a:rPr lang="ru-RU" sz="800" baseline="0" dirty="0">
                  <a:solidFill>
                    <a:schemeClr val="bg1"/>
                  </a:solidFill>
                </a:rPr>
                <a:t> </a:t>
              </a:r>
              <a:r>
                <a:rPr lang="en-US" sz="800" baseline="0" dirty="0">
                  <a:solidFill>
                    <a:schemeClr val="bg1"/>
                  </a:solidFill>
                </a:rPr>
                <a:t>Arial Narrow</a:t>
              </a:r>
              <a:r>
                <a:rPr lang="ru-RU" sz="800" baseline="0" dirty="0">
                  <a:solidFill>
                    <a:schemeClr val="bg1"/>
                  </a:solidFill>
                </a:rPr>
                <a:t>)</a:t>
              </a:r>
            </a:p>
            <a:p>
              <a:pPr marL="266698" lvl="4" indent="-88899" algn="l">
                <a:spcAft>
                  <a:spcPts val="200"/>
                </a:spcAft>
                <a:buFont typeface="Arial" panose="020B0604020202020204" pitchFamily="34" charset="0"/>
                <a:buChar char="•"/>
              </a:pPr>
              <a:r>
                <a:rPr lang="ru-RU" sz="800" baseline="0" dirty="0">
                  <a:solidFill>
                    <a:schemeClr val="bg1"/>
                  </a:solidFill>
                </a:rPr>
                <a:t>Заголовок слайда – </a:t>
              </a:r>
              <a:r>
                <a:rPr lang="ru-RU" sz="800" b="1" baseline="0" dirty="0">
                  <a:solidFill>
                    <a:schemeClr val="bg1"/>
                  </a:solidFill>
                </a:rPr>
                <a:t>не ниже 16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Текст на слайде – </a:t>
              </a:r>
              <a:r>
                <a:rPr lang="ru-RU" sz="800" b="1" baseline="0" dirty="0">
                  <a:solidFill>
                    <a:schemeClr val="bg1"/>
                  </a:solidFill>
                </a:rPr>
                <a:t>не ниже </a:t>
              </a:r>
              <a:r>
                <a:rPr lang="en-US" sz="800" b="1" baseline="0" dirty="0">
                  <a:solidFill>
                    <a:schemeClr val="bg1"/>
                  </a:solidFill>
                </a:rPr>
                <a:t>10</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Примечания – </a:t>
              </a:r>
              <a:r>
                <a:rPr lang="ru-RU" sz="800" b="1" baseline="0" dirty="0">
                  <a:solidFill>
                    <a:schemeClr val="bg1"/>
                  </a:solidFill>
                </a:rPr>
                <a:t>не ниже </a:t>
              </a:r>
              <a:r>
                <a:rPr lang="en-US" sz="800" b="1" baseline="0" dirty="0">
                  <a:solidFill>
                    <a:schemeClr val="bg1"/>
                  </a:solidFill>
                </a:rPr>
                <a:t>8</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800"/>
                </a:spcAft>
                <a:buFont typeface="Arial" panose="020B0604020202020204" pitchFamily="34" charset="0"/>
                <a:buChar char="•"/>
              </a:pPr>
              <a:r>
                <a:rPr lang="ru-RU" sz="800" baseline="0" dirty="0">
                  <a:solidFill>
                    <a:schemeClr val="bg1"/>
                  </a:solidFill>
                </a:rPr>
                <a:t>Используйте на слайде </a:t>
              </a:r>
              <a:br>
                <a:rPr lang="ru-RU" sz="800" baseline="0" dirty="0">
                  <a:solidFill>
                    <a:schemeClr val="bg1"/>
                  </a:solidFill>
                </a:rPr>
              </a:br>
              <a:r>
                <a:rPr lang="ru-RU" sz="800" b="1" baseline="0" dirty="0">
                  <a:solidFill>
                    <a:schemeClr val="bg1"/>
                  </a:solidFill>
                </a:rPr>
                <a:t>не более 3 размеров шрифтов</a:t>
              </a:r>
              <a:endParaRPr lang="en-US" sz="800" b="1" baseline="0" dirty="0">
                <a:solidFill>
                  <a:schemeClr val="bg1"/>
                </a:solidFill>
              </a:endParaRPr>
            </a:p>
            <a:p>
              <a:pPr marL="182561" indent="-182561" algn="l" defTabSz="779158" rtl="0" eaLnBrk="1" latinLnBrk="0" hangingPunct="1">
                <a:spcBef>
                  <a:spcPts val="300"/>
                </a:spcBef>
                <a:spcAft>
                  <a:spcPts val="200"/>
                </a:spcAft>
                <a:buFont typeface="+mj-lt"/>
                <a:buAutoNum type="arabicPeriod"/>
              </a:pPr>
              <a:r>
                <a:rPr lang="ru-RU" sz="800" b="1" kern="1200" dirty="0">
                  <a:solidFill>
                    <a:schemeClr val="bg1"/>
                  </a:solidFill>
                  <a:latin typeface="+mn-lt"/>
                  <a:ea typeface="+mn-ea"/>
                  <a:cs typeface="+mn-cs"/>
                </a:rPr>
                <a:t>ДИАГРАММЫ</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единый стиль оформления диаграмм</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шрифты одинакового размера в</a:t>
              </a:r>
              <a:r>
                <a:rPr lang="ru-RU" sz="800" b="0" kern="1200" baseline="0" dirty="0">
                  <a:solidFill>
                    <a:schemeClr val="bg1"/>
                  </a:solidFill>
                  <a:latin typeface="+mn-lt"/>
                  <a:ea typeface="+mn-ea"/>
                  <a:cs typeface="+mn-cs"/>
                </a:rPr>
                <a:t> </a:t>
              </a:r>
              <a:r>
                <a:rPr lang="ru-RU" sz="800" b="0" kern="1200" dirty="0">
                  <a:solidFill>
                    <a:schemeClr val="bg1"/>
                  </a:solidFill>
                  <a:latin typeface="+mn-lt"/>
                  <a:ea typeface="+mn-ea"/>
                  <a:cs typeface="+mn-cs"/>
                </a:rPr>
                <a:t>диаграммах, располагающихся на одном слайде</a:t>
              </a:r>
            </a:p>
            <a:p>
              <a:pPr marL="266698" lvl="1" indent="-79375" algn="l" defTabSz="779158" rtl="0" eaLnBrk="1" latinLnBrk="0" hangingPunct="1">
                <a:spcAft>
                  <a:spcPts val="800"/>
                </a:spcAft>
                <a:buFont typeface="Arial" panose="020B0604020202020204" pitchFamily="34" charset="0"/>
                <a:buChar char="•"/>
              </a:pPr>
              <a:r>
                <a:rPr lang="ru-RU" sz="800" b="0" kern="1200" dirty="0">
                  <a:solidFill>
                    <a:schemeClr val="bg1"/>
                  </a:solidFill>
                  <a:latin typeface="+mn-lt"/>
                  <a:ea typeface="+mn-ea"/>
                  <a:cs typeface="+mn-cs"/>
                </a:rPr>
                <a:t>На одном слайде – не более 4 диаграмм</a:t>
              </a: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kern="1200" dirty="0">
                  <a:solidFill>
                    <a:schemeClr val="bg1"/>
                  </a:solidFill>
                  <a:latin typeface="+mn-lt"/>
                  <a:ea typeface="+mn-ea"/>
                  <a:cs typeface="+mn-cs"/>
                </a:rPr>
                <a:t>ИКОНКИ</a:t>
              </a:r>
            </a:p>
            <a:p>
              <a:pPr marL="266698" marR="0" lvl="1" indent="-84138" algn="l" defTabSz="779158"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ru-RU" sz="800" dirty="0">
                  <a:solidFill>
                    <a:schemeClr val="bg1"/>
                  </a:solidFill>
                </a:rPr>
                <a:t>Выбирайте оформление</a:t>
              </a:r>
              <a:r>
                <a:rPr lang="ru-RU" sz="800" baseline="0" dirty="0">
                  <a:solidFill>
                    <a:schemeClr val="bg1"/>
                  </a:solidFill>
                </a:rPr>
                <a:t> </a:t>
              </a:r>
              <a:br>
                <a:rPr lang="ru-RU" sz="800" baseline="0" dirty="0">
                  <a:solidFill>
                    <a:schemeClr val="bg1"/>
                  </a:solidFill>
                </a:rPr>
              </a:br>
              <a:r>
                <a:rPr lang="ru-RU" sz="800" baseline="0" dirty="0">
                  <a:solidFill>
                    <a:schemeClr val="bg1"/>
                  </a:solidFill>
                </a:rPr>
                <a:t>иконок </a:t>
              </a:r>
              <a:r>
                <a:rPr lang="ru-RU" sz="800" dirty="0">
                  <a:solidFill>
                    <a:schemeClr val="bg1"/>
                  </a:solidFill>
                </a:rPr>
                <a:t>в</a:t>
              </a:r>
              <a:r>
                <a:rPr lang="ru-RU" sz="800" baseline="0" dirty="0">
                  <a:solidFill>
                    <a:schemeClr val="bg1"/>
                  </a:solidFill>
                </a:rPr>
                <a:t> едином стиле</a:t>
              </a:r>
              <a:endParaRPr lang="ru-RU" sz="800" b="1" kern="1200" dirty="0">
                <a:solidFill>
                  <a:schemeClr val="bg1"/>
                </a:solidFill>
                <a:latin typeface="+mn-lt"/>
                <a:ea typeface="+mn-ea"/>
                <a:cs typeface="+mn-cs"/>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dirty="0">
                  <a:solidFill>
                    <a:schemeClr val="bg1"/>
                  </a:solidFill>
                </a:rPr>
                <a:t>ИЗОБРАЖЕНИЯ</a:t>
              </a:r>
            </a:p>
            <a:p>
              <a:pPr marL="266698" lvl="1" indent="-84138">
                <a:spcAft>
                  <a:spcPts val="200"/>
                </a:spcAft>
                <a:buFont typeface="Arial" panose="020B0604020202020204" pitchFamily="34" charset="0"/>
                <a:buChar char="•"/>
              </a:pPr>
              <a:r>
                <a:rPr lang="ru-RU" sz="800" dirty="0">
                  <a:solidFill>
                    <a:schemeClr val="bg1"/>
                  </a:solidFill>
                </a:rPr>
                <a:t>Нельзя</a:t>
              </a:r>
              <a:r>
                <a:rPr lang="ru-RU" sz="800" baseline="0" dirty="0">
                  <a:solidFill>
                    <a:schemeClr val="bg1"/>
                  </a:solidFill>
                </a:rPr>
                <a:t> искажать пропорции</a:t>
              </a:r>
            </a:p>
            <a:p>
              <a:pPr marL="266698" lvl="1" indent="-84138">
                <a:spcAft>
                  <a:spcPts val="800"/>
                </a:spcAft>
                <a:buFont typeface="Arial" panose="020B0604020202020204" pitchFamily="34" charset="0"/>
                <a:buChar char="•"/>
              </a:pPr>
              <a:r>
                <a:rPr lang="ru-RU" sz="800" dirty="0">
                  <a:solidFill>
                    <a:schemeClr val="bg1"/>
                  </a:solidFill>
                </a:rPr>
                <a:t>Рекомендуемое разрешение</a:t>
              </a:r>
              <a:r>
                <a:rPr lang="ru-RU" sz="800" baseline="0" dirty="0">
                  <a:solidFill>
                    <a:schemeClr val="bg1"/>
                  </a:solidFill>
                </a:rPr>
                <a:t> – </a:t>
              </a:r>
              <a:br>
                <a:rPr lang="ru-RU" sz="800" baseline="0" dirty="0">
                  <a:solidFill>
                    <a:schemeClr val="bg1"/>
                  </a:solidFill>
                </a:rPr>
              </a:br>
              <a:r>
                <a:rPr lang="ru-RU" sz="800" baseline="0" dirty="0">
                  <a:solidFill>
                    <a:schemeClr val="bg1"/>
                  </a:solidFill>
                </a:rPr>
                <a:t>не более 150 пикселей на дюйм</a:t>
              </a:r>
              <a:endParaRPr lang="ru-RU" sz="800" b="1" dirty="0">
                <a:solidFill>
                  <a:schemeClr val="bg1"/>
                </a:solidFill>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Скажите «нет» презентациям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с большим количеством текста</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Используйте простые схемы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и графику</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Делайте слайды лаконичными</a:t>
              </a:r>
            </a:p>
            <a:p>
              <a:pPr marL="572142" marR="0" lvl="1" indent="-182561" algn="l" defTabSz="779158" rtl="0" eaLnBrk="1" fontAlgn="auto" latinLnBrk="0" hangingPunct="1">
                <a:lnSpc>
                  <a:spcPct val="100000"/>
                </a:lnSpc>
                <a:spcBef>
                  <a:spcPts val="0"/>
                </a:spcBef>
                <a:spcAft>
                  <a:spcPts val="300"/>
                </a:spcAft>
                <a:buClrTx/>
                <a:buSzTx/>
                <a:buFont typeface="+mj-lt"/>
                <a:buAutoNum type="arabicPeriod"/>
                <a:tabLst/>
                <a:defRPr/>
              </a:pPr>
              <a:endParaRPr lang="ru-RU" sz="800" b="1" kern="1200" dirty="0">
                <a:solidFill>
                  <a:schemeClr val="bg1"/>
                </a:solidFill>
                <a:latin typeface="+mn-lt"/>
                <a:ea typeface="+mn-ea"/>
                <a:cs typeface="+mn-cs"/>
              </a:endParaRPr>
            </a:p>
          </p:txBody>
        </p:sp>
        <p:cxnSp>
          <p:nvCxnSpPr>
            <p:cNvPr id="42" name="Прямая соединительная линия 41"/>
            <p:cNvCxnSpPr/>
            <p:nvPr/>
          </p:nvCxnSpPr>
          <p:spPr bwMode="auto">
            <a:xfrm>
              <a:off x="9753602" y="444502"/>
              <a:ext cx="2051050" cy="0"/>
            </a:xfrm>
            <a:prstGeom prst="line">
              <a:avLst/>
            </a:prstGeom>
            <a:solidFill>
              <a:schemeClr val="accent1"/>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3" name="Группа 42"/>
            <p:cNvGrpSpPr/>
            <p:nvPr/>
          </p:nvGrpSpPr>
          <p:grpSpPr>
            <a:xfrm>
              <a:off x="9101894" y="-42611"/>
              <a:ext cx="671979" cy="5155816"/>
              <a:chOff x="9101894" y="-42611"/>
              <a:chExt cx="671979" cy="5155816"/>
            </a:xfrm>
          </p:grpSpPr>
          <p:sp>
            <p:nvSpPr>
              <p:cNvPr id="44" name="Прямоугольник 43"/>
              <p:cNvSpPr/>
              <p:nvPr/>
            </p:nvSpPr>
            <p:spPr>
              <a:xfrm>
                <a:off x="9249089" y="154103"/>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45" name="Прямоугольник 44"/>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46" name="Прямоугольник 45"/>
              <p:cNvSpPr/>
              <p:nvPr/>
            </p:nvSpPr>
            <p:spPr>
              <a:xfrm>
                <a:off x="9249089" y="3830254"/>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47" name="Прямоугольник 46"/>
              <p:cNvSpPr/>
              <p:nvPr/>
            </p:nvSpPr>
            <p:spPr>
              <a:xfrm>
                <a:off x="9249089" y="2519364"/>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48" name="Прямоугольник 47"/>
              <p:cNvSpPr/>
              <p:nvPr/>
            </p:nvSpPr>
            <p:spPr>
              <a:xfrm>
                <a:off x="9249089" y="2956327"/>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49" name="Прямоугольник 48"/>
              <p:cNvSpPr/>
              <p:nvPr/>
            </p:nvSpPr>
            <p:spPr>
              <a:xfrm>
                <a:off x="9249089" y="3393282"/>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50" name="Прямоугольник 49"/>
              <p:cNvSpPr/>
              <p:nvPr/>
            </p:nvSpPr>
            <p:spPr>
              <a:xfrm>
                <a:off x="9249089" y="4267214"/>
                <a:ext cx="377590" cy="169200"/>
              </a:xfrm>
              <a:prstGeom prst="rect">
                <a:avLst/>
              </a:prstGeom>
              <a:solidFill>
                <a:srgbClr val="0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0,0,0</a:t>
                </a:r>
                <a:endParaRPr lang="ru-RU" sz="700" dirty="0">
                  <a:solidFill>
                    <a:srgbClr val="FFFFFF"/>
                  </a:solidFill>
                </a:endParaRPr>
              </a:p>
            </p:txBody>
          </p:sp>
          <p:sp>
            <p:nvSpPr>
              <p:cNvPr id="51" name="Прямоугольник 50"/>
              <p:cNvSpPr/>
              <p:nvPr/>
            </p:nvSpPr>
            <p:spPr>
              <a:xfrm>
                <a:off x="9249091" y="588086"/>
                <a:ext cx="377590" cy="438150"/>
              </a:xfrm>
              <a:prstGeom prst="rect">
                <a:avLst/>
              </a:prstGeom>
              <a:solidFill>
                <a:schemeClr val="tx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0</a:t>
                </a:r>
                <a:br>
                  <a:rPr lang="en-US" sz="700" dirty="0" smtClean="0">
                    <a:solidFill>
                      <a:schemeClr val="bg1"/>
                    </a:solidFill>
                  </a:rPr>
                </a:br>
                <a:r>
                  <a:rPr lang="ru-RU" sz="700" dirty="0" smtClean="0">
                    <a:solidFill>
                      <a:schemeClr val="bg1"/>
                    </a:solidFill>
                  </a:rPr>
                  <a:t>49</a:t>
                </a:r>
                <a:br>
                  <a:rPr lang="ru-RU" sz="700" dirty="0" smtClean="0">
                    <a:solidFill>
                      <a:schemeClr val="bg1"/>
                    </a:solidFill>
                  </a:rPr>
                </a:br>
                <a:r>
                  <a:rPr lang="ru-RU" sz="700" dirty="0" smtClean="0">
                    <a:solidFill>
                      <a:schemeClr val="bg1"/>
                    </a:solidFill>
                  </a:rPr>
                  <a:t>60</a:t>
                </a:r>
                <a:endParaRPr lang="ru-RU" sz="700" dirty="0">
                  <a:solidFill>
                    <a:schemeClr val="bg1"/>
                  </a:solidFill>
                </a:endParaRPr>
              </a:p>
            </p:txBody>
          </p:sp>
          <p:sp>
            <p:nvSpPr>
              <p:cNvPr id="52" name="Прямоугольник 51"/>
              <p:cNvSpPr/>
              <p:nvPr/>
            </p:nvSpPr>
            <p:spPr>
              <a:xfrm>
                <a:off x="9249091" y="1022665"/>
                <a:ext cx="377590" cy="436960"/>
              </a:xfrm>
              <a:prstGeom prst="rect">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tx1">
                        <a:lumMod val="85000"/>
                        <a:lumOff val="15000"/>
                      </a:schemeClr>
                    </a:solidFill>
                  </a:rPr>
                  <a:t>119</a:t>
                </a:r>
                <a:br>
                  <a:rPr lang="en-US" sz="700" dirty="0" smtClean="0">
                    <a:solidFill>
                      <a:schemeClr val="tx1">
                        <a:lumMod val="85000"/>
                        <a:lumOff val="15000"/>
                      </a:schemeClr>
                    </a:solidFill>
                  </a:rPr>
                </a:br>
                <a:r>
                  <a:rPr lang="en-US" sz="700" dirty="0" smtClean="0">
                    <a:solidFill>
                      <a:schemeClr val="tx1">
                        <a:lumMod val="85000"/>
                        <a:lumOff val="15000"/>
                      </a:schemeClr>
                    </a:solidFill>
                  </a:rPr>
                  <a:t>226</a:t>
                </a:r>
                <a:br>
                  <a:rPr lang="en-US" sz="700" dirty="0" smtClean="0">
                    <a:solidFill>
                      <a:schemeClr val="tx1">
                        <a:lumMod val="85000"/>
                        <a:lumOff val="15000"/>
                      </a:schemeClr>
                    </a:solidFill>
                  </a:rPr>
                </a:br>
                <a:r>
                  <a:rPr lang="en-US" sz="700" dirty="0" smtClean="0">
                    <a:solidFill>
                      <a:schemeClr val="tx1">
                        <a:lumMod val="85000"/>
                        <a:lumOff val="15000"/>
                      </a:schemeClr>
                    </a:solidFill>
                  </a:rPr>
                  <a:t>195</a:t>
                </a:r>
                <a:endParaRPr lang="ru-RU" sz="700" dirty="0">
                  <a:solidFill>
                    <a:schemeClr val="tx1">
                      <a:lumMod val="85000"/>
                      <a:lumOff val="15000"/>
                    </a:schemeClr>
                  </a:solidFill>
                </a:endParaRPr>
              </a:p>
            </p:txBody>
          </p:sp>
          <p:sp>
            <p:nvSpPr>
              <p:cNvPr id="53" name="Прямоугольник 52"/>
              <p:cNvSpPr/>
              <p:nvPr/>
            </p:nvSpPr>
            <p:spPr>
              <a:xfrm>
                <a:off x="9249091" y="3830257"/>
                <a:ext cx="377590" cy="436960"/>
              </a:xfrm>
              <a:prstGeom prst="rect">
                <a:avLst/>
              </a:prstGeom>
              <a:solidFill>
                <a:srgbClr val="2D3287"/>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45</a:t>
                </a:r>
                <a:endParaRPr lang="ru-RU" sz="700" dirty="0">
                  <a:solidFill>
                    <a:schemeClr val="bg1"/>
                  </a:solidFill>
                </a:endParaRPr>
              </a:p>
              <a:p>
                <a:pPr algn="ctr" eaLnBrk="1" hangingPunct="1">
                  <a:defRPr/>
                </a:pPr>
                <a:r>
                  <a:rPr lang="en-US" sz="700" dirty="0" smtClean="0">
                    <a:solidFill>
                      <a:schemeClr val="bg1"/>
                    </a:solidFill>
                  </a:rPr>
                  <a:t>50</a:t>
                </a:r>
                <a:endParaRPr lang="ru-RU" sz="700" dirty="0">
                  <a:solidFill>
                    <a:schemeClr val="bg1"/>
                  </a:solidFill>
                </a:endParaRPr>
              </a:p>
              <a:p>
                <a:pPr algn="ctr" eaLnBrk="1" hangingPunct="1">
                  <a:defRPr/>
                </a:pPr>
                <a:r>
                  <a:rPr lang="en-US" sz="700" dirty="0" smtClean="0">
                    <a:solidFill>
                      <a:schemeClr val="bg1"/>
                    </a:solidFill>
                  </a:rPr>
                  <a:t>135</a:t>
                </a:r>
                <a:endParaRPr lang="ru-RU" sz="700" dirty="0">
                  <a:solidFill>
                    <a:schemeClr val="bg1"/>
                  </a:solidFill>
                </a:endParaRPr>
              </a:p>
            </p:txBody>
          </p:sp>
          <p:sp>
            <p:nvSpPr>
              <p:cNvPr id="54" name="Прямоугольник 53"/>
              <p:cNvSpPr/>
              <p:nvPr/>
            </p:nvSpPr>
            <p:spPr>
              <a:xfrm>
                <a:off x="9249091" y="1466152"/>
                <a:ext cx="377590" cy="4381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000000"/>
                    </a:solidFill>
                  </a:rPr>
                  <a:t>255</a:t>
                </a:r>
                <a:endParaRPr lang="ru-RU" sz="700" dirty="0">
                  <a:solidFill>
                    <a:srgbClr val="000000"/>
                  </a:solidFill>
                </a:endParaRPr>
              </a:p>
              <a:p>
                <a:pPr algn="ctr" eaLnBrk="1" hangingPunct="1">
                  <a:defRPr/>
                </a:pPr>
                <a:r>
                  <a:rPr lang="en-US" sz="700" dirty="0" smtClean="0">
                    <a:solidFill>
                      <a:srgbClr val="000000"/>
                    </a:solidFill>
                  </a:rPr>
                  <a:t>255</a:t>
                </a:r>
                <a:endParaRPr lang="ru-RU" sz="700" dirty="0">
                  <a:solidFill>
                    <a:srgbClr val="000000"/>
                  </a:solidFill>
                </a:endParaRPr>
              </a:p>
              <a:p>
                <a:pPr algn="ctr" eaLnBrk="1" hangingPunct="1">
                  <a:defRPr/>
                </a:pPr>
                <a:r>
                  <a:rPr lang="en-US" sz="700" dirty="0" smtClean="0">
                    <a:solidFill>
                      <a:srgbClr val="000000"/>
                    </a:solidFill>
                  </a:rPr>
                  <a:t>255</a:t>
                </a:r>
                <a:endParaRPr lang="ru-RU" sz="700" dirty="0">
                  <a:solidFill>
                    <a:srgbClr val="000000"/>
                  </a:solidFill>
                </a:endParaRPr>
              </a:p>
            </p:txBody>
          </p:sp>
          <p:sp>
            <p:nvSpPr>
              <p:cNvPr id="55" name="Прямоугольник 54"/>
              <p:cNvSpPr/>
              <p:nvPr/>
            </p:nvSpPr>
            <p:spPr>
              <a:xfrm>
                <a:off x="9249091" y="2519364"/>
                <a:ext cx="377590" cy="436959"/>
              </a:xfrm>
              <a:prstGeom prst="rect">
                <a:avLst/>
              </a:prstGeom>
              <a:solidFill>
                <a:srgbClr val="FABE19"/>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tx1">
                        <a:lumMod val="85000"/>
                        <a:lumOff val="15000"/>
                      </a:schemeClr>
                    </a:solidFill>
                  </a:rPr>
                  <a:t>250</a:t>
                </a:r>
                <a:endParaRPr lang="ru-RU" sz="700" dirty="0">
                  <a:solidFill>
                    <a:schemeClr val="tx1">
                      <a:lumMod val="85000"/>
                      <a:lumOff val="15000"/>
                    </a:schemeClr>
                  </a:solidFill>
                </a:endParaRPr>
              </a:p>
              <a:p>
                <a:pPr algn="ctr" eaLnBrk="1" hangingPunct="1">
                  <a:defRPr/>
                </a:pPr>
                <a:r>
                  <a:rPr lang="en-US" sz="700" dirty="0" smtClean="0">
                    <a:solidFill>
                      <a:schemeClr val="tx1">
                        <a:lumMod val="85000"/>
                        <a:lumOff val="15000"/>
                      </a:schemeClr>
                    </a:solidFill>
                  </a:rPr>
                  <a:t>190</a:t>
                </a:r>
                <a:endParaRPr lang="ru-RU" sz="700" dirty="0">
                  <a:solidFill>
                    <a:schemeClr val="tx1">
                      <a:lumMod val="85000"/>
                      <a:lumOff val="15000"/>
                    </a:schemeClr>
                  </a:solidFill>
                </a:endParaRPr>
              </a:p>
              <a:p>
                <a:pPr algn="ctr" eaLnBrk="1" hangingPunct="1">
                  <a:defRPr/>
                </a:pPr>
                <a:r>
                  <a:rPr lang="en-US" sz="700" dirty="0" smtClean="0">
                    <a:solidFill>
                      <a:schemeClr val="tx1">
                        <a:lumMod val="85000"/>
                        <a:lumOff val="15000"/>
                      </a:schemeClr>
                    </a:solidFill>
                  </a:rPr>
                  <a:t>25</a:t>
                </a:r>
                <a:endParaRPr lang="ru-RU" sz="700" dirty="0">
                  <a:solidFill>
                    <a:schemeClr val="tx1">
                      <a:lumMod val="85000"/>
                      <a:lumOff val="15000"/>
                    </a:schemeClr>
                  </a:solidFill>
                </a:endParaRPr>
              </a:p>
            </p:txBody>
          </p:sp>
          <p:sp>
            <p:nvSpPr>
              <p:cNvPr id="60" name="Прямоугольник 59"/>
              <p:cNvSpPr/>
              <p:nvPr/>
            </p:nvSpPr>
            <p:spPr>
              <a:xfrm>
                <a:off x="9249091" y="2956327"/>
                <a:ext cx="377590" cy="436960"/>
              </a:xfrm>
              <a:prstGeom prst="rect">
                <a:avLst/>
              </a:prstGeom>
              <a:solidFill>
                <a:srgbClr val="008CFA"/>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0</a:t>
                </a:r>
                <a:endParaRPr lang="ru-RU" sz="700" dirty="0">
                  <a:solidFill>
                    <a:schemeClr val="bg1"/>
                  </a:solidFill>
                </a:endParaRPr>
              </a:p>
              <a:p>
                <a:pPr algn="ctr" eaLnBrk="1" hangingPunct="1">
                  <a:defRPr/>
                </a:pPr>
                <a:r>
                  <a:rPr lang="ru-RU" sz="700" dirty="0" smtClean="0">
                    <a:solidFill>
                      <a:schemeClr val="bg1"/>
                    </a:solidFill>
                  </a:rPr>
                  <a:t>1</a:t>
                </a:r>
                <a:r>
                  <a:rPr lang="en-US" sz="700" dirty="0" smtClean="0">
                    <a:solidFill>
                      <a:schemeClr val="bg1"/>
                    </a:solidFill>
                  </a:rPr>
                  <a:t>40</a:t>
                </a:r>
                <a:endParaRPr lang="ru-RU" sz="700" dirty="0">
                  <a:solidFill>
                    <a:schemeClr val="bg1"/>
                  </a:solidFill>
                </a:endParaRPr>
              </a:p>
              <a:p>
                <a:pPr algn="ctr" eaLnBrk="1" hangingPunct="1">
                  <a:defRPr/>
                </a:pPr>
                <a:r>
                  <a:rPr lang="en-US" sz="700" dirty="0" smtClean="0">
                    <a:solidFill>
                      <a:schemeClr val="bg1"/>
                    </a:solidFill>
                  </a:rPr>
                  <a:t>250</a:t>
                </a:r>
                <a:endParaRPr lang="ru-RU" sz="700" dirty="0">
                  <a:solidFill>
                    <a:schemeClr val="bg1"/>
                  </a:solidFill>
                </a:endParaRPr>
              </a:p>
            </p:txBody>
          </p:sp>
          <p:sp>
            <p:nvSpPr>
              <p:cNvPr id="61" name="Прямоугольник 60"/>
              <p:cNvSpPr/>
              <p:nvPr/>
            </p:nvSpPr>
            <p:spPr>
              <a:xfrm>
                <a:off x="9249091" y="3393282"/>
                <a:ext cx="377590" cy="436959"/>
              </a:xfrm>
              <a:prstGeom prst="rect">
                <a:avLst/>
              </a:prstGeom>
              <a:solidFill>
                <a:srgbClr val="FA786E"/>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250</a:t>
                </a:r>
                <a:endParaRPr lang="ru-RU" sz="700" dirty="0">
                  <a:solidFill>
                    <a:srgbClr val="FFFFFF"/>
                  </a:solidFill>
                </a:endParaRPr>
              </a:p>
              <a:p>
                <a:pPr algn="ctr" eaLnBrk="1" hangingPunct="1">
                  <a:defRPr/>
                </a:pPr>
                <a:r>
                  <a:rPr lang="en-US" sz="700" dirty="0" smtClean="0">
                    <a:solidFill>
                      <a:srgbClr val="FFFFFF"/>
                    </a:solidFill>
                  </a:rPr>
                  <a:t>120</a:t>
                </a:r>
                <a:endParaRPr lang="ru-RU" sz="700" dirty="0">
                  <a:solidFill>
                    <a:srgbClr val="FFFFFF"/>
                  </a:solidFill>
                </a:endParaRPr>
              </a:p>
              <a:p>
                <a:pPr algn="ctr" eaLnBrk="1" hangingPunct="1">
                  <a:defRPr/>
                </a:pPr>
                <a:r>
                  <a:rPr lang="en-US" sz="700" dirty="0" smtClean="0">
                    <a:solidFill>
                      <a:srgbClr val="FFFFFF"/>
                    </a:solidFill>
                  </a:rPr>
                  <a:t>110</a:t>
                </a:r>
                <a:endParaRPr lang="ru-RU" sz="700" dirty="0">
                  <a:solidFill>
                    <a:srgbClr val="FFFFFF"/>
                  </a:solidFill>
                </a:endParaRPr>
              </a:p>
            </p:txBody>
          </p:sp>
          <p:sp>
            <p:nvSpPr>
              <p:cNvPr id="62" name="Прямоугольник 61"/>
              <p:cNvSpPr/>
              <p:nvPr/>
            </p:nvSpPr>
            <p:spPr>
              <a:xfrm>
                <a:off x="9249091" y="1916373"/>
                <a:ext cx="377590" cy="438150"/>
              </a:xfrm>
              <a:prstGeom prst="rect">
                <a:avLst/>
              </a:prstGeom>
              <a:solidFill>
                <a:schemeClr val="accent6"/>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224</a:t>
                </a:r>
                <a:br>
                  <a:rPr lang="en-US" sz="700" dirty="0" smtClean="0">
                    <a:solidFill>
                      <a:srgbClr val="FFFFFF"/>
                    </a:solidFill>
                  </a:rPr>
                </a:br>
                <a:r>
                  <a:rPr lang="en-US" sz="700" dirty="0" smtClean="0">
                    <a:solidFill>
                      <a:srgbClr val="FFFFFF"/>
                    </a:solidFill>
                  </a:rPr>
                  <a:t>78</a:t>
                </a:r>
                <a:br>
                  <a:rPr lang="en-US" sz="700" dirty="0" smtClean="0">
                    <a:solidFill>
                      <a:srgbClr val="FFFFFF"/>
                    </a:solidFill>
                  </a:rPr>
                </a:br>
                <a:r>
                  <a:rPr lang="en-US" sz="700" dirty="0" smtClean="0">
                    <a:solidFill>
                      <a:srgbClr val="FFFFFF"/>
                    </a:solidFill>
                  </a:rPr>
                  <a:t>57</a:t>
                </a:r>
                <a:endParaRPr lang="ru-RU" sz="700" dirty="0">
                  <a:solidFill>
                    <a:srgbClr val="FFFFFF"/>
                  </a:solidFill>
                </a:endParaRPr>
              </a:p>
            </p:txBody>
          </p:sp>
          <p:sp>
            <p:nvSpPr>
              <p:cNvPr id="63" name="TextBox 62"/>
              <p:cNvSpPr txBox="1"/>
              <p:nvPr/>
            </p:nvSpPr>
            <p:spPr>
              <a:xfrm>
                <a:off x="9101894" y="-42611"/>
                <a:ext cx="671979" cy="215444"/>
              </a:xfrm>
              <a:prstGeom prst="rect">
                <a:avLst/>
              </a:prstGeom>
              <a:noFill/>
            </p:spPr>
            <p:txBody>
              <a:bodyPr wrap="none" rtlCol="0">
                <a:spAutoFit/>
              </a:bodyPr>
              <a:lstStyle/>
              <a:p>
                <a:r>
                  <a:rPr lang="ru-RU" sz="800" dirty="0" smtClean="0">
                    <a:solidFill>
                      <a:schemeClr val="bg1"/>
                    </a:solidFill>
                  </a:rPr>
                  <a:t>Основные</a:t>
                </a:r>
                <a:endParaRPr lang="ru-RU" sz="800" dirty="0">
                  <a:solidFill>
                    <a:schemeClr val="bg1"/>
                  </a:solidFill>
                </a:endParaRPr>
              </a:p>
            </p:txBody>
          </p:sp>
          <p:sp>
            <p:nvSpPr>
              <p:cNvPr id="64" name="TextBox 63"/>
              <p:cNvSpPr txBox="1"/>
              <p:nvPr/>
            </p:nvSpPr>
            <p:spPr>
              <a:xfrm>
                <a:off x="9101894" y="2320575"/>
                <a:ext cx="671979" cy="215444"/>
              </a:xfrm>
              <a:prstGeom prst="rect">
                <a:avLst/>
              </a:prstGeom>
              <a:noFill/>
            </p:spPr>
            <p:txBody>
              <a:bodyPr wrap="none" rtlCol="0">
                <a:spAutoFit/>
              </a:bodyPr>
              <a:lstStyle/>
              <a:p>
                <a:r>
                  <a:rPr lang="ru-RU" sz="800" dirty="0" err="1" smtClean="0">
                    <a:solidFill>
                      <a:schemeClr val="bg1"/>
                    </a:solidFill>
                  </a:rPr>
                  <a:t>Доп.цвета</a:t>
                </a:r>
                <a:endParaRPr lang="ru-RU" sz="800" dirty="0">
                  <a:solidFill>
                    <a:schemeClr val="bg1"/>
                  </a:solidFill>
                </a:endParaRPr>
              </a:p>
            </p:txBody>
          </p:sp>
          <p:sp>
            <p:nvSpPr>
              <p:cNvPr id="65" name="Прямоугольник 64"/>
              <p:cNvSpPr/>
              <p:nvPr/>
            </p:nvSpPr>
            <p:spPr>
              <a:xfrm>
                <a:off x="9249088" y="4436414"/>
                <a:ext cx="377591" cy="169200"/>
              </a:xfrm>
              <a:prstGeom prst="rect">
                <a:avLst/>
              </a:prstGeom>
              <a:solidFill>
                <a:srgbClr val="4D4D4D"/>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70%</a:t>
                </a:r>
                <a:endParaRPr lang="ru-RU" sz="600" dirty="0">
                  <a:solidFill>
                    <a:srgbClr val="FFFFFF"/>
                  </a:solidFill>
                </a:endParaRPr>
              </a:p>
            </p:txBody>
          </p:sp>
          <p:sp>
            <p:nvSpPr>
              <p:cNvPr id="66" name="Прямоугольник 65"/>
              <p:cNvSpPr/>
              <p:nvPr/>
            </p:nvSpPr>
            <p:spPr>
              <a:xfrm>
                <a:off x="9249087" y="4605611"/>
                <a:ext cx="377593" cy="169200"/>
              </a:xfrm>
              <a:prstGeom prst="rect">
                <a:avLst/>
              </a:prstGeom>
              <a:solidFill>
                <a:srgbClr val="7F7F7F"/>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50%</a:t>
                </a:r>
                <a:endParaRPr lang="ru-RU" sz="600" dirty="0">
                  <a:solidFill>
                    <a:srgbClr val="FFFFFF"/>
                  </a:solidFill>
                </a:endParaRPr>
              </a:p>
            </p:txBody>
          </p:sp>
          <p:sp>
            <p:nvSpPr>
              <p:cNvPr id="67" name="Прямоугольник 66"/>
              <p:cNvSpPr/>
              <p:nvPr/>
            </p:nvSpPr>
            <p:spPr>
              <a:xfrm>
                <a:off x="9249088" y="4774808"/>
                <a:ext cx="377591" cy="169200"/>
              </a:xfrm>
              <a:prstGeom prst="rect">
                <a:avLst/>
              </a:prstGeom>
              <a:solidFill>
                <a:srgbClr val="B2B2B2"/>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30%</a:t>
                </a:r>
                <a:endParaRPr lang="ru-RU" sz="600" dirty="0">
                  <a:solidFill>
                    <a:srgbClr val="FFFFFF"/>
                  </a:solidFill>
                </a:endParaRPr>
              </a:p>
            </p:txBody>
          </p:sp>
          <p:sp>
            <p:nvSpPr>
              <p:cNvPr id="68" name="Прямоугольник 67"/>
              <p:cNvSpPr/>
              <p:nvPr/>
            </p:nvSpPr>
            <p:spPr>
              <a:xfrm>
                <a:off x="9249087" y="4944005"/>
                <a:ext cx="377593" cy="169200"/>
              </a:xfrm>
              <a:prstGeom prst="rect">
                <a:avLst/>
              </a:prstGeom>
              <a:solidFill>
                <a:srgbClr val="E5E5E5"/>
              </a:solidFill>
              <a:ln w="3175">
                <a:solidFill>
                  <a:srgbClr val="B2B2B2"/>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chemeClr val="tx1"/>
                    </a:solidFill>
                  </a:rPr>
                  <a:t>10%</a:t>
                </a:r>
                <a:endParaRPr lang="ru-RU" sz="600" dirty="0">
                  <a:solidFill>
                    <a:schemeClr val="tx1"/>
                  </a:solidFill>
                </a:endParaRPr>
              </a:p>
            </p:txBody>
          </p:sp>
        </p:grpSp>
      </p:grpSp>
    </p:spTree>
    <p:extLst>
      <p:ext uri="{BB962C8B-B14F-4D97-AF65-F5344CB8AC3E}">
        <p14:creationId xmlns:p14="http://schemas.microsoft.com/office/powerpoint/2010/main" val="249103288"/>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Буллиты + резюме +фон 04">
    <p:spTree>
      <p:nvGrpSpPr>
        <p:cNvPr id="1" name=""/>
        <p:cNvGrpSpPr/>
        <p:nvPr/>
      </p:nvGrpSpPr>
      <p:grpSpPr>
        <a:xfrm>
          <a:off x="0" y="0"/>
          <a:ext cx="0" cy="0"/>
          <a:chOff x="0" y="0"/>
          <a:chExt cx="0" cy="0"/>
        </a:xfrm>
      </p:grpSpPr>
      <p:graphicFrame>
        <p:nvGraphicFramePr>
          <p:cNvPr id="11" name="Объект 10"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3883" name="Слайд think-cell" r:id="rId4" imgW="530" imgH="531" progId="TCLayout.ActiveDocument.1">
                  <p:embed/>
                </p:oleObj>
              </mc:Choice>
              <mc:Fallback>
                <p:oleObj name="Слайд think-cell" r:id="rId4" imgW="530" imgH="531" progId="TCLayout.ActiveDocument.1">
                  <p:embed/>
                  <p:pic>
                    <p:nvPicPr>
                      <p:cNvPr id="11" name="Объект 10"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4" name="Прямоугольник 43"/>
          <p:cNvSpPr/>
          <p:nvPr/>
        </p:nvSpPr>
        <p:spPr bwMode="auto">
          <a:xfrm>
            <a:off x="6096000" y="0"/>
            <a:ext cx="3048000" cy="4551363"/>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2" name="Заголовок 1"/>
          <p:cNvSpPr>
            <a:spLocks noGrp="1"/>
          </p:cNvSpPr>
          <p:nvPr>
            <p:ph type="title"/>
          </p:nvPr>
        </p:nvSpPr>
        <p:spPr>
          <a:xfrm>
            <a:off x="358774" y="339726"/>
            <a:ext cx="5562601" cy="684212"/>
          </a:xfrm>
        </p:spPr>
        <p:txBody>
          <a:bodyPr vert="horz"/>
          <a:lstStyle/>
          <a:p>
            <a:r>
              <a:rPr lang="ru-RU" dirty="0"/>
              <a:t>Образец заголовка</a:t>
            </a:r>
          </a:p>
        </p:txBody>
      </p:sp>
      <p:sp>
        <p:nvSpPr>
          <p:cNvPr id="3" name="Номер слайда 2"/>
          <p:cNvSpPr>
            <a:spLocks noGrp="1"/>
          </p:cNvSpPr>
          <p:nvPr>
            <p:ph type="sldNum" sz="quarter" idx="10"/>
          </p:nvPr>
        </p:nvSpPr>
        <p:spPr>
          <a:xfrm>
            <a:off x="358774" y="4754389"/>
            <a:ext cx="323197" cy="201797"/>
          </a:xfrm>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a:xfrm>
            <a:off x="853439" y="4754922"/>
            <a:ext cx="5391787" cy="200731"/>
          </a:xfrm>
        </p:spPr>
        <p:txBody>
          <a:bodyPr/>
          <a:lstStyle/>
          <a:p>
            <a:r>
              <a:rPr lang="ru-RU" smtClean="0"/>
              <a:t>Название презентации</a:t>
            </a:r>
            <a:endParaRPr lang="ru-RU" dirty="0"/>
          </a:p>
        </p:txBody>
      </p:sp>
      <p:sp>
        <p:nvSpPr>
          <p:cNvPr id="5" name="Дата 4"/>
          <p:cNvSpPr>
            <a:spLocks noGrp="1"/>
          </p:cNvSpPr>
          <p:nvPr>
            <p:ph type="dt" sz="half" idx="12"/>
          </p:nvPr>
        </p:nvSpPr>
        <p:spPr>
          <a:xfrm>
            <a:off x="6340807" y="4754921"/>
            <a:ext cx="955492" cy="200732"/>
          </a:xfrm>
        </p:spPr>
        <p:txBody>
          <a:bodyPr/>
          <a:lstStyle/>
          <a:p>
            <a:pPr algn="r"/>
            <a:endParaRPr lang="ru-RU"/>
          </a:p>
        </p:txBody>
      </p:sp>
      <p:sp>
        <p:nvSpPr>
          <p:cNvPr id="7" name="Текст 6"/>
          <p:cNvSpPr>
            <a:spLocks noGrp="1"/>
          </p:cNvSpPr>
          <p:nvPr>
            <p:ph type="body" sz="quarter" idx="43"/>
          </p:nvPr>
        </p:nvSpPr>
        <p:spPr>
          <a:xfrm>
            <a:off x="6245227" y="339726"/>
            <a:ext cx="2539998" cy="4211637"/>
          </a:xfrm>
        </p:spPr>
        <p:txBody>
          <a:bodyPr lIns="0" tIns="0" rIns="0" bIns="0"/>
          <a:lstStyle>
            <a:lvl1pPr>
              <a:defRPr>
                <a:solidFill>
                  <a:schemeClr val="bg2"/>
                </a:solidFill>
              </a:defRPr>
            </a:lvl1pPr>
            <a:lvl2pPr>
              <a:defRPr>
                <a:solidFill>
                  <a:schemeClr val="bg2"/>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3" name="Текст 8"/>
          <p:cNvSpPr>
            <a:spLocks noGrp="1"/>
          </p:cNvSpPr>
          <p:nvPr>
            <p:ph type="body" sz="quarter" idx="44"/>
          </p:nvPr>
        </p:nvSpPr>
        <p:spPr>
          <a:xfrm>
            <a:off x="354011" y="1527175"/>
            <a:ext cx="2556000" cy="1123384"/>
          </a:xfrm>
        </p:spPr>
        <p:txBody>
          <a:bodyPr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5" name="Текст 8"/>
          <p:cNvSpPr>
            <a:spLocks noGrp="1"/>
          </p:cNvSpPr>
          <p:nvPr>
            <p:ph type="body" sz="quarter" idx="45"/>
          </p:nvPr>
        </p:nvSpPr>
        <p:spPr>
          <a:xfrm>
            <a:off x="3225005" y="1527175"/>
            <a:ext cx="2556000" cy="1123384"/>
          </a:xfrm>
        </p:spPr>
        <p:txBody>
          <a:bodyPr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7" name="Текст 8"/>
          <p:cNvSpPr>
            <a:spLocks noGrp="1"/>
          </p:cNvSpPr>
          <p:nvPr>
            <p:ph type="body" sz="quarter" idx="46"/>
          </p:nvPr>
        </p:nvSpPr>
        <p:spPr>
          <a:xfrm>
            <a:off x="354011" y="3427979"/>
            <a:ext cx="2556000" cy="1123384"/>
          </a:xfrm>
        </p:spPr>
        <p:txBody>
          <a:bodyPr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9" name="Текст 8"/>
          <p:cNvSpPr>
            <a:spLocks noGrp="1"/>
          </p:cNvSpPr>
          <p:nvPr>
            <p:ph type="body" sz="quarter" idx="47"/>
          </p:nvPr>
        </p:nvSpPr>
        <p:spPr>
          <a:xfrm>
            <a:off x="3225005" y="3420994"/>
            <a:ext cx="2556000" cy="1123384"/>
          </a:xfrm>
        </p:spPr>
        <p:txBody>
          <a:bodyPr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31" name="Текст 7"/>
          <p:cNvSpPr>
            <a:spLocks noGrp="1"/>
          </p:cNvSpPr>
          <p:nvPr>
            <p:ph type="body" sz="quarter" idx="52" hasCustomPrompt="1"/>
          </p:nvPr>
        </p:nvSpPr>
        <p:spPr>
          <a:xfrm>
            <a:off x="354012" y="1144341"/>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01</a:t>
            </a:r>
            <a:endParaRPr lang="ru-RU" dirty="0"/>
          </a:p>
        </p:txBody>
      </p:sp>
      <p:sp>
        <p:nvSpPr>
          <p:cNvPr id="33" name="Текст 7"/>
          <p:cNvSpPr>
            <a:spLocks noGrp="1"/>
          </p:cNvSpPr>
          <p:nvPr>
            <p:ph type="body" sz="quarter" idx="54" hasCustomPrompt="1"/>
          </p:nvPr>
        </p:nvSpPr>
        <p:spPr>
          <a:xfrm>
            <a:off x="3225005" y="1144341"/>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02</a:t>
            </a:r>
            <a:endParaRPr lang="ru-RU" dirty="0"/>
          </a:p>
        </p:txBody>
      </p:sp>
      <p:sp>
        <p:nvSpPr>
          <p:cNvPr id="35" name="Текст 7"/>
          <p:cNvSpPr>
            <a:spLocks noGrp="1"/>
          </p:cNvSpPr>
          <p:nvPr>
            <p:ph type="body" sz="quarter" idx="56" hasCustomPrompt="1"/>
          </p:nvPr>
        </p:nvSpPr>
        <p:spPr>
          <a:xfrm>
            <a:off x="354011" y="3045145"/>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03</a:t>
            </a:r>
            <a:endParaRPr lang="ru-RU" dirty="0"/>
          </a:p>
        </p:txBody>
      </p:sp>
      <p:sp>
        <p:nvSpPr>
          <p:cNvPr id="37" name="Текст 7"/>
          <p:cNvSpPr>
            <a:spLocks noGrp="1"/>
          </p:cNvSpPr>
          <p:nvPr>
            <p:ph type="body" sz="quarter" idx="58" hasCustomPrompt="1"/>
          </p:nvPr>
        </p:nvSpPr>
        <p:spPr>
          <a:xfrm>
            <a:off x="3225005" y="3040063"/>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04</a:t>
            </a:r>
            <a:endParaRPr lang="ru-RU" dirty="0"/>
          </a:p>
        </p:txBody>
      </p:sp>
    </p:spTree>
    <p:extLst>
      <p:ext uri="{BB962C8B-B14F-4D97-AF65-F5344CB8AC3E}">
        <p14:creationId xmlns:p14="http://schemas.microsoft.com/office/powerpoint/2010/main" val="2871172842"/>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Буллиты + резюме +фон 05">
    <p:spTree>
      <p:nvGrpSpPr>
        <p:cNvPr id="1" name=""/>
        <p:cNvGrpSpPr/>
        <p:nvPr/>
      </p:nvGrpSpPr>
      <p:grpSpPr>
        <a:xfrm>
          <a:off x="0" y="0"/>
          <a:ext cx="0" cy="0"/>
          <a:chOff x="0" y="0"/>
          <a:chExt cx="0" cy="0"/>
        </a:xfrm>
      </p:grpSpPr>
      <p:graphicFrame>
        <p:nvGraphicFramePr>
          <p:cNvPr id="11" name="Объект 10"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4907" name="Слайд think-cell" r:id="rId4" imgW="530" imgH="531" progId="TCLayout.ActiveDocument.1">
                  <p:embed/>
                </p:oleObj>
              </mc:Choice>
              <mc:Fallback>
                <p:oleObj name="Слайд think-cell" r:id="rId4" imgW="530" imgH="531" progId="TCLayout.ActiveDocument.1">
                  <p:embed/>
                  <p:pic>
                    <p:nvPicPr>
                      <p:cNvPr id="11" name="Объект 10"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4" name="Прямоугольник 43"/>
          <p:cNvSpPr/>
          <p:nvPr/>
        </p:nvSpPr>
        <p:spPr bwMode="auto">
          <a:xfrm>
            <a:off x="6096000" y="0"/>
            <a:ext cx="3048000" cy="4551363"/>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2" name="Заголовок 1"/>
          <p:cNvSpPr>
            <a:spLocks noGrp="1"/>
          </p:cNvSpPr>
          <p:nvPr>
            <p:ph type="title"/>
          </p:nvPr>
        </p:nvSpPr>
        <p:spPr>
          <a:xfrm>
            <a:off x="358774" y="339726"/>
            <a:ext cx="5562601" cy="684212"/>
          </a:xfrm>
        </p:spPr>
        <p:txBody>
          <a:bodyPr vert="horz"/>
          <a:lstStyle/>
          <a:p>
            <a:r>
              <a:rPr lang="ru-RU" dirty="0"/>
              <a:t>Образец заголовка</a:t>
            </a:r>
          </a:p>
        </p:txBody>
      </p:sp>
      <p:sp>
        <p:nvSpPr>
          <p:cNvPr id="3" name="Номер слайда 2"/>
          <p:cNvSpPr>
            <a:spLocks noGrp="1"/>
          </p:cNvSpPr>
          <p:nvPr>
            <p:ph type="sldNum" sz="quarter" idx="10"/>
          </p:nvPr>
        </p:nvSpPr>
        <p:spPr>
          <a:xfrm>
            <a:off x="358774" y="4754389"/>
            <a:ext cx="323197" cy="201797"/>
          </a:xfrm>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a:xfrm>
            <a:off x="853439" y="4754922"/>
            <a:ext cx="5391787" cy="200731"/>
          </a:xfrm>
        </p:spPr>
        <p:txBody>
          <a:bodyPr/>
          <a:lstStyle/>
          <a:p>
            <a:r>
              <a:rPr lang="ru-RU" smtClean="0"/>
              <a:t>Название презентации</a:t>
            </a:r>
            <a:endParaRPr lang="ru-RU" dirty="0"/>
          </a:p>
        </p:txBody>
      </p:sp>
      <p:sp>
        <p:nvSpPr>
          <p:cNvPr id="5" name="Дата 4"/>
          <p:cNvSpPr>
            <a:spLocks noGrp="1"/>
          </p:cNvSpPr>
          <p:nvPr>
            <p:ph type="dt" sz="half" idx="12"/>
          </p:nvPr>
        </p:nvSpPr>
        <p:spPr>
          <a:xfrm>
            <a:off x="6340807" y="4754921"/>
            <a:ext cx="955492" cy="200732"/>
          </a:xfrm>
        </p:spPr>
        <p:txBody>
          <a:bodyPr/>
          <a:lstStyle/>
          <a:p>
            <a:pPr algn="r"/>
            <a:endParaRPr lang="ru-RU"/>
          </a:p>
        </p:txBody>
      </p:sp>
      <p:sp>
        <p:nvSpPr>
          <p:cNvPr id="7" name="Текст 6"/>
          <p:cNvSpPr>
            <a:spLocks noGrp="1"/>
          </p:cNvSpPr>
          <p:nvPr>
            <p:ph type="body" sz="quarter" idx="43"/>
          </p:nvPr>
        </p:nvSpPr>
        <p:spPr>
          <a:xfrm>
            <a:off x="6245227" y="339726"/>
            <a:ext cx="2539998" cy="4211637"/>
          </a:xfrm>
        </p:spPr>
        <p:txBody>
          <a:bodyPr lIns="0" tIns="0" rIns="0" bIns="0"/>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7" name="Текст 8"/>
          <p:cNvSpPr>
            <a:spLocks noGrp="1"/>
          </p:cNvSpPr>
          <p:nvPr>
            <p:ph type="body" sz="quarter" idx="44"/>
          </p:nvPr>
        </p:nvSpPr>
        <p:spPr>
          <a:xfrm>
            <a:off x="354011" y="1527175"/>
            <a:ext cx="1656000" cy="1123384"/>
          </a:xfrm>
        </p:spPr>
        <p:txBody>
          <a:bodyPr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8" name="Текст 8"/>
          <p:cNvSpPr>
            <a:spLocks noGrp="1"/>
          </p:cNvSpPr>
          <p:nvPr>
            <p:ph type="body" sz="quarter" idx="45"/>
          </p:nvPr>
        </p:nvSpPr>
        <p:spPr>
          <a:xfrm>
            <a:off x="2309376" y="1527175"/>
            <a:ext cx="1656000" cy="1123384"/>
          </a:xfrm>
        </p:spPr>
        <p:txBody>
          <a:bodyPr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9" name="Текст 8"/>
          <p:cNvSpPr>
            <a:spLocks noGrp="1"/>
          </p:cNvSpPr>
          <p:nvPr>
            <p:ph type="body" sz="quarter" idx="46"/>
          </p:nvPr>
        </p:nvSpPr>
        <p:spPr>
          <a:xfrm>
            <a:off x="4264740" y="1527175"/>
            <a:ext cx="1656000" cy="1123384"/>
          </a:xfrm>
        </p:spPr>
        <p:txBody>
          <a:bodyPr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0" name="Текст 8"/>
          <p:cNvSpPr>
            <a:spLocks noGrp="1"/>
          </p:cNvSpPr>
          <p:nvPr>
            <p:ph type="body" sz="quarter" idx="47"/>
          </p:nvPr>
        </p:nvSpPr>
        <p:spPr>
          <a:xfrm>
            <a:off x="354011" y="3420994"/>
            <a:ext cx="1656000" cy="1123384"/>
          </a:xfrm>
        </p:spPr>
        <p:txBody>
          <a:bodyPr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1" name="Текст 8"/>
          <p:cNvSpPr>
            <a:spLocks noGrp="1"/>
          </p:cNvSpPr>
          <p:nvPr>
            <p:ph type="body" sz="quarter" idx="48"/>
          </p:nvPr>
        </p:nvSpPr>
        <p:spPr>
          <a:xfrm>
            <a:off x="2309376" y="3420994"/>
            <a:ext cx="1656000" cy="1123384"/>
          </a:xfrm>
        </p:spPr>
        <p:txBody>
          <a:bodyPr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2" name="Текст 8"/>
          <p:cNvSpPr>
            <a:spLocks noGrp="1"/>
          </p:cNvSpPr>
          <p:nvPr>
            <p:ph type="body" sz="quarter" idx="50"/>
          </p:nvPr>
        </p:nvSpPr>
        <p:spPr>
          <a:xfrm>
            <a:off x="4264740" y="3417713"/>
            <a:ext cx="1656000" cy="1123384"/>
          </a:xfrm>
        </p:spPr>
        <p:txBody>
          <a:bodyPr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4" name="Текст 7"/>
          <p:cNvSpPr>
            <a:spLocks noGrp="1"/>
          </p:cNvSpPr>
          <p:nvPr>
            <p:ph type="body" sz="quarter" idx="52" hasCustomPrompt="1"/>
          </p:nvPr>
        </p:nvSpPr>
        <p:spPr>
          <a:xfrm>
            <a:off x="354012" y="1144341"/>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01</a:t>
            </a:r>
            <a:endParaRPr lang="ru-RU" dirty="0"/>
          </a:p>
        </p:txBody>
      </p:sp>
      <p:sp>
        <p:nvSpPr>
          <p:cNvPr id="26" name="Текст 7"/>
          <p:cNvSpPr>
            <a:spLocks noGrp="1"/>
          </p:cNvSpPr>
          <p:nvPr>
            <p:ph type="body" sz="quarter" idx="54" hasCustomPrompt="1"/>
          </p:nvPr>
        </p:nvSpPr>
        <p:spPr>
          <a:xfrm>
            <a:off x="2309376" y="1144341"/>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02</a:t>
            </a:r>
            <a:endParaRPr lang="ru-RU" dirty="0"/>
          </a:p>
        </p:txBody>
      </p:sp>
      <p:sp>
        <p:nvSpPr>
          <p:cNvPr id="28" name="Текст 7"/>
          <p:cNvSpPr>
            <a:spLocks noGrp="1"/>
          </p:cNvSpPr>
          <p:nvPr>
            <p:ph type="body" sz="quarter" idx="56" hasCustomPrompt="1"/>
          </p:nvPr>
        </p:nvSpPr>
        <p:spPr>
          <a:xfrm>
            <a:off x="4264740" y="1144341"/>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03</a:t>
            </a:r>
            <a:endParaRPr lang="ru-RU" dirty="0"/>
          </a:p>
        </p:txBody>
      </p:sp>
      <p:sp>
        <p:nvSpPr>
          <p:cNvPr id="30" name="Текст 7"/>
          <p:cNvSpPr>
            <a:spLocks noGrp="1"/>
          </p:cNvSpPr>
          <p:nvPr>
            <p:ph type="body" sz="quarter" idx="58" hasCustomPrompt="1"/>
          </p:nvPr>
        </p:nvSpPr>
        <p:spPr>
          <a:xfrm>
            <a:off x="354011" y="3040063"/>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04</a:t>
            </a:r>
            <a:endParaRPr lang="ru-RU" dirty="0"/>
          </a:p>
        </p:txBody>
      </p:sp>
      <p:sp>
        <p:nvSpPr>
          <p:cNvPr id="32" name="Текст 7"/>
          <p:cNvSpPr>
            <a:spLocks noGrp="1"/>
          </p:cNvSpPr>
          <p:nvPr>
            <p:ph type="body" sz="quarter" idx="60" hasCustomPrompt="1"/>
          </p:nvPr>
        </p:nvSpPr>
        <p:spPr>
          <a:xfrm>
            <a:off x="2309376" y="3040063"/>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05</a:t>
            </a:r>
            <a:endParaRPr lang="ru-RU" dirty="0"/>
          </a:p>
        </p:txBody>
      </p:sp>
      <p:sp>
        <p:nvSpPr>
          <p:cNvPr id="34" name="Текст 7"/>
          <p:cNvSpPr>
            <a:spLocks noGrp="1"/>
          </p:cNvSpPr>
          <p:nvPr>
            <p:ph type="body" sz="quarter" idx="62" hasCustomPrompt="1"/>
          </p:nvPr>
        </p:nvSpPr>
        <p:spPr>
          <a:xfrm>
            <a:off x="4264740" y="3040063"/>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06</a:t>
            </a:r>
            <a:endParaRPr lang="ru-RU" dirty="0"/>
          </a:p>
        </p:txBody>
      </p:sp>
    </p:spTree>
    <p:extLst>
      <p:ext uri="{BB962C8B-B14F-4D97-AF65-F5344CB8AC3E}">
        <p14:creationId xmlns:p14="http://schemas.microsoft.com/office/powerpoint/2010/main" val="1544507322"/>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Буллиты + резюме +фон 06">
    <p:spTree>
      <p:nvGrpSpPr>
        <p:cNvPr id="1" name=""/>
        <p:cNvGrpSpPr/>
        <p:nvPr/>
      </p:nvGrpSpPr>
      <p:grpSpPr>
        <a:xfrm>
          <a:off x="0" y="0"/>
          <a:ext cx="0" cy="0"/>
          <a:chOff x="0" y="0"/>
          <a:chExt cx="0" cy="0"/>
        </a:xfrm>
      </p:grpSpPr>
      <p:graphicFrame>
        <p:nvGraphicFramePr>
          <p:cNvPr id="11" name="Объект 10"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5931" name="Слайд think-cell" r:id="rId4" imgW="530" imgH="531" progId="TCLayout.ActiveDocument.1">
                  <p:embed/>
                </p:oleObj>
              </mc:Choice>
              <mc:Fallback>
                <p:oleObj name="Слайд think-cell" r:id="rId4" imgW="530" imgH="531" progId="TCLayout.ActiveDocument.1">
                  <p:embed/>
                  <p:pic>
                    <p:nvPicPr>
                      <p:cNvPr id="11" name="Объект 10"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4" name="Прямоугольник 43"/>
          <p:cNvSpPr/>
          <p:nvPr/>
        </p:nvSpPr>
        <p:spPr bwMode="auto">
          <a:xfrm>
            <a:off x="6096000" y="0"/>
            <a:ext cx="3048000" cy="4551363"/>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2" name="Заголовок 1"/>
          <p:cNvSpPr>
            <a:spLocks noGrp="1"/>
          </p:cNvSpPr>
          <p:nvPr>
            <p:ph type="title"/>
          </p:nvPr>
        </p:nvSpPr>
        <p:spPr>
          <a:xfrm>
            <a:off x="358774" y="339726"/>
            <a:ext cx="5562601" cy="684212"/>
          </a:xfrm>
        </p:spPr>
        <p:txBody>
          <a:bodyPr vert="horz"/>
          <a:lstStyle/>
          <a:p>
            <a:r>
              <a:rPr lang="ru-RU" dirty="0"/>
              <a:t>Образец заголовка</a:t>
            </a:r>
          </a:p>
        </p:txBody>
      </p:sp>
      <p:sp>
        <p:nvSpPr>
          <p:cNvPr id="3" name="Номер слайда 2"/>
          <p:cNvSpPr>
            <a:spLocks noGrp="1"/>
          </p:cNvSpPr>
          <p:nvPr>
            <p:ph type="sldNum" sz="quarter" idx="10"/>
          </p:nvPr>
        </p:nvSpPr>
        <p:spPr>
          <a:xfrm>
            <a:off x="358774" y="4754389"/>
            <a:ext cx="323197" cy="201797"/>
          </a:xfrm>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a:xfrm>
            <a:off x="853439" y="4754922"/>
            <a:ext cx="5391787" cy="200731"/>
          </a:xfrm>
        </p:spPr>
        <p:txBody>
          <a:bodyPr/>
          <a:lstStyle/>
          <a:p>
            <a:r>
              <a:rPr lang="ru-RU" smtClean="0"/>
              <a:t>Название презентации</a:t>
            </a:r>
            <a:endParaRPr lang="ru-RU" dirty="0"/>
          </a:p>
        </p:txBody>
      </p:sp>
      <p:sp>
        <p:nvSpPr>
          <p:cNvPr id="5" name="Дата 4"/>
          <p:cNvSpPr>
            <a:spLocks noGrp="1"/>
          </p:cNvSpPr>
          <p:nvPr>
            <p:ph type="dt" sz="half" idx="12"/>
          </p:nvPr>
        </p:nvSpPr>
        <p:spPr>
          <a:xfrm>
            <a:off x="6340807" y="4754921"/>
            <a:ext cx="955492" cy="200732"/>
          </a:xfrm>
        </p:spPr>
        <p:txBody>
          <a:bodyPr/>
          <a:lstStyle/>
          <a:p>
            <a:pPr algn="r"/>
            <a:endParaRPr lang="ru-RU"/>
          </a:p>
        </p:txBody>
      </p:sp>
      <p:sp>
        <p:nvSpPr>
          <p:cNvPr id="7" name="Текст 6"/>
          <p:cNvSpPr>
            <a:spLocks noGrp="1"/>
          </p:cNvSpPr>
          <p:nvPr>
            <p:ph type="body" sz="quarter" idx="43"/>
          </p:nvPr>
        </p:nvSpPr>
        <p:spPr>
          <a:xfrm>
            <a:off x="6245227" y="339726"/>
            <a:ext cx="2539998" cy="4211637"/>
          </a:xfrm>
        </p:spPr>
        <p:txBody>
          <a:bodyPr lIns="0" tIns="0" rIns="0" bIns="0"/>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3" name="Текст 8"/>
          <p:cNvSpPr>
            <a:spLocks noGrp="1"/>
          </p:cNvSpPr>
          <p:nvPr>
            <p:ph type="body" sz="quarter" idx="44"/>
          </p:nvPr>
        </p:nvSpPr>
        <p:spPr>
          <a:xfrm>
            <a:off x="354011" y="1527175"/>
            <a:ext cx="2556000" cy="1123384"/>
          </a:xfrm>
        </p:spPr>
        <p:txBody>
          <a:bodyPr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5" name="Текст 8"/>
          <p:cNvSpPr>
            <a:spLocks noGrp="1"/>
          </p:cNvSpPr>
          <p:nvPr>
            <p:ph type="body" sz="quarter" idx="45"/>
          </p:nvPr>
        </p:nvSpPr>
        <p:spPr>
          <a:xfrm>
            <a:off x="3225005" y="1527175"/>
            <a:ext cx="2556000" cy="1123384"/>
          </a:xfrm>
        </p:spPr>
        <p:txBody>
          <a:bodyPr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7" name="Текст 8"/>
          <p:cNvSpPr>
            <a:spLocks noGrp="1"/>
          </p:cNvSpPr>
          <p:nvPr>
            <p:ph type="body" sz="quarter" idx="46"/>
          </p:nvPr>
        </p:nvSpPr>
        <p:spPr>
          <a:xfrm>
            <a:off x="354011" y="3427979"/>
            <a:ext cx="2556000" cy="1123384"/>
          </a:xfrm>
        </p:spPr>
        <p:txBody>
          <a:bodyPr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9" name="Текст 8"/>
          <p:cNvSpPr>
            <a:spLocks noGrp="1"/>
          </p:cNvSpPr>
          <p:nvPr>
            <p:ph type="body" sz="quarter" idx="47"/>
          </p:nvPr>
        </p:nvSpPr>
        <p:spPr>
          <a:xfrm>
            <a:off x="3225005" y="3420994"/>
            <a:ext cx="2556000" cy="1123384"/>
          </a:xfrm>
        </p:spPr>
        <p:txBody>
          <a:bodyPr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31" name="Текст 7"/>
          <p:cNvSpPr>
            <a:spLocks noGrp="1"/>
          </p:cNvSpPr>
          <p:nvPr>
            <p:ph type="body" sz="quarter" idx="52" hasCustomPrompt="1"/>
          </p:nvPr>
        </p:nvSpPr>
        <p:spPr>
          <a:xfrm>
            <a:off x="354012" y="1144341"/>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01</a:t>
            </a:r>
            <a:endParaRPr lang="ru-RU" dirty="0"/>
          </a:p>
        </p:txBody>
      </p:sp>
      <p:sp>
        <p:nvSpPr>
          <p:cNvPr id="33" name="Текст 7"/>
          <p:cNvSpPr>
            <a:spLocks noGrp="1"/>
          </p:cNvSpPr>
          <p:nvPr>
            <p:ph type="body" sz="quarter" idx="54" hasCustomPrompt="1"/>
          </p:nvPr>
        </p:nvSpPr>
        <p:spPr>
          <a:xfrm>
            <a:off x="3225005" y="1144341"/>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02</a:t>
            </a:r>
            <a:endParaRPr lang="ru-RU" dirty="0"/>
          </a:p>
        </p:txBody>
      </p:sp>
      <p:sp>
        <p:nvSpPr>
          <p:cNvPr id="35" name="Текст 7"/>
          <p:cNvSpPr>
            <a:spLocks noGrp="1"/>
          </p:cNvSpPr>
          <p:nvPr>
            <p:ph type="body" sz="quarter" idx="56" hasCustomPrompt="1"/>
          </p:nvPr>
        </p:nvSpPr>
        <p:spPr>
          <a:xfrm>
            <a:off x="354011" y="3045145"/>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03</a:t>
            </a:r>
            <a:endParaRPr lang="ru-RU" dirty="0"/>
          </a:p>
        </p:txBody>
      </p:sp>
      <p:sp>
        <p:nvSpPr>
          <p:cNvPr id="37" name="Текст 7"/>
          <p:cNvSpPr>
            <a:spLocks noGrp="1"/>
          </p:cNvSpPr>
          <p:nvPr>
            <p:ph type="body" sz="quarter" idx="58" hasCustomPrompt="1"/>
          </p:nvPr>
        </p:nvSpPr>
        <p:spPr>
          <a:xfrm>
            <a:off x="3225005" y="3040063"/>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04</a:t>
            </a:r>
            <a:endParaRPr lang="ru-RU" dirty="0"/>
          </a:p>
        </p:txBody>
      </p:sp>
    </p:spTree>
    <p:extLst>
      <p:ext uri="{BB962C8B-B14F-4D97-AF65-F5344CB8AC3E}">
        <p14:creationId xmlns:p14="http://schemas.microsoft.com/office/powerpoint/2010/main" val="2605406226"/>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Буллиты + резюме +фон 07">
    <p:spTree>
      <p:nvGrpSpPr>
        <p:cNvPr id="1" name=""/>
        <p:cNvGrpSpPr/>
        <p:nvPr/>
      </p:nvGrpSpPr>
      <p:grpSpPr>
        <a:xfrm>
          <a:off x="0" y="0"/>
          <a:ext cx="0" cy="0"/>
          <a:chOff x="0" y="0"/>
          <a:chExt cx="0" cy="0"/>
        </a:xfrm>
      </p:grpSpPr>
      <p:graphicFrame>
        <p:nvGraphicFramePr>
          <p:cNvPr id="11" name="Объект 10"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6955" name="Слайд think-cell" r:id="rId4" imgW="530" imgH="531" progId="TCLayout.ActiveDocument.1">
                  <p:embed/>
                </p:oleObj>
              </mc:Choice>
              <mc:Fallback>
                <p:oleObj name="Слайд think-cell" r:id="rId4" imgW="530" imgH="531" progId="TCLayout.ActiveDocument.1">
                  <p:embed/>
                  <p:pic>
                    <p:nvPicPr>
                      <p:cNvPr id="11" name="Объект 10"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4" name="Прямоугольник 43"/>
          <p:cNvSpPr/>
          <p:nvPr/>
        </p:nvSpPr>
        <p:spPr bwMode="auto">
          <a:xfrm>
            <a:off x="6096000" y="0"/>
            <a:ext cx="3048000" cy="4551363"/>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2" name="Заголовок 1"/>
          <p:cNvSpPr>
            <a:spLocks noGrp="1"/>
          </p:cNvSpPr>
          <p:nvPr>
            <p:ph type="title"/>
          </p:nvPr>
        </p:nvSpPr>
        <p:spPr>
          <a:xfrm>
            <a:off x="358774" y="339726"/>
            <a:ext cx="5562601" cy="684212"/>
          </a:xfrm>
        </p:spPr>
        <p:txBody>
          <a:bodyPr vert="horz"/>
          <a:lstStyle/>
          <a:p>
            <a:r>
              <a:rPr lang="ru-RU" dirty="0"/>
              <a:t>Образец заголовка</a:t>
            </a:r>
          </a:p>
        </p:txBody>
      </p:sp>
      <p:sp>
        <p:nvSpPr>
          <p:cNvPr id="3" name="Номер слайда 2"/>
          <p:cNvSpPr>
            <a:spLocks noGrp="1"/>
          </p:cNvSpPr>
          <p:nvPr>
            <p:ph type="sldNum" sz="quarter" idx="10"/>
          </p:nvPr>
        </p:nvSpPr>
        <p:spPr>
          <a:xfrm>
            <a:off x="358774" y="4754389"/>
            <a:ext cx="323197" cy="201797"/>
          </a:xfrm>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a:xfrm>
            <a:off x="853439" y="4754922"/>
            <a:ext cx="5391787" cy="200731"/>
          </a:xfrm>
        </p:spPr>
        <p:txBody>
          <a:bodyPr/>
          <a:lstStyle/>
          <a:p>
            <a:r>
              <a:rPr lang="ru-RU" smtClean="0"/>
              <a:t>Название презентации</a:t>
            </a:r>
            <a:endParaRPr lang="ru-RU" dirty="0"/>
          </a:p>
        </p:txBody>
      </p:sp>
      <p:sp>
        <p:nvSpPr>
          <p:cNvPr id="5" name="Дата 4"/>
          <p:cNvSpPr>
            <a:spLocks noGrp="1"/>
          </p:cNvSpPr>
          <p:nvPr>
            <p:ph type="dt" sz="half" idx="12"/>
          </p:nvPr>
        </p:nvSpPr>
        <p:spPr>
          <a:xfrm>
            <a:off x="6340807" y="4754921"/>
            <a:ext cx="955492" cy="200732"/>
          </a:xfrm>
        </p:spPr>
        <p:txBody>
          <a:bodyPr/>
          <a:lstStyle/>
          <a:p>
            <a:pPr algn="r"/>
            <a:endParaRPr lang="ru-RU"/>
          </a:p>
        </p:txBody>
      </p:sp>
      <p:sp>
        <p:nvSpPr>
          <p:cNvPr id="7" name="Текст 6"/>
          <p:cNvSpPr>
            <a:spLocks noGrp="1"/>
          </p:cNvSpPr>
          <p:nvPr>
            <p:ph type="body" sz="quarter" idx="43"/>
          </p:nvPr>
        </p:nvSpPr>
        <p:spPr>
          <a:xfrm>
            <a:off x="6245227" y="339726"/>
            <a:ext cx="2539998" cy="4211637"/>
          </a:xfrm>
        </p:spPr>
        <p:txBody>
          <a:bodyPr lIns="0" tIns="0" rIns="0" bIns="0"/>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7" name="Текст 8"/>
          <p:cNvSpPr>
            <a:spLocks noGrp="1"/>
          </p:cNvSpPr>
          <p:nvPr>
            <p:ph type="body" sz="quarter" idx="44"/>
          </p:nvPr>
        </p:nvSpPr>
        <p:spPr>
          <a:xfrm>
            <a:off x="354011" y="1527175"/>
            <a:ext cx="1656000" cy="1123384"/>
          </a:xfrm>
        </p:spPr>
        <p:txBody>
          <a:bodyPr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8" name="Текст 8"/>
          <p:cNvSpPr>
            <a:spLocks noGrp="1"/>
          </p:cNvSpPr>
          <p:nvPr>
            <p:ph type="body" sz="quarter" idx="45"/>
          </p:nvPr>
        </p:nvSpPr>
        <p:spPr>
          <a:xfrm>
            <a:off x="2309376" y="1527175"/>
            <a:ext cx="1656000" cy="1123384"/>
          </a:xfrm>
        </p:spPr>
        <p:txBody>
          <a:bodyPr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9" name="Текст 8"/>
          <p:cNvSpPr>
            <a:spLocks noGrp="1"/>
          </p:cNvSpPr>
          <p:nvPr>
            <p:ph type="body" sz="quarter" idx="46"/>
          </p:nvPr>
        </p:nvSpPr>
        <p:spPr>
          <a:xfrm>
            <a:off x="4264740" y="1527175"/>
            <a:ext cx="1656000" cy="1123384"/>
          </a:xfrm>
        </p:spPr>
        <p:txBody>
          <a:bodyPr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0" name="Текст 8"/>
          <p:cNvSpPr>
            <a:spLocks noGrp="1"/>
          </p:cNvSpPr>
          <p:nvPr>
            <p:ph type="body" sz="quarter" idx="47"/>
          </p:nvPr>
        </p:nvSpPr>
        <p:spPr>
          <a:xfrm>
            <a:off x="354011" y="3420994"/>
            <a:ext cx="1656000" cy="1123384"/>
          </a:xfrm>
        </p:spPr>
        <p:txBody>
          <a:bodyPr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1" name="Текст 8"/>
          <p:cNvSpPr>
            <a:spLocks noGrp="1"/>
          </p:cNvSpPr>
          <p:nvPr>
            <p:ph type="body" sz="quarter" idx="48"/>
          </p:nvPr>
        </p:nvSpPr>
        <p:spPr>
          <a:xfrm>
            <a:off x="2309376" y="3420994"/>
            <a:ext cx="1656000" cy="1123384"/>
          </a:xfrm>
        </p:spPr>
        <p:txBody>
          <a:bodyPr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2" name="Текст 8"/>
          <p:cNvSpPr>
            <a:spLocks noGrp="1"/>
          </p:cNvSpPr>
          <p:nvPr>
            <p:ph type="body" sz="quarter" idx="50"/>
          </p:nvPr>
        </p:nvSpPr>
        <p:spPr>
          <a:xfrm>
            <a:off x="4264740" y="3417713"/>
            <a:ext cx="1656000" cy="1123384"/>
          </a:xfrm>
        </p:spPr>
        <p:txBody>
          <a:bodyPr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4" name="Текст 7"/>
          <p:cNvSpPr>
            <a:spLocks noGrp="1"/>
          </p:cNvSpPr>
          <p:nvPr>
            <p:ph type="body" sz="quarter" idx="52" hasCustomPrompt="1"/>
          </p:nvPr>
        </p:nvSpPr>
        <p:spPr>
          <a:xfrm>
            <a:off x="354012" y="1144341"/>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01</a:t>
            </a:r>
            <a:endParaRPr lang="ru-RU" dirty="0"/>
          </a:p>
        </p:txBody>
      </p:sp>
      <p:sp>
        <p:nvSpPr>
          <p:cNvPr id="26" name="Текст 7"/>
          <p:cNvSpPr>
            <a:spLocks noGrp="1"/>
          </p:cNvSpPr>
          <p:nvPr>
            <p:ph type="body" sz="quarter" idx="54" hasCustomPrompt="1"/>
          </p:nvPr>
        </p:nvSpPr>
        <p:spPr>
          <a:xfrm>
            <a:off x="2309376" y="1144341"/>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02</a:t>
            </a:r>
            <a:endParaRPr lang="ru-RU" dirty="0"/>
          </a:p>
        </p:txBody>
      </p:sp>
      <p:sp>
        <p:nvSpPr>
          <p:cNvPr id="28" name="Текст 7"/>
          <p:cNvSpPr>
            <a:spLocks noGrp="1"/>
          </p:cNvSpPr>
          <p:nvPr>
            <p:ph type="body" sz="quarter" idx="56" hasCustomPrompt="1"/>
          </p:nvPr>
        </p:nvSpPr>
        <p:spPr>
          <a:xfrm>
            <a:off x="4264740" y="1144341"/>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03</a:t>
            </a:r>
            <a:endParaRPr lang="ru-RU" dirty="0"/>
          </a:p>
        </p:txBody>
      </p:sp>
      <p:sp>
        <p:nvSpPr>
          <p:cNvPr id="30" name="Текст 7"/>
          <p:cNvSpPr>
            <a:spLocks noGrp="1"/>
          </p:cNvSpPr>
          <p:nvPr>
            <p:ph type="body" sz="quarter" idx="58" hasCustomPrompt="1"/>
          </p:nvPr>
        </p:nvSpPr>
        <p:spPr>
          <a:xfrm>
            <a:off x="354011" y="3040063"/>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04</a:t>
            </a:r>
            <a:endParaRPr lang="ru-RU" dirty="0"/>
          </a:p>
        </p:txBody>
      </p:sp>
      <p:sp>
        <p:nvSpPr>
          <p:cNvPr id="32" name="Текст 7"/>
          <p:cNvSpPr>
            <a:spLocks noGrp="1"/>
          </p:cNvSpPr>
          <p:nvPr>
            <p:ph type="body" sz="quarter" idx="60" hasCustomPrompt="1"/>
          </p:nvPr>
        </p:nvSpPr>
        <p:spPr>
          <a:xfrm>
            <a:off x="2309376" y="3040063"/>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05</a:t>
            </a:r>
            <a:endParaRPr lang="ru-RU" dirty="0"/>
          </a:p>
        </p:txBody>
      </p:sp>
      <p:sp>
        <p:nvSpPr>
          <p:cNvPr id="34" name="Текст 7"/>
          <p:cNvSpPr>
            <a:spLocks noGrp="1"/>
          </p:cNvSpPr>
          <p:nvPr>
            <p:ph type="body" sz="quarter" idx="62" hasCustomPrompt="1"/>
          </p:nvPr>
        </p:nvSpPr>
        <p:spPr>
          <a:xfrm>
            <a:off x="4264740" y="3040063"/>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06</a:t>
            </a:r>
            <a:endParaRPr lang="ru-RU" dirty="0"/>
          </a:p>
        </p:txBody>
      </p:sp>
    </p:spTree>
    <p:extLst>
      <p:ext uri="{BB962C8B-B14F-4D97-AF65-F5344CB8AC3E}">
        <p14:creationId xmlns:p14="http://schemas.microsoft.com/office/powerpoint/2010/main" val="748132410"/>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Буллиты + резюме +фон 08">
    <p:spTree>
      <p:nvGrpSpPr>
        <p:cNvPr id="1" name=""/>
        <p:cNvGrpSpPr/>
        <p:nvPr/>
      </p:nvGrpSpPr>
      <p:grpSpPr>
        <a:xfrm>
          <a:off x="0" y="0"/>
          <a:ext cx="0" cy="0"/>
          <a:chOff x="0" y="0"/>
          <a:chExt cx="0" cy="0"/>
        </a:xfrm>
      </p:grpSpPr>
      <p:graphicFrame>
        <p:nvGraphicFramePr>
          <p:cNvPr id="11" name="Объект 10"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7978" name="Слайд think-cell" r:id="rId4" imgW="530" imgH="531" progId="TCLayout.ActiveDocument.1">
                  <p:embed/>
                </p:oleObj>
              </mc:Choice>
              <mc:Fallback>
                <p:oleObj name="Слайд think-cell" r:id="rId4" imgW="530" imgH="531" progId="TCLayout.ActiveDocument.1">
                  <p:embed/>
                  <p:pic>
                    <p:nvPicPr>
                      <p:cNvPr id="11" name="Объект 10"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4" name="Прямоугольник 43"/>
          <p:cNvSpPr/>
          <p:nvPr/>
        </p:nvSpPr>
        <p:spPr bwMode="auto">
          <a:xfrm>
            <a:off x="6096000" y="0"/>
            <a:ext cx="3048000" cy="4551363"/>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2" name="Заголовок 1"/>
          <p:cNvSpPr>
            <a:spLocks noGrp="1"/>
          </p:cNvSpPr>
          <p:nvPr>
            <p:ph type="title"/>
          </p:nvPr>
        </p:nvSpPr>
        <p:spPr>
          <a:xfrm>
            <a:off x="358774" y="339726"/>
            <a:ext cx="5562601" cy="684212"/>
          </a:xfrm>
        </p:spPr>
        <p:txBody>
          <a:bodyPr vert="horz"/>
          <a:lstStyle/>
          <a:p>
            <a:r>
              <a:rPr lang="ru-RU" dirty="0"/>
              <a:t>Образец заголовка</a:t>
            </a:r>
          </a:p>
        </p:txBody>
      </p:sp>
      <p:sp>
        <p:nvSpPr>
          <p:cNvPr id="3" name="Номер слайда 2"/>
          <p:cNvSpPr>
            <a:spLocks noGrp="1"/>
          </p:cNvSpPr>
          <p:nvPr>
            <p:ph type="sldNum" sz="quarter" idx="10"/>
          </p:nvPr>
        </p:nvSpPr>
        <p:spPr>
          <a:xfrm>
            <a:off x="358774" y="4754389"/>
            <a:ext cx="323197" cy="201797"/>
          </a:xfrm>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a:xfrm>
            <a:off x="853439" y="4754922"/>
            <a:ext cx="5391787" cy="200731"/>
          </a:xfrm>
        </p:spPr>
        <p:txBody>
          <a:bodyPr/>
          <a:lstStyle/>
          <a:p>
            <a:r>
              <a:rPr lang="ru-RU" smtClean="0"/>
              <a:t>Название презентации</a:t>
            </a:r>
            <a:endParaRPr lang="ru-RU" dirty="0"/>
          </a:p>
        </p:txBody>
      </p:sp>
      <p:sp>
        <p:nvSpPr>
          <p:cNvPr id="5" name="Дата 4"/>
          <p:cNvSpPr>
            <a:spLocks noGrp="1"/>
          </p:cNvSpPr>
          <p:nvPr>
            <p:ph type="dt" sz="half" idx="12"/>
          </p:nvPr>
        </p:nvSpPr>
        <p:spPr>
          <a:xfrm>
            <a:off x="6340807" y="4754921"/>
            <a:ext cx="955492" cy="200732"/>
          </a:xfrm>
        </p:spPr>
        <p:txBody>
          <a:bodyPr/>
          <a:lstStyle/>
          <a:p>
            <a:pPr algn="r"/>
            <a:endParaRPr lang="ru-RU"/>
          </a:p>
        </p:txBody>
      </p:sp>
      <p:sp>
        <p:nvSpPr>
          <p:cNvPr id="7" name="Текст 6"/>
          <p:cNvSpPr>
            <a:spLocks noGrp="1"/>
          </p:cNvSpPr>
          <p:nvPr>
            <p:ph type="body" sz="quarter" idx="43"/>
          </p:nvPr>
        </p:nvSpPr>
        <p:spPr>
          <a:xfrm>
            <a:off x="6245227" y="339726"/>
            <a:ext cx="2539998" cy="4211637"/>
          </a:xfrm>
        </p:spPr>
        <p:txBody>
          <a:bodyPr vert="horz" lIns="0" tIns="0" rIns="0" bIns="0" rtlCol="0">
            <a:noAutofit/>
          </a:bodyPr>
          <a:lstStyle>
            <a:lvl1pPr>
              <a:defRPr lang="ru-RU" dirty="0" smtClean="0"/>
            </a:lvl1pPr>
            <a:lvl2pPr>
              <a:defRPr lang="ru-RU" dirty="0" smtClean="0"/>
            </a:lvl2pPr>
            <a:lvl3pPr>
              <a:defRPr lang="ru-RU" dirty="0" smtClean="0"/>
            </a:lvl3pPr>
            <a:lvl4pPr>
              <a:defRPr lang="ru-RU" dirty="0" smtClean="0"/>
            </a:lvl4pPr>
            <a:lvl5pPr>
              <a:defRPr lang="ru-RU" dirty="0"/>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3" name="Текст 8"/>
          <p:cNvSpPr>
            <a:spLocks noGrp="1"/>
          </p:cNvSpPr>
          <p:nvPr>
            <p:ph type="body" sz="quarter" idx="44"/>
          </p:nvPr>
        </p:nvSpPr>
        <p:spPr>
          <a:xfrm>
            <a:off x="354011" y="1527175"/>
            <a:ext cx="2556000" cy="1123384"/>
          </a:xfrm>
        </p:spPr>
        <p:txBody>
          <a:bodyPr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5" name="Текст 8"/>
          <p:cNvSpPr>
            <a:spLocks noGrp="1"/>
          </p:cNvSpPr>
          <p:nvPr>
            <p:ph type="body" sz="quarter" idx="45"/>
          </p:nvPr>
        </p:nvSpPr>
        <p:spPr>
          <a:xfrm>
            <a:off x="3225005" y="1527175"/>
            <a:ext cx="2556000" cy="1123384"/>
          </a:xfrm>
        </p:spPr>
        <p:txBody>
          <a:bodyPr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7" name="Текст 8"/>
          <p:cNvSpPr>
            <a:spLocks noGrp="1"/>
          </p:cNvSpPr>
          <p:nvPr>
            <p:ph type="body" sz="quarter" idx="46"/>
          </p:nvPr>
        </p:nvSpPr>
        <p:spPr>
          <a:xfrm>
            <a:off x="354011" y="3427979"/>
            <a:ext cx="2556000" cy="1123384"/>
          </a:xfrm>
        </p:spPr>
        <p:txBody>
          <a:bodyPr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9" name="Текст 8"/>
          <p:cNvSpPr>
            <a:spLocks noGrp="1"/>
          </p:cNvSpPr>
          <p:nvPr>
            <p:ph type="body" sz="quarter" idx="47"/>
          </p:nvPr>
        </p:nvSpPr>
        <p:spPr>
          <a:xfrm>
            <a:off x="3225005" y="3420994"/>
            <a:ext cx="2556000" cy="1123384"/>
          </a:xfrm>
        </p:spPr>
        <p:txBody>
          <a:bodyPr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31" name="Текст 7"/>
          <p:cNvSpPr>
            <a:spLocks noGrp="1"/>
          </p:cNvSpPr>
          <p:nvPr>
            <p:ph type="body" sz="quarter" idx="52" hasCustomPrompt="1"/>
          </p:nvPr>
        </p:nvSpPr>
        <p:spPr>
          <a:xfrm>
            <a:off x="354012" y="1144341"/>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01</a:t>
            </a:r>
            <a:endParaRPr lang="ru-RU" dirty="0"/>
          </a:p>
        </p:txBody>
      </p:sp>
      <p:sp>
        <p:nvSpPr>
          <p:cNvPr id="33" name="Текст 7"/>
          <p:cNvSpPr>
            <a:spLocks noGrp="1"/>
          </p:cNvSpPr>
          <p:nvPr>
            <p:ph type="body" sz="quarter" idx="54" hasCustomPrompt="1"/>
          </p:nvPr>
        </p:nvSpPr>
        <p:spPr>
          <a:xfrm>
            <a:off x="3225005" y="1144341"/>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02</a:t>
            </a:r>
            <a:endParaRPr lang="ru-RU" dirty="0"/>
          </a:p>
        </p:txBody>
      </p:sp>
      <p:sp>
        <p:nvSpPr>
          <p:cNvPr id="35" name="Текст 7"/>
          <p:cNvSpPr>
            <a:spLocks noGrp="1"/>
          </p:cNvSpPr>
          <p:nvPr>
            <p:ph type="body" sz="quarter" idx="56" hasCustomPrompt="1"/>
          </p:nvPr>
        </p:nvSpPr>
        <p:spPr>
          <a:xfrm>
            <a:off x="354011" y="3045145"/>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03</a:t>
            </a:r>
            <a:endParaRPr lang="ru-RU" dirty="0"/>
          </a:p>
        </p:txBody>
      </p:sp>
      <p:sp>
        <p:nvSpPr>
          <p:cNvPr id="37" name="Текст 7"/>
          <p:cNvSpPr>
            <a:spLocks noGrp="1"/>
          </p:cNvSpPr>
          <p:nvPr>
            <p:ph type="body" sz="quarter" idx="58" hasCustomPrompt="1"/>
          </p:nvPr>
        </p:nvSpPr>
        <p:spPr>
          <a:xfrm>
            <a:off x="3225005" y="3040063"/>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04</a:t>
            </a:r>
            <a:endParaRPr lang="ru-RU" dirty="0"/>
          </a:p>
        </p:txBody>
      </p:sp>
    </p:spTree>
    <p:extLst>
      <p:ext uri="{BB962C8B-B14F-4D97-AF65-F5344CB8AC3E}">
        <p14:creationId xmlns:p14="http://schemas.microsoft.com/office/powerpoint/2010/main" val="4061852408"/>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Буллиты + резюме +фон 09">
    <p:spTree>
      <p:nvGrpSpPr>
        <p:cNvPr id="1" name=""/>
        <p:cNvGrpSpPr/>
        <p:nvPr/>
      </p:nvGrpSpPr>
      <p:grpSpPr>
        <a:xfrm>
          <a:off x="0" y="0"/>
          <a:ext cx="0" cy="0"/>
          <a:chOff x="0" y="0"/>
          <a:chExt cx="0" cy="0"/>
        </a:xfrm>
      </p:grpSpPr>
      <p:graphicFrame>
        <p:nvGraphicFramePr>
          <p:cNvPr id="11" name="Объект 10"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9002" name="Слайд think-cell" r:id="rId4" imgW="530" imgH="531" progId="TCLayout.ActiveDocument.1">
                  <p:embed/>
                </p:oleObj>
              </mc:Choice>
              <mc:Fallback>
                <p:oleObj name="Слайд think-cell" r:id="rId4" imgW="530" imgH="531" progId="TCLayout.ActiveDocument.1">
                  <p:embed/>
                  <p:pic>
                    <p:nvPicPr>
                      <p:cNvPr id="11" name="Объект 10"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4" name="Прямоугольник 43"/>
          <p:cNvSpPr/>
          <p:nvPr/>
        </p:nvSpPr>
        <p:spPr bwMode="auto">
          <a:xfrm>
            <a:off x="6096000" y="0"/>
            <a:ext cx="3048000" cy="4551363"/>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2" name="Заголовок 1"/>
          <p:cNvSpPr>
            <a:spLocks noGrp="1"/>
          </p:cNvSpPr>
          <p:nvPr>
            <p:ph type="title"/>
          </p:nvPr>
        </p:nvSpPr>
        <p:spPr>
          <a:xfrm>
            <a:off x="358774" y="339726"/>
            <a:ext cx="5562601" cy="684212"/>
          </a:xfrm>
        </p:spPr>
        <p:txBody>
          <a:bodyPr vert="horz"/>
          <a:lstStyle/>
          <a:p>
            <a:r>
              <a:rPr lang="ru-RU" dirty="0"/>
              <a:t>Образец заголовка</a:t>
            </a:r>
          </a:p>
        </p:txBody>
      </p:sp>
      <p:sp>
        <p:nvSpPr>
          <p:cNvPr id="3" name="Номер слайда 2"/>
          <p:cNvSpPr>
            <a:spLocks noGrp="1"/>
          </p:cNvSpPr>
          <p:nvPr>
            <p:ph type="sldNum" sz="quarter" idx="10"/>
          </p:nvPr>
        </p:nvSpPr>
        <p:spPr>
          <a:xfrm>
            <a:off x="358774" y="4754389"/>
            <a:ext cx="323197" cy="201797"/>
          </a:xfrm>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a:xfrm>
            <a:off x="853439" y="4754922"/>
            <a:ext cx="5391787" cy="200731"/>
          </a:xfrm>
        </p:spPr>
        <p:txBody>
          <a:bodyPr/>
          <a:lstStyle/>
          <a:p>
            <a:r>
              <a:rPr lang="ru-RU" smtClean="0"/>
              <a:t>Название презентации</a:t>
            </a:r>
            <a:endParaRPr lang="ru-RU" dirty="0"/>
          </a:p>
        </p:txBody>
      </p:sp>
      <p:sp>
        <p:nvSpPr>
          <p:cNvPr id="5" name="Дата 4"/>
          <p:cNvSpPr>
            <a:spLocks noGrp="1"/>
          </p:cNvSpPr>
          <p:nvPr>
            <p:ph type="dt" sz="half" idx="12"/>
          </p:nvPr>
        </p:nvSpPr>
        <p:spPr>
          <a:xfrm>
            <a:off x="6340807" y="4754921"/>
            <a:ext cx="955492" cy="200732"/>
          </a:xfrm>
        </p:spPr>
        <p:txBody>
          <a:bodyPr/>
          <a:lstStyle/>
          <a:p>
            <a:pPr algn="r"/>
            <a:endParaRPr lang="ru-RU"/>
          </a:p>
        </p:txBody>
      </p:sp>
      <p:sp>
        <p:nvSpPr>
          <p:cNvPr id="7" name="Текст 6"/>
          <p:cNvSpPr>
            <a:spLocks noGrp="1"/>
          </p:cNvSpPr>
          <p:nvPr>
            <p:ph type="body" sz="quarter" idx="43"/>
          </p:nvPr>
        </p:nvSpPr>
        <p:spPr>
          <a:xfrm>
            <a:off x="6245227" y="339726"/>
            <a:ext cx="2539998" cy="4211637"/>
          </a:xfrm>
        </p:spPr>
        <p:txBody>
          <a:bodyPr vert="horz" lIns="0" tIns="0" rIns="0" bIns="0" rtlCol="0">
            <a:noAutofit/>
          </a:bodyPr>
          <a:lstStyle>
            <a:lvl1pPr>
              <a:defRPr lang="ru-RU" dirty="0" smtClean="0"/>
            </a:lvl1pPr>
            <a:lvl2pPr>
              <a:defRPr lang="ru-RU" dirty="0" smtClean="0"/>
            </a:lvl2pPr>
            <a:lvl3pPr>
              <a:defRPr lang="ru-RU" dirty="0" smtClean="0"/>
            </a:lvl3pPr>
            <a:lvl4pPr>
              <a:defRPr lang="ru-RU" dirty="0" smtClean="0"/>
            </a:lvl4pPr>
            <a:lvl5pPr>
              <a:defRPr lang="ru-RU" dirty="0"/>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7" name="Текст 8"/>
          <p:cNvSpPr>
            <a:spLocks noGrp="1"/>
          </p:cNvSpPr>
          <p:nvPr>
            <p:ph type="body" sz="quarter" idx="44"/>
          </p:nvPr>
        </p:nvSpPr>
        <p:spPr>
          <a:xfrm>
            <a:off x="354011" y="1527175"/>
            <a:ext cx="1656000" cy="1123384"/>
          </a:xfrm>
        </p:spPr>
        <p:txBody>
          <a:bodyPr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8" name="Текст 8"/>
          <p:cNvSpPr>
            <a:spLocks noGrp="1"/>
          </p:cNvSpPr>
          <p:nvPr>
            <p:ph type="body" sz="quarter" idx="45"/>
          </p:nvPr>
        </p:nvSpPr>
        <p:spPr>
          <a:xfrm>
            <a:off x="2309376" y="1527175"/>
            <a:ext cx="1656000" cy="1123384"/>
          </a:xfrm>
        </p:spPr>
        <p:txBody>
          <a:bodyPr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9" name="Текст 8"/>
          <p:cNvSpPr>
            <a:spLocks noGrp="1"/>
          </p:cNvSpPr>
          <p:nvPr>
            <p:ph type="body" sz="quarter" idx="46"/>
          </p:nvPr>
        </p:nvSpPr>
        <p:spPr>
          <a:xfrm>
            <a:off x="4264740" y="1527175"/>
            <a:ext cx="1656000" cy="1123384"/>
          </a:xfrm>
        </p:spPr>
        <p:txBody>
          <a:bodyPr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0" name="Текст 8"/>
          <p:cNvSpPr>
            <a:spLocks noGrp="1"/>
          </p:cNvSpPr>
          <p:nvPr>
            <p:ph type="body" sz="quarter" idx="47"/>
          </p:nvPr>
        </p:nvSpPr>
        <p:spPr>
          <a:xfrm>
            <a:off x="354011" y="3420994"/>
            <a:ext cx="1656000" cy="1123384"/>
          </a:xfrm>
        </p:spPr>
        <p:txBody>
          <a:bodyPr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1" name="Текст 8"/>
          <p:cNvSpPr>
            <a:spLocks noGrp="1"/>
          </p:cNvSpPr>
          <p:nvPr>
            <p:ph type="body" sz="quarter" idx="48"/>
          </p:nvPr>
        </p:nvSpPr>
        <p:spPr>
          <a:xfrm>
            <a:off x="2309376" y="3420994"/>
            <a:ext cx="1656000" cy="1123384"/>
          </a:xfrm>
        </p:spPr>
        <p:txBody>
          <a:bodyPr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2" name="Текст 8"/>
          <p:cNvSpPr>
            <a:spLocks noGrp="1"/>
          </p:cNvSpPr>
          <p:nvPr>
            <p:ph type="body" sz="quarter" idx="50"/>
          </p:nvPr>
        </p:nvSpPr>
        <p:spPr>
          <a:xfrm>
            <a:off x="4264740" y="3417713"/>
            <a:ext cx="1656000" cy="1123384"/>
          </a:xfrm>
        </p:spPr>
        <p:txBody>
          <a:bodyPr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4" name="Текст 7"/>
          <p:cNvSpPr>
            <a:spLocks noGrp="1"/>
          </p:cNvSpPr>
          <p:nvPr>
            <p:ph type="body" sz="quarter" idx="52" hasCustomPrompt="1"/>
          </p:nvPr>
        </p:nvSpPr>
        <p:spPr>
          <a:xfrm>
            <a:off x="354012" y="1144341"/>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01</a:t>
            </a:r>
            <a:endParaRPr lang="ru-RU" dirty="0"/>
          </a:p>
        </p:txBody>
      </p:sp>
      <p:sp>
        <p:nvSpPr>
          <p:cNvPr id="26" name="Текст 7"/>
          <p:cNvSpPr>
            <a:spLocks noGrp="1"/>
          </p:cNvSpPr>
          <p:nvPr>
            <p:ph type="body" sz="quarter" idx="54" hasCustomPrompt="1"/>
          </p:nvPr>
        </p:nvSpPr>
        <p:spPr>
          <a:xfrm>
            <a:off x="2309376" y="1144341"/>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02</a:t>
            </a:r>
            <a:endParaRPr lang="ru-RU" dirty="0"/>
          </a:p>
        </p:txBody>
      </p:sp>
      <p:sp>
        <p:nvSpPr>
          <p:cNvPr id="28" name="Текст 7"/>
          <p:cNvSpPr>
            <a:spLocks noGrp="1"/>
          </p:cNvSpPr>
          <p:nvPr>
            <p:ph type="body" sz="quarter" idx="56" hasCustomPrompt="1"/>
          </p:nvPr>
        </p:nvSpPr>
        <p:spPr>
          <a:xfrm>
            <a:off x="4264740" y="1144341"/>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03</a:t>
            </a:r>
            <a:endParaRPr lang="ru-RU" dirty="0"/>
          </a:p>
        </p:txBody>
      </p:sp>
      <p:sp>
        <p:nvSpPr>
          <p:cNvPr id="30" name="Текст 7"/>
          <p:cNvSpPr>
            <a:spLocks noGrp="1"/>
          </p:cNvSpPr>
          <p:nvPr>
            <p:ph type="body" sz="quarter" idx="58" hasCustomPrompt="1"/>
          </p:nvPr>
        </p:nvSpPr>
        <p:spPr>
          <a:xfrm>
            <a:off x="354011" y="3040063"/>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04</a:t>
            </a:r>
            <a:endParaRPr lang="ru-RU" dirty="0"/>
          </a:p>
        </p:txBody>
      </p:sp>
      <p:sp>
        <p:nvSpPr>
          <p:cNvPr id="32" name="Текст 7"/>
          <p:cNvSpPr>
            <a:spLocks noGrp="1"/>
          </p:cNvSpPr>
          <p:nvPr>
            <p:ph type="body" sz="quarter" idx="60" hasCustomPrompt="1"/>
          </p:nvPr>
        </p:nvSpPr>
        <p:spPr>
          <a:xfrm>
            <a:off x="2309376" y="3040063"/>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05</a:t>
            </a:r>
            <a:endParaRPr lang="ru-RU" dirty="0"/>
          </a:p>
        </p:txBody>
      </p:sp>
      <p:sp>
        <p:nvSpPr>
          <p:cNvPr id="34" name="Текст 7"/>
          <p:cNvSpPr>
            <a:spLocks noGrp="1"/>
          </p:cNvSpPr>
          <p:nvPr>
            <p:ph type="body" sz="quarter" idx="62" hasCustomPrompt="1"/>
          </p:nvPr>
        </p:nvSpPr>
        <p:spPr>
          <a:xfrm>
            <a:off x="4264740" y="3040063"/>
            <a:ext cx="358775" cy="360000"/>
          </a:xfrm>
          <a:ln>
            <a:noFill/>
          </a:ln>
        </p:spPr>
        <p:txBody>
          <a:bodyPr anchor="ctr"/>
          <a:lstStyle>
            <a:lvl1pPr algn="ctr">
              <a:defRPr sz="2400"/>
            </a:lvl1pPr>
            <a:lvl2pPr algn="ctr">
              <a:defRPr sz="4000"/>
            </a:lvl2pPr>
            <a:lvl3pPr algn="ctr">
              <a:defRPr sz="4000"/>
            </a:lvl3pPr>
            <a:lvl4pPr algn="ctr">
              <a:defRPr sz="4000"/>
            </a:lvl4pPr>
            <a:lvl5pPr algn="ctr">
              <a:defRPr sz="4000"/>
            </a:lvl5pPr>
          </a:lstStyle>
          <a:p>
            <a:pPr lvl="0"/>
            <a:r>
              <a:rPr lang="ru-RU" dirty="0" smtClean="0"/>
              <a:t>06</a:t>
            </a:r>
            <a:endParaRPr lang="ru-RU" dirty="0"/>
          </a:p>
        </p:txBody>
      </p:sp>
    </p:spTree>
    <p:extLst>
      <p:ext uri="{BB962C8B-B14F-4D97-AF65-F5344CB8AC3E}">
        <p14:creationId xmlns:p14="http://schemas.microsoft.com/office/powerpoint/2010/main" val="180900011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Фон + преамбула + буллиты 01">
    <p:spTree>
      <p:nvGrpSpPr>
        <p:cNvPr id="1" name=""/>
        <p:cNvGrpSpPr/>
        <p:nvPr/>
      </p:nvGrpSpPr>
      <p:grpSpPr>
        <a:xfrm>
          <a:off x="0" y="0"/>
          <a:ext cx="0" cy="0"/>
          <a:chOff x="0" y="0"/>
          <a:chExt cx="0" cy="0"/>
        </a:xfrm>
      </p:grpSpPr>
      <p:graphicFrame>
        <p:nvGraphicFramePr>
          <p:cNvPr id="9" name="Объект 8" hidden="1"/>
          <p:cNvGraphicFramePr>
            <a:graphicFrameLocks noChangeAspect="1"/>
          </p:cNvGraphicFramePr>
          <p:nvPr>
            <p:custDataLst>
              <p:tags r:id="rId2"/>
            </p:custDataLst>
            <p:extLst>
              <p:ext uri="{D42A27DB-BD31-4B8C-83A1-F6EECF244321}">
                <p14:modId xmlns:p14="http://schemas.microsoft.com/office/powerpoint/2010/main" val="21083627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7346" name="Слайд think-cell" r:id="rId4" imgW="530" imgH="531" progId="TCLayout.ActiveDocument.1">
                  <p:embed/>
                </p:oleObj>
              </mc:Choice>
              <mc:Fallback>
                <p:oleObj name="Слайд think-cell" r:id="rId4" imgW="530" imgH="53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2" name="Рисунок 10"/>
          <p:cNvSpPr>
            <a:spLocks noGrp="1"/>
          </p:cNvSpPr>
          <p:nvPr>
            <p:ph type="pic" sz="quarter" idx="29" hasCustomPrompt="1"/>
          </p:nvPr>
        </p:nvSpPr>
        <p:spPr>
          <a:xfrm>
            <a:off x="1" y="0"/>
            <a:ext cx="3047999" cy="4551363"/>
          </a:xfrm>
          <a:prstGeom prst="rect">
            <a:avLst/>
          </a:prstGeom>
        </p:spPr>
        <p:txBody>
          <a:bodyPr/>
          <a:lstStyle>
            <a:lvl1pPr>
              <a:defRPr sz="1200"/>
            </a:lvl1pPr>
          </a:lstStyle>
          <a:p>
            <a:r>
              <a:rPr lang="en-US" dirty="0"/>
              <a:t> </a:t>
            </a:r>
            <a:endParaRPr lang="ru-RU" dirty="0"/>
          </a:p>
        </p:txBody>
      </p:sp>
      <p:sp>
        <p:nvSpPr>
          <p:cNvPr id="2" name="Заголовок 1"/>
          <p:cNvSpPr>
            <a:spLocks noGrp="1"/>
          </p:cNvSpPr>
          <p:nvPr>
            <p:ph type="title"/>
          </p:nvPr>
        </p:nvSpPr>
        <p:spPr>
          <a:xfrm>
            <a:off x="3238500" y="339724"/>
            <a:ext cx="5546725" cy="684214"/>
          </a:xfrm>
        </p:spPr>
        <p:txBody>
          <a:bodyPr vert="horz"/>
          <a:lstStyle/>
          <a:p>
            <a:r>
              <a:rPr lang="ru-RU" dirty="0"/>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a:t>
            </a:r>
            <a:endParaRPr lang="ru-RU" dirty="0"/>
          </a:p>
        </p:txBody>
      </p:sp>
      <p:sp>
        <p:nvSpPr>
          <p:cNvPr id="5" name="Дата 4"/>
          <p:cNvSpPr>
            <a:spLocks noGrp="1"/>
          </p:cNvSpPr>
          <p:nvPr>
            <p:ph type="dt" sz="half" idx="12"/>
          </p:nvPr>
        </p:nvSpPr>
        <p:spPr/>
        <p:txBody>
          <a:bodyPr/>
          <a:lstStyle/>
          <a:p>
            <a:pPr algn="r"/>
            <a:endParaRPr lang="ru-RU"/>
          </a:p>
        </p:txBody>
      </p:sp>
      <p:sp>
        <p:nvSpPr>
          <p:cNvPr id="38" name="Рисунок 14">
            <a:extLst>
              <a:ext uri="{FF2B5EF4-FFF2-40B4-BE49-F238E27FC236}">
                <a16:creationId xmlns:a16="http://schemas.microsoft.com/office/drawing/2014/main" id="{4B7DA86D-EE14-4915-A8B5-722C9CBBE67A}"/>
              </a:ext>
            </a:extLst>
          </p:cNvPr>
          <p:cNvSpPr>
            <a:spLocks noGrp="1"/>
          </p:cNvSpPr>
          <p:nvPr>
            <p:ph type="pic" sz="quarter" idx="30" hasCustomPrompt="1"/>
          </p:nvPr>
        </p:nvSpPr>
        <p:spPr>
          <a:xfrm>
            <a:off x="3238500" y="1185888"/>
            <a:ext cx="360000" cy="360000"/>
          </a:xfrm>
          <a:prstGeom prst="rect">
            <a:avLst/>
          </a:prstGeom>
        </p:spPr>
        <p:txBody>
          <a:bodyPr anchor="ctr"/>
          <a:lstStyle>
            <a:lvl1pPr algn="ctr">
              <a:defRPr sz="800"/>
            </a:lvl1pPr>
          </a:lstStyle>
          <a:p>
            <a:r>
              <a:rPr lang="en-US" dirty="0"/>
              <a:t> </a:t>
            </a:r>
            <a:endParaRPr lang="ru-RU" dirty="0"/>
          </a:p>
        </p:txBody>
      </p:sp>
      <p:sp>
        <p:nvSpPr>
          <p:cNvPr id="40" name="Рисунок 14">
            <a:extLst>
              <a:ext uri="{FF2B5EF4-FFF2-40B4-BE49-F238E27FC236}">
                <a16:creationId xmlns:a16="http://schemas.microsoft.com/office/drawing/2014/main" id="{8880097B-8F31-4EE5-BC21-B835E5694478}"/>
              </a:ext>
            </a:extLst>
          </p:cNvPr>
          <p:cNvSpPr>
            <a:spLocks noGrp="1"/>
          </p:cNvSpPr>
          <p:nvPr>
            <p:ph type="pic" sz="quarter" idx="32" hasCustomPrompt="1"/>
          </p:nvPr>
        </p:nvSpPr>
        <p:spPr>
          <a:xfrm>
            <a:off x="3238500" y="1676117"/>
            <a:ext cx="360000" cy="360000"/>
          </a:xfrm>
          <a:prstGeom prst="rect">
            <a:avLst/>
          </a:prstGeom>
        </p:spPr>
        <p:txBody>
          <a:bodyPr anchor="ctr"/>
          <a:lstStyle>
            <a:lvl1pPr algn="ctr">
              <a:defRPr sz="800"/>
            </a:lvl1pPr>
          </a:lstStyle>
          <a:p>
            <a:r>
              <a:rPr lang="en-US" dirty="0"/>
              <a:t> </a:t>
            </a:r>
            <a:endParaRPr lang="ru-RU" dirty="0"/>
          </a:p>
        </p:txBody>
      </p:sp>
      <p:sp>
        <p:nvSpPr>
          <p:cNvPr id="42" name="Рисунок 14">
            <a:extLst>
              <a:ext uri="{FF2B5EF4-FFF2-40B4-BE49-F238E27FC236}">
                <a16:creationId xmlns:a16="http://schemas.microsoft.com/office/drawing/2014/main" id="{E16E0BFD-89AD-4030-B243-57B7C43695D9}"/>
              </a:ext>
            </a:extLst>
          </p:cNvPr>
          <p:cNvSpPr>
            <a:spLocks noGrp="1"/>
          </p:cNvSpPr>
          <p:nvPr>
            <p:ph type="pic" sz="quarter" idx="34" hasCustomPrompt="1"/>
          </p:nvPr>
        </p:nvSpPr>
        <p:spPr>
          <a:xfrm>
            <a:off x="3238500" y="2166346"/>
            <a:ext cx="360000" cy="360000"/>
          </a:xfrm>
          <a:prstGeom prst="rect">
            <a:avLst/>
          </a:prstGeom>
        </p:spPr>
        <p:txBody>
          <a:bodyPr anchor="ctr"/>
          <a:lstStyle>
            <a:lvl1pPr algn="ctr">
              <a:defRPr sz="800"/>
            </a:lvl1pPr>
          </a:lstStyle>
          <a:p>
            <a:r>
              <a:rPr lang="en-US" dirty="0"/>
              <a:t> </a:t>
            </a:r>
            <a:endParaRPr lang="ru-RU" dirty="0"/>
          </a:p>
        </p:txBody>
      </p:sp>
      <p:sp>
        <p:nvSpPr>
          <p:cNvPr id="44" name="Рисунок 14">
            <a:extLst>
              <a:ext uri="{FF2B5EF4-FFF2-40B4-BE49-F238E27FC236}">
                <a16:creationId xmlns:a16="http://schemas.microsoft.com/office/drawing/2014/main" id="{A4DAF9EC-0161-47E9-86C7-7216F4250C5B}"/>
              </a:ext>
            </a:extLst>
          </p:cNvPr>
          <p:cNvSpPr>
            <a:spLocks noGrp="1"/>
          </p:cNvSpPr>
          <p:nvPr>
            <p:ph type="pic" sz="quarter" idx="36" hasCustomPrompt="1"/>
          </p:nvPr>
        </p:nvSpPr>
        <p:spPr>
          <a:xfrm>
            <a:off x="3238500" y="2656575"/>
            <a:ext cx="360000" cy="360000"/>
          </a:xfrm>
          <a:prstGeom prst="rect">
            <a:avLst/>
          </a:prstGeom>
        </p:spPr>
        <p:txBody>
          <a:bodyPr anchor="ctr"/>
          <a:lstStyle>
            <a:lvl1pPr algn="ctr">
              <a:defRPr sz="800"/>
            </a:lvl1pPr>
          </a:lstStyle>
          <a:p>
            <a:r>
              <a:rPr lang="en-US" dirty="0"/>
              <a:t> </a:t>
            </a:r>
            <a:endParaRPr lang="ru-RU" dirty="0"/>
          </a:p>
        </p:txBody>
      </p:sp>
      <p:sp>
        <p:nvSpPr>
          <p:cNvPr id="46" name="Рисунок 14">
            <a:extLst>
              <a:ext uri="{FF2B5EF4-FFF2-40B4-BE49-F238E27FC236}">
                <a16:creationId xmlns:a16="http://schemas.microsoft.com/office/drawing/2014/main" id="{E2CA454F-F786-4F65-B99A-43B767CC4BF3}"/>
              </a:ext>
            </a:extLst>
          </p:cNvPr>
          <p:cNvSpPr>
            <a:spLocks noGrp="1"/>
          </p:cNvSpPr>
          <p:nvPr>
            <p:ph type="pic" sz="quarter" idx="38" hasCustomPrompt="1"/>
          </p:nvPr>
        </p:nvSpPr>
        <p:spPr>
          <a:xfrm>
            <a:off x="3238500" y="3146804"/>
            <a:ext cx="360000" cy="360000"/>
          </a:xfrm>
          <a:prstGeom prst="rect">
            <a:avLst/>
          </a:prstGeom>
        </p:spPr>
        <p:txBody>
          <a:bodyPr anchor="ctr"/>
          <a:lstStyle>
            <a:lvl1pPr algn="ctr">
              <a:defRPr sz="800"/>
            </a:lvl1pPr>
          </a:lstStyle>
          <a:p>
            <a:r>
              <a:rPr lang="en-US" dirty="0"/>
              <a:t> </a:t>
            </a:r>
            <a:endParaRPr lang="ru-RU" dirty="0"/>
          </a:p>
        </p:txBody>
      </p:sp>
      <p:sp>
        <p:nvSpPr>
          <p:cNvPr id="48" name="Рисунок 14">
            <a:extLst>
              <a:ext uri="{FF2B5EF4-FFF2-40B4-BE49-F238E27FC236}">
                <a16:creationId xmlns:a16="http://schemas.microsoft.com/office/drawing/2014/main" id="{D166CBFF-D38C-4D25-8578-052855591538}"/>
              </a:ext>
            </a:extLst>
          </p:cNvPr>
          <p:cNvSpPr>
            <a:spLocks noGrp="1"/>
          </p:cNvSpPr>
          <p:nvPr>
            <p:ph type="pic" sz="quarter" idx="40" hasCustomPrompt="1"/>
          </p:nvPr>
        </p:nvSpPr>
        <p:spPr>
          <a:xfrm>
            <a:off x="3238500" y="3637033"/>
            <a:ext cx="360000" cy="360000"/>
          </a:xfrm>
          <a:prstGeom prst="rect">
            <a:avLst/>
          </a:prstGeom>
        </p:spPr>
        <p:txBody>
          <a:bodyPr anchor="ctr"/>
          <a:lstStyle>
            <a:lvl1pPr algn="ctr">
              <a:defRPr sz="800"/>
            </a:lvl1pPr>
          </a:lstStyle>
          <a:p>
            <a:r>
              <a:rPr lang="en-US" dirty="0"/>
              <a:t> </a:t>
            </a:r>
            <a:endParaRPr lang="ru-RU" dirty="0"/>
          </a:p>
        </p:txBody>
      </p:sp>
      <p:sp>
        <p:nvSpPr>
          <p:cNvPr id="50" name="Рисунок 14">
            <a:extLst>
              <a:ext uri="{FF2B5EF4-FFF2-40B4-BE49-F238E27FC236}">
                <a16:creationId xmlns:a16="http://schemas.microsoft.com/office/drawing/2014/main" id="{1C5D21D0-A654-4F33-BE00-4AAAD3146301}"/>
              </a:ext>
            </a:extLst>
          </p:cNvPr>
          <p:cNvSpPr>
            <a:spLocks noGrp="1"/>
          </p:cNvSpPr>
          <p:nvPr>
            <p:ph type="pic" sz="quarter" idx="42" hasCustomPrompt="1"/>
          </p:nvPr>
        </p:nvSpPr>
        <p:spPr>
          <a:xfrm>
            <a:off x="3238500" y="4127262"/>
            <a:ext cx="360000" cy="360000"/>
          </a:xfrm>
          <a:prstGeom prst="rect">
            <a:avLst/>
          </a:prstGeom>
        </p:spPr>
        <p:txBody>
          <a:bodyPr anchor="ctr"/>
          <a:lstStyle>
            <a:lvl1pPr algn="ctr">
              <a:defRPr sz="800"/>
            </a:lvl1pPr>
          </a:lstStyle>
          <a:p>
            <a:r>
              <a:rPr lang="en-US" dirty="0"/>
              <a:t> </a:t>
            </a:r>
            <a:endParaRPr lang="ru-RU" dirty="0"/>
          </a:p>
        </p:txBody>
      </p:sp>
      <p:sp>
        <p:nvSpPr>
          <p:cNvPr id="7" name="Текст 6"/>
          <p:cNvSpPr>
            <a:spLocks noGrp="1"/>
          </p:cNvSpPr>
          <p:nvPr>
            <p:ph type="body" sz="quarter" idx="44"/>
          </p:nvPr>
        </p:nvSpPr>
        <p:spPr>
          <a:xfrm>
            <a:off x="3717925" y="1131888"/>
            <a:ext cx="5067300" cy="468000"/>
          </a:xfrm>
        </p:spPr>
        <p:txBody>
          <a:bodyPr lIns="0" tIns="0" rIns="0" bIns="0" anchor="ct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7" name="Текст 6"/>
          <p:cNvSpPr>
            <a:spLocks noGrp="1"/>
          </p:cNvSpPr>
          <p:nvPr>
            <p:ph type="body" sz="quarter" idx="45"/>
          </p:nvPr>
        </p:nvSpPr>
        <p:spPr>
          <a:xfrm>
            <a:off x="3717925" y="1622117"/>
            <a:ext cx="5067300" cy="468000"/>
          </a:xfrm>
        </p:spPr>
        <p:txBody>
          <a:bodyPr lIns="0" tIns="0" rIns="0" bIns="0" anchor="ct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8" name="Текст 6"/>
          <p:cNvSpPr>
            <a:spLocks noGrp="1"/>
          </p:cNvSpPr>
          <p:nvPr>
            <p:ph type="body" sz="quarter" idx="46"/>
          </p:nvPr>
        </p:nvSpPr>
        <p:spPr>
          <a:xfrm>
            <a:off x="3717925" y="2112346"/>
            <a:ext cx="5067300" cy="468000"/>
          </a:xfrm>
        </p:spPr>
        <p:txBody>
          <a:bodyPr lIns="0" tIns="0" rIns="0" bIns="0" anchor="ct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9" name="Текст 6"/>
          <p:cNvSpPr>
            <a:spLocks noGrp="1"/>
          </p:cNvSpPr>
          <p:nvPr>
            <p:ph type="body" sz="quarter" idx="47"/>
          </p:nvPr>
        </p:nvSpPr>
        <p:spPr>
          <a:xfrm>
            <a:off x="3717925" y="2602575"/>
            <a:ext cx="5067300" cy="468000"/>
          </a:xfrm>
        </p:spPr>
        <p:txBody>
          <a:bodyPr lIns="0" tIns="0" rIns="0" bIns="0" anchor="ct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30" name="Текст 6"/>
          <p:cNvSpPr>
            <a:spLocks noGrp="1"/>
          </p:cNvSpPr>
          <p:nvPr>
            <p:ph type="body" sz="quarter" idx="48"/>
          </p:nvPr>
        </p:nvSpPr>
        <p:spPr>
          <a:xfrm>
            <a:off x="3717925" y="3092804"/>
            <a:ext cx="5067300" cy="468000"/>
          </a:xfrm>
        </p:spPr>
        <p:txBody>
          <a:bodyPr lIns="0" tIns="0" rIns="0" bIns="0" anchor="ct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31" name="Текст 6"/>
          <p:cNvSpPr>
            <a:spLocks noGrp="1"/>
          </p:cNvSpPr>
          <p:nvPr>
            <p:ph type="body" sz="quarter" idx="49"/>
          </p:nvPr>
        </p:nvSpPr>
        <p:spPr>
          <a:xfrm>
            <a:off x="3717925" y="3583033"/>
            <a:ext cx="5067300" cy="468000"/>
          </a:xfrm>
        </p:spPr>
        <p:txBody>
          <a:bodyPr lIns="0" tIns="0" rIns="0" bIns="0" anchor="ct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32" name="Текст 6"/>
          <p:cNvSpPr>
            <a:spLocks noGrp="1"/>
          </p:cNvSpPr>
          <p:nvPr>
            <p:ph type="body" sz="quarter" idx="50"/>
          </p:nvPr>
        </p:nvSpPr>
        <p:spPr>
          <a:xfrm>
            <a:off x="3717925" y="4073262"/>
            <a:ext cx="5067300" cy="468000"/>
          </a:xfrm>
        </p:spPr>
        <p:txBody>
          <a:bodyPr lIns="0" tIns="0" rIns="0" bIns="0" anchor="ct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3" name="Текст 12"/>
          <p:cNvSpPr>
            <a:spLocks noGrp="1"/>
          </p:cNvSpPr>
          <p:nvPr>
            <p:ph type="body" sz="quarter" idx="51"/>
          </p:nvPr>
        </p:nvSpPr>
        <p:spPr>
          <a:xfrm>
            <a:off x="358775" y="339725"/>
            <a:ext cx="2513965" cy="4211638"/>
          </a:xfrm>
        </p:spPr>
        <p:txBody>
          <a:bodyPr vert="horz" lIns="0" tIns="0" rIns="0" bIns="0" rtlCol="0">
            <a:noAutofit/>
          </a:bodyPr>
          <a:lstStyle>
            <a:lvl1pPr>
              <a:defRPr lang="ru-RU" smtClean="0"/>
            </a:lvl1pPr>
            <a:lvl2pPr>
              <a:defRPr lang="ru-RU" smtClean="0"/>
            </a:lvl2pPr>
            <a:lvl3pPr>
              <a:defRPr lang="ru-RU" smtClean="0"/>
            </a:lvl3pPr>
            <a:lvl4pPr>
              <a:defRPr lang="ru-RU" smtClean="0"/>
            </a:lvl4pPr>
            <a:lvl5pPr>
              <a:defRPr lang="ru-RU"/>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2450460908"/>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Фото + буллиты 01">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ext uri="{D42A27DB-BD31-4B8C-83A1-F6EECF244321}">
                <p14:modId xmlns:p14="http://schemas.microsoft.com/office/powerpoint/2010/main" val="35198339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5298" name="Слайд think-cell" r:id="rId4" imgW="530" imgH="531" progId="TCLayout.ActiveDocument.1">
                  <p:embed/>
                </p:oleObj>
              </mc:Choice>
              <mc:Fallback>
                <p:oleObj name="Слайд think-cell" r:id="rId4" imgW="530" imgH="53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p:nvPr>
        </p:nvSpPr>
        <p:spPr>
          <a:xfrm>
            <a:off x="3284220" y="339724"/>
            <a:ext cx="5501005" cy="684213"/>
          </a:xfrm>
        </p:spPr>
        <p:txBody>
          <a:bodyPr vert="horz"/>
          <a:lstStyle/>
          <a:p>
            <a:r>
              <a:rPr lang="ru-RU" dirty="0"/>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a:t>
            </a:r>
            <a:endParaRPr lang="ru-RU" dirty="0"/>
          </a:p>
        </p:txBody>
      </p:sp>
      <p:sp>
        <p:nvSpPr>
          <p:cNvPr id="5" name="Дата 4"/>
          <p:cNvSpPr>
            <a:spLocks noGrp="1"/>
          </p:cNvSpPr>
          <p:nvPr>
            <p:ph type="dt" sz="half" idx="12"/>
          </p:nvPr>
        </p:nvSpPr>
        <p:spPr/>
        <p:txBody>
          <a:bodyPr/>
          <a:lstStyle/>
          <a:p>
            <a:pPr algn="r"/>
            <a:endParaRPr lang="ru-RU"/>
          </a:p>
        </p:txBody>
      </p:sp>
      <p:sp>
        <p:nvSpPr>
          <p:cNvPr id="24" name="Рисунок 10"/>
          <p:cNvSpPr>
            <a:spLocks noGrp="1"/>
          </p:cNvSpPr>
          <p:nvPr>
            <p:ph type="pic" sz="quarter" idx="29" hasCustomPrompt="1"/>
          </p:nvPr>
        </p:nvSpPr>
        <p:spPr>
          <a:xfrm>
            <a:off x="1" y="0"/>
            <a:ext cx="3047999" cy="4551363"/>
          </a:xfrm>
          <a:prstGeom prst="rect">
            <a:avLst/>
          </a:prstGeom>
        </p:spPr>
        <p:txBody>
          <a:bodyPr/>
          <a:lstStyle>
            <a:lvl1pPr>
              <a:defRPr sz="1200"/>
            </a:lvl1pPr>
          </a:lstStyle>
          <a:p>
            <a:r>
              <a:rPr lang="en-US" dirty="0"/>
              <a:t> </a:t>
            </a:r>
            <a:endParaRPr lang="ru-RU" dirty="0"/>
          </a:p>
        </p:txBody>
      </p:sp>
      <p:sp>
        <p:nvSpPr>
          <p:cNvPr id="23" name="Рисунок 14">
            <a:extLst>
              <a:ext uri="{FF2B5EF4-FFF2-40B4-BE49-F238E27FC236}">
                <a16:creationId xmlns:a16="http://schemas.microsoft.com/office/drawing/2014/main" id="{0F330F95-7EBC-4271-9C49-F0553ABB45B6}"/>
              </a:ext>
            </a:extLst>
          </p:cNvPr>
          <p:cNvSpPr>
            <a:spLocks noGrp="1"/>
          </p:cNvSpPr>
          <p:nvPr>
            <p:ph type="pic" sz="quarter" idx="30" hasCustomPrompt="1"/>
          </p:nvPr>
        </p:nvSpPr>
        <p:spPr>
          <a:xfrm>
            <a:off x="3284220" y="1214619"/>
            <a:ext cx="360000" cy="360000"/>
          </a:xfrm>
          <a:prstGeom prst="rect">
            <a:avLst/>
          </a:prstGeom>
        </p:spPr>
        <p:txBody>
          <a:bodyPr anchor="ctr"/>
          <a:lstStyle>
            <a:lvl1pPr algn="ctr">
              <a:defRPr sz="800"/>
            </a:lvl1pPr>
          </a:lstStyle>
          <a:p>
            <a:r>
              <a:rPr lang="en-US" dirty="0"/>
              <a:t> </a:t>
            </a:r>
            <a:endParaRPr lang="ru-RU" dirty="0"/>
          </a:p>
        </p:txBody>
      </p:sp>
      <p:sp>
        <p:nvSpPr>
          <p:cNvPr id="26" name="Рисунок 14">
            <a:extLst>
              <a:ext uri="{FF2B5EF4-FFF2-40B4-BE49-F238E27FC236}">
                <a16:creationId xmlns:a16="http://schemas.microsoft.com/office/drawing/2014/main" id="{17C8AFFB-91D7-48BE-BA4C-A402F77F8535}"/>
              </a:ext>
            </a:extLst>
          </p:cNvPr>
          <p:cNvSpPr>
            <a:spLocks noGrp="1"/>
          </p:cNvSpPr>
          <p:nvPr>
            <p:ph type="pic" sz="quarter" idx="32" hasCustomPrompt="1"/>
          </p:nvPr>
        </p:nvSpPr>
        <p:spPr>
          <a:xfrm>
            <a:off x="3284220" y="1695584"/>
            <a:ext cx="360000" cy="360000"/>
          </a:xfrm>
          <a:prstGeom prst="rect">
            <a:avLst/>
          </a:prstGeom>
        </p:spPr>
        <p:txBody>
          <a:bodyPr anchor="ctr"/>
          <a:lstStyle>
            <a:lvl1pPr algn="ctr">
              <a:defRPr sz="800"/>
            </a:lvl1pPr>
          </a:lstStyle>
          <a:p>
            <a:r>
              <a:rPr lang="en-US" dirty="0"/>
              <a:t> </a:t>
            </a:r>
            <a:endParaRPr lang="ru-RU" dirty="0"/>
          </a:p>
        </p:txBody>
      </p:sp>
      <p:sp>
        <p:nvSpPr>
          <p:cNvPr id="28" name="Рисунок 14">
            <a:extLst>
              <a:ext uri="{FF2B5EF4-FFF2-40B4-BE49-F238E27FC236}">
                <a16:creationId xmlns:a16="http://schemas.microsoft.com/office/drawing/2014/main" id="{9417A9CF-5B7D-40E0-890E-E0C892B0DBA0}"/>
              </a:ext>
            </a:extLst>
          </p:cNvPr>
          <p:cNvSpPr>
            <a:spLocks noGrp="1"/>
          </p:cNvSpPr>
          <p:nvPr>
            <p:ph type="pic" sz="quarter" idx="34" hasCustomPrompt="1"/>
          </p:nvPr>
        </p:nvSpPr>
        <p:spPr>
          <a:xfrm>
            <a:off x="3284220" y="2176549"/>
            <a:ext cx="360000" cy="360000"/>
          </a:xfrm>
          <a:prstGeom prst="rect">
            <a:avLst/>
          </a:prstGeom>
        </p:spPr>
        <p:txBody>
          <a:bodyPr anchor="ctr"/>
          <a:lstStyle>
            <a:lvl1pPr algn="ctr">
              <a:defRPr sz="800"/>
            </a:lvl1pPr>
          </a:lstStyle>
          <a:p>
            <a:r>
              <a:rPr lang="en-US" dirty="0"/>
              <a:t> </a:t>
            </a:r>
            <a:endParaRPr lang="ru-RU" dirty="0"/>
          </a:p>
        </p:txBody>
      </p:sp>
      <p:sp>
        <p:nvSpPr>
          <p:cNvPr id="30" name="Рисунок 14">
            <a:extLst>
              <a:ext uri="{FF2B5EF4-FFF2-40B4-BE49-F238E27FC236}">
                <a16:creationId xmlns:a16="http://schemas.microsoft.com/office/drawing/2014/main" id="{5C52364B-C15A-4133-B102-541B5C18DD45}"/>
              </a:ext>
            </a:extLst>
          </p:cNvPr>
          <p:cNvSpPr>
            <a:spLocks noGrp="1"/>
          </p:cNvSpPr>
          <p:nvPr>
            <p:ph type="pic" sz="quarter" idx="36" hasCustomPrompt="1"/>
          </p:nvPr>
        </p:nvSpPr>
        <p:spPr>
          <a:xfrm>
            <a:off x="3284220" y="2657514"/>
            <a:ext cx="360000" cy="360000"/>
          </a:xfrm>
          <a:prstGeom prst="rect">
            <a:avLst/>
          </a:prstGeom>
        </p:spPr>
        <p:txBody>
          <a:bodyPr anchor="ctr"/>
          <a:lstStyle>
            <a:lvl1pPr algn="ctr">
              <a:defRPr sz="800"/>
            </a:lvl1pPr>
          </a:lstStyle>
          <a:p>
            <a:r>
              <a:rPr lang="en-US" dirty="0"/>
              <a:t> </a:t>
            </a:r>
            <a:endParaRPr lang="ru-RU" dirty="0"/>
          </a:p>
        </p:txBody>
      </p:sp>
      <p:sp>
        <p:nvSpPr>
          <p:cNvPr id="32" name="Рисунок 14">
            <a:extLst>
              <a:ext uri="{FF2B5EF4-FFF2-40B4-BE49-F238E27FC236}">
                <a16:creationId xmlns:a16="http://schemas.microsoft.com/office/drawing/2014/main" id="{85866053-C0C3-4840-A70B-ADE6462FD4EA}"/>
              </a:ext>
            </a:extLst>
          </p:cNvPr>
          <p:cNvSpPr>
            <a:spLocks noGrp="1"/>
          </p:cNvSpPr>
          <p:nvPr>
            <p:ph type="pic" sz="quarter" idx="38" hasCustomPrompt="1"/>
          </p:nvPr>
        </p:nvSpPr>
        <p:spPr>
          <a:xfrm>
            <a:off x="3284220" y="3138479"/>
            <a:ext cx="360000" cy="360000"/>
          </a:xfrm>
          <a:prstGeom prst="rect">
            <a:avLst/>
          </a:prstGeom>
        </p:spPr>
        <p:txBody>
          <a:bodyPr anchor="ctr"/>
          <a:lstStyle>
            <a:lvl1pPr algn="ctr">
              <a:defRPr sz="800"/>
            </a:lvl1pPr>
          </a:lstStyle>
          <a:p>
            <a:r>
              <a:rPr lang="en-US" dirty="0"/>
              <a:t> </a:t>
            </a:r>
            <a:endParaRPr lang="ru-RU" dirty="0"/>
          </a:p>
        </p:txBody>
      </p:sp>
      <p:sp>
        <p:nvSpPr>
          <p:cNvPr id="34" name="Рисунок 14">
            <a:extLst>
              <a:ext uri="{FF2B5EF4-FFF2-40B4-BE49-F238E27FC236}">
                <a16:creationId xmlns:a16="http://schemas.microsoft.com/office/drawing/2014/main" id="{BB1F9AA0-0565-4D7A-ADAF-E349DF55D060}"/>
              </a:ext>
            </a:extLst>
          </p:cNvPr>
          <p:cNvSpPr>
            <a:spLocks noGrp="1"/>
          </p:cNvSpPr>
          <p:nvPr>
            <p:ph type="pic" sz="quarter" idx="40" hasCustomPrompt="1"/>
          </p:nvPr>
        </p:nvSpPr>
        <p:spPr>
          <a:xfrm>
            <a:off x="3284220" y="3619444"/>
            <a:ext cx="360000" cy="360000"/>
          </a:xfrm>
          <a:prstGeom prst="rect">
            <a:avLst/>
          </a:prstGeom>
        </p:spPr>
        <p:txBody>
          <a:bodyPr anchor="ctr"/>
          <a:lstStyle>
            <a:lvl1pPr algn="ctr">
              <a:defRPr sz="800"/>
            </a:lvl1pPr>
          </a:lstStyle>
          <a:p>
            <a:r>
              <a:rPr lang="en-US" dirty="0"/>
              <a:t> </a:t>
            </a:r>
            <a:endParaRPr lang="ru-RU" dirty="0"/>
          </a:p>
        </p:txBody>
      </p:sp>
      <p:sp>
        <p:nvSpPr>
          <p:cNvPr id="36" name="Рисунок 14">
            <a:extLst>
              <a:ext uri="{FF2B5EF4-FFF2-40B4-BE49-F238E27FC236}">
                <a16:creationId xmlns:a16="http://schemas.microsoft.com/office/drawing/2014/main" id="{7C98835F-EA09-4ED1-B396-8DC0E5340E8F}"/>
              </a:ext>
            </a:extLst>
          </p:cNvPr>
          <p:cNvSpPr>
            <a:spLocks noGrp="1"/>
          </p:cNvSpPr>
          <p:nvPr>
            <p:ph type="pic" sz="quarter" idx="42" hasCustomPrompt="1"/>
          </p:nvPr>
        </p:nvSpPr>
        <p:spPr>
          <a:xfrm>
            <a:off x="3284220" y="4100410"/>
            <a:ext cx="360000" cy="360000"/>
          </a:xfrm>
          <a:prstGeom prst="rect">
            <a:avLst/>
          </a:prstGeom>
        </p:spPr>
        <p:txBody>
          <a:bodyPr anchor="ctr"/>
          <a:lstStyle>
            <a:lvl1pPr algn="ctr">
              <a:defRPr sz="800"/>
            </a:lvl1pPr>
          </a:lstStyle>
          <a:p>
            <a:r>
              <a:rPr lang="en-US" dirty="0"/>
              <a:t> </a:t>
            </a:r>
            <a:endParaRPr lang="ru-RU" dirty="0"/>
          </a:p>
        </p:txBody>
      </p:sp>
      <p:sp>
        <p:nvSpPr>
          <p:cNvPr id="9" name="Текст 8"/>
          <p:cNvSpPr>
            <a:spLocks noGrp="1"/>
          </p:cNvSpPr>
          <p:nvPr>
            <p:ph type="body" sz="quarter" idx="43"/>
          </p:nvPr>
        </p:nvSpPr>
        <p:spPr>
          <a:xfrm>
            <a:off x="3843338" y="1131888"/>
            <a:ext cx="4941887" cy="525462"/>
          </a:xfrm>
        </p:spPr>
        <p:txBody>
          <a:bodyPr lIns="0" tIns="0" rIns="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8" name="Текст 8"/>
          <p:cNvSpPr>
            <a:spLocks noGrp="1"/>
          </p:cNvSpPr>
          <p:nvPr>
            <p:ph type="body" sz="quarter" idx="44"/>
          </p:nvPr>
        </p:nvSpPr>
        <p:spPr>
          <a:xfrm>
            <a:off x="3843338" y="1612107"/>
            <a:ext cx="4941887" cy="525462"/>
          </a:xfrm>
        </p:spPr>
        <p:txBody>
          <a:bodyPr lIns="0" tIns="0" rIns="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9" name="Текст 8"/>
          <p:cNvSpPr>
            <a:spLocks noGrp="1"/>
          </p:cNvSpPr>
          <p:nvPr>
            <p:ph type="body" sz="quarter" idx="45"/>
          </p:nvPr>
        </p:nvSpPr>
        <p:spPr>
          <a:xfrm>
            <a:off x="3843338" y="2092326"/>
            <a:ext cx="4941887" cy="525462"/>
          </a:xfrm>
        </p:spPr>
        <p:txBody>
          <a:bodyPr lIns="0" tIns="0" rIns="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0" name="Текст 8"/>
          <p:cNvSpPr>
            <a:spLocks noGrp="1"/>
          </p:cNvSpPr>
          <p:nvPr>
            <p:ph type="body" sz="quarter" idx="46"/>
          </p:nvPr>
        </p:nvSpPr>
        <p:spPr>
          <a:xfrm>
            <a:off x="3843338" y="2572545"/>
            <a:ext cx="4941887" cy="525462"/>
          </a:xfrm>
        </p:spPr>
        <p:txBody>
          <a:bodyPr lIns="0" tIns="0" rIns="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1" name="Текст 8"/>
          <p:cNvSpPr>
            <a:spLocks noGrp="1"/>
          </p:cNvSpPr>
          <p:nvPr>
            <p:ph type="body" sz="quarter" idx="47"/>
          </p:nvPr>
        </p:nvSpPr>
        <p:spPr>
          <a:xfrm>
            <a:off x="3843338" y="3052764"/>
            <a:ext cx="4941887" cy="525462"/>
          </a:xfrm>
        </p:spPr>
        <p:txBody>
          <a:bodyPr lIns="0" tIns="0" rIns="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2" name="Текст 8"/>
          <p:cNvSpPr>
            <a:spLocks noGrp="1"/>
          </p:cNvSpPr>
          <p:nvPr>
            <p:ph type="body" sz="quarter" idx="48"/>
          </p:nvPr>
        </p:nvSpPr>
        <p:spPr>
          <a:xfrm>
            <a:off x="3843338" y="3532983"/>
            <a:ext cx="4941887" cy="525462"/>
          </a:xfrm>
        </p:spPr>
        <p:txBody>
          <a:bodyPr lIns="0" tIns="0" rIns="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3" name="Текст 8"/>
          <p:cNvSpPr>
            <a:spLocks noGrp="1"/>
          </p:cNvSpPr>
          <p:nvPr>
            <p:ph type="body" sz="quarter" idx="49"/>
          </p:nvPr>
        </p:nvSpPr>
        <p:spPr>
          <a:xfrm>
            <a:off x="3843338" y="4017679"/>
            <a:ext cx="4941887" cy="525462"/>
          </a:xfrm>
        </p:spPr>
        <p:txBody>
          <a:bodyPr lIns="0" tIns="0" rIns="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246816486"/>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Текст + фото 01">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3220" name="Слайд think-cell" r:id="rId4" imgW="530" imgH="531" progId="TCLayout.ActiveDocument.1">
                  <p:embed/>
                </p:oleObj>
              </mc:Choice>
              <mc:Fallback>
                <p:oleObj name="Слайд think-cell" r:id="rId4" imgW="530" imgH="531" progId="TCLayout.ActiveDocument.1">
                  <p:embed/>
                  <p:pic>
                    <p:nvPicPr>
                      <p:cNvPr id="10" name="Объект 9"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p:nvPr>
        </p:nvSpPr>
        <p:spPr>
          <a:xfrm>
            <a:off x="359408" y="339724"/>
            <a:ext cx="5546092" cy="684213"/>
          </a:xfrm>
        </p:spPr>
        <p:txBody>
          <a:bodyPr vert="horz"/>
          <a:lstStyle/>
          <a:p>
            <a:r>
              <a:rPr lang="ru-RU" dirty="0"/>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a:t>
            </a:r>
            <a:endParaRPr lang="ru-RU" dirty="0"/>
          </a:p>
        </p:txBody>
      </p:sp>
      <p:sp>
        <p:nvSpPr>
          <p:cNvPr id="5" name="Дата 4"/>
          <p:cNvSpPr>
            <a:spLocks noGrp="1"/>
          </p:cNvSpPr>
          <p:nvPr>
            <p:ph type="dt" sz="half" idx="12"/>
          </p:nvPr>
        </p:nvSpPr>
        <p:spPr/>
        <p:txBody>
          <a:bodyPr/>
          <a:lstStyle/>
          <a:p>
            <a:pPr algn="r"/>
            <a:endParaRPr lang="ru-RU"/>
          </a:p>
        </p:txBody>
      </p:sp>
      <p:sp>
        <p:nvSpPr>
          <p:cNvPr id="24" name="Рисунок 10"/>
          <p:cNvSpPr>
            <a:spLocks noGrp="1"/>
          </p:cNvSpPr>
          <p:nvPr>
            <p:ph type="pic" sz="quarter" idx="29" hasCustomPrompt="1"/>
          </p:nvPr>
        </p:nvSpPr>
        <p:spPr>
          <a:xfrm>
            <a:off x="6096000" y="0"/>
            <a:ext cx="3048000" cy="4551363"/>
          </a:xfrm>
          <a:prstGeom prst="rect">
            <a:avLst/>
          </a:prstGeom>
        </p:spPr>
        <p:txBody>
          <a:bodyPr/>
          <a:lstStyle>
            <a:lvl1pPr>
              <a:defRPr sz="1200"/>
            </a:lvl1pPr>
          </a:lstStyle>
          <a:p>
            <a:r>
              <a:rPr lang="en-US" dirty="0"/>
              <a:t> </a:t>
            </a:r>
            <a:endParaRPr lang="ru-RU" dirty="0"/>
          </a:p>
        </p:txBody>
      </p:sp>
      <p:sp>
        <p:nvSpPr>
          <p:cNvPr id="14" name="Текст 13"/>
          <p:cNvSpPr>
            <a:spLocks noGrp="1"/>
          </p:cNvSpPr>
          <p:nvPr>
            <p:ph type="body" sz="quarter" idx="30"/>
          </p:nvPr>
        </p:nvSpPr>
        <p:spPr>
          <a:xfrm>
            <a:off x="358775" y="1131888"/>
            <a:ext cx="5546970" cy="3419475"/>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2776766758"/>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Текст + фото 02">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8178173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8367" name="Слайд think-cell" r:id="rId4" imgW="530" imgH="531" progId="TCLayout.ActiveDocument.1">
                  <p:embed/>
                </p:oleObj>
              </mc:Choice>
              <mc:Fallback>
                <p:oleObj name="Слайд think-cell" r:id="rId4" imgW="530" imgH="531" progId="TCLayout.ActiveDocument.1">
                  <p:embed/>
                  <p:pic>
                    <p:nvPicPr>
                      <p:cNvPr id="10" name="Объект 9"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p:nvPr>
        </p:nvSpPr>
        <p:spPr>
          <a:xfrm>
            <a:off x="359408" y="339724"/>
            <a:ext cx="3999867" cy="684213"/>
          </a:xfrm>
        </p:spPr>
        <p:txBody>
          <a:bodyPr vert="horz"/>
          <a:lstStyle/>
          <a:p>
            <a:r>
              <a:rPr lang="ru-RU" dirty="0"/>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a:t>
            </a:r>
            <a:endParaRPr lang="ru-RU" dirty="0"/>
          </a:p>
        </p:txBody>
      </p:sp>
      <p:sp>
        <p:nvSpPr>
          <p:cNvPr id="5" name="Дата 4"/>
          <p:cNvSpPr>
            <a:spLocks noGrp="1"/>
          </p:cNvSpPr>
          <p:nvPr>
            <p:ph type="dt" sz="half" idx="12"/>
          </p:nvPr>
        </p:nvSpPr>
        <p:spPr/>
        <p:txBody>
          <a:bodyPr/>
          <a:lstStyle/>
          <a:p>
            <a:pPr algn="r"/>
            <a:endParaRPr lang="ru-RU"/>
          </a:p>
        </p:txBody>
      </p:sp>
      <p:sp>
        <p:nvSpPr>
          <p:cNvPr id="24" name="Рисунок 10"/>
          <p:cNvSpPr>
            <a:spLocks noGrp="1"/>
          </p:cNvSpPr>
          <p:nvPr>
            <p:ph type="pic" sz="quarter" idx="29" hasCustomPrompt="1"/>
          </p:nvPr>
        </p:nvSpPr>
        <p:spPr>
          <a:xfrm>
            <a:off x="4579620" y="0"/>
            <a:ext cx="4564380" cy="4551363"/>
          </a:xfrm>
          <a:prstGeom prst="rect">
            <a:avLst/>
          </a:prstGeom>
        </p:spPr>
        <p:txBody>
          <a:bodyPr/>
          <a:lstStyle>
            <a:lvl1pPr>
              <a:defRPr sz="1200"/>
            </a:lvl1pPr>
          </a:lstStyle>
          <a:p>
            <a:r>
              <a:rPr lang="en-US" dirty="0"/>
              <a:t> </a:t>
            </a:r>
            <a:endParaRPr lang="ru-RU" dirty="0"/>
          </a:p>
        </p:txBody>
      </p:sp>
      <p:sp>
        <p:nvSpPr>
          <p:cNvPr id="14" name="Текст 13"/>
          <p:cNvSpPr>
            <a:spLocks noGrp="1"/>
          </p:cNvSpPr>
          <p:nvPr>
            <p:ph type="body" sz="quarter" idx="30"/>
          </p:nvPr>
        </p:nvSpPr>
        <p:spPr>
          <a:xfrm>
            <a:off x="358775" y="1131888"/>
            <a:ext cx="4000500" cy="3419475"/>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422024807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Обложка 14">
    <p:bg>
      <p:bgPr>
        <a:solidFill>
          <a:schemeClr val="bg1"/>
        </a:solidFill>
        <a:effectLst/>
      </p:bgPr>
    </p:bg>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3836824031"/>
              </p:ext>
            </p:extLst>
          </p:nvPr>
        </p:nvGraphicFramePr>
        <p:xfrm>
          <a:off x="1590" y="1589"/>
          <a:ext cx="1587" cy="1587"/>
        </p:xfrm>
        <a:graphic>
          <a:graphicData uri="http://schemas.openxmlformats.org/presentationml/2006/ole">
            <mc:AlternateContent xmlns:mc="http://schemas.openxmlformats.org/markup-compatibility/2006">
              <mc:Choice xmlns:v="urn:schemas-microsoft-com:vml" Requires="v">
                <p:oleObj spid="_x0000_s409001" name="Слайд think-cell" r:id="rId4" imgW="270" imgH="270" progId="TCLayout.ActiveDocument.1">
                  <p:embed/>
                </p:oleObj>
              </mc:Choice>
              <mc:Fallback>
                <p:oleObj name="Слайд think-cell" r:id="rId4" imgW="270" imgH="270" progId="TCLayout.ActiveDocument.1">
                  <p:embed/>
                  <p:pic>
                    <p:nvPicPr>
                      <p:cNvPr id="10" name="Объект 9" hidden="1"/>
                      <p:cNvPicPr/>
                      <p:nvPr/>
                    </p:nvPicPr>
                    <p:blipFill>
                      <a:blip r:embed="rId5"/>
                      <a:stretch>
                        <a:fillRect/>
                      </a:stretch>
                    </p:blipFill>
                    <p:spPr>
                      <a:xfrm>
                        <a:off x="1590" y="1589"/>
                        <a:ext cx="1587" cy="1587"/>
                      </a:xfrm>
                      <a:prstGeom prst="rect">
                        <a:avLst/>
                      </a:prstGeom>
                    </p:spPr>
                  </p:pic>
                </p:oleObj>
              </mc:Fallback>
            </mc:AlternateContent>
          </a:graphicData>
        </a:graphic>
      </p:graphicFrame>
      <p:sp>
        <p:nvSpPr>
          <p:cNvPr id="33" name="Заголовок 1"/>
          <p:cNvSpPr>
            <a:spLocks noGrp="1"/>
          </p:cNvSpPr>
          <p:nvPr>
            <p:ph type="ctrTitle" hasCustomPrompt="1"/>
          </p:nvPr>
        </p:nvSpPr>
        <p:spPr>
          <a:xfrm>
            <a:off x="323088" y="290286"/>
            <a:ext cx="6768592" cy="1364369"/>
          </a:xfrm>
          <a:effectLst/>
        </p:spPr>
        <p:txBody>
          <a:bodyPr vert="horz" lIns="0" tIns="0" rIns="0" bIns="0" rtlCol="0" anchor="t">
            <a:normAutofit/>
          </a:bodyPr>
          <a:lstStyle>
            <a:lvl1pPr>
              <a:lnSpc>
                <a:spcPct val="85000"/>
              </a:lnSpc>
              <a:defRPr lang="ru-RU" sz="4000" b="0" i="0" u="none" cap="none" spc="0" baseline="0" dirty="0">
                <a:ln>
                  <a:noFill/>
                </a:ln>
                <a:solidFill>
                  <a:schemeClr val="tx2"/>
                </a:solidFill>
                <a:effectLst/>
                <a:ea typeface="+mn-ea"/>
                <a:cs typeface="Arial"/>
              </a:defRPr>
            </a:lvl1pPr>
          </a:lstStyle>
          <a:p>
            <a:pPr lvl="0">
              <a:lnSpc>
                <a:spcPct val="85000"/>
              </a:lnSpc>
            </a:pPr>
            <a:r>
              <a:rPr lang="ru-RU" dirty="0" smtClean="0"/>
              <a:t>Название презентации</a:t>
            </a:r>
            <a:endParaRPr lang="ru-RU" dirty="0"/>
          </a:p>
        </p:txBody>
      </p:sp>
      <p:sp>
        <p:nvSpPr>
          <p:cNvPr id="35" name="Текст 12"/>
          <p:cNvSpPr>
            <a:spLocks noGrp="1"/>
          </p:cNvSpPr>
          <p:nvPr>
            <p:ph type="body" sz="quarter" idx="10" hasCustomPrompt="1"/>
          </p:nvPr>
        </p:nvSpPr>
        <p:spPr>
          <a:xfrm>
            <a:off x="358775" y="2342780"/>
            <a:ext cx="6732905" cy="1050502"/>
          </a:xfrm>
          <a:prstGeom prst="rect">
            <a:avLst/>
          </a:prstGeom>
          <a:effectLst/>
        </p:spPr>
        <p:txBody>
          <a:bodyPr vert="horz" lIns="0" tIns="0" rIns="0" bIns="0" rtlCol="0">
            <a:noAutofit/>
          </a:bodyPr>
          <a:lstStyle>
            <a:lvl1pPr>
              <a:defRPr lang="ru-RU" sz="1200" b="0" baseline="0" dirty="0">
                <a:effectLst/>
              </a:defRPr>
            </a:lvl1pPr>
          </a:lstStyle>
          <a:p>
            <a:pPr lvl="0">
              <a:spcAft>
                <a:spcPts val="0"/>
              </a:spcAft>
            </a:pPr>
            <a:r>
              <a:rPr lang="ru-RU" dirty="0"/>
              <a:t>Имя Фамилия</a:t>
            </a:r>
            <a:br>
              <a:rPr lang="ru-RU" dirty="0"/>
            </a:br>
            <a:r>
              <a:rPr lang="ru-RU" dirty="0"/>
              <a:t>Должность</a:t>
            </a:r>
            <a:br>
              <a:rPr lang="ru-RU" dirty="0"/>
            </a:br>
            <a:r>
              <a:rPr lang="ru-RU" dirty="0"/>
              <a:t>Компания / функция / направление</a:t>
            </a:r>
          </a:p>
        </p:txBody>
      </p:sp>
      <p:sp>
        <p:nvSpPr>
          <p:cNvPr id="36" name="Текст 12"/>
          <p:cNvSpPr>
            <a:spLocks noGrp="1"/>
          </p:cNvSpPr>
          <p:nvPr>
            <p:ph type="body" sz="quarter" idx="11" hasCustomPrompt="1"/>
          </p:nvPr>
        </p:nvSpPr>
        <p:spPr>
          <a:xfrm>
            <a:off x="7616825" y="3047472"/>
            <a:ext cx="1334669" cy="345810"/>
          </a:xfrm>
          <a:prstGeom prst="rect">
            <a:avLst/>
          </a:prstGeom>
          <a:effectLst/>
        </p:spPr>
        <p:txBody>
          <a:bodyPr/>
          <a:lstStyle>
            <a:lvl1pPr>
              <a:spcBef>
                <a:spcPts val="0"/>
              </a:spcBef>
              <a:spcAft>
                <a:spcPts val="0"/>
              </a:spcAft>
              <a:defRPr sz="1000" baseline="0">
                <a:solidFill>
                  <a:schemeClr val="tx2"/>
                </a:solidFill>
                <a:effectLst/>
              </a:defRPr>
            </a:lvl1pPr>
          </a:lstStyle>
          <a:p>
            <a:pPr lvl="0"/>
            <a:r>
              <a:rPr lang="ru-RU" dirty="0" smtClean="0"/>
              <a:t>Место (город)</a:t>
            </a:r>
            <a:r>
              <a:rPr lang="ru-RU" dirty="0"/>
              <a:t/>
            </a:r>
            <a:br>
              <a:rPr lang="ru-RU" dirty="0"/>
            </a:br>
            <a:r>
              <a:rPr lang="ru-RU" dirty="0" smtClean="0"/>
              <a:t>Месяц Год</a:t>
            </a:r>
            <a:endParaRPr lang="ru-RU" dirty="0"/>
          </a:p>
          <a:p>
            <a:pPr lvl="0"/>
            <a:endParaRPr lang="ru-RU" dirty="0"/>
          </a:p>
        </p:txBody>
      </p:sp>
      <p:pic>
        <p:nvPicPr>
          <p:cNvPr id="30" name="Picture 29"/>
          <p:cNvPicPr>
            <a:picLocks noChangeAspect="1"/>
          </p:cNvPicPr>
          <p:nvPr/>
        </p:nvPicPr>
        <p:blipFill>
          <a:blip r:embed="rId6">
            <a:lum/>
            <a:extLst>
              <a:ext uri="{28A0092B-C50C-407E-A947-70E740481C1C}">
                <a14:useLocalDpi xmlns:a14="http://schemas.microsoft.com/office/drawing/2010/main" val="0"/>
              </a:ext>
            </a:extLst>
          </a:blip>
          <a:stretch>
            <a:fillRect/>
          </a:stretch>
        </p:blipFill>
        <p:spPr>
          <a:xfrm>
            <a:off x="7637145" y="356136"/>
            <a:ext cx="1104679" cy="208800"/>
          </a:xfrm>
          <a:prstGeom prst="rect">
            <a:avLst/>
          </a:prstGeom>
        </p:spPr>
      </p:pic>
      <p:sp>
        <p:nvSpPr>
          <p:cNvPr id="13" name="Рисунок 12"/>
          <p:cNvSpPr>
            <a:spLocks noGrp="1"/>
          </p:cNvSpPr>
          <p:nvPr>
            <p:ph type="pic" sz="quarter" idx="12" hasCustomPrompt="1"/>
          </p:nvPr>
        </p:nvSpPr>
        <p:spPr>
          <a:xfrm>
            <a:off x="2" y="3429900"/>
            <a:ext cx="5715898" cy="1713600"/>
          </a:xfrm>
        </p:spPr>
        <p:txBody>
          <a:bodyPr/>
          <a:lstStyle>
            <a:lvl1pPr>
              <a:defRPr/>
            </a:lvl1pPr>
          </a:lstStyle>
          <a:p>
            <a:r>
              <a:rPr lang="ru-RU" dirty="0" smtClean="0"/>
              <a:t>Фото</a:t>
            </a:r>
            <a:endParaRPr lang="ru-RU" dirty="0"/>
          </a:p>
        </p:txBody>
      </p:sp>
      <p:sp>
        <p:nvSpPr>
          <p:cNvPr id="6" name="Рисунок 5"/>
          <p:cNvSpPr>
            <a:spLocks noGrp="1" noChangeAspect="1"/>
          </p:cNvSpPr>
          <p:nvPr>
            <p:ph type="pic" sz="quarter" idx="13" hasCustomPrompt="1"/>
          </p:nvPr>
        </p:nvSpPr>
        <p:spPr>
          <a:xfrm>
            <a:off x="7430400" y="3429900"/>
            <a:ext cx="1713600" cy="1713600"/>
          </a:xfrm>
        </p:spPr>
        <p:txBody>
          <a:bodyPr vert="horz" lIns="0" tIns="0" rIns="0" bIns="0" rtlCol="0">
            <a:noAutofit/>
          </a:bodyPr>
          <a:lstStyle>
            <a:lvl1pPr>
              <a:defRPr lang="ru-RU" dirty="0"/>
            </a:lvl1pPr>
          </a:lstStyle>
          <a:p>
            <a:pPr lvl="0"/>
            <a:r>
              <a:rPr lang="ru-RU" dirty="0" smtClean="0"/>
              <a:t>Пиктограмма</a:t>
            </a:r>
            <a:endParaRPr lang="ru-RU" dirty="0"/>
          </a:p>
        </p:txBody>
      </p:sp>
      <p:sp>
        <p:nvSpPr>
          <p:cNvPr id="5" name="Рисунок 4"/>
          <p:cNvSpPr>
            <a:spLocks noGrp="1" noChangeAspect="1"/>
          </p:cNvSpPr>
          <p:nvPr>
            <p:ph type="pic" sz="quarter" idx="14" hasCustomPrompt="1"/>
          </p:nvPr>
        </p:nvSpPr>
        <p:spPr>
          <a:xfrm>
            <a:off x="5716800" y="3429900"/>
            <a:ext cx="1713599" cy="1713600"/>
          </a:xfrm>
        </p:spPr>
        <p:txBody>
          <a:bodyPr vert="horz" lIns="0" tIns="0" rIns="0" bIns="0" rtlCol="0">
            <a:noAutofit/>
          </a:bodyPr>
          <a:lstStyle>
            <a:lvl1pPr>
              <a:defRPr lang="ru-RU" dirty="0"/>
            </a:lvl1pPr>
          </a:lstStyle>
          <a:p>
            <a:pPr lvl="0"/>
            <a:r>
              <a:rPr lang="ru-RU" dirty="0" smtClean="0"/>
              <a:t>Пиктограмма</a:t>
            </a:r>
            <a:endParaRPr lang="ru-RU" dirty="0"/>
          </a:p>
        </p:txBody>
      </p:sp>
      <p:sp>
        <p:nvSpPr>
          <p:cNvPr id="56" name="Текст 7"/>
          <p:cNvSpPr>
            <a:spLocks noGrp="1"/>
          </p:cNvSpPr>
          <p:nvPr>
            <p:ph type="body" sz="quarter" idx="15" hasCustomPrompt="1"/>
          </p:nvPr>
        </p:nvSpPr>
        <p:spPr>
          <a:xfrm>
            <a:off x="358775" y="1755830"/>
            <a:ext cx="6732905" cy="485775"/>
          </a:xfrm>
        </p:spPr>
        <p:txBody>
          <a:bodyPr/>
          <a:lstStyle>
            <a:lvl1pPr>
              <a:defRPr baseline="0"/>
            </a:lvl1pPr>
          </a:lstStyle>
          <a:p>
            <a:pPr lvl="0"/>
            <a:r>
              <a:rPr lang="ru-RU" smtClean="0"/>
              <a:t>Подзаголовок (заполняется по необходимости)</a:t>
            </a:r>
            <a:endParaRPr lang="ru-RU" dirty="0" smtClean="0"/>
          </a:p>
        </p:txBody>
      </p:sp>
      <p:grpSp>
        <p:nvGrpSpPr>
          <p:cNvPr id="37" name="Группа 36"/>
          <p:cNvGrpSpPr/>
          <p:nvPr/>
        </p:nvGrpSpPr>
        <p:grpSpPr>
          <a:xfrm>
            <a:off x="9101894" y="-42611"/>
            <a:ext cx="2861508" cy="5186113"/>
            <a:chOff x="9101894" y="-42611"/>
            <a:chExt cx="2861508" cy="5186113"/>
          </a:xfrm>
        </p:grpSpPr>
        <p:sp>
          <p:nvSpPr>
            <p:cNvPr id="38" name="Прямоугольник 37"/>
            <p:cNvSpPr/>
            <p:nvPr/>
          </p:nvSpPr>
          <p:spPr>
            <a:xfrm>
              <a:off x="9181869" y="3"/>
              <a:ext cx="2781533" cy="5143499"/>
            </a:xfrm>
            <a:prstGeom prst="rect">
              <a:avLst/>
            </a:prstGeom>
            <a:solidFill>
              <a:schemeClr val="accent1"/>
            </a:solidFill>
            <a:ln>
              <a:noFill/>
            </a:ln>
          </p:spPr>
          <p:txBody>
            <a:bodyPr wrap="square" lIns="648000">
              <a:noAutofit/>
            </a:bodyPr>
            <a:lstStyle/>
            <a:p>
              <a:r>
                <a:rPr lang="ru-RU" sz="1200" b="0" dirty="0">
                  <a:solidFill>
                    <a:schemeClr val="bg1"/>
                  </a:solidFill>
                </a:rPr>
                <a:t>Рекомендации </a:t>
              </a:r>
              <a:br>
                <a:rPr lang="ru-RU" sz="1200" b="0" dirty="0">
                  <a:solidFill>
                    <a:schemeClr val="bg1"/>
                  </a:solidFill>
                </a:rPr>
              </a:br>
              <a:r>
                <a:rPr lang="ru-RU" sz="1200" b="0" kern="1200" dirty="0">
                  <a:solidFill>
                    <a:schemeClr val="bg1"/>
                  </a:solidFill>
                  <a:latin typeface="+mn-lt"/>
                  <a:ea typeface="+mn-ea"/>
                  <a:cs typeface="+mn-cs"/>
                </a:rPr>
                <a:t>по оформлению слайдов</a:t>
              </a:r>
            </a:p>
            <a:p>
              <a:pPr marL="0" algn="l" defTabSz="779158" rtl="0" eaLnBrk="1" latinLnBrk="0" hangingPunct="1"/>
              <a:endParaRPr lang="ru-RU" sz="800" b="1" kern="1200" dirty="0">
                <a:solidFill>
                  <a:schemeClr val="bg1"/>
                </a:solidFill>
                <a:latin typeface="+mn-lt"/>
                <a:ea typeface="+mn-ea"/>
                <a:cs typeface="+mn-cs"/>
              </a:endParaRPr>
            </a:p>
            <a:p>
              <a:pPr marL="182561" indent="-182561" algn="l" defTabSz="779158" rtl="0" eaLnBrk="1" latinLnBrk="0" hangingPunct="1">
                <a:spcAft>
                  <a:spcPts val="200"/>
                </a:spcAft>
                <a:buFont typeface="+mj-lt"/>
                <a:buAutoNum type="arabicPeriod"/>
              </a:pPr>
              <a:r>
                <a:rPr lang="ru-RU" sz="800" b="1" kern="1200" dirty="0">
                  <a:solidFill>
                    <a:schemeClr val="bg1"/>
                  </a:solidFill>
                  <a:latin typeface="+mn-lt"/>
                  <a:ea typeface="+mn-ea"/>
                  <a:cs typeface="+mn-cs"/>
                </a:rPr>
                <a:t>ТЕКСТ</a:t>
              </a:r>
            </a:p>
            <a:p>
              <a:pPr marL="266698" lvl="4" indent="-88899" algn="l">
                <a:spcAft>
                  <a:spcPts val="200"/>
                </a:spcAft>
                <a:buFont typeface="Arial" panose="020B0604020202020204" pitchFamily="34" charset="0"/>
                <a:buChar char="•"/>
              </a:pPr>
              <a:r>
                <a:rPr lang="ru-RU" sz="800" b="0" dirty="0" err="1">
                  <a:solidFill>
                    <a:schemeClr val="bg1"/>
                  </a:solidFill>
                </a:rPr>
                <a:t>Корп.шрифт</a:t>
              </a:r>
              <a:r>
                <a:rPr lang="ru-RU" sz="800" b="0" dirty="0">
                  <a:solidFill>
                    <a:schemeClr val="bg1"/>
                  </a:solidFill>
                </a:rPr>
                <a:t> для презентаций</a:t>
              </a:r>
              <a:r>
                <a:rPr lang="ru-RU" sz="800" b="0" baseline="0" dirty="0">
                  <a:solidFill>
                    <a:schemeClr val="bg1"/>
                  </a:solidFill>
                </a:rPr>
                <a:t> </a:t>
              </a:r>
              <a:r>
                <a:rPr lang="ru-RU" sz="800" baseline="0" dirty="0">
                  <a:solidFill>
                    <a:schemeClr val="bg1"/>
                  </a:solidFill>
                </a:rPr>
                <a:t>– </a:t>
              </a:r>
              <a:br>
                <a:rPr lang="ru-RU" sz="800" baseline="0" dirty="0">
                  <a:solidFill>
                    <a:schemeClr val="bg1"/>
                  </a:solidFill>
                </a:rPr>
              </a:br>
              <a:r>
                <a:rPr lang="en-US" sz="800" b="1" dirty="0">
                  <a:solidFill>
                    <a:schemeClr val="bg1"/>
                  </a:solidFill>
                </a:rPr>
                <a:t>Arial</a:t>
              </a:r>
              <a:r>
                <a:rPr lang="ru-RU" sz="800" dirty="0">
                  <a:solidFill>
                    <a:schemeClr val="bg1"/>
                  </a:solidFill>
                </a:rPr>
                <a:t> (</a:t>
              </a:r>
              <a:r>
                <a:rPr lang="ru-RU" sz="800" i="1" dirty="0">
                  <a:solidFill>
                    <a:schemeClr val="bg1"/>
                  </a:solidFill>
                </a:rPr>
                <a:t>д</a:t>
              </a:r>
              <a:r>
                <a:rPr lang="ru-RU" sz="800" i="1" baseline="0" dirty="0">
                  <a:solidFill>
                    <a:schemeClr val="bg1"/>
                  </a:solidFill>
                </a:rPr>
                <a:t>опустимо:</a:t>
              </a:r>
              <a:r>
                <a:rPr lang="ru-RU" sz="800" baseline="0" dirty="0">
                  <a:solidFill>
                    <a:schemeClr val="bg1"/>
                  </a:solidFill>
                </a:rPr>
                <a:t> </a:t>
              </a:r>
              <a:r>
                <a:rPr lang="en-US" sz="800" baseline="0" dirty="0">
                  <a:solidFill>
                    <a:schemeClr val="bg1"/>
                  </a:solidFill>
                </a:rPr>
                <a:t>Arial Narrow</a:t>
              </a:r>
              <a:r>
                <a:rPr lang="ru-RU" sz="800" baseline="0" dirty="0">
                  <a:solidFill>
                    <a:schemeClr val="bg1"/>
                  </a:solidFill>
                </a:rPr>
                <a:t>)</a:t>
              </a:r>
            </a:p>
            <a:p>
              <a:pPr marL="266698" lvl="4" indent="-88899" algn="l">
                <a:spcAft>
                  <a:spcPts val="200"/>
                </a:spcAft>
                <a:buFont typeface="Arial" panose="020B0604020202020204" pitchFamily="34" charset="0"/>
                <a:buChar char="•"/>
              </a:pPr>
              <a:r>
                <a:rPr lang="ru-RU" sz="800" baseline="0" dirty="0">
                  <a:solidFill>
                    <a:schemeClr val="bg1"/>
                  </a:solidFill>
                </a:rPr>
                <a:t>Заголовок слайда – </a:t>
              </a:r>
              <a:r>
                <a:rPr lang="ru-RU" sz="800" b="1" baseline="0" dirty="0">
                  <a:solidFill>
                    <a:schemeClr val="bg1"/>
                  </a:solidFill>
                </a:rPr>
                <a:t>не ниже 16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Текст на слайде – </a:t>
              </a:r>
              <a:r>
                <a:rPr lang="ru-RU" sz="800" b="1" baseline="0" dirty="0">
                  <a:solidFill>
                    <a:schemeClr val="bg1"/>
                  </a:solidFill>
                </a:rPr>
                <a:t>не ниже </a:t>
              </a:r>
              <a:r>
                <a:rPr lang="en-US" sz="800" b="1" baseline="0" dirty="0">
                  <a:solidFill>
                    <a:schemeClr val="bg1"/>
                  </a:solidFill>
                </a:rPr>
                <a:t>10</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Примечания – </a:t>
              </a:r>
              <a:r>
                <a:rPr lang="ru-RU" sz="800" b="1" baseline="0" dirty="0">
                  <a:solidFill>
                    <a:schemeClr val="bg1"/>
                  </a:solidFill>
                </a:rPr>
                <a:t>не ниже </a:t>
              </a:r>
              <a:r>
                <a:rPr lang="en-US" sz="800" b="1" baseline="0" dirty="0">
                  <a:solidFill>
                    <a:schemeClr val="bg1"/>
                  </a:solidFill>
                </a:rPr>
                <a:t>8</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800"/>
                </a:spcAft>
                <a:buFont typeface="Arial" panose="020B0604020202020204" pitchFamily="34" charset="0"/>
                <a:buChar char="•"/>
              </a:pPr>
              <a:r>
                <a:rPr lang="ru-RU" sz="800" baseline="0" dirty="0">
                  <a:solidFill>
                    <a:schemeClr val="bg1"/>
                  </a:solidFill>
                </a:rPr>
                <a:t>Используйте на слайде </a:t>
              </a:r>
              <a:br>
                <a:rPr lang="ru-RU" sz="800" baseline="0" dirty="0">
                  <a:solidFill>
                    <a:schemeClr val="bg1"/>
                  </a:solidFill>
                </a:rPr>
              </a:br>
              <a:r>
                <a:rPr lang="ru-RU" sz="800" b="1" baseline="0" dirty="0">
                  <a:solidFill>
                    <a:schemeClr val="bg1"/>
                  </a:solidFill>
                </a:rPr>
                <a:t>не более 3 размеров шрифтов</a:t>
              </a:r>
              <a:endParaRPr lang="en-US" sz="800" b="1" baseline="0" dirty="0">
                <a:solidFill>
                  <a:schemeClr val="bg1"/>
                </a:solidFill>
              </a:endParaRPr>
            </a:p>
            <a:p>
              <a:pPr marL="182561" indent="-182561" algn="l" defTabSz="779158" rtl="0" eaLnBrk="1" latinLnBrk="0" hangingPunct="1">
                <a:spcBef>
                  <a:spcPts val="300"/>
                </a:spcBef>
                <a:spcAft>
                  <a:spcPts val="200"/>
                </a:spcAft>
                <a:buFont typeface="+mj-lt"/>
                <a:buAutoNum type="arabicPeriod"/>
              </a:pPr>
              <a:r>
                <a:rPr lang="ru-RU" sz="800" b="1" kern="1200" dirty="0">
                  <a:solidFill>
                    <a:schemeClr val="bg1"/>
                  </a:solidFill>
                  <a:latin typeface="+mn-lt"/>
                  <a:ea typeface="+mn-ea"/>
                  <a:cs typeface="+mn-cs"/>
                </a:rPr>
                <a:t>ДИАГРАММЫ</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единый стиль оформления диаграмм</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шрифты одинакового размера в</a:t>
              </a:r>
              <a:r>
                <a:rPr lang="ru-RU" sz="800" b="0" kern="1200" baseline="0" dirty="0">
                  <a:solidFill>
                    <a:schemeClr val="bg1"/>
                  </a:solidFill>
                  <a:latin typeface="+mn-lt"/>
                  <a:ea typeface="+mn-ea"/>
                  <a:cs typeface="+mn-cs"/>
                </a:rPr>
                <a:t> </a:t>
              </a:r>
              <a:r>
                <a:rPr lang="ru-RU" sz="800" b="0" kern="1200" dirty="0">
                  <a:solidFill>
                    <a:schemeClr val="bg1"/>
                  </a:solidFill>
                  <a:latin typeface="+mn-lt"/>
                  <a:ea typeface="+mn-ea"/>
                  <a:cs typeface="+mn-cs"/>
                </a:rPr>
                <a:t>диаграммах, располагающихся на одном слайде</a:t>
              </a:r>
            </a:p>
            <a:p>
              <a:pPr marL="266698" lvl="1" indent="-79375" algn="l" defTabSz="779158" rtl="0" eaLnBrk="1" latinLnBrk="0" hangingPunct="1">
                <a:spcAft>
                  <a:spcPts val="800"/>
                </a:spcAft>
                <a:buFont typeface="Arial" panose="020B0604020202020204" pitchFamily="34" charset="0"/>
                <a:buChar char="•"/>
              </a:pPr>
              <a:r>
                <a:rPr lang="ru-RU" sz="800" b="0" kern="1200" dirty="0">
                  <a:solidFill>
                    <a:schemeClr val="bg1"/>
                  </a:solidFill>
                  <a:latin typeface="+mn-lt"/>
                  <a:ea typeface="+mn-ea"/>
                  <a:cs typeface="+mn-cs"/>
                </a:rPr>
                <a:t>На одном слайде – не более 4 диаграмм</a:t>
              </a: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kern="1200" dirty="0">
                  <a:solidFill>
                    <a:schemeClr val="bg1"/>
                  </a:solidFill>
                  <a:latin typeface="+mn-lt"/>
                  <a:ea typeface="+mn-ea"/>
                  <a:cs typeface="+mn-cs"/>
                </a:rPr>
                <a:t>ИКОНКИ</a:t>
              </a:r>
            </a:p>
            <a:p>
              <a:pPr marL="266698" marR="0" lvl="1" indent="-84138" algn="l" defTabSz="779158"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ru-RU" sz="800" dirty="0">
                  <a:solidFill>
                    <a:schemeClr val="bg1"/>
                  </a:solidFill>
                </a:rPr>
                <a:t>Выбирайте оформление</a:t>
              </a:r>
              <a:r>
                <a:rPr lang="ru-RU" sz="800" baseline="0" dirty="0">
                  <a:solidFill>
                    <a:schemeClr val="bg1"/>
                  </a:solidFill>
                </a:rPr>
                <a:t> </a:t>
              </a:r>
              <a:br>
                <a:rPr lang="ru-RU" sz="800" baseline="0" dirty="0">
                  <a:solidFill>
                    <a:schemeClr val="bg1"/>
                  </a:solidFill>
                </a:rPr>
              </a:br>
              <a:r>
                <a:rPr lang="ru-RU" sz="800" baseline="0" dirty="0">
                  <a:solidFill>
                    <a:schemeClr val="bg1"/>
                  </a:solidFill>
                </a:rPr>
                <a:t>иконок </a:t>
              </a:r>
              <a:r>
                <a:rPr lang="ru-RU" sz="800" dirty="0">
                  <a:solidFill>
                    <a:schemeClr val="bg1"/>
                  </a:solidFill>
                </a:rPr>
                <a:t>в</a:t>
              </a:r>
              <a:r>
                <a:rPr lang="ru-RU" sz="800" baseline="0" dirty="0">
                  <a:solidFill>
                    <a:schemeClr val="bg1"/>
                  </a:solidFill>
                </a:rPr>
                <a:t> едином стиле</a:t>
              </a:r>
              <a:endParaRPr lang="ru-RU" sz="800" b="1" kern="1200" dirty="0">
                <a:solidFill>
                  <a:schemeClr val="bg1"/>
                </a:solidFill>
                <a:latin typeface="+mn-lt"/>
                <a:ea typeface="+mn-ea"/>
                <a:cs typeface="+mn-cs"/>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dirty="0">
                  <a:solidFill>
                    <a:schemeClr val="bg1"/>
                  </a:solidFill>
                </a:rPr>
                <a:t>ИЗОБРАЖЕНИЯ</a:t>
              </a:r>
            </a:p>
            <a:p>
              <a:pPr marL="266698" lvl="1" indent="-84138">
                <a:spcAft>
                  <a:spcPts val="200"/>
                </a:spcAft>
                <a:buFont typeface="Arial" panose="020B0604020202020204" pitchFamily="34" charset="0"/>
                <a:buChar char="•"/>
              </a:pPr>
              <a:r>
                <a:rPr lang="ru-RU" sz="800" dirty="0">
                  <a:solidFill>
                    <a:schemeClr val="bg1"/>
                  </a:solidFill>
                </a:rPr>
                <a:t>Нельзя</a:t>
              </a:r>
              <a:r>
                <a:rPr lang="ru-RU" sz="800" baseline="0" dirty="0">
                  <a:solidFill>
                    <a:schemeClr val="bg1"/>
                  </a:solidFill>
                </a:rPr>
                <a:t> искажать пропорции</a:t>
              </a:r>
            </a:p>
            <a:p>
              <a:pPr marL="266698" lvl="1" indent="-84138">
                <a:spcAft>
                  <a:spcPts val="800"/>
                </a:spcAft>
                <a:buFont typeface="Arial" panose="020B0604020202020204" pitchFamily="34" charset="0"/>
                <a:buChar char="•"/>
              </a:pPr>
              <a:r>
                <a:rPr lang="ru-RU" sz="800" dirty="0">
                  <a:solidFill>
                    <a:schemeClr val="bg1"/>
                  </a:solidFill>
                </a:rPr>
                <a:t>Рекомендуемое разрешение</a:t>
              </a:r>
              <a:r>
                <a:rPr lang="ru-RU" sz="800" baseline="0" dirty="0">
                  <a:solidFill>
                    <a:schemeClr val="bg1"/>
                  </a:solidFill>
                </a:rPr>
                <a:t> – </a:t>
              </a:r>
              <a:br>
                <a:rPr lang="ru-RU" sz="800" baseline="0" dirty="0">
                  <a:solidFill>
                    <a:schemeClr val="bg1"/>
                  </a:solidFill>
                </a:rPr>
              </a:br>
              <a:r>
                <a:rPr lang="ru-RU" sz="800" baseline="0" dirty="0">
                  <a:solidFill>
                    <a:schemeClr val="bg1"/>
                  </a:solidFill>
                </a:rPr>
                <a:t>не более 150 пикселей на дюйм</a:t>
              </a:r>
              <a:endParaRPr lang="ru-RU" sz="800" b="1" dirty="0">
                <a:solidFill>
                  <a:schemeClr val="bg1"/>
                </a:solidFill>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Скажите «нет» презентациям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с большим количеством текста</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Используйте простые схемы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и графику</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Делайте слайды лаконичными</a:t>
              </a:r>
            </a:p>
            <a:p>
              <a:pPr marL="572142" marR="0" lvl="1" indent="-182561" algn="l" defTabSz="779158" rtl="0" eaLnBrk="1" fontAlgn="auto" latinLnBrk="0" hangingPunct="1">
                <a:lnSpc>
                  <a:spcPct val="100000"/>
                </a:lnSpc>
                <a:spcBef>
                  <a:spcPts val="0"/>
                </a:spcBef>
                <a:spcAft>
                  <a:spcPts val="300"/>
                </a:spcAft>
                <a:buClrTx/>
                <a:buSzTx/>
                <a:buFont typeface="+mj-lt"/>
                <a:buAutoNum type="arabicPeriod"/>
                <a:tabLst/>
                <a:defRPr/>
              </a:pPr>
              <a:endParaRPr lang="ru-RU" sz="800" b="1" kern="1200" dirty="0">
                <a:solidFill>
                  <a:schemeClr val="bg1"/>
                </a:solidFill>
                <a:latin typeface="+mn-lt"/>
                <a:ea typeface="+mn-ea"/>
                <a:cs typeface="+mn-cs"/>
              </a:endParaRPr>
            </a:p>
          </p:txBody>
        </p:sp>
        <p:cxnSp>
          <p:nvCxnSpPr>
            <p:cNvPr id="39" name="Прямая соединительная линия 38"/>
            <p:cNvCxnSpPr/>
            <p:nvPr/>
          </p:nvCxnSpPr>
          <p:spPr bwMode="auto">
            <a:xfrm>
              <a:off x="9753602" y="444502"/>
              <a:ext cx="2051050" cy="0"/>
            </a:xfrm>
            <a:prstGeom prst="line">
              <a:avLst/>
            </a:prstGeom>
            <a:solidFill>
              <a:schemeClr val="accent1"/>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0" name="Группа 39"/>
            <p:cNvGrpSpPr/>
            <p:nvPr/>
          </p:nvGrpSpPr>
          <p:grpSpPr>
            <a:xfrm>
              <a:off x="9101894" y="-42611"/>
              <a:ext cx="671979" cy="5155816"/>
              <a:chOff x="9101894" y="-42611"/>
              <a:chExt cx="671979" cy="5155816"/>
            </a:xfrm>
          </p:grpSpPr>
          <p:sp>
            <p:nvSpPr>
              <p:cNvPr id="41" name="Прямоугольник 40"/>
              <p:cNvSpPr/>
              <p:nvPr/>
            </p:nvSpPr>
            <p:spPr>
              <a:xfrm>
                <a:off x="9249089" y="154103"/>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42" name="Прямоугольник 41"/>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43" name="Прямоугольник 42"/>
              <p:cNvSpPr/>
              <p:nvPr/>
            </p:nvSpPr>
            <p:spPr>
              <a:xfrm>
                <a:off x="9249089" y="3830254"/>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44" name="Прямоугольник 43"/>
              <p:cNvSpPr/>
              <p:nvPr/>
            </p:nvSpPr>
            <p:spPr>
              <a:xfrm>
                <a:off x="9249089" y="2519364"/>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45" name="Прямоугольник 44"/>
              <p:cNvSpPr/>
              <p:nvPr/>
            </p:nvSpPr>
            <p:spPr>
              <a:xfrm>
                <a:off x="9249089" y="2956327"/>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46" name="Прямоугольник 45"/>
              <p:cNvSpPr/>
              <p:nvPr/>
            </p:nvSpPr>
            <p:spPr>
              <a:xfrm>
                <a:off x="9249089" y="3393282"/>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47" name="Прямоугольник 46"/>
              <p:cNvSpPr/>
              <p:nvPr/>
            </p:nvSpPr>
            <p:spPr>
              <a:xfrm>
                <a:off x="9249089" y="4267214"/>
                <a:ext cx="377590" cy="169200"/>
              </a:xfrm>
              <a:prstGeom prst="rect">
                <a:avLst/>
              </a:prstGeom>
              <a:solidFill>
                <a:srgbClr val="0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0,0,0</a:t>
                </a:r>
                <a:endParaRPr lang="ru-RU" sz="700" dirty="0">
                  <a:solidFill>
                    <a:srgbClr val="FFFFFF"/>
                  </a:solidFill>
                </a:endParaRPr>
              </a:p>
            </p:txBody>
          </p:sp>
          <p:sp>
            <p:nvSpPr>
              <p:cNvPr id="48" name="Прямоугольник 47"/>
              <p:cNvSpPr/>
              <p:nvPr/>
            </p:nvSpPr>
            <p:spPr>
              <a:xfrm>
                <a:off x="9249091" y="588086"/>
                <a:ext cx="377590" cy="438150"/>
              </a:xfrm>
              <a:prstGeom prst="rect">
                <a:avLst/>
              </a:prstGeom>
              <a:solidFill>
                <a:schemeClr val="tx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0</a:t>
                </a:r>
                <a:br>
                  <a:rPr lang="en-US" sz="700" dirty="0" smtClean="0">
                    <a:solidFill>
                      <a:schemeClr val="bg1"/>
                    </a:solidFill>
                  </a:rPr>
                </a:br>
                <a:r>
                  <a:rPr lang="ru-RU" sz="700" dirty="0" smtClean="0">
                    <a:solidFill>
                      <a:schemeClr val="bg1"/>
                    </a:solidFill>
                  </a:rPr>
                  <a:t>49</a:t>
                </a:r>
                <a:br>
                  <a:rPr lang="ru-RU" sz="700" dirty="0" smtClean="0">
                    <a:solidFill>
                      <a:schemeClr val="bg1"/>
                    </a:solidFill>
                  </a:rPr>
                </a:br>
                <a:r>
                  <a:rPr lang="ru-RU" sz="700" dirty="0" smtClean="0">
                    <a:solidFill>
                      <a:schemeClr val="bg1"/>
                    </a:solidFill>
                  </a:rPr>
                  <a:t>60</a:t>
                </a:r>
                <a:endParaRPr lang="ru-RU" sz="700" dirty="0">
                  <a:solidFill>
                    <a:schemeClr val="bg1"/>
                  </a:solidFill>
                </a:endParaRPr>
              </a:p>
            </p:txBody>
          </p:sp>
          <p:sp>
            <p:nvSpPr>
              <p:cNvPr id="49" name="Прямоугольник 48"/>
              <p:cNvSpPr/>
              <p:nvPr/>
            </p:nvSpPr>
            <p:spPr>
              <a:xfrm>
                <a:off x="9249091" y="1022665"/>
                <a:ext cx="377590" cy="436960"/>
              </a:xfrm>
              <a:prstGeom prst="rect">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tx1">
                        <a:lumMod val="85000"/>
                        <a:lumOff val="15000"/>
                      </a:schemeClr>
                    </a:solidFill>
                  </a:rPr>
                  <a:t>119</a:t>
                </a:r>
                <a:br>
                  <a:rPr lang="en-US" sz="700" dirty="0" smtClean="0">
                    <a:solidFill>
                      <a:schemeClr val="tx1">
                        <a:lumMod val="85000"/>
                        <a:lumOff val="15000"/>
                      </a:schemeClr>
                    </a:solidFill>
                  </a:rPr>
                </a:br>
                <a:r>
                  <a:rPr lang="en-US" sz="700" dirty="0" smtClean="0">
                    <a:solidFill>
                      <a:schemeClr val="tx1">
                        <a:lumMod val="85000"/>
                        <a:lumOff val="15000"/>
                      </a:schemeClr>
                    </a:solidFill>
                  </a:rPr>
                  <a:t>226</a:t>
                </a:r>
                <a:br>
                  <a:rPr lang="en-US" sz="700" dirty="0" smtClean="0">
                    <a:solidFill>
                      <a:schemeClr val="tx1">
                        <a:lumMod val="85000"/>
                        <a:lumOff val="15000"/>
                      </a:schemeClr>
                    </a:solidFill>
                  </a:rPr>
                </a:br>
                <a:r>
                  <a:rPr lang="en-US" sz="700" dirty="0" smtClean="0">
                    <a:solidFill>
                      <a:schemeClr val="tx1">
                        <a:lumMod val="85000"/>
                        <a:lumOff val="15000"/>
                      </a:schemeClr>
                    </a:solidFill>
                  </a:rPr>
                  <a:t>195</a:t>
                </a:r>
                <a:endParaRPr lang="ru-RU" sz="700" dirty="0">
                  <a:solidFill>
                    <a:schemeClr val="tx1">
                      <a:lumMod val="85000"/>
                      <a:lumOff val="15000"/>
                    </a:schemeClr>
                  </a:solidFill>
                </a:endParaRPr>
              </a:p>
            </p:txBody>
          </p:sp>
          <p:sp>
            <p:nvSpPr>
              <p:cNvPr id="50" name="Прямоугольник 49"/>
              <p:cNvSpPr/>
              <p:nvPr/>
            </p:nvSpPr>
            <p:spPr>
              <a:xfrm>
                <a:off x="9249091" y="3830257"/>
                <a:ext cx="377590" cy="436960"/>
              </a:xfrm>
              <a:prstGeom prst="rect">
                <a:avLst/>
              </a:prstGeom>
              <a:solidFill>
                <a:srgbClr val="2D3287"/>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45</a:t>
                </a:r>
                <a:endParaRPr lang="ru-RU" sz="700" dirty="0">
                  <a:solidFill>
                    <a:schemeClr val="bg1"/>
                  </a:solidFill>
                </a:endParaRPr>
              </a:p>
              <a:p>
                <a:pPr algn="ctr" eaLnBrk="1" hangingPunct="1">
                  <a:defRPr/>
                </a:pPr>
                <a:r>
                  <a:rPr lang="en-US" sz="700" dirty="0" smtClean="0">
                    <a:solidFill>
                      <a:schemeClr val="bg1"/>
                    </a:solidFill>
                  </a:rPr>
                  <a:t>50</a:t>
                </a:r>
                <a:endParaRPr lang="ru-RU" sz="700" dirty="0">
                  <a:solidFill>
                    <a:schemeClr val="bg1"/>
                  </a:solidFill>
                </a:endParaRPr>
              </a:p>
              <a:p>
                <a:pPr algn="ctr" eaLnBrk="1" hangingPunct="1">
                  <a:defRPr/>
                </a:pPr>
                <a:r>
                  <a:rPr lang="en-US" sz="700" dirty="0" smtClean="0">
                    <a:solidFill>
                      <a:schemeClr val="bg1"/>
                    </a:solidFill>
                  </a:rPr>
                  <a:t>135</a:t>
                </a:r>
                <a:endParaRPr lang="ru-RU" sz="700" dirty="0">
                  <a:solidFill>
                    <a:schemeClr val="bg1"/>
                  </a:solidFill>
                </a:endParaRPr>
              </a:p>
            </p:txBody>
          </p:sp>
          <p:sp>
            <p:nvSpPr>
              <p:cNvPr id="51" name="Прямоугольник 50"/>
              <p:cNvSpPr/>
              <p:nvPr/>
            </p:nvSpPr>
            <p:spPr>
              <a:xfrm>
                <a:off x="9249091" y="1466152"/>
                <a:ext cx="377590" cy="4381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000000"/>
                    </a:solidFill>
                  </a:rPr>
                  <a:t>255</a:t>
                </a:r>
                <a:endParaRPr lang="ru-RU" sz="700" dirty="0">
                  <a:solidFill>
                    <a:srgbClr val="000000"/>
                  </a:solidFill>
                </a:endParaRPr>
              </a:p>
              <a:p>
                <a:pPr algn="ctr" eaLnBrk="1" hangingPunct="1">
                  <a:defRPr/>
                </a:pPr>
                <a:r>
                  <a:rPr lang="en-US" sz="700" dirty="0" smtClean="0">
                    <a:solidFill>
                      <a:srgbClr val="000000"/>
                    </a:solidFill>
                  </a:rPr>
                  <a:t>255</a:t>
                </a:r>
                <a:endParaRPr lang="ru-RU" sz="700" dirty="0">
                  <a:solidFill>
                    <a:srgbClr val="000000"/>
                  </a:solidFill>
                </a:endParaRPr>
              </a:p>
              <a:p>
                <a:pPr algn="ctr" eaLnBrk="1" hangingPunct="1">
                  <a:defRPr/>
                </a:pPr>
                <a:r>
                  <a:rPr lang="en-US" sz="700" dirty="0" smtClean="0">
                    <a:solidFill>
                      <a:srgbClr val="000000"/>
                    </a:solidFill>
                  </a:rPr>
                  <a:t>255</a:t>
                </a:r>
                <a:endParaRPr lang="ru-RU" sz="700" dirty="0">
                  <a:solidFill>
                    <a:srgbClr val="000000"/>
                  </a:solidFill>
                </a:endParaRPr>
              </a:p>
            </p:txBody>
          </p:sp>
          <p:sp>
            <p:nvSpPr>
              <p:cNvPr id="52" name="Прямоугольник 51"/>
              <p:cNvSpPr/>
              <p:nvPr/>
            </p:nvSpPr>
            <p:spPr>
              <a:xfrm>
                <a:off x="9249091" y="2519364"/>
                <a:ext cx="377590" cy="436959"/>
              </a:xfrm>
              <a:prstGeom prst="rect">
                <a:avLst/>
              </a:prstGeom>
              <a:solidFill>
                <a:srgbClr val="FABE19"/>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tx1">
                        <a:lumMod val="85000"/>
                        <a:lumOff val="15000"/>
                      </a:schemeClr>
                    </a:solidFill>
                  </a:rPr>
                  <a:t>250</a:t>
                </a:r>
                <a:endParaRPr lang="ru-RU" sz="700" dirty="0">
                  <a:solidFill>
                    <a:schemeClr val="tx1">
                      <a:lumMod val="85000"/>
                      <a:lumOff val="15000"/>
                    </a:schemeClr>
                  </a:solidFill>
                </a:endParaRPr>
              </a:p>
              <a:p>
                <a:pPr algn="ctr" eaLnBrk="1" hangingPunct="1">
                  <a:defRPr/>
                </a:pPr>
                <a:r>
                  <a:rPr lang="en-US" sz="700" dirty="0" smtClean="0">
                    <a:solidFill>
                      <a:schemeClr val="tx1">
                        <a:lumMod val="85000"/>
                        <a:lumOff val="15000"/>
                      </a:schemeClr>
                    </a:solidFill>
                  </a:rPr>
                  <a:t>190</a:t>
                </a:r>
                <a:endParaRPr lang="ru-RU" sz="700" dirty="0">
                  <a:solidFill>
                    <a:schemeClr val="tx1">
                      <a:lumMod val="85000"/>
                      <a:lumOff val="15000"/>
                    </a:schemeClr>
                  </a:solidFill>
                </a:endParaRPr>
              </a:p>
              <a:p>
                <a:pPr algn="ctr" eaLnBrk="1" hangingPunct="1">
                  <a:defRPr/>
                </a:pPr>
                <a:r>
                  <a:rPr lang="en-US" sz="700" dirty="0" smtClean="0">
                    <a:solidFill>
                      <a:schemeClr val="tx1">
                        <a:lumMod val="85000"/>
                        <a:lumOff val="15000"/>
                      </a:schemeClr>
                    </a:solidFill>
                  </a:rPr>
                  <a:t>25</a:t>
                </a:r>
                <a:endParaRPr lang="ru-RU" sz="700" dirty="0">
                  <a:solidFill>
                    <a:schemeClr val="tx1">
                      <a:lumMod val="85000"/>
                      <a:lumOff val="15000"/>
                    </a:schemeClr>
                  </a:solidFill>
                </a:endParaRPr>
              </a:p>
            </p:txBody>
          </p:sp>
          <p:sp>
            <p:nvSpPr>
              <p:cNvPr id="53" name="Прямоугольник 52"/>
              <p:cNvSpPr/>
              <p:nvPr/>
            </p:nvSpPr>
            <p:spPr>
              <a:xfrm>
                <a:off x="9249091" y="2956327"/>
                <a:ext cx="377590" cy="436960"/>
              </a:xfrm>
              <a:prstGeom prst="rect">
                <a:avLst/>
              </a:prstGeom>
              <a:solidFill>
                <a:srgbClr val="008CFA"/>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0</a:t>
                </a:r>
                <a:endParaRPr lang="ru-RU" sz="700" dirty="0">
                  <a:solidFill>
                    <a:schemeClr val="bg1"/>
                  </a:solidFill>
                </a:endParaRPr>
              </a:p>
              <a:p>
                <a:pPr algn="ctr" eaLnBrk="1" hangingPunct="1">
                  <a:defRPr/>
                </a:pPr>
                <a:r>
                  <a:rPr lang="ru-RU" sz="700" dirty="0" smtClean="0">
                    <a:solidFill>
                      <a:schemeClr val="bg1"/>
                    </a:solidFill>
                  </a:rPr>
                  <a:t>1</a:t>
                </a:r>
                <a:r>
                  <a:rPr lang="en-US" sz="700" dirty="0" smtClean="0">
                    <a:solidFill>
                      <a:schemeClr val="bg1"/>
                    </a:solidFill>
                  </a:rPr>
                  <a:t>40</a:t>
                </a:r>
                <a:endParaRPr lang="ru-RU" sz="700" dirty="0">
                  <a:solidFill>
                    <a:schemeClr val="bg1"/>
                  </a:solidFill>
                </a:endParaRPr>
              </a:p>
              <a:p>
                <a:pPr algn="ctr" eaLnBrk="1" hangingPunct="1">
                  <a:defRPr/>
                </a:pPr>
                <a:r>
                  <a:rPr lang="en-US" sz="700" dirty="0" smtClean="0">
                    <a:solidFill>
                      <a:schemeClr val="bg1"/>
                    </a:solidFill>
                  </a:rPr>
                  <a:t>250</a:t>
                </a:r>
                <a:endParaRPr lang="ru-RU" sz="700" dirty="0">
                  <a:solidFill>
                    <a:schemeClr val="bg1"/>
                  </a:solidFill>
                </a:endParaRPr>
              </a:p>
            </p:txBody>
          </p:sp>
          <p:sp>
            <p:nvSpPr>
              <p:cNvPr id="54" name="Прямоугольник 53"/>
              <p:cNvSpPr/>
              <p:nvPr/>
            </p:nvSpPr>
            <p:spPr>
              <a:xfrm>
                <a:off x="9249091" y="3393282"/>
                <a:ext cx="377590" cy="436959"/>
              </a:xfrm>
              <a:prstGeom prst="rect">
                <a:avLst/>
              </a:prstGeom>
              <a:solidFill>
                <a:srgbClr val="FA786E"/>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250</a:t>
                </a:r>
                <a:endParaRPr lang="ru-RU" sz="700" dirty="0">
                  <a:solidFill>
                    <a:srgbClr val="FFFFFF"/>
                  </a:solidFill>
                </a:endParaRPr>
              </a:p>
              <a:p>
                <a:pPr algn="ctr" eaLnBrk="1" hangingPunct="1">
                  <a:defRPr/>
                </a:pPr>
                <a:r>
                  <a:rPr lang="en-US" sz="700" dirty="0" smtClean="0">
                    <a:solidFill>
                      <a:srgbClr val="FFFFFF"/>
                    </a:solidFill>
                  </a:rPr>
                  <a:t>120</a:t>
                </a:r>
                <a:endParaRPr lang="ru-RU" sz="700" dirty="0">
                  <a:solidFill>
                    <a:srgbClr val="FFFFFF"/>
                  </a:solidFill>
                </a:endParaRPr>
              </a:p>
              <a:p>
                <a:pPr algn="ctr" eaLnBrk="1" hangingPunct="1">
                  <a:defRPr/>
                </a:pPr>
                <a:r>
                  <a:rPr lang="en-US" sz="700" dirty="0" smtClean="0">
                    <a:solidFill>
                      <a:srgbClr val="FFFFFF"/>
                    </a:solidFill>
                  </a:rPr>
                  <a:t>110</a:t>
                </a:r>
                <a:endParaRPr lang="ru-RU" sz="700" dirty="0">
                  <a:solidFill>
                    <a:srgbClr val="FFFFFF"/>
                  </a:solidFill>
                </a:endParaRPr>
              </a:p>
            </p:txBody>
          </p:sp>
          <p:sp>
            <p:nvSpPr>
              <p:cNvPr id="55" name="Прямоугольник 54"/>
              <p:cNvSpPr/>
              <p:nvPr/>
            </p:nvSpPr>
            <p:spPr>
              <a:xfrm>
                <a:off x="9249091" y="1916373"/>
                <a:ext cx="377590" cy="438150"/>
              </a:xfrm>
              <a:prstGeom prst="rect">
                <a:avLst/>
              </a:prstGeom>
              <a:solidFill>
                <a:schemeClr val="accent6"/>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224</a:t>
                </a:r>
                <a:br>
                  <a:rPr lang="en-US" sz="700" dirty="0" smtClean="0">
                    <a:solidFill>
                      <a:srgbClr val="FFFFFF"/>
                    </a:solidFill>
                  </a:rPr>
                </a:br>
                <a:r>
                  <a:rPr lang="en-US" sz="700" dirty="0" smtClean="0">
                    <a:solidFill>
                      <a:srgbClr val="FFFFFF"/>
                    </a:solidFill>
                  </a:rPr>
                  <a:t>78</a:t>
                </a:r>
                <a:br>
                  <a:rPr lang="en-US" sz="700" dirty="0" smtClean="0">
                    <a:solidFill>
                      <a:srgbClr val="FFFFFF"/>
                    </a:solidFill>
                  </a:rPr>
                </a:br>
                <a:r>
                  <a:rPr lang="en-US" sz="700" dirty="0" smtClean="0">
                    <a:solidFill>
                      <a:srgbClr val="FFFFFF"/>
                    </a:solidFill>
                  </a:rPr>
                  <a:t>57</a:t>
                </a:r>
                <a:endParaRPr lang="ru-RU" sz="700" dirty="0">
                  <a:solidFill>
                    <a:srgbClr val="FFFFFF"/>
                  </a:solidFill>
                </a:endParaRPr>
              </a:p>
            </p:txBody>
          </p:sp>
          <p:sp>
            <p:nvSpPr>
              <p:cNvPr id="57" name="TextBox 56"/>
              <p:cNvSpPr txBox="1"/>
              <p:nvPr/>
            </p:nvSpPr>
            <p:spPr>
              <a:xfrm>
                <a:off x="9101894" y="-42611"/>
                <a:ext cx="671979" cy="215444"/>
              </a:xfrm>
              <a:prstGeom prst="rect">
                <a:avLst/>
              </a:prstGeom>
              <a:noFill/>
            </p:spPr>
            <p:txBody>
              <a:bodyPr wrap="none" rtlCol="0">
                <a:spAutoFit/>
              </a:bodyPr>
              <a:lstStyle/>
              <a:p>
                <a:r>
                  <a:rPr lang="ru-RU" sz="800" dirty="0" smtClean="0">
                    <a:solidFill>
                      <a:schemeClr val="bg1"/>
                    </a:solidFill>
                  </a:rPr>
                  <a:t>Основные</a:t>
                </a:r>
                <a:endParaRPr lang="ru-RU" sz="800" dirty="0">
                  <a:solidFill>
                    <a:schemeClr val="bg1"/>
                  </a:solidFill>
                </a:endParaRPr>
              </a:p>
            </p:txBody>
          </p:sp>
          <p:sp>
            <p:nvSpPr>
              <p:cNvPr id="58" name="TextBox 57"/>
              <p:cNvSpPr txBox="1"/>
              <p:nvPr/>
            </p:nvSpPr>
            <p:spPr>
              <a:xfrm>
                <a:off x="9101894" y="2320575"/>
                <a:ext cx="671979" cy="215444"/>
              </a:xfrm>
              <a:prstGeom prst="rect">
                <a:avLst/>
              </a:prstGeom>
              <a:noFill/>
            </p:spPr>
            <p:txBody>
              <a:bodyPr wrap="none" rtlCol="0">
                <a:spAutoFit/>
              </a:bodyPr>
              <a:lstStyle/>
              <a:p>
                <a:r>
                  <a:rPr lang="ru-RU" sz="800" dirty="0" err="1" smtClean="0">
                    <a:solidFill>
                      <a:schemeClr val="bg1"/>
                    </a:solidFill>
                  </a:rPr>
                  <a:t>Доп.цвета</a:t>
                </a:r>
                <a:endParaRPr lang="ru-RU" sz="800" dirty="0">
                  <a:solidFill>
                    <a:schemeClr val="bg1"/>
                  </a:solidFill>
                </a:endParaRPr>
              </a:p>
            </p:txBody>
          </p:sp>
          <p:sp>
            <p:nvSpPr>
              <p:cNvPr id="59" name="Прямоугольник 58"/>
              <p:cNvSpPr/>
              <p:nvPr/>
            </p:nvSpPr>
            <p:spPr>
              <a:xfrm>
                <a:off x="9249088" y="4436414"/>
                <a:ext cx="377591" cy="169200"/>
              </a:xfrm>
              <a:prstGeom prst="rect">
                <a:avLst/>
              </a:prstGeom>
              <a:solidFill>
                <a:srgbClr val="4D4D4D"/>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70%</a:t>
                </a:r>
                <a:endParaRPr lang="ru-RU" sz="600" dirty="0">
                  <a:solidFill>
                    <a:srgbClr val="FFFFFF"/>
                  </a:solidFill>
                </a:endParaRPr>
              </a:p>
            </p:txBody>
          </p:sp>
          <p:sp>
            <p:nvSpPr>
              <p:cNvPr id="60" name="Прямоугольник 59"/>
              <p:cNvSpPr/>
              <p:nvPr/>
            </p:nvSpPr>
            <p:spPr>
              <a:xfrm>
                <a:off x="9249087" y="4605611"/>
                <a:ext cx="377593" cy="169200"/>
              </a:xfrm>
              <a:prstGeom prst="rect">
                <a:avLst/>
              </a:prstGeom>
              <a:solidFill>
                <a:srgbClr val="7F7F7F"/>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50%</a:t>
                </a:r>
                <a:endParaRPr lang="ru-RU" sz="600" dirty="0">
                  <a:solidFill>
                    <a:srgbClr val="FFFFFF"/>
                  </a:solidFill>
                </a:endParaRPr>
              </a:p>
            </p:txBody>
          </p:sp>
          <p:sp>
            <p:nvSpPr>
              <p:cNvPr id="61" name="Прямоугольник 60"/>
              <p:cNvSpPr/>
              <p:nvPr/>
            </p:nvSpPr>
            <p:spPr>
              <a:xfrm>
                <a:off x="9249088" y="4774808"/>
                <a:ext cx="377591" cy="169200"/>
              </a:xfrm>
              <a:prstGeom prst="rect">
                <a:avLst/>
              </a:prstGeom>
              <a:solidFill>
                <a:srgbClr val="B2B2B2"/>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30%</a:t>
                </a:r>
                <a:endParaRPr lang="ru-RU" sz="600" dirty="0">
                  <a:solidFill>
                    <a:srgbClr val="FFFFFF"/>
                  </a:solidFill>
                </a:endParaRPr>
              </a:p>
            </p:txBody>
          </p:sp>
          <p:sp>
            <p:nvSpPr>
              <p:cNvPr id="62" name="Прямоугольник 61"/>
              <p:cNvSpPr/>
              <p:nvPr/>
            </p:nvSpPr>
            <p:spPr>
              <a:xfrm>
                <a:off x="9249087" y="4944005"/>
                <a:ext cx="377593" cy="169200"/>
              </a:xfrm>
              <a:prstGeom prst="rect">
                <a:avLst/>
              </a:prstGeom>
              <a:solidFill>
                <a:srgbClr val="E5E5E5"/>
              </a:solidFill>
              <a:ln w="3175">
                <a:solidFill>
                  <a:srgbClr val="B2B2B2"/>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chemeClr val="tx1"/>
                    </a:solidFill>
                  </a:rPr>
                  <a:t>10%</a:t>
                </a:r>
                <a:endParaRPr lang="ru-RU" sz="600" dirty="0">
                  <a:solidFill>
                    <a:schemeClr val="tx1"/>
                  </a:solidFill>
                </a:endParaRPr>
              </a:p>
            </p:txBody>
          </p:sp>
        </p:grpSp>
      </p:grpSp>
    </p:spTree>
    <p:extLst>
      <p:ext uri="{BB962C8B-B14F-4D97-AF65-F5344CB8AC3E}">
        <p14:creationId xmlns:p14="http://schemas.microsoft.com/office/powerpoint/2010/main" val="2004854147"/>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Фото + текст 01">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4244" name="Слайд think-cell" r:id="rId4" imgW="530" imgH="531" progId="TCLayout.ActiveDocument.1">
                  <p:embed/>
                </p:oleObj>
              </mc:Choice>
              <mc:Fallback>
                <p:oleObj name="Слайд think-cell" r:id="rId4" imgW="530" imgH="531" progId="TCLayout.ActiveDocument.1">
                  <p:embed/>
                  <p:pic>
                    <p:nvPicPr>
                      <p:cNvPr id="10" name="Объект 9"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p:nvPr>
        </p:nvSpPr>
        <p:spPr>
          <a:xfrm>
            <a:off x="3289300" y="339724"/>
            <a:ext cx="5495925" cy="684213"/>
          </a:xfrm>
        </p:spPr>
        <p:txBody>
          <a:bodyPr vert="horz"/>
          <a:lstStyle/>
          <a:p>
            <a:r>
              <a:rPr lang="ru-RU" dirty="0"/>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a:t>
            </a:r>
            <a:endParaRPr lang="ru-RU" dirty="0"/>
          </a:p>
        </p:txBody>
      </p:sp>
      <p:sp>
        <p:nvSpPr>
          <p:cNvPr id="5" name="Дата 4"/>
          <p:cNvSpPr>
            <a:spLocks noGrp="1"/>
          </p:cNvSpPr>
          <p:nvPr>
            <p:ph type="dt" sz="half" idx="12"/>
          </p:nvPr>
        </p:nvSpPr>
        <p:spPr/>
        <p:txBody>
          <a:bodyPr/>
          <a:lstStyle/>
          <a:p>
            <a:pPr algn="r"/>
            <a:endParaRPr lang="ru-RU"/>
          </a:p>
        </p:txBody>
      </p:sp>
      <p:sp>
        <p:nvSpPr>
          <p:cNvPr id="24" name="Рисунок 10"/>
          <p:cNvSpPr>
            <a:spLocks noGrp="1"/>
          </p:cNvSpPr>
          <p:nvPr>
            <p:ph type="pic" sz="quarter" idx="29" hasCustomPrompt="1"/>
          </p:nvPr>
        </p:nvSpPr>
        <p:spPr>
          <a:xfrm>
            <a:off x="0" y="0"/>
            <a:ext cx="3048000" cy="4551363"/>
          </a:xfrm>
          <a:prstGeom prst="rect">
            <a:avLst/>
          </a:prstGeom>
        </p:spPr>
        <p:txBody>
          <a:bodyPr/>
          <a:lstStyle>
            <a:lvl1pPr>
              <a:defRPr sz="1200"/>
            </a:lvl1pPr>
          </a:lstStyle>
          <a:p>
            <a:r>
              <a:rPr lang="en-US" dirty="0"/>
              <a:t> </a:t>
            </a:r>
            <a:endParaRPr lang="ru-RU" dirty="0"/>
          </a:p>
        </p:txBody>
      </p:sp>
      <p:sp>
        <p:nvSpPr>
          <p:cNvPr id="14" name="Текст 13"/>
          <p:cNvSpPr>
            <a:spLocks noGrp="1"/>
          </p:cNvSpPr>
          <p:nvPr>
            <p:ph type="body" sz="quarter" idx="30"/>
          </p:nvPr>
        </p:nvSpPr>
        <p:spPr>
          <a:xfrm>
            <a:off x="3288430" y="1131888"/>
            <a:ext cx="5496795" cy="34194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789670309"/>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Фото + текст 02">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14156009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6322" name="Слайд think-cell" r:id="rId4" imgW="530" imgH="531" progId="TCLayout.ActiveDocument.1">
                  <p:embed/>
                </p:oleObj>
              </mc:Choice>
              <mc:Fallback>
                <p:oleObj name="Слайд think-cell" r:id="rId4" imgW="530" imgH="53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p:nvPr>
        </p:nvSpPr>
        <p:spPr>
          <a:xfrm>
            <a:off x="4785358" y="339724"/>
            <a:ext cx="3999867" cy="684213"/>
          </a:xfrm>
        </p:spPr>
        <p:txBody>
          <a:bodyPr vert="horz"/>
          <a:lstStyle/>
          <a:p>
            <a:r>
              <a:rPr lang="ru-RU" dirty="0"/>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a:t>
            </a:r>
            <a:endParaRPr lang="ru-RU" dirty="0"/>
          </a:p>
        </p:txBody>
      </p:sp>
      <p:sp>
        <p:nvSpPr>
          <p:cNvPr id="5" name="Дата 4"/>
          <p:cNvSpPr>
            <a:spLocks noGrp="1"/>
          </p:cNvSpPr>
          <p:nvPr>
            <p:ph type="dt" sz="half" idx="12"/>
          </p:nvPr>
        </p:nvSpPr>
        <p:spPr/>
        <p:txBody>
          <a:bodyPr/>
          <a:lstStyle/>
          <a:p>
            <a:pPr algn="r"/>
            <a:endParaRPr lang="ru-RU"/>
          </a:p>
        </p:txBody>
      </p:sp>
      <p:sp>
        <p:nvSpPr>
          <p:cNvPr id="24" name="Рисунок 10"/>
          <p:cNvSpPr>
            <a:spLocks noGrp="1"/>
          </p:cNvSpPr>
          <p:nvPr>
            <p:ph type="pic" sz="quarter" idx="29" hasCustomPrompt="1"/>
          </p:nvPr>
        </p:nvSpPr>
        <p:spPr>
          <a:xfrm>
            <a:off x="0" y="0"/>
            <a:ext cx="4564380" cy="4551363"/>
          </a:xfrm>
          <a:prstGeom prst="rect">
            <a:avLst/>
          </a:prstGeom>
        </p:spPr>
        <p:txBody>
          <a:bodyPr/>
          <a:lstStyle>
            <a:lvl1pPr>
              <a:defRPr sz="1200"/>
            </a:lvl1pPr>
          </a:lstStyle>
          <a:p>
            <a:r>
              <a:rPr lang="en-US" dirty="0"/>
              <a:t> </a:t>
            </a:r>
            <a:endParaRPr lang="ru-RU" dirty="0"/>
          </a:p>
        </p:txBody>
      </p:sp>
      <p:sp>
        <p:nvSpPr>
          <p:cNvPr id="14" name="Текст 13"/>
          <p:cNvSpPr>
            <a:spLocks noGrp="1"/>
          </p:cNvSpPr>
          <p:nvPr>
            <p:ph type="body" sz="quarter" idx="30"/>
          </p:nvPr>
        </p:nvSpPr>
        <p:spPr>
          <a:xfrm>
            <a:off x="4784725" y="1131888"/>
            <a:ext cx="4000500" cy="34194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26984737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Обложка 15">
    <p:bg>
      <p:bgPr>
        <a:solidFill>
          <a:schemeClr val="bg1"/>
        </a:solidFill>
        <a:effectLst/>
      </p:bgPr>
    </p:bg>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2279355394"/>
              </p:ext>
            </p:extLst>
          </p:nvPr>
        </p:nvGraphicFramePr>
        <p:xfrm>
          <a:off x="1590" y="1589"/>
          <a:ext cx="1587" cy="1587"/>
        </p:xfrm>
        <a:graphic>
          <a:graphicData uri="http://schemas.openxmlformats.org/presentationml/2006/ole">
            <mc:AlternateContent xmlns:mc="http://schemas.openxmlformats.org/markup-compatibility/2006">
              <mc:Choice xmlns:v="urn:schemas-microsoft-com:vml" Requires="v">
                <p:oleObj spid="_x0000_s430498" name="Слайд think-cell" r:id="rId4" imgW="270" imgH="270" progId="TCLayout.ActiveDocument.1">
                  <p:embed/>
                </p:oleObj>
              </mc:Choice>
              <mc:Fallback>
                <p:oleObj name="Слайд think-cell" r:id="rId4" imgW="270" imgH="270" progId="TCLayout.ActiveDocument.1">
                  <p:embed/>
                  <p:pic>
                    <p:nvPicPr>
                      <p:cNvPr id="10" name="Объект 9" hidden="1"/>
                      <p:cNvPicPr/>
                      <p:nvPr/>
                    </p:nvPicPr>
                    <p:blipFill>
                      <a:blip r:embed="rId5"/>
                      <a:stretch>
                        <a:fillRect/>
                      </a:stretch>
                    </p:blipFill>
                    <p:spPr>
                      <a:xfrm>
                        <a:off x="1590" y="1589"/>
                        <a:ext cx="1587" cy="1587"/>
                      </a:xfrm>
                      <a:prstGeom prst="rect">
                        <a:avLst/>
                      </a:prstGeom>
                    </p:spPr>
                  </p:pic>
                </p:oleObj>
              </mc:Fallback>
            </mc:AlternateContent>
          </a:graphicData>
        </a:graphic>
      </p:graphicFrame>
      <p:sp>
        <p:nvSpPr>
          <p:cNvPr id="33" name="Заголовок 1"/>
          <p:cNvSpPr>
            <a:spLocks noGrp="1"/>
          </p:cNvSpPr>
          <p:nvPr>
            <p:ph type="ctrTitle" hasCustomPrompt="1"/>
          </p:nvPr>
        </p:nvSpPr>
        <p:spPr>
          <a:xfrm>
            <a:off x="323088" y="290286"/>
            <a:ext cx="6768592" cy="1349828"/>
          </a:xfrm>
          <a:effectLst/>
        </p:spPr>
        <p:txBody>
          <a:bodyPr vert="horz" lIns="0" tIns="0" rIns="0" bIns="0" rtlCol="0" anchor="t">
            <a:normAutofit/>
          </a:bodyPr>
          <a:lstStyle>
            <a:lvl1pPr>
              <a:lnSpc>
                <a:spcPct val="85000"/>
              </a:lnSpc>
              <a:defRPr lang="ru-RU" sz="4000" b="0" i="0" u="none" cap="none" spc="0" baseline="0" dirty="0">
                <a:ln>
                  <a:noFill/>
                </a:ln>
                <a:solidFill>
                  <a:schemeClr val="tx2"/>
                </a:solidFill>
                <a:effectLst/>
                <a:ea typeface="+mn-ea"/>
                <a:cs typeface="Arial"/>
              </a:defRPr>
            </a:lvl1pPr>
          </a:lstStyle>
          <a:p>
            <a:pPr lvl="0">
              <a:lnSpc>
                <a:spcPct val="85000"/>
              </a:lnSpc>
            </a:pPr>
            <a:r>
              <a:rPr lang="ru-RU" dirty="0" smtClean="0"/>
              <a:t>Название презентации</a:t>
            </a:r>
            <a:endParaRPr lang="ru-RU" dirty="0"/>
          </a:p>
        </p:txBody>
      </p:sp>
      <p:sp>
        <p:nvSpPr>
          <p:cNvPr id="35" name="Текст 12"/>
          <p:cNvSpPr>
            <a:spLocks noGrp="1"/>
          </p:cNvSpPr>
          <p:nvPr>
            <p:ph type="body" sz="quarter" idx="10" hasCustomPrompt="1"/>
          </p:nvPr>
        </p:nvSpPr>
        <p:spPr>
          <a:xfrm>
            <a:off x="358775" y="2342780"/>
            <a:ext cx="6732905" cy="1050502"/>
          </a:xfrm>
          <a:prstGeom prst="rect">
            <a:avLst/>
          </a:prstGeom>
          <a:effectLst/>
        </p:spPr>
        <p:txBody>
          <a:bodyPr vert="horz" lIns="0" tIns="0" rIns="0" bIns="0" rtlCol="0">
            <a:noAutofit/>
          </a:bodyPr>
          <a:lstStyle>
            <a:lvl1pPr>
              <a:defRPr lang="ru-RU" sz="1200" b="0" baseline="0" dirty="0">
                <a:effectLst/>
              </a:defRPr>
            </a:lvl1pPr>
          </a:lstStyle>
          <a:p>
            <a:pPr lvl="0">
              <a:spcAft>
                <a:spcPts val="0"/>
              </a:spcAft>
            </a:pPr>
            <a:r>
              <a:rPr lang="ru-RU" dirty="0"/>
              <a:t>Имя Фамилия</a:t>
            </a:r>
            <a:br>
              <a:rPr lang="ru-RU" dirty="0"/>
            </a:br>
            <a:r>
              <a:rPr lang="ru-RU" dirty="0"/>
              <a:t>Должность</a:t>
            </a:r>
            <a:br>
              <a:rPr lang="ru-RU" dirty="0"/>
            </a:br>
            <a:r>
              <a:rPr lang="ru-RU" dirty="0"/>
              <a:t>Компания / функция / направление</a:t>
            </a:r>
          </a:p>
        </p:txBody>
      </p:sp>
      <p:sp>
        <p:nvSpPr>
          <p:cNvPr id="36" name="Текст 12"/>
          <p:cNvSpPr>
            <a:spLocks noGrp="1"/>
          </p:cNvSpPr>
          <p:nvPr>
            <p:ph type="body" sz="quarter" idx="11" hasCustomPrompt="1"/>
          </p:nvPr>
        </p:nvSpPr>
        <p:spPr>
          <a:xfrm>
            <a:off x="7616825" y="3047472"/>
            <a:ext cx="1334669" cy="345810"/>
          </a:xfrm>
          <a:prstGeom prst="rect">
            <a:avLst/>
          </a:prstGeom>
          <a:effectLst/>
        </p:spPr>
        <p:txBody>
          <a:bodyPr/>
          <a:lstStyle>
            <a:lvl1pPr>
              <a:spcBef>
                <a:spcPts val="0"/>
              </a:spcBef>
              <a:spcAft>
                <a:spcPts val="0"/>
              </a:spcAft>
              <a:defRPr sz="1000" baseline="0">
                <a:solidFill>
                  <a:schemeClr val="tx2"/>
                </a:solidFill>
                <a:effectLst/>
              </a:defRPr>
            </a:lvl1pPr>
          </a:lstStyle>
          <a:p>
            <a:pPr lvl="0"/>
            <a:r>
              <a:rPr lang="ru-RU" dirty="0" smtClean="0"/>
              <a:t>Место (город)</a:t>
            </a:r>
            <a:r>
              <a:rPr lang="ru-RU" dirty="0"/>
              <a:t/>
            </a:r>
            <a:br>
              <a:rPr lang="ru-RU" dirty="0"/>
            </a:br>
            <a:r>
              <a:rPr lang="ru-RU" dirty="0" smtClean="0"/>
              <a:t>Месяц Год</a:t>
            </a:r>
            <a:endParaRPr lang="ru-RU" dirty="0"/>
          </a:p>
          <a:p>
            <a:pPr lvl="0"/>
            <a:endParaRPr lang="ru-RU" dirty="0"/>
          </a:p>
        </p:txBody>
      </p:sp>
      <p:pic>
        <p:nvPicPr>
          <p:cNvPr id="30" name="Picture 29"/>
          <p:cNvPicPr>
            <a:picLocks noChangeAspect="1"/>
          </p:cNvPicPr>
          <p:nvPr/>
        </p:nvPicPr>
        <p:blipFill>
          <a:blip r:embed="rId6">
            <a:lum/>
            <a:extLst>
              <a:ext uri="{28A0092B-C50C-407E-A947-70E740481C1C}">
                <a14:useLocalDpi xmlns:a14="http://schemas.microsoft.com/office/drawing/2010/main" val="0"/>
              </a:ext>
            </a:extLst>
          </a:blip>
          <a:stretch>
            <a:fillRect/>
          </a:stretch>
        </p:blipFill>
        <p:spPr>
          <a:xfrm>
            <a:off x="7637145" y="356136"/>
            <a:ext cx="1104679" cy="208800"/>
          </a:xfrm>
          <a:prstGeom prst="rect">
            <a:avLst/>
          </a:prstGeom>
        </p:spPr>
      </p:pic>
      <p:sp>
        <p:nvSpPr>
          <p:cNvPr id="13" name="Рисунок 12"/>
          <p:cNvSpPr>
            <a:spLocks noGrp="1"/>
          </p:cNvSpPr>
          <p:nvPr>
            <p:ph type="pic" sz="quarter" idx="12" hasCustomPrompt="1"/>
          </p:nvPr>
        </p:nvSpPr>
        <p:spPr>
          <a:xfrm>
            <a:off x="2" y="3429900"/>
            <a:ext cx="5715898" cy="1713600"/>
          </a:xfrm>
        </p:spPr>
        <p:txBody>
          <a:bodyPr/>
          <a:lstStyle>
            <a:lvl1pPr>
              <a:defRPr/>
            </a:lvl1pPr>
          </a:lstStyle>
          <a:p>
            <a:r>
              <a:rPr lang="ru-RU" dirty="0" smtClean="0"/>
              <a:t>Фото</a:t>
            </a:r>
            <a:endParaRPr lang="ru-RU" dirty="0"/>
          </a:p>
        </p:txBody>
      </p:sp>
      <p:grpSp>
        <p:nvGrpSpPr>
          <p:cNvPr id="3" name="Группа 2"/>
          <p:cNvGrpSpPr>
            <a:grpSpLocks noChangeAspect="1"/>
          </p:cNvGrpSpPr>
          <p:nvPr/>
        </p:nvGrpSpPr>
        <p:grpSpPr>
          <a:xfrm>
            <a:off x="5710499" y="3425398"/>
            <a:ext cx="1717200" cy="1718102"/>
            <a:chOff x="5493178" y="3425398"/>
            <a:chExt cx="1717200" cy="1718102"/>
          </a:xfrm>
        </p:grpSpPr>
        <p:sp>
          <p:nvSpPr>
            <p:cNvPr id="57" name="Прямоугольник 56"/>
            <p:cNvSpPr>
              <a:spLocks noChangeAspect="1"/>
            </p:cNvSpPr>
            <p:nvPr/>
          </p:nvSpPr>
          <p:spPr bwMode="auto">
            <a:xfrm>
              <a:off x="5493178" y="3425398"/>
              <a:ext cx="1717200" cy="1718102"/>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56" name="Прямоугольник 55"/>
            <p:cNvSpPr>
              <a:spLocks noChangeAspect="1"/>
            </p:cNvSpPr>
            <p:nvPr/>
          </p:nvSpPr>
          <p:spPr bwMode="auto">
            <a:xfrm>
              <a:off x="5494026" y="3426300"/>
              <a:ext cx="1716352" cy="1717200"/>
            </a:xfrm>
            <a:custGeom>
              <a:avLst/>
              <a:gdLst>
                <a:gd name="connsiteX0" fmla="*/ 0 w 2570400"/>
                <a:gd name="connsiteY0" fmla="*/ 0 h 2571750"/>
                <a:gd name="connsiteX1" fmla="*/ 2570400 w 2570400"/>
                <a:gd name="connsiteY1" fmla="*/ 0 h 2571750"/>
                <a:gd name="connsiteX2" fmla="*/ 2570400 w 2570400"/>
                <a:gd name="connsiteY2" fmla="*/ 2571750 h 2571750"/>
                <a:gd name="connsiteX3" fmla="*/ 0 w 2570400"/>
                <a:gd name="connsiteY3" fmla="*/ 2571750 h 2571750"/>
                <a:gd name="connsiteX4" fmla="*/ 0 w 2570400"/>
                <a:gd name="connsiteY4" fmla="*/ 0 h 2571750"/>
                <a:gd name="connsiteX0" fmla="*/ 0 w 2570480"/>
                <a:gd name="connsiteY0" fmla="*/ 0 h 2571750"/>
                <a:gd name="connsiteX1" fmla="*/ 2570400 w 2570480"/>
                <a:gd name="connsiteY1" fmla="*/ 0 h 2571750"/>
                <a:gd name="connsiteX2" fmla="*/ 2570480 w 2570480"/>
                <a:gd name="connsiteY2" fmla="*/ 1285240 h 2571750"/>
                <a:gd name="connsiteX3" fmla="*/ 2570400 w 2570480"/>
                <a:gd name="connsiteY3" fmla="*/ 2571750 h 2571750"/>
                <a:gd name="connsiteX4" fmla="*/ 0 w 2570480"/>
                <a:gd name="connsiteY4" fmla="*/ 2571750 h 2571750"/>
                <a:gd name="connsiteX5" fmla="*/ 0 w 2570480"/>
                <a:gd name="connsiteY5" fmla="*/ 0 h 2571750"/>
                <a:gd name="connsiteX0" fmla="*/ 0 w 2570480"/>
                <a:gd name="connsiteY0" fmla="*/ 0 h 2571750"/>
                <a:gd name="connsiteX1" fmla="*/ 2570480 w 2570480"/>
                <a:gd name="connsiteY1" fmla="*/ 1285240 h 2571750"/>
                <a:gd name="connsiteX2" fmla="*/ 2570400 w 2570480"/>
                <a:gd name="connsiteY2" fmla="*/ 2571750 h 2571750"/>
                <a:gd name="connsiteX3" fmla="*/ 0 w 2570480"/>
                <a:gd name="connsiteY3" fmla="*/ 2571750 h 2571750"/>
                <a:gd name="connsiteX4" fmla="*/ 0 w 2570480"/>
                <a:gd name="connsiteY4" fmla="*/ 0 h 2571750"/>
                <a:gd name="connsiteX0" fmla="*/ 0 w 2570480"/>
                <a:gd name="connsiteY0" fmla="*/ 0 h 2599737"/>
                <a:gd name="connsiteX1" fmla="*/ 2570480 w 2570480"/>
                <a:gd name="connsiteY1" fmla="*/ 1285240 h 2599737"/>
                <a:gd name="connsiteX2" fmla="*/ 0 w 2570480"/>
                <a:gd name="connsiteY2" fmla="*/ 2571750 h 2599737"/>
                <a:gd name="connsiteX3" fmla="*/ 0 w 2570480"/>
                <a:gd name="connsiteY3" fmla="*/ 0 h 2599737"/>
                <a:gd name="connsiteX0" fmla="*/ 0 w 2570480"/>
                <a:gd name="connsiteY0" fmla="*/ 0 h 2605277"/>
                <a:gd name="connsiteX1" fmla="*/ 2570480 w 2570480"/>
                <a:gd name="connsiteY1" fmla="*/ 1285240 h 2605277"/>
                <a:gd name="connsiteX2" fmla="*/ 0 w 2570480"/>
                <a:gd name="connsiteY2" fmla="*/ 2571750 h 2605277"/>
                <a:gd name="connsiteX3" fmla="*/ 0 w 2570480"/>
                <a:gd name="connsiteY3" fmla="*/ 0 h 2605277"/>
                <a:gd name="connsiteX0" fmla="*/ 0 w 2570480"/>
                <a:gd name="connsiteY0" fmla="*/ 0 h 2571750"/>
                <a:gd name="connsiteX1" fmla="*/ 2570480 w 2570480"/>
                <a:gd name="connsiteY1" fmla="*/ 1285240 h 2571750"/>
                <a:gd name="connsiteX2" fmla="*/ 0 w 2570480"/>
                <a:gd name="connsiteY2" fmla="*/ 2571750 h 2571750"/>
                <a:gd name="connsiteX3" fmla="*/ 0 w 2570480"/>
                <a:gd name="connsiteY3" fmla="*/ 0 h 2571750"/>
              </a:gdLst>
              <a:ahLst/>
              <a:cxnLst>
                <a:cxn ang="0">
                  <a:pos x="connsiteX0" y="connsiteY0"/>
                </a:cxn>
                <a:cxn ang="0">
                  <a:pos x="connsiteX1" y="connsiteY1"/>
                </a:cxn>
                <a:cxn ang="0">
                  <a:pos x="connsiteX2" y="connsiteY2"/>
                </a:cxn>
                <a:cxn ang="0">
                  <a:pos x="connsiteX3" y="connsiteY3"/>
                </a:cxn>
              </a:cxnLst>
              <a:rect l="l" t="t" r="r" b="b"/>
              <a:pathLst>
                <a:path w="2570480" h="2571750">
                  <a:moveTo>
                    <a:pt x="0" y="0"/>
                  </a:moveTo>
                  <a:lnTo>
                    <a:pt x="2570480" y="1285240"/>
                  </a:lnTo>
                  <a:lnTo>
                    <a:pt x="0" y="2571750"/>
                  </a:lnTo>
                  <a:lnTo>
                    <a:pt x="0" y="0"/>
                  </a:lnTo>
                  <a:close/>
                </a:path>
              </a:pathLst>
            </a:cu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grpSp>
      <p:grpSp>
        <p:nvGrpSpPr>
          <p:cNvPr id="58" name="Группа 57"/>
          <p:cNvGrpSpPr>
            <a:grpSpLocks noChangeAspect="1"/>
          </p:cNvGrpSpPr>
          <p:nvPr/>
        </p:nvGrpSpPr>
        <p:grpSpPr>
          <a:xfrm>
            <a:off x="7427701" y="3426300"/>
            <a:ext cx="1716299" cy="1717200"/>
            <a:chOff x="6573600" y="0"/>
            <a:chExt cx="2570400" cy="2571750"/>
          </a:xfrm>
        </p:grpSpPr>
        <p:sp>
          <p:nvSpPr>
            <p:cNvPr id="59" name="Прямоугольник 58"/>
            <p:cNvSpPr/>
            <p:nvPr/>
          </p:nvSpPr>
          <p:spPr bwMode="auto">
            <a:xfrm>
              <a:off x="6573600" y="0"/>
              <a:ext cx="2570400" cy="2571750"/>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60" name="Полилиния 59"/>
            <p:cNvSpPr>
              <a:spLocks/>
            </p:cNvSpPr>
            <p:nvPr/>
          </p:nvSpPr>
          <p:spPr bwMode="auto">
            <a:xfrm>
              <a:off x="6573600" y="0"/>
              <a:ext cx="2570400" cy="2570400"/>
            </a:xfrm>
            <a:custGeom>
              <a:avLst/>
              <a:gdLst>
                <a:gd name="connsiteX0" fmla="*/ 0 w 5132824"/>
                <a:gd name="connsiteY0" fmla="*/ 4399953 h 5144399"/>
                <a:gd name="connsiteX1" fmla="*/ 505180 w 5132824"/>
                <a:gd name="connsiteY1" fmla="*/ 4891013 h 5144399"/>
                <a:gd name="connsiteX2" fmla="*/ 0 w 5132824"/>
                <a:gd name="connsiteY2" fmla="*/ 5144399 h 5144399"/>
                <a:gd name="connsiteX3" fmla="*/ 0 w 5132824"/>
                <a:gd name="connsiteY3" fmla="*/ 3421556 h 5144399"/>
                <a:gd name="connsiteX4" fmla="*/ 1169120 w 5132824"/>
                <a:gd name="connsiteY4" fmla="*/ 4557997 h 5144399"/>
                <a:gd name="connsiteX5" fmla="*/ 811051 w 5132824"/>
                <a:gd name="connsiteY5" fmla="*/ 4737595 h 5144399"/>
                <a:gd name="connsiteX6" fmla="*/ 0 w 5132824"/>
                <a:gd name="connsiteY6" fmla="*/ 3943515 h 5144399"/>
                <a:gd name="connsiteX7" fmla="*/ 0 w 5132824"/>
                <a:gd name="connsiteY7" fmla="*/ 2443159 h 5144399"/>
                <a:gd name="connsiteX8" fmla="*/ 1833059 w 5132824"/>
                <a:gd name="connsiteY8" fmla="*/ 4224981 h 5144399"/>
                <a:gd name="connsiteX9" fmla="*/ 1476617 w 5132824"/>
                <a:gd name="connsiteY9" fmla="*/ 4403764 h 5144399"/>
                <a:gd name="connsiteX10" fmla="*/ 0 w 5132824"/>
                <a:gd name="connsiteY10" fmla="*/ 2958045 h 5144399"/>
                <a:gd name="connsiteX11" fmla="*/ 4116478 w 5132824"/>
                <a:gd name="connsiteY11" fmla="*/ 2061035 h 5144399"/>
                <a:gd name="connsiteX12" fmla="*/ 5132824 w 5132824"/>
                <a:gd name="connsiteY12" fmla="*/ 2569899 h 5144399"/>
                <a:gd name="connsiteX13" fmla="*/ 4804444 w 5132824"/>
                <a:gd name="connsiteY13" fmla="*/ 2734606 h 5144399"/>
                <a:gd name="connsiteX14" fmla="*/ 0 w 5132824"/>
                <a:gd name="connsiteY14" fmla="*/ 1464763 h 5144399"/>
                <a:gd name="connsiteX15" fmla="*/ 2496999 w 5132824"/>
                <a:gd name="connsiteY15" fmla="*/ 3891965 h 5144399"/>
                <a:gd name="connsiteX16" fmla="*/ 2142183 w 5132824"/>
                <a:gd name="connsiteY16" fmla="*/ 4069932 h 5144399"/>
                <a:gd name="connsiteX17" fmla="*/ 0 w 5132824"/>
                <a:gd name="connsiteY17" fmla="*/ 1972575 h 5144399"/>
                <a:gd name="connsiteX18" fmla="*/ 2056530 w 5132824"/>
                <a:gd name="connsiteY18" fmla="*/ 1029662 h 5144399"/>
                <a:gd name="connsiteX19" fmla="*/ 3119486 w 5132824"/>
                <a:gd name="connsiteY19" fmla="*/ 1561862 h 5144399"/>
                <a:gd name="connsiteX20" fmla="*/ 4488817 w 5132824"/>
                <a:gd name="connsiteY20" fmla="*/ 2892917 h 5144399"/>
                <a:gd name="connsiteX21" fmla="*/ 4138879 w 5132824"/>
                <a:gd name="connsiteY21" fmla="*/ 3068437 h 5144399"/>
                <a:gd name="connsiteX22" fmla="*/ 0 w 5132824"/>
                <a:gd name="connsiteY22" fmla="*/ 486366 h 5144399"/>
                <a:gd name="connsiteX23" fmla="*/ 3160939 w 5132824"/>
                <a:gd name="connsiteY23" fmla="*/ 3558949 h 5144399"/>
                <a:gd name="connsiteX24" fmla="*/ 2807748 w 5132824"/>
                <a:gd name="connsiteY24" fmla="*/ 3736100 h 5144399"/>
                <a:gd name="connsiteX25" fmla="*/ 0 w 5132824"/>
                <a:gd name="connsiteY25" fmla="*/ 987105 h 5144399"/>
                <a:gd name="connsiteX26" fmla="*/ 0 w 5132824"/>
                <a:gd name="connsiteY26" fmla="*/ 0 h 5144399"/>
                <a:gd name="connsiteX27" fmla="*/ 1043834 w 5132824"/>
                <a:gd name="connsiteY27" fmla="*/ 522626 h 5144399"/>
                <a:gd name="connsiteX28" fmla="*/ 3824878 w 5132824"/>
                <a:gd name="connsiteY28" fmla="*/ 3225933 h 5144399"/>
                <a:gd name="connsiteX29" fmla="*/ 3473314 w 5132824"/>
                <a:gd name="connsiteY29" fmla="*/ 3402269 h 5144399"/>
                <a:gd name="connsiteX30" fmla="*/ 0 w 5132824"/>
                <a:gd name="connsiteY30" fmla="*/ 1635 h 514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132824" h="5144399">
                  <a:moveTo>
                    <a:pt x="0" y="4399953"/>
                  </a:moveTo>
                  <a:lnTo>
                    <a:pt x="505180" y="4891013"/>
                  </a:lnTo>
                  <a:lnTo>
                    <a:pt x="0" y="5144399"/>
                  </a:lnTo>
                  <a:close/>
                  <a:moveTo>
                    <a:pt x="0" y="3421556"/>
                  </a:moveTo>
                  <a:lnTo>
                    <a:pt x="1169120" y="4557997"/>
                  </a:lnTo>
                  <a:lnTo>
                    <a:pt x="811051" y="4737595"/>
                  </a:lnTo>
                  <a:lnTo>
                    <a:pt x="0" y="3943515"/>
                  </a:lnTo>
                  <a:close/>
                  <a:moveTo>
                    <a:pt x="0" y="2443159"/>
                  </a:moveTo>
                  <a:lnTo>
                    <a:pt x="1833059" y="4224981"/>
                  </a:lnTo>
                  <a:lnTo>
                    <a:pt x="1476617" y="4403764"/>
                  </a:lnTo>
                  <a:lnTo>
                    <a:pt x="0" y="2958045"/>
                  </a:lnTo>
                  <a:close/>
                  <a:moveTo>
                    <a:pt x="4116478" y="2061035"/>
                  </a:moveTo>
                  <a:lnTo>
                    <a:pt x="5132824" y="2569899"/>
                  </a:lnTo>
                  <a:lnTo>
                    <a:pt x="4804444" y="2734606"/>
                  </a:lnTo>
                  <a:close/>
                  <a:moveTo>
                    <a:pt x="0" y="1464763"/>
                  </a:moveTo>
                  <a:lnTo>
                    <a:pt x="2496999" y="3891965"/>
                  </a:lnTo>
                  <a:lnTo>
                    <a:pt x="2142183" y="4069932"/>
                  </a:lnTo>
                  <a:lnTo>
                    <a:pt x="0" y="1972575"/>
                  </a:lnTo>
                  <a:close/>
                  <a:moveTo>
                    <a:pt x="2056530" y="1029662"/>
                  </a:moveTo>
                  <a:lnTo>
                    <a:pt x="3119486" y="1561862"/>
                  </a:lnTo>
                  <a:lnTo>
                    <a:pt x="4488817" y="2892917"/>
                  </a:lnTo>
                  <a:lnTo>
                    <a:pt x="4138879" y="3068437"/>
                  </a:lnTo>
                  <a:close/>
                  <a:moveTo>
                    <a:pt x="0" y="486366"/>
                  </a:moveTo>
                  <a:lnTo>
                    <a:pt x="3160939" y="3558949"/>
                  </a:lnTo>
                  <a:lnTo>
                    <a:pt x="2807748" y="3736100"/>
                  </a:lnTo>
                  <a:lnTo>
                    <a:pt x="0" y="987105"/>
                  </a:lnTo>
                  <a:close/>
                  <a:moveTo>
                    <a:pt x="0" y="0"/>
                  </a:moveTo>
                  <a:lnTo>
                    <a:pt x="1043834" y="522626"/>
                  </a:lnTo>
                  <a:lnTo>
                    <a:pt x="3824878" y="3225933"/>
                  </a:lnTo>
                  <a:lnTo>
                    <a:pt x="3473314" y="3402269"/>
                  </a:lnTo>
                  <a:lnTo>
                    <a:pt x="0" y="1635"/>
                  </a:lnTo>
                  <a:close/>
                </a:path>
              </a:pathLst>
            </a:cu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ru-RU" sz="1800" b="1" i="0" u="none" strike="noStrike" kern="0" cap="none" spc="0" normalizeH="0" baseline="0" noProof="0" smtClean="0">
                <a:ln>
                  <a:noFill/>
                </a:ln>
                <a:solidFill>
                  <a:prstClr val="black"/>
                </a:solidFill>
                <a:effectLst/>
                <a:uLnTx/>
                <a:uFillTx/>
              </a:endParaRPr>
            </a:p>
          </p:txBody>
        </p:sp>
      </p:grpSp>
      <p:sp>
        <p:nvSpPr>
          <p:cNvPr id="61" name="Текст 7"/>
          <p:cNvSpPr>
            <a:spLocks noGrp="1"/>
          </p:cNvSpPr>
          <p:nvPr>
            <p:ph type="body" sz="quarter" idx="15" hasCustomPrompt="1"/>
          </p:nvPr>
        </p:nvSpPr>
        <p:spPr>
          <a:xfrm>
            <a:off x="358775" y="1755830"/>
            <a:ext cx="6732905" cy="485775"/>
          </a:xfrm>
        </p:spPr>
        <p:txBody>
          <a:bodyPr/>
          <a:lstStyle>
            <a:lvl1pPr>
              <a:defRPr baseline="0"/>
            </a:lvl1pPr>
          </a:lstStyle>
          <a:p>
            <a:pPr lvl="0"/>
            <a:r>
              <a:rPr lang="ru-RU" dirty="0" smtClean="0"/>
              <a:t>Подзаголовок (заполняется по необходимости)</a:t>
            </a:r>
          </a:p>
        </p:txBody>
      </p:sp>
      <p:grpSp>
        <p:nvGrpSpPr>
          <p:cNvPr id="40" name="Группа 39"/>
          <p:cNvGrpSpPr/>
          <p:nvPr/>
        </p:nvGrpSpPr>
        <p:grpSpPr>
          <a:xfrm>
            <a:off x="9101894" y="-42611"/>
            <a:ext cx="2861508" cy="5186113"/>
            <a:chOff x="9101894" y="-42611"/>
            <a:chExt cx="2861508" cy="5186113"/>
          </a:xfrm>
        </p:grpSpPr>
        <p:sp>
          <p:nvSpPr>
            <p:cNvPr id="41" name="Прямоугольник 40"/>
            <p:cNvSpPr/>
            <p:nvPr/>
          </p:nvSpPr>
          <p:spPr>
            <a:xfrm>
              <a:off x="9181869" y="3"/>
              <a:ext cx="2781533" cy="5143499"/>
            </a:xfrm>
            <a:prstGeom prst="rect">
              <a:avLst/>
            </a:prstGeom>
            <a:solidFill>
              <a:schemeClr val="accent1"/>
            </a:solidFill>
            <a:ln>
              <a:noFill/>
            </a:ln>
          </p:spPr>
          <p:txBody>
            <a:bodyPr wrap="square" lIns="648000">
              <a:noAutofit/>
            </a:bodyPr>
            <a:lstStyle/>
            <a:p>
              <a:r>
                <a:rPr lang="ru-RU" sz="1200" b="0" dirty="0">
                  <a:solidFill>
                    <a:schemeClr val="bg1"/>
                  </a:solidFill>
                </a:rPr>
                <a:t>Рекомендации </a:t>
              </a:r>
              <a:br>
                <a:rPr lang="ru-RU" sz="1200" b="0" dirty="0">
                  <a:solidFill>
                    <a:schemeClr val="bg1"/>
                  </a:solidFill>
                </a:rPr>
              </a:br>
              <a:r>
                <a:rPr lang="ru-RU" sz="1200" b="0" kern="1200" dirty="0">
                  <a:solidFill>
                    <a:schemeClr val="bg1"/>
                  </a:solidFill>
                  <a:latin typeface="+mn-lt"/>
                  <a:ea typeface="+mn-ea"/>
                  <a:cs typeface="+mn-cs"/>
                </a:rPr>
                <a:t>по оформлению слайдов</a:t>
              </a:r>
            </a:p>
            <a:p>
              <a:pPr marL="0" algn="l" defTabSz="779158" rtl="0" eaLnBrk="1" latinLnBrk="0" hangingPunct="1"/>
              <a:endParaRPr lang="ru-RU" sz="800" b="1" kern="1200" dirty="0">
                <a:solidFill>
                  <a:schemeClr val="bg1"/>
                </a:solidFill>
                <a:latin typeface="+mn-lt"/>
                <a:ea typeface="+mn-ea"/>
                <a:cs typeface="+mn-cs"/>
              </a:endParaRPr>
            </a:p>
            <a:p>
              <a:pPr marL="182561" indent="-182561" algn="l" defTabSz="779158" rtl="0" eaLnBrk="1" latinLnBrk="0" hangingPunct="1">
                <a:spcAft>
                  <a:spcPts val="200"/>
                </a:spcAft>
                <a:buFont typeface="+mj-lt"/>
                <a:buAutoNum type="arabicPeriod"/>
              </a:pPr>
              <a:r>
                <a:rPr lang="ru-RU" sz="800" b="1" kern="1200" dirty="0">
                  <a:solidFill>
                    <a:schemeClr val="bg1"/>
                  </a:solidFill>
                  <a:latin typeface="+mn-lt"/>
                  <a:ea typeface="+mn-ea"/>
                  <a:cs typeface="+mn-cs"/>
                </a:rPr>
                <a:t>ТЕКСТ</a:t>
              </a:r>
            </a:p>
            <a:p>
              <a:pPr marL="266698" lvl="4" indent="-88899" algn="l">
                <a:spcAft>
                  <a:spcPts val="200"/>
                </a:spcAft>
                <a:buFont typeface="Arial" panose="020B0604020202020204" pitchFamily="34" charset="0"/>
                <a:buChar char="•"/>
              </a:pPr>
              <a:r>
                <a:rPr lang="ru-RU" sz="800" b="0" dirty="0" err="1">
                  <a:solidFill>
                    <a:schemeClr val="bg1"/>
                  </a:solidFill>
                </a:rPr>
                <a:t>Корп.шрифт</a:t>
              </a:r>
              <a:r>
                <a:rPr lang="ru-RU" sz="800" b="0" dirty="0">
                  <a:solidFill>
                    <a:schemeClr val="bg1"/>
                  </a:solidFill>
                </a:rPr>
                <a:t> для презентаций</a:t>
              </a:r>
              <a:r>
                <a:rPr lang="ru-RU" sz="800" b="0" baseline="0" dirty="0">
                  <a:solidFill>
                    <a:schemeClr val="bg1"/>
                  </a:solidFill>
                </a:rPr>
                <a:t> </a:t>
              </a:r>
              <a:r>
                <a:rPr lang="ru-RU" sz="800" baseline="0" dirty="0">
                  <a:solidFill>
                    <a:schemeClr val="bg1"/>
                  </a:solidFill>
                </a:rPr>
                <a:t>– </a:t>
              </a:r>
              <a:br>
                <a:rPr lang="ru-RU" sz="800" baseline="0" dirty="0">
                  <a:solidFill>
                    <a:schemeClr val="bg1"/>
                  </a:solidFill>
                </a:rPr>
              </a:br>
              <a:r>
                <a:rPr lang="en-US" sz="800" b="1" dirty="0">
                  <a:solidFill>
                    <a:schemeClr val="bg1"/>
                  </a:solidFill>
                </a:rPr>
                <a:t>Arial</a:t>
              </a:r>
              <a:r>
                <a:rPr lang="ru-RU" sz="800" dirty="0">
                  <a:solidFill>
                    <a:schemeClr val="bg1"/>
                  </a:solidFill>
                </a:rPr>
                <a:t> (</a:t>
              </a:r>
              <a:r>
                <a:rPr lang="ru-RU" sz="800" i="1" dirty="0">
                  <a:solidFill>
                    <a:schemeClr val="bg1"/>
                  </a:solidFill>
                </a:rPr>
                <a:t>д</a:t>
              </a:r>
              <a:r>
                <a:rPr lang="ru-RU" sz="800" i="1" baseline="0" dirty="0">
                  <a:solidFill>
                    <a:schemeClr val="bg1"/>
                  </a:solidFill>
                </a:rPr>
                <a:t>опустимо:</a:t>
              </a:r>
              <a:r>
                <a:rPr lang="ru-RU" sz="800" baseline="0" dirty="0">
                  <a:solidFill>
                    <a:schemeClr val="bg1"/>
                  </a:solidFill>
                </a:rPr>
                <a:t> </a:t>
              </a:r>
              <a:r>
                <a:rPr lang="en-US" sz="800" baseline="0" dirty="0">
                  <a:solidFill>
                    <a:schemeClr val="bg1"/>
                  </a:solidFill>
                </a:rPr>
                <a:t>Arial Narrow</a:t>
              </a:r>
              <a:r>
                <a:rPr lang="ru-RU" sz="800" baseline="0" dirty="0">
                  <a:solidFill>
                    <a:schemeClr val="bg1"/>
                  </a:solidFill>
                </a:rPr>
                <a:t>)</a:t>
              </a:r>
            </a:p>
            <a:p>
              <a:pPr marL="266698" lvl="4" indent="-88899" algn="l">
                <a:spcAft>
                  <a:spcPts val="200"/>
                </a:spcAft>
                <a:buFont typeface="Arial" panose="020B0604020202020204" pitchFamily="34" charset="0"/>
                <a:buChar char="•"/>
              </a:pPr>
              <a:r>
                <a:rPr lang="ru-RU" sz="800" baseline="0" dirty="0">
                  <a:solidFill>
                    <a:schemeClr val="bg1"/>
                  </a:solidFill>
                </a:rPr>
                <a:t>Заголовок слайда – </a:t>
              </a:r>
              <a:r>
                <a:rPr lang="ru-RU" sz="800" b="1" baseline="0" dirty="0">
                  <a:solidFill>
                    <a:schemeClr val="bg1"/>
                  </a:solidFill>
                </a:rPr>
                <a:t>не ниже 16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Текст на слайде – </a:t>
              </a:r>
              <a:r>
                <a:rPr lang="ru-RU" sz="800" b="1" baseline="0" dirty="0">
                  <a:solidFill>
                    <a:schemeClr val="bg1"/>
                  </a:solidFill>
                </a:rPr>
                <a:t>не ниже </a:t>
              </a:r>
              <a:r>
                <a:rPr lang="en-US" sz="800" b="1" baseline="0" dirty="0">
                  <a:solidFill>
                    <a:schemeClr val="bg1"/>
                  </a:solidFill>
                </a:rPr>
                <a:t>10</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Примечания – </a:t>
              </a:r>
              <a:r>
                <a:rPr lang="ru-RU" sz="800" b="1" baseline="0" dirty="0">
                  <a:solidFill>
                    <a:schemeClr val="bg1"/>
                  </a:solidFill>
                </a:rPr>
                <a:t>не ниже </a:t>
              </a:r>
              <a:r>
                <a:rPr lang="en-US" sz="800" b="1" baseline="0" dirty="0">
                  <a:solidFill>
                    <a:schemeClr val="bg1"/>
                  </a:solidFill>
                </a:rPr>
                <a:t>8</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800"/>
                </a:spcAft>
                <a:buFont typeface="Arial" panose="020B0604020202020204" pitchFamily="34" charset="0"/>
                <a:buChar char="•"/>
              </a:pPr>
              <a:r>
                <a:rPr lang="ru-RU" sz="800" baseline="0" dirty="0">
                  <a:solidFill>
                    <a:schemeClr val="bg1"/>
                  </a:solidFill>
                </a:rPr>
                <a:t>Используйте на слайде </a:t>
              </a:r>
              <a:br>
                <a:rPr lang="ru-RU" sz="800" baseline="0" dirty="0">
                  <a:solidFill>
                    <a:schemeClr val="bg1"/>
                  </a:solidFill>
                </a:rPr>
              </a:br>
              <a:r>
                <a:rPr lang="ru-RU" sz="800" b="1" baseline="0" dirty="0">
                  <a:solidFill>
                    <a:schemeClr val="bg1"/>
                  </a:solidFill>
                </a:rPr>
                <a:t>не более 3 размеров шрифтов</a:t>
              </a:r>
              <a:endParaRPr lang="en-US" sz="800" b="1" baseline="0" dirty="0">
                <a:solidFill>
                  <a:schemeClr val="bg1"/>
                </a:solidFill>
              </a:endParaRPr>
            </a:p>
            <a:p>
              <a:pPr marL="182561" indent="-182561" algn="l" defTabSz="779158" rtl="0" eaLnBrk="1" latinLnBrk="0" hangingPunct="1">
                <a:spcBef>
                  <a:spcPts val="300"/>
                </a:spcBef>
                <a:spcAft>
                  <a:spcPts val="200"/>
                </a:spcAft>
                <a:buFont typeface="+mj-lt"/>
                <a:buAutoNum type="arabicPeriod"/>
              </a:pPr>
              <a:r>
                <a:rPr lang="ru-RU" sz="800" b="1" kern="1200" dirty="0">
                  <a:solidFill>
                    <a:schemeClr val="bg1"/>
                  </a:solidFill>
                  <a:latin typeface="+mn-lt"/>
                  <a:ea typeface="+mn-ea"/>
                  <a:cs typeface="+mn-cs"/>
                </a:rPr>
                <a:t>ДИАГРАММЫ</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единый стиль оформления диаграмм</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шрифты одинакового размера в</a:t>
              </a:r>
              <a:r>
                <a:rPr lang="ru-RU" sz="800" b="0" kern="1200" baseline="0" dirty="0">
                  <a:solidFill>
                    <a:schemeClr val="bg1"/>
                  </a:solidFill>
                  <a:latin typeface="+mn-lt"/>
                  <a:ea typeface="+mn-ea"/>
                  <a:cs typeface="+mn-cs"/>
                </a:rPr>
                <a:t> </a:t>
              </a:r>
              <a:r>
                <a:rPr lang="ru-RU" sz="800" b="0" kern="1200" dirty="0">
                  <a:solidFill>
                    <a:schemeClr val="bg1"/>
                  </a:solidFill>
                  <a:latin typeface="+mn-lt"/>
                  <a:ea typeface="+mn-ea"/>
                  <a:cs typeface="+mn-cs"/>
                </a:rPr>
                <a:t>диаграммах, располагающихся на одном слайде</a:t>
              </a:r>
            </a:p>
            <a:p>
              <a:pPr marL="266698" lvl="1" indent="-79375" algn="l" defTabSz="779158" rtl="0" eaLnBrk="1" latinLnBrk="0" hangingPunct="1">
                <a:spcAft>
                  <a:spcPts val="800"/>
                </a:spcAft>
                <a:buFont typeface="Arial" panose="020B0604020202020204" pitchFamily="34" charset="0"/>
                <a:buChar char="•"/>
              </a:pPr>
              <a:r>
                <a:rPr lang="ru-RU" sz="800" b="0" kern="1200" dirty="0">
                  <a:solidFill>
                    <a:schemeClr val="bg1"/>
                  </a:solidFill>
                  <a:latin typeface="+mn-lt"/>
                  <a:ea typeface="+mn-ea"/>
                  <a:cs typeface="+mn-cs"/>
                </a:rPr>
                <a:t>На одном слайде – не более 4 диаграмм</a:t>
              </a: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kern="1200" dirty="0">
                  <a:solidFill>
                    <a:schemeClr val="bg1"/>
                  </a:solidFill>
                  <a:latin typeface="+mn-lt"/>
                  <a:ea typeface="+mn-ea"/>
                  <a:cs typeface="+mn-cs"/>
                </a:rPr>
                <a:t>ИКОНКИ</a:t>
              </a:r>
            </a:p>
            <a:p>
              <a:pPr marL="266698" marR="0" lvl="1" indent="-84138" algn="l" defTabSz="779158"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ru-RU" sz="800" dirty="0">
                  <a:solidFill>
                    <a:schemeClr val="bg1"/>
                  </a:solidFill>
                </a:rPr>
                <a:t>Выбирайте оформление</a:t>
              </a:r>
              <a:r>
                <a:rPr lang="ru-RU" sz="800" baseline="0" dirty="0">
                  <a:solidFill>
                    <a:schemeClr val="bg1"/>
                  </a:solidFill>
                </a:rPr>
                <a:t> </a:t>
              </a:r>
              <a:br>
                <a:rPr lang="ru-RU" sz="800" baseline="0" dirty="0">
                  <a:solidFill>
                    <a:schemeClr val="bg1"/>
                  </a:solidFill>
                </a:rPr>
              </a:br>
              <a:r>
                <a:rPr lang="ru-RU" sz="800" baseline="0" dirty="0">
                  <a:solidFill>
                    <a:schemeClr val="bg1"/>
                  </a:solidFill>
                </a:rPr>
                <a:t>иконок </a:t>
              </a:r>
              <a:r>
                <a:rPr lang="ru-RU" sz="800" dirty="0">
                  <a:solidFill>
                    <a:schemeClr val="bg1"/>
                  </a:solidFill>
                </a:rPr>
                <a:t>в</a:t>
              </a:r>
              <a:r>
                <a:rPr lang="ru-RU" sz="800" baseline="0" dirty="0">
                  <a:solidFill>
                    <a:schemeClr val="bg1"/>
                  </a:solidFill>
                </a:rPr>
                <a:t> едином стиле</a:t>
              </a:r>
              <a:endParaRPr lang="ru-RU" sz="800" b="1" kern="1200" dirty="0">
                <a:solidFill>
                  <a:schemeClr val="bg1"/>
                </a:solidFill>
                <a:latin typeface="+mn-lt"/>
                <a:ea typeface="+mn-ea"/>
                <a:cs typeface="+mn-cs"/>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dirty="0">
                  <a:solidFill>
                    <a:schemeClr val="bg1"/>
                  </a:solidFill>
                </a:rPr>
                <a:t>ИЗОБРАЖЕНИЯ</a:t>
              </a:r>
            </a:p>
            <a:p>
              <a:pPr marL="266698" lvl="1" indent="-84138">
                <a:spcAft>
                  <a:spcPts val="200"/>
                </a:spcAft>
                <a:buFont typeface="Arial" panose="020B0604020202020204" pitchFamily="34" charset="0"/>
                <a:buChar char="•"/>
              </a:pPr>
              <a:r>
                <a:rPr lang="ru-RU" sz="800" dirty="0">
                  <a:solidFill>
                    <a:schemeClr val="bg1"/>
                  </a:solidFill>
                </a:rPr>
                <a:t>Нельзя</a:t>
              </a:r>
              <a:r>
                <a:rPr lang="ru-RU" sz="800" baseline="0" dirty="0">
                  <a:solidFill>
                    <a:schemeClr val="bg1"/>
                  </a:solidFill>
                </a:rPr>
                <a:t> искажать пропорции</a:t>
              </a:r>
            </a:p>
            <a:p>
              <a:pPr marL="266698" lvl="1" indent="-84138">
                <a:spcAft>
                  <a:spcPts val="800"/>
                </a:spcAft>
                <a:buFont typeface="Arial" panose="020B0604020202020204" pitchFamily="34" charset="0"/>
                <a:buChar char="•"/>
              </a:pPr>
              <a:r>
                <a:rPr lang="ru-RU" sz="800" dirty="0">
                  <a:solidFill>
                    <a:schemeClr val="bg1"/>
                  </a:solidFill>
                </a:rPr>
                <a:t>Рекомендуемое разрешение</a:t>
              </a:r>
              <a:r>
                <a:rPr lang="ru-RU" sz="800" baseline="0" dirty="0">
                  <a:solidFill>
                    <a:schemeClr val="bg1"/>
                  </a:solidFill>
                </a:rPr>
                <a:t> – </a:t>
              </a:r>
              <a:br>
                <a:rPr lang="ru-RU" sz="800" baseline="0" dirty="0">
                  <a:solidFill>
                    <a:schemeClr val="bg1"/>
                  </a:solidFill>
                </a:rPr>
              </a:br>
              <a:r>
                <a:rPr lang="ru-RU" sz="800" baseline="0" dirty="0">
                  <a:solidFill>
                    <a:schemeClr val="bg1"/>
                  </a:solidFill>
                </a:rPr>
                <a:t>не более 150 пикселей на дюйм</a:t>
              </a:r>
              <a:endParaRPr lang="ru-RU" sz="800" b="1" dirty="0">
                <a:solidFill>
                  <a:schemeClr val="bg1"/>
                </a:solidFill>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Скажите «нет» презентациям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с большим количеством текста</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Используйте простые схемы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и графику</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Делайте слайды лаконичными</a:t>
              </a:r>
            </a:p>
            <a:p>
              <a:pPr marL="572142" marR="0" lvl="1" indent="-182561" algn="l" defTabSz="779158" rtl="0" eaLnBrk="1" fontAlgn="auto" latinLnBrk="0" hangingPunct="1">
                <a:lnSpc>
                  <a:spcPct val="100000"/>
                </a:lnSpc>
                <a:spcBef>
                  <a:spcPts val="0"/>
                </a:spcBef>
                <a:spcAft>
                  <a:spcPts val="300"/>
                </a:spcAft>
                <a:buClrTx/>
                <a:buSzTx/>
                <a:buFont typeface="+mj-lt"/>
                <a:buAutoNum type="arabicPeriod"/>
                <a:tabLst/>
                <a:defRPr/>
              </a:pPr>
              <a:endParaRPr lang="ru-RU" sz="800" b="1" kern="1200" dirty="0">
                <a:solidFill>
                  <a:schemeClr val="bg1"/>
                </a:solidFill>
                <a:latin typeface="+mn-lt"/>
                <a:ea typeface="+mn-ea"/>
                <a:cs typeface="+mn-cs"/>
              </a:endParaRPr>
            </a:p>
          </p:txBody>
        </p:sp>
        <p:cxnSp>
          <p:nvCxnSpPr>
            <p:cNvPr id="42" name="Прямая соединительная линия 41"/>
            <p:cNvCxnSpPr/>
            <p:nvPr/>
          </p:nvCxnSpPr>
          <p:spPr bwMode="auto">
            <a:xfrm>
              <a:off x="9753602" y="444502"/>
              <a:ext cx="2051050" cy="0"/>
            </a:xfrm>
            <a:prstGeom prst="line">
              <a:avLst/>
            </a:prstGeom>
            <a:solidFill>
              <a:schemeClr val="accent1"/>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3" name="Группа 42"/>
            <p:cNvGrpSpPr/>
            <p:nvPr/>
          </p:nvGrpSpPr>
          <p:grpSpPr>
            <a:xfrm>
              <a:off x="9101894" y="-42611"/>
              <a:ext cx="671979" cy="5155816"/>
              <a:chOff x="9101894" y="-42611"/>
              <a:chExt cx="671979" cy="5155816"/>
            </a:xfrm>
          </p:grpSpPr>
          <p:sp>
            <p:nvSpPr>
              <p:cNvPr id="44" name="Прямоугольник 43"/>
              <p:cNvSpPr/>
              <p:nvPr/>
            </p:nvSpPr>
            <p:spPr>
              <a:xfrm>
                <a:off x="9249089" y="154103"/>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45" name="Прямоугольник 44"/>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46" name="Прямоугольник 45"/>
              <p:cNvSpPr/>
              <p:nvPr/>
            </p:nvSpPr>
            <p:spPr>
              <a:xfrm>
                <a:off x="9249089" y="3830254"/>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47" name="Прямоугольник 46"/>
              <p:cNvSpPr/>
              <p:nvPr/>
            </p:nvSpPr>
            <p:spPr>
              <a:xfrm>
                <a:off x="9249089" y="2519364"/>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48" name="Прямоугольник 47"/>
              <p:cNvSpPr/>
              <p:nvPr/>
            </p:nvSpPr>
            <p:spPr>
              <a:xfrm>
                <a:off x="9249089" y="2956327"/>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49" name="Прямоугольник 48"/>
              <p:cNvSpPr/>
              <p:nvPr/>
            </p:nvSpPr>
            <p:spPr>
              <a:xfrm>
                <a:off x="9249089" y="3393282"/>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50" name="Прямоугольник 49"/>
              <p:cNvSpPr/>
              <p:nvPr/>
            </p:nvSpPr>
            <p:spPr>
              <a:xfrm>
                <a:off x="9249089" y="4267214"/>
                <a:ext cx="377590" cy="169200"/>
              </a:xfrm>
              <a:prstGeom prst="rect">
                <a:avLst/>
              </a:prstGeom>
              <a:solidFill>
                <a:srgbClr val="0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0,0,0</a:t>
                </a:r>
                <a:endParaRPr lang="ru-RU" sz="700" dirty="0">
                  <a:solidFill>
                    <a:srgbClr val="FFFFFF"/>
                  </a:solidFill>
                </a:endParaRPr>
              </a:p>
            </p:txBody>
          </p:sp>
          <p:sp>
            <p:nvSpPr>
              <p:cNvPr id="51" name="Прямоугольник 50"/>
              <p:cNvSpPr/>
              <p:nvPr/>
            </p:nvSpPr>
            <p:spPr>
              <a:xfrm>
                <a:off x="9249091" y="588086"/>
                <a:ext cx="377590" cy="438150"/>
              </a:xfrm>
              <a:prstGeom prst="rect">
                <a:avLst/>
              </a:prstGeom>
              <a:solidFill>
                <a:schemeClr val="tx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0</a:t>
                </a:r>
                <a:br>
                  <a:rPr lang="en-US" sz="700" dirty="0" smtClean="0">
                    <a:solidFill>
                      <a:schemeClr val="bg1"/>
                    </a:solidFill>
                  </a:rPr>
                </a:br>
                <a:r>
                  <a:rPr lang="ru-RU" sz="700" dirty="0" smtClean="0">
                    <a:solidFill>
                      <a:schemeClr val="bg1"/>
                    </a:solidFill>
                  </a:rPr>
                  <a:t>49</a:t>
                </a:r>
                <a:br>
                  <a:rPr lang="ru-RU" sz="700" dirty="0" smtClean="0">
                    <a:solidFill>
                      <a:schemeClr val="bg1"/>
                    </a:solidFill>
                  </a:rPr>
                </a:br>
                <a:r>
                  <a:rPr lang="ru-RU" sz="700" dirty="0" smtClean="0">
                    <a:solidFill>
                      <a:schemeClr val="bg1"/>
                    </a:solidFill>
                  </a:rPr>
                  <a:t>60</a:t>
                </a:r>
                <a:endParaRPr lang="ru-RU" sz="700" dirty="0">
                  <a:solidFill>
                    <a:schemeClr val="bg1"/>
                  </a:solidFill>
                </a:endParaRPr>
              </a:p>
            </p:txBody>
          </p:sp>
          <p:sp>
            <p:nvSpPr>
              <p:cNvPr id="52" name="Прямоугольник 51"/>
              <p:cNvSpPr/>
              <p:nvPr/>
            </p:nvSpPr>
            <p:spPr>
              <a:xfrm>
                <a:off x="9249091" y="1022665"/>
                <a:ext cx="377590" cy="436960"/>
              </a:xfrm>
              <a:prstGeom prst="rect">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tx1">
                        <a:lumMod val="85000"/>
                        <a:lumOff val="15000"/>
                      </a:schemeClr>
                    </a:solidFill>
                  </a:rPr>
                  <a:t>119</a:t>
                </a:r>
                <a:br>
                  <a:rPr lang="en-US" sz="700" dirty="0" smtClean="0">
                    <a:solidFill>
                      <a:schemeClr val="tx1">
                        <a:lumMod val="85000"/>
                        <a:lumOff val="15000"/>
                      </a:schemeClr>
                    </a:solidFill>
                  </a:rPr>
                </a:br>
                <a:r>
                  <a:rPr lang="en-US" sz="700" dirty="0" smtClean="0">
                    <a:solidFill>
                      <a:schemeClr val="tx1">
                        <a:lumMod val="85000"/>
                        <a:lumOff val="15000"/>
                      </a:schemeClr>
                    </a:solidFill>
                  </a:rPr>
                  <a:t>226</a:t>
                </a:r>
                <a:br>
                  <a:rPr lang="en-US" sz="700" dirty="0" smtClean="0">
                    <a:solidFill>
                      <a:schemeClr val="tx1">
                        <a:lumMod val="85000"/>
                        <a:lumOff val="15000"/>
                      </a:schemeClr>
                    </a:solidFill>
                  </a:rPr>
                </a:br>
                <a:r>
                  <a:rPr lang="en-US" sz="700" dirty="0" smtClean="0">
                    <a:solidFill>
                      <a:schemeClr val="tx1">
                        <a:lumMod val="85000"/>
                        <a:lumOff val="15000"/>
                      </a:schemeClr>
                    </a:solidFill>
                  </a:rPr>
                  <a:t>195</a:t>
                </a:r>
                <a:endParaRPr lang="ru-RU" sz="700" dirty="0">
                  <a:solidFill>
                    <a:schemeClr val="tx1">
                      <a:lumMod val="85000"/>
                      <a:lumOff val="15000"/>
                    </a:schemeClr>
                  </a:solidFill>
                </a:endParaRPr>
              </a:p>
            </p:txBody>
          </p:sp>
          <p:sp>
            <p:nvSpPr>
              <p:cNvPr id="53" name="Прямоугольник 52"/>
              <p:cNvSpPr/>
              <p:nvPr/>
            </p:nvSpPr>
            <p:spPr>
              <a:xfrm>
                <a:off x="9249091" y="3830257"/>
                <a:ext cx="377590" cy="436960"/>
              </a:xfrm>
              <a:prstGeom prst="rect">
                <a:avLst/>
              </a:prstGeom>
              <a:solidFill>
                <a:srgbClr val="2D3287"/>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45</a:t>
                </a:r>
                <a:endParaRPr lang="ru-RU" sz="700" dirty="0">
                  <a:solidFill>
                    <a:schemeClr val="bg1"/>
                  </a:solidFill>
                </a:endParaRPr>
              </a:p>
              <a:p>
                <a:pPr algn="ctr" eaLnBrk="1" hangingPunct="1">
                  <a:defRPr/>
                </a:pPr>
                <a:r>
                  <a:rPr lang="en-US" sz="700" dirty="0" smtClean="0">
                    <a:solidFill>
                      <a:schemeClr val="bg1"/>
                    </a:solidFill>
                  </a:rPr>
                  <a:t>50</a:t>
                </a:r>
                <a:endParaRPr lang="ru-RU" sz="700" dirty="0">
                  <a:solidFill>
                    <a:schemeClr val="bg1"/>
                  </a:solidFill>
                </a:endParaRPr>
              </a:p>
              <a:p>
                <a:pPr algn="ctr" eaLnBrk="1" hangingPunct="1">
                  <a:defRPr/>
                </a:pPr>
                <a:r>
                  <a:rPr lang="en-US" sz="700" dirty="0" smtClean="0">
                    <a:solidFill>
                      <a:schemeClr val="bg1"/>
                    </a:solidFill>
                  </a:rPr>
                  <a:t>135</a:t>
                </a:r>
                <a:endParaRPr lang="ru-RU" sz="700" dirty="0">
                  <a:solidFill>
                    <a:schemeClr val="bg1"/>
                  </a:solidFill>
                </a:endParaRPr>
              </a:p>
            </p:txBody>
          </p:sp>
          <p:sp>
            <p:nvSpPr>
              <p:cNvPr id="54" name="Прямоугольник 53"/>
              <p:cNvSpPr/>
              <p:nvPr/>
            </p:nvSpPr>
            <p:spPr>
              <a:xfrm>
                <a:off x="9249091" y="1466152"/>
                <a:ext cx="377590" cy="4381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000000"/>
                    </a:solidFill>
                  </a:rPr>
                  <a:t>255</a:t>
                </a:r>
                <a:endParaRPr lang="ru-RU" sz="700" dirty="0">
                  <a:solidFill>
                    <a:srgbClr val="000000"/>
                  </a:solidFill>
                </a:endParaRPr>
              </a:p>
              <a:p>
                <a:pPr algn="ctr" eaLnBrk="1" hangingPunct="1">
                  <a:defRPr/>
                </a:pPr>
                <a:r>
                  <a:rPr lang="en-US" sz="700" dirty="0" smtClean="0">
                    <a:solidFill>
                      <a:srgbClr val="000000"/>
                    </a:solidFill>
                  </a:rPr>
                  <a:t>255</a:t>
                </a:r>
                <a:endParaRPr lang="ru-RU" sz="700" dirty="0">
                  <a:solidFill>
                    <a:srgbClr val="000000"/>
                  </a:solidFill>
                </a:endParaRPr>
              </a:p>
              <a:p>
                <a:pPr algn="ctr" eaLnBrk="1" hangingPunct="1">
                  <a:defRPr/>
                </a:pPr>
                <a:r>
                  <a:rPr lang="en-US" sz="700" dirty="0" smtClean="0">
                    <a:solidFill>
                      <a:srgbClr val="000000"/>
                    </a:solidFill>
                  </a:rPr>
                  <a:t>255</a:t>
                </a:r>
                <a:endParaRPr lang="ru-RU" sz="700" dirty="0">
                  <a:solidFill>
                    <a:srgbClr val="000000"/>
                  </a:solidFill>
                </a:endParaRPr>
              </a:p>
            </p:txBody>
          </p:sp>
          <p:sp>
            <p:nvSpPr>
              <p:cNvPr id="55" name="Прямоугольник 54"/>
              <p:cNvSpPr/>
              <p:nvPr/>
            </p:nvSpPr>
            <p:spPr>
              <a:xfrm>
                <a:off x="9249091" y="2519364"/>
                <a:ext cx="377590" cy="436959"/>
              </a:xfrm>
              <a:prstGeom prst="rect">
                <a:avLst/>
              </a:prstGeom>
              <a:solidFill>
                <a:srgbClr val="FABE19"/>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tx1">
                        <a:lumMod val="85000"/>
                        <a:lumOff val="15000"/>
                      </a:schemeClr>
                    </a:solidFill>
                  </a:rPr>
                  <a:t>250</a:t>
                </a:r>
                <a:endParaRPr lang="ru-RU" sz="700" dirty="0">
                  <a:solidFill>
                    <a:schemeClr val="tx1">
                      <a:lumMod val="85000"/>
                      <a:lumOff val="15000"/>
                    </a:schemeClr>
                  </a:solidFill>
                </a:endParaRPr>
              </a:p>
              <a:p>
                <a:pPr algn="ctr" eaLnBrk="1" hangingPunct="1">
                  <a:defRPr/>
                </a:pPr>
                <a:r>
                  <a:rPr lang="en-US" sz="700" dirty="0" smtClean="0">
                    <a:solidFill>
                      <a:schemeClr val="tx1">
                        <a:lumMod val="85000"/>
                        <a:lumOff val="15000"/>
                      </a:schemeClr>
                    </a:solidFill>
                  </a:rPr>
                  <a:t>190</a:t>
                </a:r>
                <a:endParaRPr lang="ru-RU" sz="700" dirty="0">
                  <a:solidFill>
                    <a:schemeClr val="tx1">
                      <a:lumMod val="85000"/>
                      <a:lumOff val="15000"/>
                    </a:schemeClr>
                  </a:solidFill>
                </a:endParaRPr>
              </a:p>
              <a:p>
                <a:pPr algn="ctr" eaLnBrk="1" hangingPunct="1">
                  <a:defRPr/>
                </a:pPr>
                <a:r>
                  <a:rPr lang="en-US" sz="700" dirty="0" smtClean="0">
                    <a:solidFill>
                      <a:schemeClr val="tx1">
                        <a:lumMod val="85000"/>
                        <a:lumOff val="15000"/>
                      </a:schemeClr>
                    </a:solidFill>
                  </a:rPr>
                  <a:t>25</a:t>
                </a:r>
                <a:endParaRPr lang="ru-RU" sz="700" dirty="0">
                  <a:solidFill>
                    <a:schemeClr val="tx1">
                      <a:lumMod val="85000"/>
                      <a:lumOff val="15000"/>
                    </a:schemeClr>
                  </a:solidFill>
                </a:endParaRPr>
              </a:p>
            </p:txBody>
          </p:sp>
          <p:sp>
            <p:nvSpPr>
              <p:cNvPr id="62" name="Прямоугольник 61"/>
              <p:cNvSpPr/>
              <p:nvPr/>
            </p:nvSpPr>
            <p:spPr>
              <a:xfrm>
                <a:off x="9249091" y="2956327"/>
                <a:ext cx="377590" cy="436960"/>
              </a:xfrm>
              <a:prstGeom prst="rect">
                <a:avLst/>
              </a:prstGeom>
              <a:solidFill>
                <a:srgbClr val="008CFA"/>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0</a:t>
                </a:r>
                <a:endParaRPr lang="ru-RU" sz="700" dirty="0">
                  <a:solidFill>
                    <a:schemeClr val="bg1"/>
                  </a:solidFill>
                </a:endParaRPr>
              </a:p>
              <a:p>
                <a:pPr algn="ctr" eaLnBrk="1" hangingPunct="1">
                  <a:defRPr/>
                </a:pPr>
                <a:r>
                  <a:rPr lang="ru-RU" sz="700" dirty="0" smtClean="0">
                    <a:solidFill>
                      <a:schemeClr val="bg1"/>
                    </a:solidFill>
                  </a:rPr>
                  <a:t>1</a:t>
                </a:r>
                <a:r>
                  <a:rPr lang="en-US" sz="700" dirty="0" smtClean="0">
                    <a:solidFill>
                      <a:schemeClr val="bg1"/>
                    </a:solidFill>
                  </a:rPr>
                  <a:t>40</a:t>
                </a:r>
                <a:endParaRPr lang="ru-RU" sz="700" dirty="0">
                  <a:solidFill>
                    <a:schemeClr val="bg1"/>
                  </a:solidFill>
                </a:endParaRPr>
              </a:p>
              <a:p>
                <a:pPr algn="ctr" eaLnBrk="1" hangingPunct="1">
                  <a:defRPr/>
                </a:pPr>
                <a:r>
                  <a:rPr lang="en-US" sz="700" dirty="0" smtClean="0">
                    <a:solidFill>
                      <a:schemeClr val="bg1"/>
                    </a:solidFill>
                  </a:rPr>
                  <a:t>250</a:t>
                </a:r>
                <a:endParaRPr lang="ru-RU" sz="700" dirty="0">
                  <a:solidFill>
                    <a:schemeClr val="bg1"/>
                  </a:solidFill>
                </a:endParaRPr>
              </a:p>
            </p:txBody>
          </p:sp>
          <p:sp>
            <p:nvSpPr>
              <p:cNvPr id="63" name="Прямоугольник 62"/>
              <p:cNvSpPr/>
              <p:nvPr/>
            </p:nvSpPr>
            <p:spPr>
              <a:xfrm>
                <a:off x="9249091" y="3393282"/>
                <a:ext cx="377590" cy="436959"/>
              </a:xfrm>
              <a:prstGeom prst="rect">
                <a:avLst/>
              </a:prstGeom>
              <a:solidFill>
                <a:srgbClr val="FA786E"/>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250</a:t>
                </a:r>
                <a:endParaRPr lang="ru-RU" sz="700" dirty="0">
                  <a:solidFill>
                    <a:srgbClr val="FFFFFF"/>
                  </a:solidFill>
                </a:endParaRPr>
              </a:p>
              <a:p>
                <a:pPr algn="ctr" eaLnBrk="1" hangingPunct="1">
                  <a:defRPr/>
                </a:pPr>
                <a:r>
                  <a:rPr lang="en-US" sz="700" dirty="0" smtClean="0">
                    <a:solidFill>
                      <a:srgbClr val="FFFFFF"/>
                    </a:solidFill>
                  </a:rPr>
                  <a:t>120</a:t>
                </a:r>
                <a:endParaRPr lang="ru-RU" sz="700" dirty="0">
                  <a:solidFill>
                    <a:srgbClr val="FFFFFF"/>
                  </a:solidFill>
                </a:endParaRPr>
              </a:p>
              <a:p>
                <a:pPr algn="ctr" eaLnBrk="1" hangingPunct="1">
                  <a:defRPr/>
                </a:pPr>
                <a:r>
                  <a:rPr lang="en-US" sz="700" dirty="0" smtClean="0">
                    <a:solidFill>
                      <a:srgbClr val="FFFFFF"/>
                    </a:solidFill>
                  </a:rPr>
                  <a:t>110</a:t>
                </a:r>
                <a:endParaRPr lang="ru-RU" sz="700" dirty="0">
                  <a:solidFill>
                    <a:srgbClr val="FFFFFF"/>
                  </a:solidFill>
                </a:endParaRPr>
              </a:p>
            </p:txBody>
          </p:sp>
          <p:sp>
            <p:nvSpPr>
              <p:cNvPr id="64" name="Прямоугольник 63"/>
              <p:cNvSpPr/>
              <p:nvPr/>
            </p:nvSpPr>
            <p:spPr>
              <a:xfrm>
                <a:off x="9249091" y="1916373"/>
                <a:ext cx="377590" cy="438150"/>
              </a:xfrm>
              <a:prstGeom prst="rect">
                <a:avLst/>
              </a:prstGeom>
              <a:solidFill>
                <a:schemeClr val="accent6"/>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224</a:t>
                </a:r>
                <a:br>
                  <a:rPr lang="en-US" sz="700" dirty="0" smtClean="0">
                    <a:solidFill>
                      <a:srgbClr val="FFFFFF"/>
                    </a:solidFill>
                  </a:rPr>
                </a:br>
                <a:r>
                  <a:rPr lang="en-US" sz="700" dirty="0" smtClean="0">
                    <a:solidFill>
                      <a:srgbClr val="FFFFFF"/>
                    </a:solidFill>
                  </a:rPr>
                  <a:t>78</a:t>
                </a:r>
                <a:br>
                  <a:rPr lang="en-US" sz="700" dirty="0" smtClean="0">
                    <a:solidFill>
                      <a:srgbClr val="FFFFFF"/>
                    </a:solidFill>
                  </a:rPr>
                </a:br>
                <a:r>
                  <a:rPr lang="en-US" sz="700" dirty="0" smtClean="0">
                    <a:solidFill>
                      <a:srgbClr val="FFFFFF"/>
                    </a:solidFill>
                  </a:rPr>
                  <a:t>57</a:t>
                </a:r>
                <a:endParaRPr lang="ru-RU" sz="700" dirty="0">
                  <a:solidFill>
                    <a:srgbClr val="FFFFFF"/>
                  </a:solidFill>
                </a:endParaRPr>
              </a:p>
            </p:txBody>
          </p:sp>
          <p:sp>
            <p:nvSpPr>
              <p:cNvPr id="65" name="TextBox 64"/>
              <p:cNvSpPr txBox="1"/>
              <p:nvPr/>
            </p:nvSpPr>
            <p:spPr>
              <a:xfrm>
                <a:off x="9101894" y="-42611"/>
                <a:ext cx="671979" cy="215444"/>
              </a:xfrm>
              <a:prstGeom prst="rect">
                <a:avLst/>
              </a:prstGeom>
              <a:noFill/>
            </p:spPr>
            <p:txBody>
              <a:bodyPr wrap="none" rtlCol="0">
                <a:spAutoFit/>
              </a:bodyPr>
              <a:lstStyle/>
              <a:p>
                <a:r>
                  <a:rPr lang="ru-RU" sz="800" dirty="0" smtClean="0">
                    <a:solidFill>
                      <a:schemeClr val="bg1"/>
                    </a:solidFill>
                  </a:rPr>
                  <a:t>Основные</a:t>
                </a:r>
                <a:endParaRPr lang="ru-RU" sz="800" dirty="0">
                  <a:solidFill>
                    <a:schemeClr val="bg1"/>
                  </a:solidFill>
                </a:endParaRPr>
              </a:p>
            </p:txBody>
          </p:sp>
          <p:sp>
            <p:nvSpPr>
              <p:cNvPr id="66" name="TextBox 65"/>
              <p:cNvSpPr txBox="1"/>
              <p:nvPr/>
            </p:nvSpPr>
            <p:spPr>
              <a:xfrm>
                <a:off x="9101894" y="2320575"/>
                <a:ext cx="671979" cy="215444"/>
              </a:xfrm>
              <a:prstGeom prst="rect">
                <a:avLst/>
              </a:prstGeom>
              <a:noFill/>
            </p:spPr>
            <p:txBody>
              <a:bodyPr wrap="none" rtlCol="0">
                <a:spAutoFit/>
              </a:bodyPr>
              <a:lstStyle/>
              <a:p>
                <a:r>
                  <a:rPr lang="ru-RU" sz="800" dirty="0" err="1" smtClean="0">
                    <a:solidFill>
                      <a:schemeClr val="bg1"/>
                    </a:solidFill>
                  </a:rPr>
                  <a:t>Доп.цвета</a:t>
                </a:r>
                <a:endParaRPr lang="ru-RU" sz="800" dirty="0">
                  <a:solidFill>
                    <a:schemeClr val="bg1"/>
                  </a:solidFill>
                </a:endParaRPr>
              </a:p>
            </p:txBody>
          </p:sp>
          <p:sp>
            <p:nvSpPr>
              <p:cNvPr id="67" name="Прямоугольник 66"/>
              <p:cNvSpPr/>
              <p:nvPr/>
            </p:nvSpPr>
            <p:spPr>
              <a:xfrm>
                <a:off x="9249088" y="4436414"/>
                <a:ext cx="377591" cy="169200"/>
              </a:xfrm>
              <a:prstGeom prst="rect">
                <a:avLst/>
              </a:prstGeom>
              <a:solidFill>
                <a:srgbClr val="4D4D4D"/>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70%</a:t>
                </a:r>
                <a:endParaRPr lang="ru-RU" sz="600" dirty="0">
                  <a:solidFill>
                    <a:srgbClr val="FFFFFF"/>
                  </a:solidFill>
                </a:endParaRPr>
              </a:p>
            </p:txBody>
          </p:sp>
          <p:sp>
            <p:nvSpPr>
              <p:cNvPr id="68" name="Прямоугольник 67"/>
              <p:cNvSpPr/>
              <p:nvPr/>
            </p:nvSpPr>
            <p:spPr>
              <a:xfrm>
                <a:off x="9249087" y="4605611"/>
                <a:ext cx="377593" cy="169200"/>
              </a:xfrm>
              <a:prstGeom prst="rect">
                <a:avLst/>
              </a:prstGeom>
              <a:solidFill>
                <a:srgbClr val="7F7F7F"/>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50%</a:t>
                </a:r>
                <a:endParaRPr lang="ru-RU" sz="600" dirty="0">
                  <a:solidFill>
                    <a:srgbClr val="FFFFFF"/>
                  </a:solidFill>
                </a:endParaRPr>
              </a:p>
            </p:txBody>
          </p:sp>
          <p:sp>
            <p:nvSpPr>
              <p:cNvPr id="69" name="Прямоугольник 68"/>
              <p:cNvSpPr/>
              <p:nvPr/>
            </p:nvSpPr>
            <p:spPr>
              <a:xfrm>
                <a:off x="9249088" y="4774808"/>
                <a:ext cx="377591" cy="169200"/>
              </a:xfrm>
              <a:prstGeom prst="rect">
                <a:avLst/>
              </a:prstGeom>
              <a:solidFill>
                <a:srgbClr val="B2B2B2"/>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30%</a:t>
                </a:r>
                <a:endParaRPr lang="ru-RU" sz="600" dirty="0">
                  <a:solidFill>
                    <a:srgbClr val="FFFFFF"/>
                  </a:solidFill>
                </a:endParaRPr>
              </a:p>
            </p:txBody>
          </p:sp>
          <p:sp>
            <p:nvSpPr>
              <p:cNvPr id="70" name="Прямоугольник 69"/>
              <p:cNvSpPr/>
              <p:nvPr/>
            </p:nvSpPr>
            <p:spPr>
              <a:xfrm>
                <a:off x="9249087" y="4944005"/>
                <a:ext cx="377593" cy="169200"/>
              </a:xfrm>
              <a:prstGeom prst="rect">
                <a:avLst/>
              </a:prstGeom>
              <a:solidFill>
                <a:srgbClr val="E5E5E5"/>
              </a:solidFill>
              <a:ln w="3175">
                <a:solidFill>
                  <a:srgbClr val="B2B2B2"/>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chemeClr val="tx1"/>
                    </a:solidFill>
                  </a:rPr>
                  <a:t>10%</a:t>
                </a:r>
                <a:endParaRPr lang="ru-RU" sz="600" dirty="0">
                  <a:solidFill>
                    <a:schemeClr val="tx1"/>
                  </a:solidFill>
                </a:endParaRPr>
              </a:p>
            </p:txBody>
          </p:sp>
        </p:grpSp>
      </p:grpSp>
    </p:spTree>
    <p:extLst>
      <p:ext uri="{BB962C8B-B14F-4D97-AF65-F5344CB8AC3E}">
        <p14:creationId xmlns:p14="http://schemas.microsoft.com/office/powerpoint/2010/main" val="224326222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Обложка 16">
    <p:bg>
      <p:bgPr>
        <a:solidFill>
          <a:schemeClr val="bg1"/>
        </a:solidFill>
        <a:effectLst/>
      </p:bgPr>
    </p:bg>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2818019833"/>
              </p:ext>
            </p:extLst>
          </p:nvPr>
        </p:nvGraphicFramePr>
        <p:xfrm>
          <a:off x="1590" y="1589"/>
          <a:ext cx="1587" cy="1587"/>
        </p:xfrm>
        <a:graphic>
          <a:graphicData uri="http://schemas.openxmlformats.org/presentationml/2006/ole">
            <mc:AlternateContent xmlns:mc="http://schemas.openxmlformats.org/markup-compatibility/2006">
              <mc:Choice xmlns:v="urn:schemas-microsoft-com:vml" Requires="v">
                <p:oleObj spid="_x0000_s431524" name="Слайд think-cell" r:id="rId4" imgW="270" imgH="270" progId="TCLayout.ActiveDocument.1">
                  <p:embed/>
                </p:oleObj>
              </mc:Choice>
              <mc:Fallback>
                <p:oleObj name="Слайд think-cell" r:id="rId4" imgW="270" imgH="270" progId="TCLayout.ActiveDocument.1">
                  <p:embed/>
                  <p:pic>
                    <p:nvPicPr>
                      <p:cNvPr id="10" name="Объект 9" hidden="1"/>
                      <p:cNvPicPr/>
                      <p:nvPr/>
                    </p:nvPicPr>
                    <p:blipFill>
                      <a:blip r:embed="rId5"/>
                      <a:stretch>
                        <a:fillRect/>
                      </a:stretch>
                    </p:blipFill>
                    <p:spPr>
                      <a:xfrm>
                        <a:off x="1590" y="1589"/>
                        <a:ext cx="1587" cy="1587"/>
                      </a:xfrm>
                      <a:prstGeom prst="rect">
                        <a:avLst/>
                      </a:prstGeom>
                    </p:spPr>
                  </p:pic>
                </p:oleObj>
              </mc:Fallback>
            </mc:AlternateContent>
          </a:graphicData>
        </a:graphic>
      </p:graphicFrame>
      <p:sp>
        <p:nvSpPr>
          <p:cNvPr id="33" name="Заголовок 1"/>
          <p:cNvSpPr>
            <a:spLocks noGrp="1"/>
          </p:cNvSpPr>
          <p:nvPr>
            <p:ph type="ctrTitle" hasCustomPrompt="1"/>
          </p:nvPr>
        </p:nvSpPr>
        <p:spPr>
          <a:xfrm>
            <a:off x="340931" y="283237"/>
            <a:ext cx="6768592" cy="1456535"/>
          </a:xfrm>
          <a:effectLst/>
        </p:spPr>
        <p:txBody>
          <a:bodyPr vert="horz" lIns="0" tIns="0" rIns="0" bIns="0" rtlCol="0" anchor="t">
            <a:normAutofit/>
          </a:bodyPr>
          <a:lstStyle>
            <a:lvl1pPr>
              <a:lnSpc>
                <a:spcPct val="85000"/>
              </a:lnSpc>
              <a:defRPr lang="ru-RU" sz="4000" b="0" i="0" u="none" cap="none" spc="0" baseline="0" dirty="0">
                <a:ln>
                  <a:noFill/>
                </a:ln>
                <a:solidFill>
                  <a:schemeClr val="tx2"/>
                </a:solidFill>
                <a:effectLst/>
                <a:ea typeface="+mn-ea"/>
                <a:cs typeface="Arial"/>
              </a:defRPr>
            </a:lvl1pPr>
          </a:lstStyle>
          <a:p>
            <a:pPr lvl="0">
              <a:lnSpc>
                <a:spcPct val="85000"/>
              </a:lnSpc>
            </a:pPr>
            <a:r>
              <a:rPr lang="ru-RU" dirty="0" smtClean="0"/>
              <a:t>Название презентации</a:t>
            </a:r>
            <a:endParaRPr lang="ru-RU" dirty="0"/>
          </a:p>
        </p:txBody>
      </p:sp>
      <p:sp>
        <p:nvSpPr>
          <p:cNvPr id="35" name="Текст 12"/>
          <p:cNvSpPr>
            <a:spLocks noGrp="1"/>
          </p:cNvSpPr>
          <p:nvPr>
            <p:ph type="body" sz="quarter" idx="10" hasCustomPrompt="1"/>
          </p:nvPr>
        </p:nvSpPr>
        <p:spPr>
          <a:xfrm>
            <a:off x="358775" y="2342780"/>
            <a:ext cx="6732905" cy="1050502"/>
          </a:xfrm>
          <a:prstGeom prst="rect">
            <a:avLst/>
          </a:prstGeom>
          <a:effectLst/>
        </p:spPr>
        <p:txBody>
          <a:bodyPr vert="horz" lIns="0" tIns="0" rIns="0" bIns="0" rtlCol="0">
            <a:noAutofit/>
          </a:bodyPr>
          <a:lstStyle>
            <a:lvl1pPr>
              <a:defRPr lang="ru-RU" sz="1200" b="0" baseline="0" dirty="0">
                <a:effectLst/>
              </a:defRPr>
            </a:lvl1pPr>
          </a:lstStyle>
          <a:p>
            <a:pPr lvl="0">
              <a:spcAft>
                <a:spcPts val="0"/>
              </a:spcAft>
            </a:pPr>
            <a:r>
              <a:rPr lang="ru-RU" dirty="0"/>
              <a:t>Имя Фамилия</a:t>
            </a:r>
            <a:br>
              <a:rPr lang="ru-RU" dirty="0"/>
            </a:br>
            <a:r>
              <a:rPr lang="ru-RU" dirty="0"/>
              <a:t>Должность</a:t>
            </a:r>
            <a:br>
              <a:rPr lang="ru-RU" dirty="0"/>
            </a:br>
            <a:r>
              <a:rPr lang="ru-RU" dirty="0"/>
              <a:t>Компания / функция / направление</a:t>
            </a:r>
          </a:p>
        </p:txBody>
      </p:sp>
      <p:sp>
        <p:nvSpPr>
          <p:cNvPr id="36" name="Текст 12"/>
          <p:cNvSpPr>
            <a:spLocks noGrp="1"/>
          </p:cNvSpPr>
          <p:nvPr>
            <p:ph type="body" sz="quarter" idx="11" hasCustomPrompt="1"/>
          </p:nvPr>
        </p:nvSpPr>
        <p:spPr>
          <a:xfrm>
            <a:off x="7616825" y="3047472"/>
            <a:ext cx="1334669" cy="345810"/>
          </a:xfrm>
          <a:prstGeom prst="rect">
            <a:avLst/>
          </a:prstGeom>
          <a:effectLst/>
        </p:spPr>
        <p:txBody>
          <a:bodyPr/>
          <a:lstStyle>
            <a:lvl1pPr>
              <a:spcBef>
                <a:spcPts val="0"/>
              </a:spcBef>
              <a:spcAft>
                <a:spcPts val="0"/>
              </a:spcAft>
              <a:defRPr sz="1000" baseline="0">
                <a:solidFill>
                  <a:schemeClr val="tx2"/>
                </a:solidFill>
                <a:effectLst/>
              </a:defRPr>
            </a:lvl1pPr>
          </a:lstStyle>
          <a:p>
            <a:pPr lvl="0"/>
            <a:r>
              <a:rPr lang="ru-RU" dirty="0" smtClean="0"/>
              <a:t>Место (город)</a:t>
            </a:r>
            <a:r>
              <a:rPr lang="ru-RU" dirty="0"/>
              <a:t/>
            </a:r>
            <a:br>
              <a:rPr lang="ru-RU" dirty="0"/>
            </a:br>
            <a:r>
              <a:rPr lang="ru-RU" dirty="0" smtClean="0"/>
              <a:t>Месяц Год</a:t>
            </a:r>
            <a:endParaRPr lang="ru-RU" dirty="0"/>
          </a:p>
          <a:p>
            <a:pPr lvl="0"/>
            <a:endParaRPr lang="ru-RU" dirty="0"/>
          </a:p>
        </p:txBody>
      </p:sp>
      <p:pic>
        <p:nvPicPr>
          <p:cNvPr id="30" name="Picture 29"/>
          <p:cNvPicPr>
            <a:picLocks noChangeAspect="1"/>
          </p:cNvPicPr>
          <p:nvPr/>
        </p:nvPicPr>
        <p:blipFill>
          <a:blip r:embed="rId6">
            <a:lum/>
            <a:extLst>
              <a:ext uri="{28A0092B-C50C-407E-A947-70E740481C1C}">
                <a14:useLocalDpi xmlns:a14="http://schemas.microsoft.com/office/drawing/2010/main" val="0"/>
              </a:ext>
            </a:extLst>
          </a:blip>
          <a:stretch>
            <a:fillRect/>
          </a:stretch>
        </p:blipFill>
        <p:spPr>
          <a:xfrm>
            <a:off x="7637145" y="356136"/>
            <a:ext cx="1104679" cy="208800"/>
          </a:xfrm>
          <a:prstGeom prst="rect">
            <a:avLst/>
          </a:prstGeom>
        </p:spPr>
      </p:pic>
      <p:sp>
        <p:nvSpPr>
          <p:cNvPr id="13" name="Рисунок 12"/>
          <p:cNvSpPr>
            <a:spLocks noGrp="1"/>
          </p:cNvSpPr>
          <p:nvPr>
            <p:ph type="pic" sz="quarter" idx="12" hasCustomPrompt="1"/>
          </p:nvPr>
        </p:nvSpPr>
        <p:spPr>
          <a:xfrm>
            <a:off x="2" y="3423920"/>
            <a:ext cx="5715898" cy="1713600"/>
          </a:xfrm>
        </p:spPr>
        <p:txBody>
          <a:bodyPr/>
          <a:lstStyle>
            <a:lvl1pPr>
              <a:defRPr/>
            </a:lvl1pPr>
          </a:lstStyle>
          <a:p>
            <a:r>
              <a:rPr lang="ru-RU" dirty="0" smtClean="0"/>
              <a:t>Фото</a:t>
            </a:r>
            <a:endParaRPr lang="ru-RU" dirty="0"/>
          </a:p>
        </p:txBody>
      </p:sp>
      <p:grpSp>
        <p:nvGrpSpPr>
          <p:cNvPr id="3" name="Группа 2"/>
          <p:cNvGrpSpPr>
            <a:grpSpLocks noChangeAspect="1"/>
          </p:cNvGrpSpPr>
          <p:nvPr/>
        </p:nvGrpSpPr>
        <p:grpSpPr>
          <a:xfrm>
            <a:off x="5710499" y="3425398"/>
            <a:ext cx="1717200" cy="1718102"/>
            <a:chOff x="5493178" y="3425398"/>
            <a:chExt cx="1717200" cy="1718102"/>
          </a:xfrm>
        </p:grpSpPr>
        <p:sp>
          <p:nvSpPr>
            <p:cNvPr id="57" name="Прямоугольник 56"/>
            <p:cNvSpPr>
              <a:spLocks noChangeAspect="1"/>
            </p:cNvSpPr>
            <p:nvPr/>
          </p:nvSpPr>
          <p:spPr bwMode="auto">
            <a:xfrm>
              <a:off x="5493178" y="3425398"/>
              <a:ext cx="1717200" cy="1718102"/>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56" name="Прямоугольник 55"/>
            <p:cNvSpPr>
              <a:spLocks noChangeAspect="1"/>
            </p:cNvSpPr>
            <p:nvPr/>
          </p:nvSpPr>
          <p:spPr bwMode="auto">
            <a:xfrm>
              <a:off x="5494026" y="3426300"/>
              <a:ext cx="1716352" cy="1717200"/>
            </a:xfrm>
            <a:custGeom>
              <a:avLst/>
              <a:gdLst>
                <a:gd name="connsiteX0" fmla="*/ 0 w 2570400"/>
                <a:gd name="connsiteY0" fmla="*/ 0 h 2571750"/>
                <a:gd name="connsiteX1" fmla="*/ 2570400 w 2570400"/>
                <a:gd name="connsiteY1" fmla="*/ 0 h 2571750"/>
                <a:gd name="connsiteX2" fmla="*/ 2570400 w 2570400"/>
                <a:gd name="connsiteY2" fmla="*/ 2571750 h 2571750"/>
                <a:gd name="connsiteX3" fmla="*/ 0 w 2570400"/>
                <a:gd name="connsiteY3" fmla="*/ 2571750 h 2571750"/>
                <a:gd name="connsiteX4" fmla="*/ 0 w 2570400"/>
                <a:gd name="connsiteY4" fmla="*/ 0 h 2571750"/>
                <a:gd name="connsiteX0" fmla="*/ 0 w 2570480"/>
                <a:gd name="connsiteY0" fmla="*/ 0 h 2571750"/>
                <a:gd name="connsiteX1" fmla="*/ 2570400 w 2570480"/>
                <a:gd name="connsiteY1" fmla="*/ 0 h 2571750"/>
                <a:gd name="connsiteX2" fmla="*/ 2570480 w 2570480"/>
                <a:gd name="connsiteY2" fmla="*/ 1285240 h 2571750"/>
                <a:gd name="connsiteX3" fmla="*/ 2570400 w 2570480"/>
                <a:gd name="connsiteY3" fmla="*/ 2571750 h 2571750"/>
                <a:gd name="connsiteX4" fmla="*/ 0 w 2570480"/>
                <a:gd name="connsiteY4" fmla="*/ 2571750 h 2571750"/>
                <a:gd name="connsiteX5" fmla="*/ 0 w 2570480"/>
                <a:gd name="connsiteY5" fmla="*/ 0 h 2571750"/>
                <a:gd name="connsiteX0" fmla="*/ 0 w 2570480"/>
                <a:gd name="connsiteY0" fmla="*/ 0 h 2571750"/>
                <a:gd name="connsiteX1" fmla="*/ 2570480 w 2570480"/>
                <a:gd name="connsiteY1" fmla="*/ 1285240 h 2571750"/>
                <a:gd name="connsiteX2" fmla="*/ 2570400 w 2570480"/>
                <a:gd name="connsiteY2" fmla="*/ 2571750 h 2571750"/>
                <a:gd name="connsiteX3" fmla="*/ 0 w 2570480"/>
                <a:gd name="connsiteY3" fmla="*/ 2571750 h 2571750"/>
                <a:gd name="connsiteX4" fmla="*/ 0 w 2570480"/>
                <a:gd name="connsiteY4" fmla="*/ 0 h 2571750"/>
                <a:gd name="connsiteX0" fmla="*/ 0 w 2570480"/>
                <a:gd name="connsiteY0" fmla="*/ 0 h 2599737"/>
                <a:gd name="connsiteX1" fmla="*/ 2570480 w 2570480"/>
                <a:gd name="connsiteY1" fmla="*/ 1285240 h 2599737"/>
                <a:gd name="connsiteX2" fmla="*/ 0 w 2570480"/>
                <a:gd name="connsiteY2" fmla="*/ 2571750 h 2599737"/>
                <a:gd name="connsiteX3" fmla="*/ 0 w 2570480"/>
                <a:gd name="connsiteY3" fmla="*/ 0 h 2599737"/>
                <a:gd name="connsiteX0" fmla="*/ 0 w 2570480"/>
                <a:gd name="connsiteY0" fmla="*/ 0 h 2605277"/>
                <a:gd name="connsiteX1" fmla="*/ 2570480 w 2570480"/>
                <a:gd name="connsiteY1" fmla="*/ 1285240 h 2605277"/>
                <a:gd name="connsiteX2" fmla="*/ 0 w 2570480"/>
                <a:gd name="connsiteY2" fmla="*/ 2571750 h 2605277"/>
                <a:gd name="connsiteX3" fmla="*/ 0 w 2570480"/>
                <a:gd name="connsiteY3" fmla="*/ 0 h 2605277"/>
                <a:gd name="connsiteX0" fmla="*/ 0 w 2570480"/>
                <a:gd name="connsiteY0" fmla="*/ 0 h 2571750"/>
                <a:gd name="connsiteX1" fmla="*/ 2570480 w 2570480"/>
                <a:gd name="connsiteY1" fmla="*/ 1285240 h 2571750"/>
                <a:gd name="connsiteX2" fmla="*/ 0 w 2570480"/>
                <a:gd name="connsiteY2" fmla="*/ 2571750 h 2571750"/>
                <a:gd name="connsiteX3" fmla="*/ 0 w 2570480"/>
                <a:gd name="connsiteY3" fmla="*/ 0 h 2571750"/>
              </a:gdLst>
              <a:ahLst/>
              <a:cxnLst>
                <a:cxn ang="0">
                  <a:pos x="connsiteX0" y="connsiteY0"/>
                </a:cxn>
                <a:cxn ang="0">
                  <a:pos x="connsiteX1" y="connsiteY1"/>
                </a:cxn>
                <a:cxn ang="0">
                  <a:pos x="connsiteX2" y="connsiteY2"/>
                </a:cxn>
                <a:cxn ang="0">
                  <a:pos x="connsiteX3" y="connsiteY3"/>
                </a:cxn>
              </a:cxnLst>
              <a:rect l="l" t="t" r="r" b="b"/>
              <a:pathLst>
                <a:path w="2570480" h="2571750">
                  <a:moveTo>
                    <a:pt x="0" y="0"/>
                  </a:moveTo>
                  <a:lnTo>
                    <a:pt x="2570480" y="1285240"/>
                  </a:lnTo>
                  <a:lnTo>
                    <a:pt x="0" y="2571750"/>
                  </a:lnTo>
                  <a:lnTo>
                    <a:pt x="0" y="0"/>
                  </a:lnTo>
                  <a:close/>
                </a:path>
              </a:pathLst>
            </a:cu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grpSp>
      <p:grpSp>
        <p:nvGrpSpPr>
          <p:cNvPr id="58" name="Группа 57"/>
          <p:cNvGrpSpPr>
            <a:grpSpLocks noChangeAspect="1"/>
          </p:cNvGrpSpPr>
          <p:nvPr/>
        </p:nvGrpSpPr>
        <p:grpSpPr>
          <a:xfrm>
            <a:off x="7427701" y="3426300"/>
            <a:ext cx="1716299" cy="1717200"/>
            <a:chOff x="6573600" y="0"/>
            <a:chExt cx="2570400" cy="2571750"/>
          </a:xfrm>
        </p:grpSpPr>
        <p:sp>
          <p:nvSpPr>
            <p:cNvPr id="59" name="Прямоугольник 58"/>
            <p:cNvSpPr/>
            <p:nvPr/>
          </p:nvSpPr>
          <p:spPr bwMode="auto">
            <a:xfrm>
              <a:off x="6573600" y="0"/>
              <a:ext cx="2570400" cy="257175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60" name="Полилиния 59"/>
            <p:cNvSpPr>
              <a:spLocks/>
            </p:cNvSpPr>
            <p:nvPr/>
          </p:nvSpPr>
          <p:spPr bwMode="auto">
            <a:xfrm>
              <a:off x="6573600" y="0"/>
              <a:ext cx="2570400" cy="2570400"/>
            </a:xfrm>
            <a:custGeom>
              <a:avLst/>
              <a:gdLst>
                <a:gd name="connsiteX0" fmla="*/ 0 w 5132824"/>
                <a:gd name="connsiteY0" fmla="*/ 4399953 h 5144399"/>
                <a:gd name="connsiteX1" fmla="*/ 505180 w 5132824"/>
                <a:gd name="connsiteY1" fmla="*/ 4891013 h 5144399"/>
                <a:gd name="connsiteX2" fmla="*/ 0 w 5132824"/>
                <a:gd name="connsiteY2" fmla="*/ 5144399 h 5144399"/>
                <a:gd name="connsiteX3" fmla="*/ 0 w 5132824"/>
                <a:gd name="connsiteY3" fmla="*/ 3421556 h 5144399"/>
                <a:gd name="connsiteX4" fmla="*/ 1169120 w 5132824"/>
                <a:gd name="connsiteY4" fmla="*/ 4557997 h 5144399"/>
                <a:gd name="connsiteX5" fmla="*/ 811051 w 5132824"/>
                <a:gd name="connsiteY5" fmla="*/ 4737595 h 5144399"/>
                <a:gd name="connsiteX6" fmla="*/ 0 w 5132824"/>
                <a:gd name="connsiteY6" fmla="*/ 3943515 h 5144399"/>
                <a:gd name="connsiteX7" fmla="*/ 0 w 5132824"/>
                <a:gd name="connsiteY7" fmla="*/ 2443159 h 5144399"/>
                <a:gd name="connsiteX8" fmla="*/ 1833059 w 5132824"/>
                <a:gd name="connsiteY8" fmla="*/ 4224981 h 5144399"/>
                <a:gd name="connsiteX9" fmla="*/ 1476617 w 5132824"/>
                <a:gd name="connsiteY9" fmla="*/ 4403764 h 5144399"/>
                <a:gd name="connsiteX10" fmla="*/ 0 w 5132824"/>
                <a:gd name="connsiteY10" fmla="*/ 2958045 h 5144399"/>
                <a:gd name="connsiteX11" fmla="*/ 4116478 w 5132824"/>
                <a:gd name="connsiteY11" fmla="*/ 2061035 h 5144399"/>
                <a:gd name="connsiteX12" fmla="*/ 5132824 w 5132824"/>
                <a:gd name="connsiteY12" fmla="*/ 2569899 h 5144399"/>
                <a:gd name="connsiteX13" fmla="*/ 4804444 w 5132824"/>
                <a:gd name="connsiteY13" fmla="*/ 2734606 h 5144399"/>
                <a:gd name="connsiteX14" fmla="*/ 0 w 5132824"/>
                <a:gd name="connsiteY14" fmla="*/ 1464763 h 5144399"/>
                <a:gd name="connsiteX15" fmla="*/ 2496999 w 5132824"/>
                <a:gd name="connsiteY15" fmla="*/ 3891965 h 5144399"/>
                <a:gd name="connsiteX16" fmla="*/ 2142183 w 5132824"/>
                <a:gd name="connsiteY16" fmla="*/ 4069932 h 5144399"/>
                <a:gd name="connsiteX17" fmla="*/ 0 w 5132824"/>
                <a:gd name="connsiteY17" fmla="*/ 1972575 h 5144399"/>
                <a:gd name="connsiteX18" fmla="*/ 2056530 w 5132824"/>
                <a:gd name="connsiteY18" fmla="*/ 1029662 h 5144399"/>
                <a:gd name="connsiteX19" fmla="*/ 3119486 w 5132824"/>
                <a:gd name="connsiteY19" fmla="*/ 1561862 h 5144399"/>
                <a:gd name="connsiteX20" fmla="*/ 4488817 w 5132824"/>
                <a:gd name="connsiteY20" fmla="*/ 2892917 h 5144399"/>
                <a:gd name="connsiteX21" fmla="*/ 4138879 w 5132824"/>
                <a:gd name="connsiteY21" fmla="*/ 3068437 h 5144399"/>
                <a:gd name="connsiteX22" fmla="*/ 0 w 5132824"/>
                <a:gd name="connsiteY22" fmla="*/ 486366 h 5144399"/>
                <a:gd name="connsiteX23" fmla="*/ 3160939 w 5132824"/>
                <a:gd name="connsiteY23" fmla="*/ 3558949 h 5144399"/>
                <a:gd name="connsiteX24" fmla="*/ 2807748 w 5132824"/>
                <a:gd name="connsiteY24" fmla="*/ 3736100 h 5144399"/>
                <a:gd name="connsiteX25" fmla="*/ 0 w 5132824"/>
                <a:gd name="connsiteY25" fmla="*/ 987105 h 5144399"/>
                <a:gd name="connsiteX26" fmla="*/ 0 w 5132824"/>
                <a:gd name="connsiteY26" fmla="*/ 0 h 5144399"/>
                <a:gd name="connsiteX27" fmla="*/ 1043834 w 5132824"/>
                <a:gd name="connsiteY27" fmla="*/ 522626 h 5144399"/>
                <a:gd name="connsiteX28" fmla="*/ 3824878 w 5132824"/>
                <a:gd name="connsiteY28" fmla="*/ 3225933 h 5144399"/>
                <a:gd name="connsiteX29" fmla="*/ 3473314 w 5132824"/>
                <a:gd name="connsiteY29" fmla="*/ 3402269 h 5144399"/>
                <a:gd name="connsiteX30" fmla="*/ 0 w 5132824"/>
                <a:gd name="connsiteY30" fmla="*/ 1635 h 514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132824" h="5144399">
                  <a:moveTo>
                    <a:pt x="0" y="4399953"/>
                  </a:moveTo>
                  <a:lnTo>
                    <a:pt x="505180" y="4891013"/>
                  </a:lnTo>
                  <a:lnTo>
                    <a:pt x="0" y="5144399"/>
                  </a:lnTo>
                  <a:close/>
                  <a:moveTo>
                    <a:pt x="0" y="3421556"/>
                  </a:moveTo>
                  <a:lnTo>
                    <a:pt x="1169120" y="4557997"/>
                  </a:lnTo>
                  <a:lnTo>
                    <a:pt x="811051" y="4737595"/>
                  </a:lnTo>
                  <a:lnTo>
                    <a:pt x="0" y="3943515"/>
                  </a:lnTo>
                  <a:close/>
                  <a:moveTo>
                    <a:pt x="0" y="2443159"/>
                  </a:moveTo>
                  <a:lnTo>
                    <a:pt x="1833059" y="4224981"/>
                  </a:lnTo>
                  <a:lnTo>
                    <a:pt x="1476617" y="4403764"/>
                  </a:lnTo>
                  <a:lnTo>
                    <a:pt x="0" y="2958045"/>
                  </a:lnTo>
                  <a:close/>
                  <a:moveTo>
                    <a:pt x="4116478" y="2061035"/>
                  </a:moveTo>
                  <a:lnTo>
                    <a:pt x="5132824" y="2569899"/>
                  </a:lnTo>
                  <a:lnTo>
                    <a:pt x="4804444" y="2734606"/>
                  </a:lnTo>
                  <a:close/>
                  <a:moveTo>
                    <a:pt x="0" y="1464763"/>
                  </a:moveTo>
                  <a:lnTo>
                    <a:pt x="2496999" y="3891965"/>
                  </a:lnTo>
                  <a:lnTo>
                    <a:pt x="2142183" y="4069932"/>
                  </a:lnTo>
                  <a:lnTo>
                    <a:pt x="0" y="1972575"/>
                  </a:lnTo>
                  <a:close/>
                  <a:moveTo>
                    <a:pt x="2056530" y="1029662"/>
                  </a:moveTo>
                  <a:lnTo>
                    <a:pt x="3119486" y="1561862"/>
                  </a:lnTo>
                  <a:lnTo>
                    <a:pt x="4488817" y="2892917"/>
                  </a:lnTo>
                  <a:lnTo>
                    <a:pt x="4138879" y="3068437"/>
                  </a:lnTo>
                  <a:close/>
                  <a:moveTo>
                    <a:pt x="0" y="486366"/>
                  </a:moveTo>
                  <a:lnTo>
                    <a:pt x="3160939" y="3558949"/>
                  </a:lnTo>
                  <a:lnTo>
                    <a:pt x="2807748" y="3736100"/>
                  </a:lnTo>
                  <a:lnTo>
                    <a:pt x="0" y="987105"/>
                  </a:lnTo>
                  <a:close/>
                  <a:moveTo>
                    <a:pt x="0" y="0"/>
                  </a:moveTo>
                  <a:lnTo>
                    <a:pt x="1043834" y="522626"/>
                  </a:lnTo>
                  <a:lnTo>
                    <a:pt x="3824878" y="3225933"/>
                  </a:lnTo>
                  <a:lnTo>
                    <a:pt x="3473314" y="3402269"/>
                  </a:lnTo>
                  <a:lnTo>
                    <a:pt x="0" y="1635"/>
                  </a:lnTo>
                  <a:close/>
                </a:path>
              </a:pathLst>
            </a:cu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ru-RU" sz="1800" b="1" i="0" u="none" strike="noStrike" kern="0" cap="none" spc="0" normalizeH="0" baseline="0" noProof="0" smtClean="0">
                <a:ln>
                  <a:noFill/>
                </a:ln>
                <a:solidFill>
                  <a:prstClr val="black"/>
                </a:solidFill>
                <a:effectLst/>
                <a:uLnTx/>
                <a:uFillTx/>
              </a:endParaRPr>
            </a:p>
          </p:txBody>
        </p:sp>
      </p:grpSp>
      <p:sp>
        <p:nvSpPr>
          <p:cNvPr id="61" name="Текст 7"/>
          <p:cNvSpPr>
            <a:spLocks noGrp="1"/>
          </p:cNvSpPr>
          <p:nvPr>
            <p:ph type="body" sz="quarter" idx="15" hasCustomPrompt="1"/>
          </p:nvPr>
        </p:nvSpPr>
        <p:spPr>
          <a:xfrm>
            <a:off x="358775" y="1755830"/>
            <a:ext cx="6732905" cy="485775"/>
          </a:xfrm>
        </p:spPr>
        <p:txBody>
          <a:bodyPr/>
          <a:lstStyle>
            <a:lvl1pPr>
              <a:defRPr baseline="0"/>
            </a:lvl1pPr>
          </a:lstStyle>
          <a:p>
            <a:pPr lvl="0"/>
            <a:r>
              <a:rPr lang="ru-RU" dirty="0" smtClean="0"/>
              <a:t>Подзаголовок (заполняется по необходимости)</a:t>
            </a:r>
          </a:p>
        </p:txBody>
      </p:sp>
      <p:grpSp>
        <p:nvGrpSpPr>
          <p:cNvPr id="40" name="Группа 39"/>
          <p:cNvGrpSpPr/>
          <p:nvPr/>
        </p:nvGrpSpPr>
        <p:grpSpPr>
          <a:xfrm>
            <a:off x="9101894" y="-42611"/>
            <a:ext cx="2861508" cy="5186113"/>
            <a:chOff x="9101894" y="-42611"/>
            <a:chExt cx="2861508" cy="5186113"/>
          </a:xfrm>
        </p:grpSpPr>
        <p:sp>
          <p:nvSpPr>
            <p:cNvPr id="41" name="Прямоугольник 40"/>
            <p:cNvSpPr/>
            <p:nvPr/>
          </p:nvSpPr>
          <p:spPr>
            <a:xfrm>
              <a:off x="9181869" y="3"/>
              <a:ext cx="2781533" cy="5143499"/>
            </a:xfrm>
            <a:prstGeom prst="rect">
              <a:avLst/>
            </a:prstGeom>
            <a:solidFill>
              <a:schemeClr val="accent1"/>
            </a:solidFill>
            <a:ln>
              <a:noFill/>
            </a:ln>
          </p:spPr>
          <p:txBody>
            <a:bodyPr wrap="square" lIns="648000">
              <a:noAutofit/>
            </a:bodyPr>
            <a:lstStyle/>
            <a:p>
              <a:r>
                <a:rPr lang="ru-RU" sz="1200" b="0" dirty="0">
                  <a:solidFill>
                    <a:schemeClr val="bg1"/>
                  </a:solidFill>
                </a:rPr>
                <a:t>Рекомендации </a:t>
              </a:r>
              <a:br>
                <a:rPr lang="ru-RU" sz="1200" b="0" dirty="0">
                  <a:solidFill>
                    <a:schemeClr val="bg1"/>
                  </a:solidFill>
                </a:rPr>
              </a:br>
              <a:r>
                <a:rPr lang="ru-RU" sz="1200" b="0" kern="1200" dirty="0">
                  <a:solidFill>
                    <a:schemeClr val="bg1"/>
                  </a:solidFill>
                  <a:latin typeface="+mn-lt"/>
                  <a:ea typeface="+mn-ea"/>
                  <a:cs typeface="+mn-cs"/>
                </a:rPr>
                <a:t>по оформлению слайдов</a:t>
              </a:r>
            </a:p>
            <a:p>
              <a:pPr marL="0" algn="l" defTabSz="779158" rtl="0" eaLnBrk="1" latinLnBrk="0" hangingPunct="1"/>
              <a:endParaRPr lang="ru-RU" sz="800" b="1" kern="1200" dirty="0">
                <a:solidFill>
                  <a:schemeClr val="bg1"/>
                </a:solidFill>
                <a:latin typeface="+mn-lt"/>
                <a:ea typeface="+mn-ea"/>
                <a:cs typeface="+mn-cs"/>
              </a:endParaRPr>
            </a:p>
            <a:p>
              <a:pPr marL="182561" indent="-182561" algn="l" defTabSz="779158" rtl="0" eaLnBrk="1" latinLnBrk="0" hangingPunct="1">
                <a:spcAft>
                  <a:spcPts val="200"/>
                </a:spcAft>
                <a:buFont typeface="+mj-lt"/>
                <a:buAutoNum type="arabicPeriod"/>
              </a:pPr>
              <a:r>
                <a:rPr lang="ru-RU" sz="800" b="1" kern="1200" dirty="0">
                  <a:solidFill>
                    <a:schemeClr val="bg1"/>
                  </a:solidFill>
                  <a:latin typeface="+mn-lt"/>
                  <a:ea typeface="+mn-ea"/>
                  <a:cs typeface="+mn-cs"/>
                </a:rPr>
                <a:t>ТЕКСТ</a:t>
              </a:r>
            </a:p>
            <a:p>
              <a:pPr marL="266698" lvl="4" indent="-88899" algn="l">
                <a:spcAft>
                  <a:spcPts val="200"/>
                </a:spcAft>
                <a:buFont typeface="Arial" panose="020B0604020202020204" pitchFamily="34" charset="0"/>
                <a:buChar char="•"/>
              </a:pPr>
              <a:r>
                <a:rPr lang="ru-RU" sz="800" b="0" dirty="0" err="1">
                  <a:solidFill>
                    <a:schemeClr val="bg1"/>
                  </a:solidFill>
                </a:rPr>
                <a:t>Корп.шрифт</a:t>
              </a:r>
              <a:r>
                <a:rPr lang="ru-RU" sz="800" b="0" dirty="0">
                  <a:solidFill>
                    <a:schemeClr val="bg1"/>
                  </a:solidFill>
                </a:rPr>
                <a:t> для презентаций</a:t>
              </a:r>
              <a:r>
                <a:rPr lang="ru-RU" sz="800" b="0" baseline="0" dirty="0">
                  <a:solidFill>
                    <a:schemeClr val="bg1"/>
                  </a:solidFill>
                </a:rPr>
                <a:t> </a:t>
              </a:r>
              <a:r>
                <a:rPr lang="ru-RU" sz="800" baseline="0" dirty="0">
                  <a:solidFill>
                    <a:schemeClr val="bg1"/>
                  </a:solidFill>
                </a:rPr>
                <a:t>– </a:t>
              </a:r>
              <a:br>
                <a:rPr lang="ru-RU" sz="800" baseline="0" dirty="0">
                  <a:solidFill>
                    <a:schemeClr val="bg1"/>
                  </a:solidFill>
                </a:rPr>
              </a:br>
              <a:r>
                <a:rPr lang="en-US" sz="800" b="1" dirty="0">
                  <a:solidFill>
                    <a:schemeClr val="bg1"/>
                  </a:solidFill>
                </a:rPr>
                <a:t>Arial</a:t>
              </a:r>
              <a:r>
                <a:rPr lang="ru-RU" sz="800" dirty="0">
                  <a:solidFill>
                    <a:schemeClr val="bg1"/>
                  </a:solidFill>
                </a:rPr>
                <a:t> (</a:t>
              </a:r>
              <a:r>
                <a:rPr lang="ru-RU" sz="800" i="1" dirty="0">
                  <a:solidFill>
                    <a:schemeClr val="bg1"/>
                  </a:solidFill>
                </a:rPr>
                <a:t>д</a:t>
              </a:r>
              <a:r>
                <a:rPr lang="ru-RU" sz="800" i="1" baseline="0" dirty="0">
                  <a:solidFill>
                    <a:schemeClr val="bg1"/>
                  </a:solidFill>
                </a:rPr>
                <a:t>опустимо:</a:t>
              </a:r>
              <a:r>
                <a:rPr lang="ru-RU" sz="800" baseline="0" dirty="0">
                  <a:solidFill>
                    <a:schemeClr val="bg1"/>
                  </a:solidFill>
                </a:rPr>
                <a:t> </a:t>
              </a:r>
              <a:r>
                <a:rPr lang="en-US" sz="800" baseline="0" dirty="0">
                  <a:solidFill>
                    <a:schemeClr val="bg1"/>
                  </a:solidFill>
                </a:rPr>
                <a:t>Arial Narrow</a:t>
              </a:r>
              <a:r>
                <a:rPr lang="ru-RU" sz="800" baseline="0" dirty="0">
                  <a:solidFill>
                    <a:schemeClr val="bg1"/>
                  </a:solidFill>
                </a:rPr>
                <a:t>)</a:t>
              </a:r>
            </a:p>
            <a:p>
              <a:pPr marL="266698" lvl="4" indent="-88899" algn="l">
                <a:spcAft>
                  <a:spcPts val="200"/>
                </a:spcAft>
                <a:buFont typeface="Arial" panose="020B0604020202020204" pitchFamily="34" charset="0"/>
                <a:buChar char="•"/>
              </a:pPr>
              <a:r>
                <a:rPr lang="ru-RU" sz="800" baseline="0" dirty="0">
                  <a:solidFill>
                    <a:schemeClr val="bg1"/>
                  </a:solidFill>
                </a:rPr>
                <a:t>Заголовок слайда – </a:t>
              </a:r>
              <a:r>
                <a:rPr lang="ru-RU" sz="800" b="1" baseline="0" dirty="0">
                  <a:solidFill>
                    <a:schemeClr val="bg1"/>
                  </a:solidFill>
                </a:rPr>
                <a:t>не ниже 16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Текст на слайде – </a:t>
              </a:r>
              <a:r>
                <a:rPr lang="ru-RU" sz="800" b="1" baseline="0" dirty="0">
                  <a:solidFill>
                    <a:schemeClr val="bg1"/>
                  </a:solidFill>
                </a:rPr>
                <a:t>не ниже </a:t>
              </a:r>
              <a:r>
                <a:rPr lang="en-US" sz="800" b="1" baseline="0" dirty="0">
                  <a:solidFill>
                    <a:schemeClr val="bg1"/>
                  </a:solidFill>
                </a:rPr>
                <a:t>10</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Примечания – </a:t>
              </a:r>
              <a:r>
                <a:rPr lang="ru-RU" sz="800" b="1" baseline="0" dirty="0">
                  <a:solidFill>
                    <a:schemeClr val="bg1"/>
                  </a:solidFill>
                </a:rPr>
                <a:t>не ниже </a:t>
              </a:r>
              <a:r>
                <a:rPr lang="en-US" sz="800" b="1" baseline="0" dirty="0">
                  <a:solidFill>
                    <a:schemeClr val="bg1"/>
                  </a:solidFill>
                </a:rPr>
                <a:t>8</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800"/>
                </a:spcAft>
                <a:buFont typeface="Arial" panose="020B0604020202020204" pitchFamily="34" charset="0"/>
                <a:buChar char="•"/>
              </a:pPr>
              <a:r>
                <a:rPr lang="ru-RU" sz="800" baseline="0" dirty="0">
                  <a:solidFill>
                    <a:schemeClr val="bg1"/>
                  </a:solidFill>
                </a:rPr>
                <a:t>Используйте на слайде </a:t>
              </a:r>
              <a:br>
                <a:rPr lang="ru-RU" sz="800" baseline="0" dirty="0">
                  <a:solidFill>
                    <a:schemeClr val="bg1"/>
                  </a:solidFill>
                </a:rPr>
              </a:br>
              <a:r>
                <a:rPr lang="ru-RU" sz="800" b="1" baseline="0" dirty="0">
                  <a:solidFill>
                    <a:schemeClr val="bg1"/>
                  </a:solidFill>
                </a:rPr>
                <a:t>не более 3 размеров шрифтов</a:t>
              </a:r>
              <a:endParaRPr lang="en-US" sz="800" b="1" baseline="0" dirty="0">
                <a:solidFill>
                  <a:schemeClr val="bg1"/>
                </a:solidFill>
              </a:endParaRPr>
            </a:p>
            <a:p>
              <a:pPr marL="182561" indent="-182561" algn="l" defTabSz="779158" rtl="0" eaLnBrk="1" latinLnBrk="0" hangingPunct="1">
                <a:spcBef>
                  <a:spcPts val="300"/>
                </a:spcBef>
                <a:spcAft>
                  <a:spcPts val="200"/>
                </a:spcAft>
                <a:buFont typeface="+mj-lt"/>
                <a:buAutoNum type="arabicPeriod"/>
              </a:pPr>
              <a:r>
                <a:rPr lang="ru-RU" sz="800" b="1" kern="1200" dirty="0">
                  <a:solidFill>
                    <a:schemeClr val="bg1"/>
                  </a:solidFill>
                  <a:latin typeface="+mn-lt"/>
                  <a:ea typeface="+mn-ea"/>
                  <a:cs typeface="+mn-cs"/>
                </a:rPr>
                <a:t>ДИАГРАММЫ</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единый стиль оформления диаграмм</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шрифты одинакового размера в</a:t>
              </a:r>
              <a:r>
                <a:rPr lang="ru-RU" sz="800" b="0" kern="1200" baseline="0" dirty="0">
                  <a:solidFill>
                    <a:schemeClr val="bg1"/>
                  </a:solidFill>
                  <a:latin typeface="+mn-lt"/>
                  <a:ea typeface="+mn-ea"/>
                  <a:cs typeface="+mn-cs"/>
                </a:rPr>
                <a:t> </a:t>
              </a:r>
              <a:r>
                <a:rPr lang="ru-RU" sz="800" b="0" kern="1200" dirty="0">
                  <a:solidFill>
                    <a:schemeClr val="bg1"/>
                  </a:solidFill>
                  <a:latin typeface="+mn-lt"/>
                  <a:ea typeface="+mn-ea"/>
                  <a:cs typeface="+mn-cs"/>
                </a:rPr>
                <a:t>диаграммах, располагающихся на одном слайде</a:t>
              </a:r>
            </a:p>
            <a:p>
              <a:pPr marL="266698" lvl="1" indent="-79375" algn="l" defTabSz="779158" rtl="0" eaLnBrk="1" latinLnBrk="0" hangingPunct="1">
                <a:spcAft>
                  <a:spcPts val="800"/>
                </a:spcAft>
                <a:buFont typeface="Arial" panose="020B0604020202020204" pitchFamily="34" charset="0"/>
                <a:buChar char="•"/>
              </a:pPr>
              <a:r>
                <a:rPr lang="ru-RU" sz="800" b="0" kern="1200" dirty="0">
                  <a:solidFill>
                    <a:schemeClr val="bg1"/>
                  </a:solidFill>
                  <a:latin typeface="+mn-lt"/>
                  <a:ea typeface="+mn-ea"/>
                  <a:cs typeface="+mn-cs"/>
                </a:rPr>
                <a:t>На одном слайде – не более 4 диаграмм</a:t>
              </a: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kern="1200" dirty="0">
                  <a:solidFill>
                    <a:schemeClr val="bg1"/>
                  </a:solidFill>
                  <a:latin typeface="+mn-lt"/>
                  <a:ea typeface="+mn-ea"/>
                  <a:cs typeface="+mn-cs"/>
                </a:rPr>
                <a:t>ИКОНКИ</a:t>
              </a:r>
            </a:p>
            <a:p>
              <a:pPr marL="266698" marR="0" lvl="1" indent="-84138" algn="l" defTabSz="779158"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ru-RU" sz="800" dirty="0">
                  <a:solidFill>
                    <a:schemeClr val="bg1"/>
                  </a:solidFill>
                </a:rPr>
                <a:t>Выбирайте оформление</a:t>
              </a:r>
              <a:r>
                <a:rPr lang="ru-RU" sz="800" baseline="0" dirty="0">
                  <a:solidFill>
                    <a:schemeClr val="bg1"/>
                  </a:solidFill>
                </a:rPr>
                <a:t> </a:t>
              </a:r>
              <a:br>
                <a:rPr lang="ru-RU" sz="800" baseline="0" dirty="0">
                  <a:solidFill>
                    <a:schemeClr val="bg1"/>
                  </a:solidFill>
                </a:rPr>
              </a:br>
              <a:r>
                <a:rPr lang="ru-RU" sz="800" baseline="0" dirty="0">
                  <a:solidFill>
                    <a:schemeClr val="bg1"/>
                  </a:solidFill>
                </a:rPr>
                <a:t>иконок </a:t>
              </a:r>
              <a:r>
                <a:rPr lang="ru-RU" sz="800" dirty="0">
                  <a:solidFill>
                    <a:schemeClr val="bg1"/>
                  </a:solidFill>
                </a:rPr>
                <a:t>в</a:t>
              </a:r>
              <a:r>
                <a:rPr lang="ru-RU" sz="800" baseline="0" dirty="0">
                  <a:solidFill>
                    <a:schemeClr val="bg1"/>
                  </a:solidFill>
                </a:rPr>
                <a:t> едином стиле</a:t>
              </a:r>
              <a:endParaRPr lang="ru-RU" sz="800" b="1" kern="1200" dirty="0">
                <a:solidFill>
                  <a:schemeClr val="bg1"/>
                </a:solidFill>
                <a:latin typeface="+mn-lt"/>
                <a:ea typeface="+mn-ea"/>
                <a:cs typeface="+mn-cs"/>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dirty="0">
                  <a:solidFill>
                    <a:schemeClr val="bg1"/>
                  </a:solidFill>
                </a:rPr>
                <a:t>ИЗОБРАЖЕНИЯ</a:t>
              </a:r>
            </a:p>
            <a:p>
              <a:pPr marL="266698" lvl="1" indent="-84138">
                <a:spcAft>
                  <a:spcPts val="200"/>
                </a:spcAft>
                <a:buFont typeface="Arial" panose="020B0604020202020204" pitchFamily="34" charset="0"/>
                <a:buChar char="•"/>
              </a:pPr>
              <a:r>
                <a:rPr lang="ru-RU" sz="800" dirty="0">
                  <a:solidFill>
                    <a:schemeClr val="bg1"/>
                  </a:solidFill>
                </a:rPr>
                <a:t>Нельзя</a:t>
              </a:r>
              <a:r>
                <a:rPr lang="ru-RU" sz="800" baseline="0" dirty="0">
                  <a:solidFill>
                    <a:schemeClr val="bg1"/>
                  </a:solidFill>
                </a:rPr>
                <a:t> искажать пропорции</a:t>
              </a:r>
            </a:p>
            <a:p>
              <a:pPr marL="266698" lvl="1" indent="-84138">
                <a:spcAft>
                  <a:spcPts val="800"/>
                </a:spcAft>
                <a:buFont typeface="Arial" panose="020B0604020202020204" pitchFamily="34" charset="0"/>
                <a:buChar char="•"/>
              </a:pPr>
              <a:r>
                <a:rPr lang="ru-RU" sz="800" dirty="0">
                  <a:solidFill>
                    <a:schemeClr val="bg1"/>
                  </a:solidFill>
                </a:rPr>
                <a:t>Рекомендуемое разрешение</a:t>
              </a:r>
              <a:r>
                <a:rPr lang="ru-RU" sz="800" baseline="0" dirty="0">
                  <a:solidFill>
                    <a:schemeClr val="bg1"/>
                  </a:solidFill>
                </a:rPr>
                <a:t> – </a:t>
              </a:r>
              <a:br>
                <a:rPr lang="ru-RU" sz="800" baseline="0" dirty="0">
                  <a:solidFill>
                    <a:schemeClr val="bg1"/>
                  </a:solidFill>
                </a:rPr>
              </a:br>
              <a:r>
                <a:rPr lang="ru-RU" sz="800" baseline="0" dirty="0">
                  <a:solidFill>
                    <a:schemeClr val="bg1"/>
                  </a:solidFill>
                </a:rPr>
                <a:t>не более 150 пикселей на дюйм</a:t>
              </a:r>
              <a:endParaRPr lang="ru-RU" sz="800" b="1" dirty="0">
                <a:solidFill>
                  <a:schemeClr val="bg1"/>
                </a:solidFill>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Скажите «нет» презентациям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с большим количеством текста</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Используйте простые схемы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и графику</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Делайте слайды лаконичными</a:t>
              </a:r>
            </a:p>
            <a:p>
              <a:pPr marL="572142" marR="0" lvl="1" indent="-182561" algn="l" defTabSz="779158" rtl="0" eaLnBrk="1" fontAlgn="auto" latinLnBrk="0" hangingPunct="1">
                <a:lnSpc>
                  <a:spcPct val="100000"/>
                </a:lnSpc>
                <a:spcBef>
                  <a:spcPts val="0"/>
                </a:spcBef>
                <a:spcAft>
                  <a:spcPts val="300"/>
                </a:spcAft>
                <a:buClrTx/>
                <a:buSzTx/>
                <a:buFont typeface="+mj-lt"/>
                <a:buAutoNum type="arabicPeriod"/>
                <a:tabLst/>
                <a:defRPr/>
              </a:pPr>
              <a:endParaRPr lang="ru-RU" sz="800" b="1" kern="1200" dirty="0">
                <a:solidFill>
                  <a:schemeClr val="bg1"/>
                </a:solidFill>
                <a:latin typeface="+mn-lt"/>
                <a:ea typeface="+mn-ea"/>
                <a:cs typeface="+mn-cs"/>
              </a:endParaRPr>
            </a:p>
          </p:txBody>
        </p:sp>
        <p:cxnSp>
          <p:nvCxnSpPr>
            <p:cNvPr id="42" name="Прямая соединительная линия 41"/>
            <p:cNvCxnSpPr/>
            <p:nvPr/>
          </p:nvCxnSpPr>
          <p:spPr bwMode="auto">
            <a:xfrm>
              <a:off x="9753602" y="444502"/>
              <a:ext cx="2051050" cy="0"/>
            </a:xfrm>
            <a:prstGeom prst="line">
              <a:avLst/>
            </a:prstGeom>
            <a:solidFill>
              <a:schemeClr val="accent1"/>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3" name="Группа 42"/>
            <p:cNvGrpSpPr/>
            <p:nvPr/>
          </p:nvGrpSpPr>
          <p:grpSpPr>
            <a:xfrm>
              <a:off x="9101894" y="-42611"/>
              <a:ext cx="671979" cy="5155816"/>
              <a:chOff x="9101894" y="-42611"/>
              <a:chExt cx="671979" cy="5155816"/>
            </a:xfrm>
          </p:grpSpPr>
          <p:sp>
            <p:nvSpPr>
              <p:cNvPr id="44" name="Прямоугольник 43"/>
              <p:cNvSpPr/>
              <p:nvPr/>
            </p:nvSpPr>
            <p:spPr>
              <a:xfrm>
                <a:off x="9249089" y="154103"/>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45" name="Прямоугольник 44"/>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46" name="Прямоугольник 45"/>
              <p:cNvSpPr/>
              <p:nvPr/>
            </p:nvSpPr>
            <p:spPr>
              <a:xfrm>
                <a:off x="9249089" y="3830254"/>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47" name="Прямоугольник 46"/>
              <p:cNvSpPr/>
              <p:nvPr/>
            </p:nvSpPr>
            <p:spPr>
              <a:xfrm>
                <a:off x="9249089" y="2519364"/>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48" name="Прямоугольник 47"/>
              <p:cNvSpPr/>
              <p:nvPr/>
            </p:nvSpPr>
            <p:spPr>
              <a:xfrm>
                <a:off x="9249089" y="2956327"/>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49" name="Прямоугольник 48"/>
              <p:cNvSpPr/>
              <p:nvPr/>
            </p:nvSpPr>
            <p:spPr>
              <a:xfrm>
                <a:off x="9249089" y="3393282"/>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50" name="Прямоугольник 49"/>
              <p:cNvSpPr/>
              <p:nvPr/>
            </p:nvSpPr>
            <p:spPr>
              <a:xfrm>
                <a:off x="9249089" y="4267214"/>
                <a:ext cx="377590" cy="169200"/>
              </a:xfrm>
              <a:prstGeom prst="rect">
                <a:avLst/>
              </a:prstGeom>
              <a:solidFill>
                <a:srgbClr val="0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0,0,0</a:t>
                </a:r>
                <a:endParaRPr lang="ru-RU" sz="700" dirty="0">
                  <a:solidFill>
                    <a:srgbClr val="FFFFFF"/>
                  </a:solidFill>
                </a:endParaRPr>
              </a:p>
            </p:txBody>
          </p:sp>
          <p:sp>
            <p:nvSpPr>
              <p:cNvPr id="51" name="Прямоугольник 50"/>
              <p:cNvSpPr/>
              <p:nvPr/>
            </p:nvSpPr>
            <p:spPr>
              <a:xfrm>
                <a:off x="9249091" y="588086"/>
                <a:ext cx="377590" cy="438150"/>
              </a:xfrm>
              <a:prstGeom prst="rect">
                <a:avLst/>
              </a:prstGeom>
              <a:solidFill>
                <a:schemeClr val="tx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0</a:t>
                </a:r>
                <a:br>
                  <a:rPr lang="en-US" sz="700" dirty="0" smtClean="0">
                    <a:solidFill>
                      <a:schemeClr val="bg1"/>
                    </a:solidFill>
                  </a:rPr>
                </a:br>
                <a:r>
                  <a:rPr lang="ru-RU" sz="700" dirty="0" smtClean="0">
                    <a:solidFill>
                      <a:schemeClr val="bg1"/>
                    </a:solidFill>
                  </a:rPr>
                  <a:t>49</a:t>
                </a:r>
                <a:br>
                  <a:rPr lang="ru-RU" sz="700" dirty="0" smtClean="0">
                    <a:solidFill>
                      <a:schemeClr val="bg1"/>
                    </a:solidFill>
                  </a:rPr>
                </a:br>
                <a:r>
                  <a:rPr lang="ru-RU" sz="700" dirty="0" smtClean="0">
                    <a:solidFill>
                      <a:schemeClr val="bg1"/>
                    </a:solidFill>
                  </a:rPr>
                  <a:t>60</a:t>
                </a:r>
                <a:endParaRPr lang="ru-RU" sz="700" dirty="0">
                  <a:solidFill>
                    <a:schemeClr val="bg1"/>
                  </a:solidFill>
                </a:endParaRPr>
              </a:p>
            </p:txBody>
          </p:sp>
          <p:sp>
            <p:nvSpPr>
              <p:cNvPr id="52" name="Прямоугольник 51"/>
              <p:cNvSpPr/>
              <p:nvPr/>
            </p:nvSpPr>
            <p:spPr>
              <a:xfrm>
                <a:off x="9249091" y="1022665"/>
                <a:ext cx="377590" cy="436960"/>
              </a:xfrm>
              <a:prstGeom prst="rect">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tx1">
                        <a:lumMod val="85000"/>
                        <a:lumOff val="15000"/>
                      </a:schemeClr>
                    </a:solidFill>
                  </a:rPr>
                  <a:t>119</a:t>
                </a:r>
                <a:br>
                  <a:rPr lang="en-US" sz="700" dirty="0" smtClean="0">
                    <a:solidFill>
                      <a:schemeClr val="tx1">
                        <a:lumMod val="85000"/>
                        <a:lumOff val="15000"/>
                      </a:schemeClr>
                    </a:solidFill>
                  </a:rPr>
                </a:br>
                <a:r>
                  <a:rPr lang="en-US" sz="700" dirty="0" smtClean="0">
                    <a:solidFill>
                      <a:schemeClr val="tx1">
                        <a:lumMod val="85000"/>
                        <a:lumOff val="15000"/>
                      </a:schemeClr>
                    </a:solidFill>
                  </a:rPr>
                  <a:t>226</a:t>
                </a:r>
                <a:br>
                  <a:rPr lang="en-US" sz="700" dirty="0" smtClean="0">
                    <a:solidFill>
                      <a:schemeClr val="tx1">
                        <a:lumMod val="85000"/>
                        <a:lumOff val="15000"/>
                      </a:schemeClr>
                    </a:solidFill>
                  </a:rPr>
                </a:br>
                <a:r>
                  <a:rPr lang="en-US" sz="700" dirty="0" smtClean="0">
                    <a:solidFill>
                      <a:schemeClr val="tx1">
                        <a:lumMod val="85000"/>
                        <a:lumOff val="15000"/>
                      </a:schemeClr>
                    </a:solidFill>
                  </a:rPr>
                  <a:t>195</a:t>
                </a:r>
                <a:endParaRPr lang="ru-RU" sz="700" dirty="0">
                  <a:solidFill>
                    <a:schemeClr val="tx1">
                      <a:lumMod val="85000"/>
                      <a:lumOff val="15000"/>
                    </a:schemeClr>
                  </a:solidFill>
                </a:endParaRPr>
              </a:p>
            </p:txBody>
          </p:sp>
          <p:sp>
            <p:nvSpPr>
              <p:cNvPr id="53" name="Прямоугольник 52"/>
              <p:cNvSpPr/>
              <p:nvPr/>
            </p:nvSpPr>
            <p:spPr>
              <a:xfrm>
                <a:off x="9249091" y="3830257"/>
                <a:ext cx="377590" cy="436960"/>
              </a:xfrm>
              <a:prstGeom prst="rect">
                <a:avLst/>
              </a:prstGeom>
              <a:solidFill>
                <a:srgbClr val="2D3287"/>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45</a:t>
                </a:r>
                <a:endParaRPr lang="ru-RU" sz="700" dirty="0">
                  <a:solidFill>
                    <a:schemeClr val="bg1"/>
                  </a:solidFill>
                </a:endParaRPr>
              </a:p>
              <a:p>
                <a:pPr algn="ctr" eaLnBrk="1" hangingPunct="1">
                  <a:defRPr/>
                </a:pPr>
                <a:r>
                  <a:rPr lang="en-US" sz="700" dirty="0" smtClean="0">
                    <a:solidFill>
                      <a:schemeClr val="bg1"/>
                    </a:solidFill>
                  </a:rPr>
                  <a:t>50</a:t>
                </a:r>
                <a:endParaRPr lang="ru-RU" sz="700" dirty="0">
                  <a:solidFill>
                    <a:schemeClr val="bg1"/>
                  </a:solidFill>
                </a:endParaRPr>
              </a:p>
              <a:p>
                <a:pPr algn="ctr" eaLnBrk="1" hangingPunct="1">
                  <a:defRPr/>
                </a:pPr>
                <a:r>
                  <a:rPr lang="en-US" sz="700" dirty="0" smtClean="0">
                    <a:solidFill>
                      <a:schemeClr val="bg1"/>
                    </a:solidFill>
                  </a:rPr>
                  <a:t>135</a:t>
                </a:r>
                <a:endParaRPr lang="ru-RU" sz="700" dirty="0">
                  <a:solidFill>
                    <a:schemeClr val="bg1"/>
                  </a:solidFill>
                </a:endParaRPr>
              </a:p>
            </p:txBody>
          </p:sp>
          <p:sp>
            <p:nvSpPr>
              <p:cNvPr id="54" name="Прямоугольник 53"/>
              <p:cNvSpPr/>
              <p:nvPr/>
            </p:nvSpPr>
            <p:spPr>
              <a:xfrm>
                <a:off x="9249091" y="1466152"/>
                <a:ext cx="377590" cy="4381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000000"/>
                    </a:solidFill>
                  </a:rPr>
                  <a:t>255</a:t>
                </a:r>
                <a:endParaRPr lang="ru-RU" sz="700" dirty="0">
                  <a:solidFill>
                    <a:srgbClr val="000000"/>
                  </a:solidFill>
                </a:endParaRPr>
              </a:p>
              <a:p>
                <a:pPr algn="ctr" eaLnBrk="1" hangingPunct="1">
                  <a:defRPr/>
                </a:pPr>
                <a:r>
                  <a:rPr lang="en-US" sz="700" dirty="0" smtClean="0">
                    <a:solidFill>
                      <a:srgbClr val="000000"/>
                    </a:solidFill>
                  </a:rPr>
                  <a:t>255</a:t>
                </a:r>
                <a:endParaRPr lang="ru-RU" sz="700" dirty="0">
                  <a:solidFill>
                    <a:srgbClr val="000000"/>
                  </a:solidFill>
                </a:endParaRPr>
              </a:p>
              <a:p>
                <a:pPr algn="ctr" eaLnBrk="1" hangingPunct="1">
                  <a:defRPr/>
                </a:pPr>
                <a:r>
                  <a:rPr lang="en-US" sz="700" dirty="0" smtClean="0">
                    <a:solidFill>
                      <a:srgbClr val="000000"/>
                    </a:solidFill>
                  </a:rPr>
                  <a:t>255</a:t>
                </a:r>
                <a:endParaRPr lang="ru-RU" sz="700" dirty="0">
                  <a:solidFill>
                    <a:srgbClr val="000000"/>
                  </a:solidFill>
                </a:endParaRPr>
              </a:p>
            </p:txBody>
          </p:sp>
          <p:sp>
            <p:nvSpPr>
              <p:cNvPr id="55" name="Прямоугольник 54"/>
              <p:cNvSpPr/>
              <p:nvPr/>
            </p:nvSpPr>
            <p:spPr>
              <a:xfrm>
                <a:off x="9249091" y="2519364"/>
                <a:ext cx="377590" cy="436959"/>
              </a:xfrm>
              <a:prstGeom prst="rect">
                <a:avLst/>
              </a:prstGeom>
              <a:solidFill>
                <a:srgbClr val="FABE19"/>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tx1">
                        <a:lumMod val="85000"/>
                        <a:lumOff val="15000"/>
                      </a:schemeClr>
                    </a:solidFill>
                  </a:rPr>
                  <a:t>250</a:t>
                </a:r>
                <a:endParaRPr lang="ru-RU" sz="700" dirty="0">
                  <a:solidFill>
                    <a:schemeClr val="tx1">
                      <a:lumMod val="85000"/>
                      <a:lumOff val="15000"/>
                    </a:schemeClr>
                  </a:solidFill>
                </a:endParaRPr>
              </a:p>
              <a:p>
                <a:pPr algn="ctr" eaLnBrk="1" hangingPunct="1">
                  <a:defRPr/>
                </a:pPr>
                <a:r>
                  <a:rPr lang="en-US" sz="700" dirty="0" smtClean="0">
                    <a:solidFill>
                      <a:schemeClr val="tx1">
                        <a:lumMod val="85000"/>
                        <a:lumOff val="15000"/>
                      </a:schemeClr>
                    </a:solidFill>
                  </a:rPr>
                  <a:t>190</a:t>
                </a:r>
                <a:endParaRPr lang="ru-RU" sz="700" dirty="0">
                  <a:solidFill>
                    <a:schemeClr val="tx1">
                      <a:lumMod val="85000"/>
                      <a:lumOff val="15000"/>
                    </a:schemeClr>
                  </a:solidFill>
                </a:endParaRPr>
              </a:p>
              <a:p>
                <a:pPr algn="ctr" eaLnBrk="1" hangingPunct="1">
                  <a:defRPr/>
                </a:pPr>
                <a:r>
                  <a:rPr lang="en-US" sz="700" dirty="0" smtClean="0">
                    <a:solidFill>
                      <a:schemeClr val="tx1">
                        <a:lumMod val="85000"/>
                        <a:lumOff val="15000"/>
                      </a:schemeClr>
                    </a:solidFill>
                  </a:rPr>
                  <a:t>25</a:t>
                </a:r>
                <a:endParaRPr lang="ru-RU" sz="700" dirty="0">
                  <a:solidFill>
                    <a:schemeClr val="tx1">
                      <a:lumMod val="85000"/>
                      <a:lumOff val="15000"/>
                    </a:schemeClr>
                  </a:solidFill>
                </a:endParaRPr>
              </a:p>
            </p:txBody>
          </p:sp>
          <p:sp>
            <p:nvSpPr>
              <p:cNvPr id="62" name="Прямоугольник 61"/>
              <p:cNvSpPr/>
              <p:nvPr/>
            </p:nvSpPr>
            <p:spPr>
              <a:xfrm>
                <a:off x="9249091" y="2956327"/>
                <a:ext cx="377590" cy="436960"/>
              </a:xfrm>
              <a:prstGeom prst="rect">
                <a:avLst/>
              </a:prstGeom>
              <a:solidFill>
                <a:srgbClr val="008CFA"/>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0</a:t>
                </a:r>
                <a:endParaRPr lang="ru-RU" sz="700" dirty="0">
                  <a:solidFill>
                    <a:schemeClr val="bg1"/>
                  </a:solidFill>
                </a:endParaRPr>
              </a:p>
              <a:p>
                <a:pPr algn="ctr" eaLnBrk="1" hangingPunct="1">
                  <a:defRPr/>
                </a:pPr>
                <a:r>
                  <a:rPr lang="ru-RU" sz="700" dirty="0" smtClean="0">
                    <a:solidFill>
                      <a:schemeClr val="bg1"/>
                    </a:solidFill>
                  </a:rPr>
                  <a:t>1</a:t>
                </a:r>
                <a:r>
                  <a:rPr lang="en-US" sz="700" dirty="0" smtClean="0">
                    <a:solidFill>
                      <a:schemeClr val="bg1"/>
                    </a:solidFill>
                  </a:rPr>
                  <a:t>40</a:t>
                </a:r>
                <a:endParaRPr lang="ru-RU" sz="700" dirty="0">
                  <a:solidFill>
                    <a:schemeClr val="bg1"/>
                  </a:solidFill>
                </a:endParaRPr>
              </a:p>
              <a:p>
                <a:pPr algn="ctr" eaLnBrk="1" hangingPunct="1">
                  <a:defRPr/>
                </a:pPr>
                <a:r>
                  <a:rPr lang="en-US" sz="700" dirty="0" smtClean="0">
                    <a:solidFill>
                      <a:schemeClr val="bg1"/>
                    </a:solidFill>
                  </a:rPr>
                  <a:t>250</a:t>
                </a:r>
                <a:endParaRPr lang="ru-RU" sz="700" dirty="0">
                  <a:solidFill>
                    <a:schemeClr val="bg1"/>
                  </a:solidFill>
                </a:endParaRPr>
              </a:p>
            </p:txBody>
          </p:sp>
          <p:sp>
            <p:nvSpPr>
              <p:cNvPr id="63" name="Прямоугольник 62"/>
              <p:cNvSpPr/>
              <p:nvPr/>
            </p:nvSpPr>
            <p:spPr>
              <a:xfrm>
                <a:off x="9249091" y="3393282"/>
                <a:ext cx="377590" cy="436959"/>
              </a:xfrm>
              <a:prstGeom prst="rect">
                <a:avLst/>
              </a:prstGeom>
              <a:solidFill>
                <a:srgbClr val="FA786E"/>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250</a:t>
                </a:r>
                <a:endParaRPr lang="ru-RU" sz="700" dirty="0">
                  <a:solidFill>
                    <a:srgbClr val="FFFFFF"/>
                  </a:solidFill>
                </a:endParaRPr>
              </a:p>
              <a:p>
                <a:pPr algn="ctr" eaLnBrk="1" hangingPunct="1">
                  <a:defRPr/>
                </a:pPr>
                <a:r>
                  <a:rPr lang="en-US" sz="700" dirty="0" smtClean="0">
                    <a:solidFill>
                      <a:srgbClr val="FFFFFF"/>
                    </a:solidFill>
                  </a:rPr>
                  <a:t>120</a:t>
                </a:r>
                <a:endParaRPr lang="ru-RU" sz="700" dirty="0">
                  <a:solidFill>
                    <a:srgbClr val="FFFFFF"/>
                  </a:solidFill>
                </a:endParaRPr>
              </a:p>
              <a:p>
                <a:pPr algn="ctr" eaLnBrk="1" hangingPunct="1">
                  <a:defRPr/>
                </a:pPr>
                <a:r>
                  <a:rPr lang="en-US" sz="700" dirty="0" smtClean="0">
                    <a:solidFill>
                      <a:srgbClr val="FFFFFF"/>
                    </a:solidFill>
                  </a:rPr>
                  <a:t>110</a:t>
                </a:r>
                <a:endParaRPr lang="ru-RU" sz="700" dirty="0">
                  <a:solidFill>
                    <a:srgbClr val="FFFFFF"/>
                  </a:solidFill>
                </a:endParaRPr>
              </a:p>
            </p:txBody>
          </p:sp>
          <p:sp>
            <p:nvSpPr>
              <p:cNvPr id="64" name="Прямоугольник 63"/>
              <p:cNvSpPr/>
              <p:nvPr/>
            </p:nvSpPr>
            <p:spPr>
              <a:xfrm>
                <a:off x="9249091" y="1916373"/>
                <a:ext cx="377590" cy="438150"/>
              </a:xfrm>
              <a:prstGeom prst="rect">
                <a:avLst/>
              </a:prstGeom>
              <a:solidFill>
                <a:schemeClr val="accent6"/>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224</a:t>
                </a:r>
                <a:br>
                  <a:rPr lang="en-US" sz="700" dirty="0" smtClean="0">
                    <a:solidFill>
                      <a:srgbClr val="FFFFFF"/>
                    </a:solidFill>
                  </a:rPr>
                </a:br>
                <a:r>
                  <a:rPr lang="en-US" sz="700" dirty="0" smtClean="0">
                    <a:solidFill>
                      <a:srgbClr val="FFFFFF"/>
                    </a:solidFill>
                  </a:rPr>
                  <a:t>78</a:t>
                </a:r>
                <a:br>
                  <a:rPr lang="en-US" sz="700" dirty="0" smtClean="0">
                    <a:solidFill>
                      <a:srgbClr val="FFFFFF"/>
                    </a:solidFill>
                  </a:rPr>
                </a:br>
                <a:r>
                  <a:rPr lang="en-US" sz="700" dirty="0" smtClean="0">
                    <a:solidFill>
                      <a:srgbClr val="FFFFFF"/>
                    </a:solidFill>
                  </a:rPr>
                  <a:t>57</a:t>
                </a:r>
                <a:endParaRPr lang="ru-RU" sz="700" dirty="0">
                  <a:solidFill>
                    <a:srgbClr val="FFFFFF"/>
                  </a:solidFill>
                </a:endParaRPr>
              </a:p>
            </p:txBody>
          </p:sp>
          <p:sp>
            <p:nvSpPr>
              <p:cNvPr id="65" name="TextBox 64"/>
              <p:cNvSpPr txBox="1"/>
              <p:nvPr/>
            </p:nvSpPr>
            <p:spPr>
              <a:xfrm>
                <a:off x="9101894" y="-42611"/>
                <a:ext cx="671979" cy="215444"/>
              </a:xfrm>
              <a:prstGeom prst="rect">
                <a:avLst/>
              </a:prstGeom>
              <a:noFill/>
            </p:spPr>
            <p:txBody>
              <a:bodyPr wrap="none" rtlCol="0">
                <a:spAutoFit/>
              </a:bodyPr>
              <a:lstStyle/>
              <a:p>
                <a:r>
                  <a:rPr lang="ru-RU" sz="800" dirty="0" smtClean="0">
                    <a:solidFill>
                      <a:schemeClr val="bg1"/>
                    </a:solidFill>
                  </a:rPr>
                  <a:t>Основные</a:t>
                </a:r>
                <a:endParaRPr lang="ru-RU" sz="800" dirty="0">
                  <a:solidFill>
                    <a:schemeClr val="bg1"/>
                  </a:solidFill>
                </a:endParaRPr>
              </a:p>
            </p:txBody>
          </p:sp>
          <p:sp>
            <p:nvSpPr>
              <p:cNvPr id="66" name="TextBox 65"/>
              <p:cNvSpPr txBox="1"/>
              <p:nvPr/>
            </p:nvSpPr>
            <p:spPr>
              <a:xfrm>
                <a:off x="9101894" y="2320575"/>
                <a:ext cx="671979" cy="215444"/>
              </a:xfrm>
              <a:prstGeom prst="rect">
                <a:avLst/>
              </a:prstGeom>
              <a:noFill/>
            </p:spPr>
            <p:txBody>
              <a:bodyPr wrap="none" rtlCol="0">
                <a:spAutoFit/>
              </a:bodyPr>
              <a:lstStyle/>
              <a:p>
                <a:r>
                  <a:rPr lang="ru-RU" sz="800" dirty="0" err="1" smtClean="0">
                    <a:solidFill>
                      <a:schemeClr val="bg1"/>
                    </a:solidFill>
                  </a:rPr>
                  <a:t>Доп.цвета</a:t>
                </a:r>
                <a:endParaRPr lang="ru-RU" sz="800" dirty="0">
                  <a:solidFill>
                    <a:schemeClr val="bg1"/>
                  </a:solidFill>
                </a:endParaRPr>
              </a:p>
            </p:txBody>
          </p:sp>
          <p:sp>
            <p:nvSpPr>
              <p:cNvPr id="67" name="Прямоугольник 66"/>
              <p:cNvSpPr/>
              <p:nvPr/>
            </p:nvSpPr>
            <p:spPr>
              <a:xfrm>
                <a:off x="9249088" y="4436414"/>
                <a:ext cx="377591" cy="169200"/>
              </a:xfrm>
              <a:prstGeom prst="rect">
                <a:avLst/>
              </a:prstGeom>
              <a:solidFill>
                <a:srgbClr val="4D4D4D"/>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70%</a:t>
                </a:r>
                <a:endParaRPr lang="ru-RU" sz="600" dirty="0">
                  <a:solidFill>
                    <a:srgbClr val="FFFFFF"/>
                  </a:solidFill>
                </a:endParaRPr>
              </a:p>
            </p:txBody>
          </p:sp>
          <p:sp>
            <p:nvSpPr>
              <p:cNvPr id="68" name="Прямоугольник 67"/>
              <p:cNvSpPr/>
              <p:nvPr/>
            </p:nvSpPr>
            <p:spPr>
              <a:xfrm>
                <a:off x="9249087" y="4605611"/>
                <a:ext cx="377593" cy="169200"/>
              </a:xfrm>
              <a:prstGeom prst="rect">
                <a:avLst/>
              </a:prstGeom>
              <a:solidFill>
                <a:srgbClr val="7F7F7F"/>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50%</a:t>
                </a:r>
                <a:endParaRPr lang="ru-RU" sz="600" dirty="0">
                  <a:solidFill>
                    <a:srgbClr val="FFFFFF"/>
                  </a:solidFill>
                </a:endParaRPr>
              </a:p>
            </p:txBody>
          </p:sp>
          <p:sp>
            <p:nvSpPr>
              <p:cNvPr id="69" name="Прямоугольник 68"/>
              <p:cNvSpPr/>
              <p:nvPr/>
            </p:nvSpPr>
            <p:spPr>
              <a:xfrm>
                <a:off x="9249088" y="4774808"/>
                <a:ext cx="377591" cy="169200"/>
              </a:xfrm>
              <a:prstGeom prst="rect">
                <a:avLst/>
              </a:prstGeom>
              <a:solidFill>
                <a:srgbClr val="B2B2B2"/>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30%</a:t>
                </a:r>
                <a:endParaRPr lang="ru-RU" sz="600" dirty="0">
                  <a:solidFill>
                    <a:srgbClr val="FFFFFF"/>
                  </a:solidFill>
                </a:endParaRPr>
              </a:p>
            </p:txBody>
          </p:sp>
          <p:sp>
            <p:nvSpPr>
              <p:cNvPr id="70" name="Прямоугольник 69"/>
              <p:cNvSpPr/>
              <p:nvPr/>
            </p:nvSpPr>
            <p:spPr>
              <a:xfrm>
                <a:off x="9249087" y="4944005"/>
                <a:ext cx="377593" cy="169200"/>
              </a:xfrm>
              <a:prstGeom prst="rect">
                <a:avLst/>
              </a:prstGeom>
              <a:solidFill>
                <a:srgbClr val="E5E5E5"/>
              </a:solidFill>
              <a:ln w="3175">
                <a:solidFill>
                  <a:srgbClr val="B2B2B2"/>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chemeClr val="tx1"/>
                    </a:solidFill>
                  </a:rPr>
                  <a:t>10%</a:t>
                </a:r>
                <a:endParaRPr lang="ru-RU" sz="600" dirty="0">
                  <a:solidFill>
                    <a:schemeClr val="tx1"/>
                  </a:solidFill>
                </a:endParaRPr>
              </a:p>
            </p:txBody>
          </p:sp>
        </p:grpSp>
      </p:grpSp>
    </p:spTree>
    <p:extLst>
      <p:ext uri="{BB962C8B-B14F-4D97-AF65-F5344CB8AC3E}">
        <p14:creationId xmlns:p14="http://schemas.microsoft.com/office/powerpoint/2010/main" val="31942959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Обложка 17">
    <p:bg>
      <p:bgPr>
        <a:solidFill>
          <a:schemeClr val="bg1"/>
        </a:solidFill>
        <a:effectLst/>
      </p:bgPr>
    </p:bg>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200864017"/>
              </p:ext>
            </p:extLst>
          </p:nvPr>
        </p:nvGraphicFramePr>
        <p:xfrm>
          <a:off x="1590" y="1589"/>
          <a:ext cx="1587" cy="1587"/>
        </p:xfrm>
        <a:graphic>
          <a:graphicData uri="http://schemas.openxmlformats.org/presentationml/2006/ole">
            <mc:AlternateContent xmlns:mc="http://schemas.openxmlformats.org/markup-compatibility/2006">
              <mc:Choice xmlns:v="urn:schemas-microsoft-com:vml" Requires="v">
                <p:oleObj spid="_x0000_s406955" name="Слайд think-cell" r:id="rId4" imgW="270" imgH="270" progId="TCLayout.ActiveDocument.1">
                  <p:embed/>
                </p:oleObj>
              </mc:Choice>
              <mc:Fallback>
                <p:oleObj name="Слайд think-cell" r:id="rId4" imgW="270" imgH="270" progId="TCLayout.ActiveDocument.1">
                  <p:embed/>
                  <p:pic>
                    <p:nvPicPr>
                      <p:cNvPr id="10" name="Объект 9" hidden="1"/>
                      <p:cNvPicPr/>
                      <p:nvPr/>
                    </p:nvPicPr>
                    <p:blipFill>
                      <a:blip r:embed="rId5"/>
                      <a:stretch>
                        <a:fillRect/>
                      </a:stretch>
                    </p:blipFill>
                    <p:spPr>
                      <a:xfrm>
                        <a:off x="1590" y="1589"/>
                        <a:ext cx="1587" cy="1587"/>
                      </a:xfrm>
                      <a:prstGeom prst="rect">
                        <a:avLst/>
                      </a:prstGeom>
                    </p:spPr>
                  </p:pic>
                </p:oleObj>
              </mc:Fallback>
            </mc:AlternateContent>
          </a:graphicData>
        </a:graphic>
      </p:graphicFrame>
      <p:sp>
        <p:nvSpPr>
          <p:cNvPr id="57" name="Прямоугольник 56"/>
          <p:cNvSpPr>
            <a:spLocks noChangeAspect="1"/>
          </p:cNvSpPr>
          <p:nvPr/>
        </p:nvSpPr>
        <p:spPr bwMode="auto">
          <a:xfrm>
            <a:off x="7431300" y="3429900"/>
            <a:ext cx="1712700" cy="1713600"/>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33" name="Заголовок 1"/>
          <p:cNvSpPr>
            <a:spLocks noGrp="1"/>
          </p:cNvSpPr>
          <p:nvPr>
            <p:ph type="ctrTitle" hasCustomPrompt="1"/>
          </p:nvPr>
        </p:nvSpPr>
        <p:spPr>
          <a:xfrm>
            <a:off x="340931" y="299295"/>
            <a:ext cx="6768592" cy="1456535"/>
          </a:xfrm>
          <a:effectLst/>
        </p:spPr>
        <p:txBody>
          <a:bodyPr vert="horz" lIns="0" tIns="0" rIns="0" bIns="0" rtlCol="0" anchor="t">
            <a:normAutofit/>
          </a:bodyPr>
          <a:lstStyle>
            <a:lvl1pPr>
              <a:lnSpc>
                <a:spcPct val="85000"/>
              </a:lnSpc>
              <a:defRPr lang="ru-RU" sz="4000" b="0" i="0" u="none" cap="none" spc="0" baseline="0" dirty="0">
                <a:ln>
                  <a:noFill/>
                </a:ln>
                <a:solidFill>
                  <a:schemeClr val="tx2"/>
                </a:solidFill>
                <a:effectLst/>
                <a:ea typeface="+mn-ea"/>
                <a:cs typeface="Arial"/>
              </a:defRPr>
            </a:lvl1pPr>
          </a:lstStyle>
          <a:p>
            <a:pPr lvl="0">
              <a:lnSpc>
                <a:spcPct val="85000"/>
              </a:lnSpc>
            </a:pPr>
            <a:r>
              <a:rPr lang="ru-RU" dirty="0" smtClean="0"/>
              <a:t>Название презентации</a:t>
            </a:r>
            <a:endParaRPr lang="ru-RU" dirty="0"/>
          </a:p>
        </p:txBody>
      </p:sp>
      <p:sp>
        <p:nvSpPr>
          <p:cNvPr id="35" name="Текст 12"/>
          <p:cNvSpPr>
            <a:spLocks noGrp="1"/>
          </p:cNvSpPr>
          <p:nvPr>
            <p:ph type="body" sz="quarter" idx="10" hasCustomPrompt="1"/>
          </p:nvPr>
        </p:nvSpPr>
        <p:spPr>
          <a:xfrm>
            <a:off x="358775" y="2342780"/>
            <a:ext cx="6732905" cy="561280"/>
          </a:xfrm>
          <a:prstGeom prst="rect">
            <a:avLst/>
          </a:prstGeom>
          <a:effectLst/>
        </p:spPr>
        <p:txBody>
          <a:bodyPr vert="horz" lIns="0" tIns="0" rIns="0" bIns="0" rtlCol="0">
            <a:noAutofit/>
          </a:bodyPr>
          <a:lstStyle>
            <a:lvl1pPr>
              <a:defRPr lang="ru-RU" sz="1200" b="0" baseline="0" dirty="0">
                <a:effectLst/>
              </a:defRPr>
            </a:lvl1pPr>
          </a:lstStyle>
          <a:p>
            <a:pPr lvl="0">
              <a:spcAft>
                <a:spcPts val="0"/>
              </a:spcAft>
            </a:pPr>
            <a:r>
              <a:rPr lang="ru-RU" dirty="0"/>
              <a:t>Имя Фамилия</a:t>
            </a:r>
            <a:br>
              <a:rPr lang="ru-RU" dirty="0"/>
            </a:br>
            <a:r>
              <a:rPr lang="ru-RU" dirty="0"/>
              <a:t>Должность</a:t>
            </a:r>
            <a:br>
              <a:rPr lang="ru-RU" dirty="0"/>
            </a:br>
            <a:r>
              <a:rPr lang="ru-RU" dirty="0"/>
              <a:t>Компания / функция / направление</a:t>
            </a:r>
          </a:p>
        </p:txBody>
      </p:sp>
      <p:sp>
        <p:nvSpPr>
          <p:cNvPr id="36" name="Текст 12"/>
          <p:cNvSpPr>
            <a:spLocks noGrp="1"/>
          </p:cNvSpPr>
          <p:nvPr>
            <p:ph type="body" sz="quarter" idx="11" hasCustomPrompt="1"/>
          </p:nvPr>
        </p:nvSpPr>
        <p:spPr>
          <a:xfrm>
            <a:off x="358775" y="3047472"/>
            <a:ext cx="6732905" cy="345810"/>
          </a:xfrm>
          <a:prstGeom prst="rect">
            <a:avLst/>
          </a:prstGeom>
          <a:effectLst/>
        </p:spPr>
        <p:txBody>
          <a:bodyPr/>
          <a:lstStyle>
            <a:lvl1pPr>
              <a:spcBef>
                <a:spcPts val="0"/>
              </a:spcBef>
              <a:spcAft>
                <a:spcPts val="0"/>
              </a:spcAft>
              <a:defRPr sz="1000">
                <a:solidFill>
                  <a:schemeClr val="tx2"/>
                </a:solidFill>
                <a:effectLst/>
              </a:defRPr>
            </a:lvl1pPr>
          </a:lstStyle>
          <a:p>
            <a:pPr lvl="0"/>
            <a:r>
              <a:rPr lang="ru-RU" dirty="0"/>
              <a:t>Название мероприятия</a:t>
            </a:r>
            <a:br>
              <a:rPr lang="ru-RU" dirty="0"/>
            </a:br>
            <a:r>
              <a:rPr lang="ru-RU" dirty="0"/>
              <a:t>Дата проведения</a:t>
            </a:r>
          </a:p>
          <a:p>
            <a:pPr lvl="0"/>
            <a:endParaRPr lang="ru-RU" dirty="0"/>
          </a:p>
        </p:txBody>
      </p:sp>
      <p:pic>
        <p:nvPicPr>
          <p:cNvPr id="30" name="Picture 29"/>
          <p:cNvPicPr>
            <a:picLocks noChangeAspect="1"/>
          </p:cNvPicPr>
          <p:nvPr/>
        </p:nvPicPr>
        <p:blipFill>
          <a:blip r:embed="rId6">
            <a:lum bright="100000"/>
            <a:extLst>
              <a:ext uri="{28A0092B-C50C-407E-A947-70E740481C1C}">
                <a14:useLocalDpi xmlns:a14="http://schemas.microsoft.com/office/drawing/2010/main" val="0"/>
              </a:ext>
            </a:extLst>
          </a:blip>
          <a:stretch>
            <a:fillRect/>
          </a:stretch>
        </p:blipFill>
        <p:spPr>
          <a:xfrm>
            <a:off x="7637145" y="4048240"/>
            <a:ext cx="1104679" cy="208800"/>
          </a:xfrm>
          <a:prstGeom prst="rect">
            <a:avLst/>
          </a:prstGeom>
        </p:spPr>
      </p:pic>
      <p:sp>
        <p:nvSpPr>
          <p:cNvPr id="3" name="TextBox 2"/>
          <p:cNvSpPr txBox="1"/>
          <p:nvPr/>
        </p:nvSpPr>
        <p:spPr>
          <a:xfrm>
            <a:off x="7543929" y="4341240"/>
            <a:ext cx="1531188" cy="261610"/>
          </a:xfrm>
          <a:prstGeom prst="rect">
            <a:avLst/>
          </a:prstGeom>
          <a:noFill/>
        </p:spPr>
        <p:txBody>
          <a:bodyPr wrap="none" rtlCol="0">
            <a:spAutoFit/>
          </a:bodyPr>
          <a:lstStyle/>
          <a:p>
            <a:r>
              <a:rPr lang="ru-RU" sz="1100" dirty="0" smtClean="0">
                <a:solidFill>
                  <a:schemeClr val="bg1"/>
                </a:solidFill>
              </a:rPr>
              <a:t>Партнеры</a:t>
            </a:r>
            <a:r>
              <a:rPr lang="ru-RU" sz="1100" baseline="0" dirty="0" smtClean="0">
                <a:solidFill>
                  <a:schemeClr val="bg1"/>
                </a:solidFill>
              </a:rPr>
              <a:t> для роста</a:t>
            </a:r>
            <a:endParaRPr lang="ru-RU" sz="1100" dirty="0">
              <a:solidFill>
                <a:schemeClr val="bg1"/>
              </a:solidFill>
            </a:endParaRPr>
          </a:p>
        </p:txBody>
      </p:sp>
      <p:sp>
        <p:nvSpPr>
          <p:cNvPr id="13" name="Рисунок 12"/>
          <p:cNvSpPr>
            <a:spLocks noGrp="1"/>
          </p:cNvSpPr>
          <p:nvPr>
            <p:ph type="pic" sz="quarter" idx="12" hasCustomPrompt="1"/>
          </p:nvPr>
        </p:nvSpPr>
        <p:spPr>
          <a:xfrm>
            <a:off x="1" y="3429900"/>
            <a:ext cx="7430397" cy="1713600"/>
          </a:xfrm>
        </p:spPr>
        <p:txBody>
          <a:bodyPr/>
          <a:lstStyle>
            <a:lvl1pPr>
              <a:defRPr/>
            </a:lvl1pPr>
          </a:lstStyle>
          <a:p>
            <a:r>
              <a:rPr lang="ru-RU" dirty="0" smtClean="0"/>
              <a:t>Фото</a:t>
            </a:r>
            <a:endParaRPr lang="ru-RU" dirty="0"/>
          </a:p>
        </p:txBody>
      </p:sp>
      <p:sp>
        <p:nvSpPr>
          <p:cNvPr id="6" name="Рисунок 5"/>
          <p:cNvSpPr>
            <a:spLocks noGrp="1" noChangeAspect="1"/>
          </p:cNvSpPr>
          <p:nvPr>
            <p:ph type="pic" sz="quarter" idx="13" hasCustomPrompt="1"/>
          </p:nvPr>
        </p:nvSpPr>
        <p:spPr>
          <a:xfrm>
            <a:off x="7430400" y="0"/>
            <a:ext cx="1713600" cy="1713600"/>
          </a:xfrm>
        </p:spPr>
        <p:txBody>
          <a:bodyPr vert="horz" lIns="0" tIns="0" rIns="0" bIns="0" rtlCol="0">
            <a:noAutofit/>
          </a:bodyPr>
          <a:lstStyle>
            <a:lvl1pPr>
              <a:defRPr lang="ru-RU" dirty="0"/>
            </a:lvl1pPr>
          </a:lstStyle>
          <a:p>
            <a:pPr lvl="0"/>
            <a:r>
              <a:rPr lang="ru-RU" dirty="0" smtClean="0"/>
              <a:t>Пиктограмма</a:t>
            </a:r>
            <a:endParaRPr lang="ru-RU" dirty="0"/>
          </a:p>
        </p:txBody>
      </p:sp>
      <p:sp>
        <p:nvSpPr>
          <p:cNvPr id="5" name="Рисунок 4"/>
          <p:cNvSpPr>
            <a:spLocks noGrp="1" noChangeAspect="1"/>
          </p:cNvSpPr>
          <p:nvPr>
            <p:ph type="pic" sz="quarter" idx="14" hasCustomPrompt="1"/>
          </p:nvPr>
        </p:nvSpPr>
        <p:spPr>
          <a:xfrm>
            <a:off x="7430401" y="1714950"/>
            <a:ext cx="1713599" cy="1713600"/>
          </a:xfrm>
        </p:spPr>
        <p:txBody>
          <a:bodyPr vert="horz" lIns="0" tIns="0" rIns="0" bIns="0" rtlCol="0">
            <a:noAutofit/>
          </a:bodyPr>
          <a:lstStyle>
            <a:lvl1pPr>
              <a:defRPr lang="ru-RU" dirty="0"/>
            </a:lvl1pPr>
          </a:lstStyle>
          <a:p>
            <a:pPr lvl="0"/>
            <a:r>
              <a:rPr lang="ru-RU" dirty="0" smtClean="0"/>
              <a:t>Пиктограмма</a:t>
            </a:r>
            <a:endParaRPr lang="ru-RU" dirty="0"/>
          </a:p>
        </p:txBody>
      </p:sp>
      <p:sp>
        <p:nvSpPr>
          <p:cNvPr id="56" name="Текст 7"/>
          <p:cNvSpPr>
            <a:spLocks noGrp="1"/>
          </p:cNvSpPr>
          <p:nvPr>
            <p:ph type="body" sz="quarter" idx="15" hasCustomPrompt="1"/>
          </p:nvPr>
        </p:nvSpPr>
        <p:spPr>
          <a:xfrm>
            <a:off x="358775" y="1755830"/>
            <a:ext cx="6732905" cy="485775"/>
          </a:xfrm>
        </p:spPr>
        <p:txBody>
          <a:bodyPr/>
          <a:lstStyle>
            <a:lvl1pPr>
              <a:defRPr baseline="0"/>
            </a:lvl1pPr>
          </a:lstStyle>
          <a:p>
            <a:pPr lvl="0"/>
            <a:r>
              <a:rPr lang="ru-RU" dirty="0" smtClean="0"/>
              <a:t>Подзаголовок (заполняется по необходимости)</a:t>
            </a:r>
          </a:p>
        </p:txBody>
      </p:sp>
      <p:grpSp>
        <p:nvGrpSpPr>
          <p:cNvPr id="38" name="Группа 37"/>
          <p:cNvGrpSpPr/>
          <p:nvPr/>
        </p:nvGrpSpPr>
        <p:grpSpPr>
          <a:xfrm>
            <a:off x="9101894" y="-42611"/>
            <a:ext cx="2861508" cy="5186113"/>
            <a:chOff x="9101894" y="-42611"/>
            <a:chExt cx="2861508" cy="5186113"/>
          </a:xfrm>
        </p:grpSpPr>
        <p:sp>
          <p:nvSpPr>
            <p:cNvPr id="39" name="Прямоугольник 38"/>
            <p:cNvSpPr/>
            <p:nvPr/>
          </p:nvSpPr>
          <p:spPr>
            <a:xfrm>
              <a:off x="9181869" y="3"/>
              <a:ext cx="2781533" cy="5143499"/>
            </a:xfrm>
            <a:prstGeom prst="rect">
              <a:avLst/>
            </a:prstGeom>
            <a:solidFill>
              <a:schemeClr val="accent1"/>
            </a:solidFill>
            <a:ln>
              <a:noFill/>
            </a:ln>
          </p:spPr>
          <p:txBody>
            <a:bodyPr wrap="square" lIns="648000">
              <a:noAutofit/>
            </a:bodyPr>
            <a:lstStyle/>
            <a:p>
              <a:r>
                <a:rPr lang="ru-RU" sz="1200" b="0" dirty="0">
                  <a:solidFill>
                    <a:schemeClr val="bg1"/>
                  </a:solidFill>
                </a:rPr>
                <a:t>Рекомендации </a:t>
              </a:r>
              <a:br>
                <a:rPr lang="ru-RU" sz="1200" b="0" dirty="0">
                  <a:solidFill>
                    <a:schemeClr val="bg1"/>
                  </a:solidFill>
                </a:rPr>
              </a:br>
              <a:r>
                <a:rPr lang="ru-RU" sz="1200" b="0" kern="1200" dirty="0">
                  <a:solidFill>
                    <a:schemeClr val="bg1"/>
                  </a:solidFill>
                  <a:latin typeface="+mn-lt"/>
                  <a:ea typeface="+mn-ea"/>
                  <a:cs typeface="+mn-cs"/>
                </a:rPr>
                <a:t>по оформлению слайдов</a:t>
              </a:r>
            </a:p>
            <a:p>
              <a:pPr marL="0" algn="l" defTabSz="779158" rtl="0" eaLnBrk="1" latinLnBrk="0" hangingPunct="1"/>
              <a:endParaRPr lang="ru-RU" sz="800" b="1" kern="1200" dirty="0">
                <a:solidFill>
                  <a:schemeClr val="bg1"/>
                </a:solidFill>
                <a:latin typeface="+mn-lt"/>
                <a:ea typeface="+mn-ea"/>
                <a:cs typeface="+mn-cs"/>
              </a:endParaRPr>
            </a:p>
            <a:p>
              <a:pPr marL="182561" indent="-182561" algn="l" defTabSz="779158" rtl="0" eaLnBrk="1" latinLnBrk="0" hangingPunct="1">
                <a:spcAft>
                  <a:spcPts val="200"/>
                </a:spcAft>
                <a:buFont typeface="+mj-lt"/>
                <a:buAutoNum type="arabicPeriod"/>
              </a:pPr>
              <a:r>
                <a:rPr lang="ru-RU" sz="800" b="1" kern="1200" dirty="0">
                  <a:solidFill>
                    <a:schemeClr val="bg1"/>
                  </a:solidFill>
                  <a:latin typeface="+mn-lt"/>
                  <a:ea typeface="+mn-ea"/>
                  <a:cs typeface="+mn-cs"/>
                </a:rPr>
                <a:t>ТЕКСТ</a:t>
              </a:r>
            </a:p>
            <a:p>
              <a:pPr marL="266698" lvl="4" indent="-88899" algn="l">
                <a:spcAft>
                  <a:spcPts val="200"/>
                </a:spcAft>
                <a:buFont typeface="Arial" panose="020B0604020202020204" pitchFamily="34" charset="0"/>
                <a:buChar char="•"/>
              </a:pPr>
              <a:r>
                <a:rPr lang="ru-RU" sz="800" b="0" dirty="0" err="1">
                  <a:solidFill>
                    <a:schemeClr val="bg1"/>
                  </a:solidFill>
                </a:rPr>
                <a:t>Корп.шрифт</a:t>
              </a:r>
              <a:r>
                <a:rPr lang="ru-RU" sz="800" b="0" dirty="0">
                  <a:solidFill>
                    <a:schemeClr val="bg1"/>
                  </a:solidFill>
                </a:rPr>
                <a:t> для презентаций</a:t>
              </a:r>
              <a:r>
                <a:rPr lang="ru-RU" sz="800" b="0" baseline="0" dirty="0">
                  <a:solidFill>
                    <a:schemeClr val="bg1"/>
                  </a:solidFill>
                </a:rPr>
                <a:t> </a:t>
              </a:r>
              <a:r>
                <a:rPr lang="ru-RU" sz="800" baseline="0" dirty="0">
                  <a:solidFill>
                    <a:schemeClr val="bg1"/>
                  </a:solidFill>
                </a:rPr>
                <a:t>– </a:t>
              </a:r>
              <a:br>
                <a:rPr lang="ru-RU" sz="800" baseline="0" dirty="0">
                  <a:solidFill>
                    <a:schemeClr val="bg1"/>
                  </a:solidFill>
                </a:rPr>
              </a:br>
              <a:r>
                <a:rPr lang="en-US" sz="800" b="1" dirty="0">
                  <a:solidFill>
                    <a:schemeClr val="bg1"/>
                  </a:solidFill>
                </a:rPr>
                <a:t>Arial</a:t>
              </a:r>
              <a:r>
                <a:rPr lang="ru-RU" sz="800" dirty="0">
                  <a:solidFill>
                    <a:schemeClr val="bg1"/>
                  </a:solidFill>
                </a:rPr>
                <a:t> (</a:t>
              </a:r>
              <a:r>
                <a:rPr lang="ru-RU" sz="800" i="1" dirty="0">
                  <a:solidFill>
                    <a:schemeClr val="bg1"/>
                  </a:solidFill>
                </a:rPr>
                <a:t>д</a:t>
              </a:r>
              <a:r>
                <a:rPr lang="ru-RU" sz="800" i="1" baseline="0" dirty="0">
                  <a:solidFill>
                    <a:schemeClr val="bg1"/>
                  </a:solidFill>
                </a:rPr>
                <a:t>опустимо:</a:t>
              </a:r>
              <a:r>
                <a:rPr lang="ru-RU" sz="800" baseline="0" dirty="0">
                  <a:solidFill>
                    <a:schemeClr val="bg1"/>
                  </a:solidFill>
                </a:rPr>
                <a:t> </a:t>
              </a:r>
              <a:r>
                <a:rPr lang="en-US" sz="800" baseline="0" dirty="0">
                  <a:solidFill>
                    <a:schemeClr val="bg1"/>
                  </a:solidFill>
                </a:rPr>
                <a:t>Arial Narrow</a:t>
              </a:r>
              <a:r>
                <a:rPr lang="ru-RU" sz="800" baseline="0" dirty="0">
                  <a:solidFill>
                    <a:schemeClr val="bg1"/>
                  </a:solidFill>
                </a:rPr>
                <a:t>)</a:t>
              </a:r>
            </a:p>
            <a:p>
              <a:pPr marL="266698" lvl="4" indent="-88899" algn="l">
                <a:spcAft>
                  <a:spcPts val="200"/>
                </a:spcAft>
                <a:buFont typeface="Arial" panose="020B0604020202020204" pitchFamily="34" charset="0"/>
                <a:buChar char="•"/>
              </a:pPr>
              <a:r>
                <a:rPr lang="ru-RU" sz="800" baseline="0" dirty="0">
                  <a:solidFill>
                    <a:schemeClr val="bg1"/>
                  </a:solidFill>
                </a:rPr>
                <a:t>Заголовок слайда – </a:t>
              </a:r>
              <a:r>
                <a:rPr lang="ru-RU" sz="800" b="1" baseline="0" dirty="0">
                  <a:solidFill>
                    <a:schemeClr val="bg1"/>
                  </a:solidFill>
                </a:rPr>
                <a:t>не ниже 16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Текст на слайде – </a:t>
              </a:r>
              <a:r>
                <a:rPr lang="ru-RU" sz="800" b="1" baseline="0" dirty="0">
                  <a:solidFill>
                    <a:schemeClr val="bg1"/>
                  </a:solidFill>
                </a:rPr>
                <a:t>не ниже </a:t>
              </a:r>
              <a:r>
                <a:rPr lang="en-US" sz="800" b="1" baseline="0" dirty="0">
                  <a:solidFill>
                    <a:schemeClr val="bg1"/>
                  </a:solidFill>
                </a:rPr>
                <a:t>10</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Примечания – </a:t>
              </a:r>
              <a:r>
                <a:rPr lang="ru-RU" sz="800" b="1" baseline="0" dirty="0">
                  <a:solidFill>
                    <a:schemeClr val="bg1"/>
                  </a:solidFill>
                </a:rPr>
                <a:t>не ниже </a:t>
              </a:r>
              <a:r>
                <a:rPr lang="en-US" sz="800" b="1" baseline="0" dirty="0">
                  <a:solidFill>
                    <a:schemeClr val="bg1"/>
                  </a:solidFill>
                </a:rPr>
                <a:t>8</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800"/>
                </a:spcAft>
                <a:buFont typeface="Arial" panose="020B0604020202020204" pitchFamily="34" charset="0"/>
                <a:buChar char="•"/>
              </a:pPr>
              <a:r>
                <a:rPr lang="ru-RU" sz="800" baseline="0" dirty="0">
                  <a:solidFill>
                    <a:schemeClr val="bg1"/>
                  </a:solidFill>
                </a:rPr>
                <a:t>Используйте на слайде </a:t>
              </a:r>
              <a:br>
                <a:rPr lang="ru-RU" sz="800" baseline="0" dirty="0">
                  <a:solidFill>
                    <a:schemeClr val="bg1"/>
                  </a:solidFill>
                </a:rPr>
              </a:br>
              <a:r>
                <a:rPr lang="ru-RU" sz="800" b="1" baseline="0" dirty="0">
                  <a:solidFill>
                    <a:schemeClr val="bg1"/>
                  </a:solidFill>
                </a:rPr>
                <a:t>не более 3 размеров шрифтов</a:t>
              </a:r>
              <a:endParaRPr lang="en-US" sz="800" b="1" baseline="0" dirty="0">
                <a:solidFill>
                  <a:schemeClr val="bg1"/>
                </a:solidFill>
              </a:endParaRPr>
            </a:p>
            <a:p>
              <a:pPr marL="182561" indent="-182561" algn="l" defTabSz="779158" rtl="0" eaLnBrk="1" latinLnBrk="0" hangingPunct="1">
                <a:spcBef>
                  <a:spcPts val="300"/>
                </a:spcBef>
                <a:spcAft>
                  <a:spcPts val="200"/>
                </a:spcAft>
                <a:buFont typeface="+mj-lt"/>
                <a:buAutoNum type="arabicPeriod"/>
              </a:pPr>
              <a:r>
                <a:rPr lang="ru-RU" sz="800" b="1" kern="1200" dirty="0">
                  <a:solidFill>
                    <a:schemeClr val="bg1"/>
                  </a:solidFill>
                  <a:latin typeface="+mn-lt"/>
                  <a:ea typeface="+mn-ea"/>
                  <a:cs typeface="+mn-cs"/>
                </a:rPr>
                <a:t>ДИАГРАММЫ</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единый стиль оформления диаграмм</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шрифты одинакового размера в</a:t>
              </a:r>
              <a:r>
                <a:rPr lang="ru-RU" sz="800" b="0" kern="1200" baseline="0" dirty="0">
                  <a:solidFill>
                    <a:schemeClr val="bg1"/>
                  </a:solidFill>
                  <a:latin typeface="+mn-lt"/>
                  <a:ea typeface="+mn-ea"/>
                  <a:cs typeface="+mn-cs"/>
                </a:rPr>
                <a:t> </a:t>
              </a:r>
              <a:r>
                <a:rPr lang="ru-RU" sz="800" b="0" kern="1200" dirty="0">
                  <a:solidFill>
                    <a:schemeClr val="bg1"/>
                  </a:solidFill>
                  <a:latin typeface="+mn-lt"/>
                  <a:ea typeface="+mn-ea"/>
                  <a:cs typeface="+mn-cs"/>
                </a:rPr>
                <a:t>диаграммах, располагающихся на одном слайде</a:t>
              </a:r>
            </a:p>
            <a:p>
              <a:pPr marL="266698" lvl="1" indent="-79375" algn="l" defTabSz="779158" rtl="0" eaLnBrk="1" latinLnBrk="0" hangingPunct="1">
                <a:spcAft>
                  <a:spcPts val="800"/>
                </a:spcAft>
                <a:buFont typeface="Arial" panose="020B0604020202020204" pitchFamily="34" charset="0"/>
                <a:buChar char="•"/>
              </a:pPr>
              <a:r>
                <a:rPr lang="ru-RU" sz="800" b="0" kern="1200" dirty="0">
                  <a:solidFill>
                    <a:schemeClr val="bg1"/>
                  </a:solidFill>
                  <a:latin typeface="+mn-lt"/>
                  <a:ea typeface="+mn-ea"/>
                  <a:cs typeface="+mn-cs"/>
                </a:rPr>
                <a:t>На одном слайде – не более 4 диаграмм</a:t>
              </a: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kern="1200" dirty="0">
                  <a:solidFill>
                    <a:schemeClr val="bg1"/>
                  </a:solidFill>
                  <a:latin typeface="+mn-lt"/>
                  <a:ea typeface="+mn-ea"/>
                  <a:cs typeface="+mn-cs"/>
                </a:rPr>
                <a:t>ИКОНКИ</a:t>
              </a:r>
            </a:p>
            <a:p>
              <a:pPr marL="266698" marR="0" lvl="1" indent="-84138" algn="l" defTabSz="779158"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ru-RU" sz="800" dirty="0">
                  <a:solidFill>
                    <a:schemeClr val="bg1"/>
                  </a:solidFill>
                </a:rPr>
                <a:t>Выбирайте оформление</a:t>
              </a:r>
              <a:r>
                <a:rPr lang="ru-RU" sz="800" baseline="0" dirty="0">
                  <a:solidFill>
                    <a:schemeClr val="bg1"/>
                  </a:solidFill>
                </a:rPr>
                <a:t> </a:t>
              </a:r>
              <a:br>
                <a:rPr lang="ru-RU" sz="800" baseline="0" dirty="0">
                  <a:solidFill>
                    <a:schemeClr val="bg1"/>
                  </a:solidFill>
                </a:rPr>
              </a:br>
              <a:r>
                <a:rPr lang="ru-RU" sz="800" baseline="0" dirty="0">
                  <a:solidFill>
                    <a:schemeClr val="bg1"/>
                  </a:solidFill>
                </a:rPr>
                <a:t>иконок </a:t>
              </a:r>
              <a:r>
                <a:rPr lang="ru-RU" sz="800" dirty="0">
                  <a:solidFill>
                    <a:schemeClr val="bg1"/>
                  </a:solidFill>
                </a:rPr>
                <a:t>в</a:t>
              </a:r>
              <a:r>
                <a:rPr lang="ru-RU" sz="800" baseline="0" dirty="0">
                  <a:solidFill>
                    <a:schemeClr val="bg1"/>
                  </a:solidFill>
                </a:rPr>
                <a:t> едином стиле</a:t>
              </a:r>
              <a:endParaRPr lang="ru-RU" sz="800" b="1" kern="1200" dirty="0">
                <a:solidFill>
                  <a:schemeClr val="bg1"/>
                </a:solidFill>
                <a:latin typeface="+mn-lt"/>
                <a:ea typeface="+mn-ea"/>
                <a:cs typeface="+mn-cs"/>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dirty="0">
                  <a:solidFill>
                    <a:schemeClr val="bg1"/>
                  </a:solidFill>
                </a:rPr>
                <a:t>ИЗОБРАЖЕНИЯ</a:t>
              </a:r>
            </a:p>
            <a:p>
              <a:pPr marL="266698" lvl="1" indent="-84138">
                <a:spcAft>
                  <a:spcPts val="200"/>
                </a:spcAft>
                <a:buFont typeface="Arial" panose="020B0604020202020204" pitchFamily="34" charset="0"/>
                <a:buChar char="•"/>
              </a:pPr>
              <a:r>
                <a:rPr lang="ru-RU" sz="800" dirty="0">
                  <a:solidFill>
                    <a:schemeClr val="bg1"/>
                  </a:solidFill>
                </a:rPr>
                <a:t>Нельзя</a:t>
              </a:r>
              <a:r>
                <a:rPr lang="ru-RU" sz="800" baseline="0" dirty="0">
                  <a:solidFill>
                    <a:schemeClr val="bg1"/>
                  </a:solidFill>
                </a:rPr>
                <a:t> искажать пропорции</a:t>
              </a:r>
            </a:p>
            <a:p>
              <a:pPr marL="266698" lvl="1" indent="-84138">
                <a:spcAft>
                  <a:spcPts val="800"/>
                </a:spcAft>
                <a:buFont typeface="Arial" panose="020B0604020202020204" pitchFamily="34" charset="0"/>
                <a:buChar char="•"/>
              </a:pPr>
              <a:r>
                <a:rPr lang="ru-RU" sz="800" dirty="0">
                  <a:solidFill>
                    <a:schemeClr val="bg1"/>
                  </a:solidFill>
                </a:rPr>
                <a:t>Рекомендуемое разрешение</a:t>
              </a:r>
              <a:r>
                <a:rPr lang="ru-RU" sz="800" baseline="0" dirty="0">
                  <a:solidFill>
                    <a:schemeClr val="bg1"/>
                  </a:solidFill>
                </a:rPr>
                <a:t> – </a:t>
              </a:r>
              <a:br>
                <a:rPr lang="ru-RU" sz="800" baseline="0" dirty="0">
                  <a:solidFill>
                    <a:schemeClr val="bg1"/>
                  </a:solidFill>
                </a:rPr>
              </a:br>
              <a:r>
                <a:rPr lang="ru-RU" sz="800" baseline="0" dirty="0">
                  <a:solidFill>
                    <a:schemeClr val="bg1"/>
                  </a:solidFill>
                </a:rPr>
                <a:t>не более 150 пикселей на дюйм</a:t>
              </a:r>
              <a:endParaRPr lang="ru-RU" sz="800" b="1" dirty="0">
                <a:solidFill>
                  <a:schemeClr val="bg1"/>
                </a:solidFill>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Скажите «нет» презентациям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с большим количеством текста</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Используйте простые схемы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и графику</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Делайте слайды лаконичными</a:t>
              </a:r>
            </a:p>
            <a:p>
              <a:pPr marL="572142" marR="0" lvl="1" indent="-182561" algn="l" defTabSz="779158" rtl="0" eaLnBrk="1" fontAlgn="auto" latinLnBrk="0" hangingPunct="1">
                <a:lnSpc>
                  <a:spcPct val="100000"/>
                </a:lnSpc>
                <a:spcBef>
                  <a:spcPts val="0"/>
                </a:spcBef>
                <a:spcAft>
                  <a:spcPts val="300"/>
                </a:spcAft>
                <a:buClrTx/>
                <a:buSzTx/>
                <a:buFont typeface="+mj-lt"/>
                <a:buAutoNum type="arabicPeriod"/>
                <a:tabLst/>
                <a:defRPr/>
              </a:pPr>
              <a:endParaRPr lang="ru-RU" sz="800" b="1" kern="1200" dirty="0">
                <a:solidFill>
                  <a:schemeClr val="bg1"/>
                </a:solidFill>
                <a:latin typeface="+mn-lt"/>
                <a:ea typeface="+mn-ea"/>
                <a:cs typeface="+mn-cs"/>
              </a:endParaRPr>
            </a:p>
          </p:txBody>
        </p:sp>
        <p:cxnSp>
          <p:nvCxnSpPr>
            <p:cNvPr id="40" name="Прямая соединительная линия 39"/>
            <p:cNvCxnSpPr/>
            <p:nvPr/>
          </p:nvCxnSpPr>
          <p:spPr bwMode="auto">
            <a:xfrm>
              <a:off x="9753602" y="444502"/>
              <a:ext cx="2051050" cy="0"/>
            </a:xfrm>
            <a:prstGeom prst="line">
              <a:avLst/>
            </a:prstGeom>
            <a:solidFill>
              <a:schemeClr val="accent1"/>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1" name="Группа 40"/>
            <p:cNvGrpSpPr/>
            <p:nvPr/>
          </p:nvGrpSpPr>
          <p:grpSpPr>
            <a:xfrm>
              <a:off x="9101894" y="-42611"/>
              <a:ext cx="671979" cy="5155816"/>
              <a:chOff x="9101894" y="-42611"/>
              <a:chExt cx="671979" cy="5155816"/>
            </a:xfrm>
          </p:grpSpPr>
          <p:sp>
            <p:nvSpPr>
              <p:cNvPr id="42" name="Прямоугольник 41"/>
              <p:cNvSpPr/>
              <p:nvPr/>
            </p:nvSpPr>
            <p:spPr>
              <a:xfrm>
                <a:off x="9249089" y="154103"/>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43" name="Прямоугольник 42"/>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44" name="Прямоугольник 43"/>
              <p:cNvSpPr/>
              <p:nvPr/>
            </p:nvSpPr>
            <p:spPr>
              <a:xfrm>
                <a:off x="9249089" y="3830254"/>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45" name="Прямоугольник 44"/>
              <p:cNvSpPr/>
              <p:nvPr/>
            </p:nvSpPr>
            <p:spPr>
              <a:xfrm>
                <a:off x="9249089" y="2519364"/>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46" name="Прямоугольник 45"/>
              <p:cNvSpPr/>
              <p:nvPr/>
            </p:nvSpPr>
            <p:spPr>
              <a:xfrm>
                <a:off x="9249089" y="2956327"/>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47" name="Прямоугольник 46"/>
              <p:cNvSpPr/>
              <p:nvPr/>
            </p:nvSpPr>
            <p:spPr>
              <a:xfrm>
                <a:off x="9249089" y="3393282"/>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48" name="Прямоугольник 47"/>
              <p:cNvSpPr/>
              <p:nvPr/>
            </p:nvSpPr>
            <p:spPr>
              <a:xfrm>
                <a:off x="9249089" y="4267214"/>
                <a:ext cx="377590" cy="169200"/>
              </a:xfrm>
              <a:prstGeom prst="rect">
                <a:avLst/>
              </a:prstGeom>
              <a:solidFill>
                <a:srgbClr val="0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0,0,0</a:t>
                </a:r>
                <a:endParaRPr lang="ru-RU" sz="700" dirty="0">
                  <a:solidFill>
                    <a:srgbClr val="FFFFFF"/>
                  </a:solidFill>
                </a:endParaRPr>
              </a:p>
            </p:txBody>
          </p:sp>
          <p:sp>
            <p:nvSpPr>
              <p:cNvPr id="49" name="Прямоугольник 48"/>
              <p:cNvSpPr/>
              <p:nvPr/>
            </p:nvSpPr>
            <p:spPr>
              <a:xfrm>
                <a:off x="9249091" y="588086"/>
                <a:ext cx="377590" cy="438150"/>
              </a:xfrm>
              <a:prstGeom prst="rect">
                <a:avLst/>
              </a:prstGeom>
              <a:solidFill>
                <a:schemeClr val="tx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0</a:t>
                </a:r>
                <a:br>
                  <a:rPr lang="en-US" sz="700" dirty="0" smtClean="0">
                    <a:solidFill>
                      <a:schemeClr val="bg1"/>
                    </a:solidFill>
                  </a:rPr>
                </a:br>
                <a:r>
                  <a:rPr lang="ru-RU" sz="700" dirty="0" smtClean="0">
                    <a:solidFill>
                      <a:schemeClr val="bg1"/>
                    </a:solidFill>
                  </a:rPr>
                  <a:t>49</a:t>
                </a:r>
                <a:br>
                  <a:rPr lang="ru-RU" sz="700" dirty="0" smtClean="0">
                    <a:solidFill>
                      <a:schemeClr val="bg1"/>
                    </a:solidFill>
                  </a:rPr>
                </a:br>
                <a:r>
                  <a:rPr lang="ru-RU" sz="700" dirty="0" smtClean="0">
                    <a:solidFill>
                      <a:schemeClr val="bg1"/>
                    </a:solidFill>
                  </a:rPr>
                  <a:t>60</a:t>
                </a:r>
                <a:endParaRPr lang="ru-RU" sz="700" dirty="0">
                  <a:solidFill>
                    <a:schemeClr val="bg1"/>
                  </a:solidFill>
                </a:endParaRPr>
              </a:p>
            </p:txBody>
          </p:sp>
          <p:sp>
            <p:nvSpPr>
              <p:cNvPr id="50" name="Прямоугольник 49"/>
              <p:cNvSpPr/>
              <p:nvPr/>
            </p:nvSpPr>
            <p:spPr>
              <a:xfrm>
                <a:off x="9249091" y="1022665"/>
                <a:ext cx="377590" cy="436960"/>
              </a:xfrm>
              <a:prstGeom prst="rect">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tx1">
                        <a:lumMod val="85000"/>
                        <a:lumOff val="15000"/>
                      </a:schemeClr>
                    </a:solidFill>
                  </a:rPr>
                  <a:t>119</a:t>
                </a:r>
                <a:br>
                  <a:rPr lang="en-US" sz="700" dirty="0" smtClean="0">
                    <a:solidFill>
                      <a:schemeClr val="tx1">
                        <a:lumMod val="85000"/>
                        <a:lumOff val="15000"/>
                      </a:schemeClr>
                    </a:solidFill>
                  </a:rPr>
                </a:br>
                <a:r>
                  <a:rPr lang="en-US" sz="700" dirty="0" smtClean="0">
                    <a:solidFill>
                      <a:schemeClr val="tx1">
                        <a:lumMod val="85000"/>
                        <a:lumOff val="15000"/>
                      </a:schemeClr>
                    </a:solidFill>
                  </a:rPr>
                  <a:t>226</a:t>
                </a:r>
                <a:br>
                  <a:rPr lang="en-US" sz="700" dirty="0" smtClean="0">
                    <a:solidFill>
                      <a:schemeClr val="tx1">
                        <a:lumMod val="85000"/>
                        <a:lumOff val="15000"/>
                      </a:schemeClr>
                    </a:solidFill>
                  </a:rPr>
                </a:br>
                <a:r>
                  <a:rPr lang="en-US" sz="700" dirty="0" smtClean="0">
                    <a:solidFill>
                      <a:schemeClr val="tx1">
                        <a:lumMod val="85000"/>
                        <a:lumOff val="15000"/>
                      </a:schemeClr>
                    </a:solidFill>
                  </a:rPr>
                  <a:t>195</a:t>
                </a:r>
                <a:endParaRPr lang="ru-RU" sz="700" dirty="0">
                  <a:solidFill>
                    <a:schemeClr val="tx1">
                      <a:lumMod val="85000"/>
                      <a:lumOff val="15000"/>
                    </a:schemeClr>
                  </a:solidFill>
                </a:endParaRPr>
              </a:p>
            </p:txBody>
          </p:sp>
          <p:sp>
            <p:nvSpPr>
              <p:cNvPr id="51" name="Прямоугольник 50"/>
              <p:cNvSpPr/>
              <p:nvPr/>
            </p:nvSpPr>
            <p:spPr>
              <a:xfrm>
                <a:off x="9249091" y="3830257"/>
                <a:ext cx="377590" cy="436960"/>
              </a:xfrm>
              <a:prstGeom prst="rect">
                <a:avLst/>
              </a:prstGeom>
              <a:solidFill>
                <a:srgbClr val="2D3287"/>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45</a:t>
                </a:r>
                <a:endParaRPr lang="ru-RU" sz="700" dirty="0">
                  <a:solidFill>
                    <a:schemeClr val="bg1"/>
                  </a:solidFill>
                </a:endParaRPr>
              </a:p>
              <a:p>
                <a:pPr algn="ctr" eaLnBrk="1" hangingPunct="1">
                  <a:defRPr/>
                </a:pPr>
                <a:r>
                  <a:rPr lang="en-US" sz="700" dirty="0" smtClean="0">
                    <a:solidFill>
                      <a:schemeClr val="bg1"/>
                    </a:solidFill>
                  </a:rPr>
                  <a:t>50</a:t>
                </a:r>
                <a:endParaRPr lang="ru-RU" sz="700" dirty="0">
                  <a:solidFill>
                    <a:schemeClr val="bg1"/>
                  </a:solidFill>
                </a:endParaRPr>
              </a:p>
              <a:p>
                <a:pPr algn="ctr" eaLnBrk="1" hangingPunct="1">
                  <a:defRPr/>
                </a:pPr>
                <a:r>
                  <a:rPr lang="en-US" sz="700" dirty="0" smtClean="0">
                    <a:solidFill>
                      <a:schemeClr val="bg1"/>
                    </a:solidFill>
                  </a:rPr>
                  <a:t>135</a:t>
                </a:r>
                <a:endParaRPr lang="ru-RU" sz="700" dirty="0">
                  <a:solidFill>
                    <a:schemeClr val="bg1"/>
                  </a:solidFill>
                </a:endParaRPr>
              </a:p>
            </p:txBody>
          </p:sp>
          <p:sp>
            <p:nvSpPr>
              <p:cNvPr id="52" name="Прямоугольник 51"/>
              <p:cNvSpPr/>
              <p:nvPr/>
            </p:nvSpPr>
            <p:spPr>
              <a:xfrm>
                <a:off x="9249091" y="1466152"/>
                <a:ext cx="377590" cy="4381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000000"/>
                    </a:solidFill>
                  </a:rPr>
                  <a:t>255</a:t>
                </a:r>
                <a:endParaRPr lang="ru-RU" sz="700" dirty="0">
                  <a:solidFill>
                    <a:srgbClr val="000000"/>
                  </a:solidFill>
                </a:endParaRPr>
              </a:p>
              <a:p>
                <a:pPr algn="ctr" eaLnBrk="1" hangingPunct="1">
                  <a:defRPr/>
                </a:pPr>
                <a:r>
                  <a:rPr lang="en-US" sz="700" dirty="0" smtClean="0">
                    <a:solidFill>
                      <a:srgbClr val="000000"/>
                    </a:solidFill>
                  </a:rPr>
                  <a:t>255</a:t>
                </a:r>
                <a:endParaRPr lang="ru-RU" sz="700" dirty="0">
                  <a:solidFill>
                    <a:srgbClr val="000000"/>
                  </a:solidFill>
                </a:endParaRPr>
              </a:p>
              <a:p>
                <a:pPr algn="ctr" eaLnBrk="1" hangingPunct="1">
                  <a:defRPr/>
                </a:pPr>
                <a:r>
                  <a:rPr lang="en-US" sz="700" dirty="0" smtClean="0">
                    <a:solidFill>
                      <a:srgbClr val="000000"/>
                    </a:solidFill>
                  </a:rPr>
                  <a:t>255</a:t>
                </a:r>
                <a:endParaRPr lang="ru-RU" sz="700" dirty="0">
                  <a:solidFill>
                    <a:srgbClr val="000000"/>
                  </a:solidFill>
                </a:endParaRPr>
              </a:p>
            </p:txBody>
          </p:sp>
          <p:sp>
            <p:nvSpPr>
              <p:cNvPr id="53" name="Прямоугольник 52"/>
              <p:cNvSpPr/>
              <p:nvPr/>
            </p:nvSpPr>
            <p:spPr>
              <a:xfrm>
                <a:off x="9249091" y="2519364"/>
                <a:ext cx="377590" cy="436959"/>
              </a:xfrm>
              <a:prstGeom prst="rect">
                <a:avLst/>
              </a:prstGeom>
              <a:solidFill>
                <a:srgbClr val="FABE19"/>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tx1">
                        <a:lumMod val="85000"/>
                        <a:lumOff val="15000"/>
                      </a:schemeClr>
                    </a:solidFill>
                  </a:rPr>
                  <a:t>250</a:t>
                </a:r>
                <a:endParaRPr lang="ru-RU" sz="700" dirty="0">
                  <a:solidFill>
                    <a:schemeClr val="tx1">
                      <a:lumMod val="85000"/>
                      <a:lumOff val="15000"/>
                    </a:schemeClr>
                  </a:solidFill>
                </a:endParaRPr>
              </a:p>
              <a:p>
                <a:pPr algn="ctr" eaLnBrk="1" hangingPunct="1">
                  <a:defRPr/>
                </a:pPr>
                <a:r>
                  <a:rPr lang="en-US" sz="700" dirty="0" smtClean="0">
                    <a:solidFill>
                      <a:schemeClr val="tx1">
                        <a:lumMod val="85000"/>
                        <a:lumOff val="15000"/>
                      </a:schemeClr>
                    </a:solidFill>
                  </a:rPr>
                  <a:t>190</a:t>
                </a:r>
                <a:endParaRPr lang="ru-RU" sz="700" dirty="0">
                  <a:solidFill>
                    <a:schemeClr val="tx1">
                      <a:lumMod val="85000"/>
                      <a:lumOff val="15000"/>
                    </a:schemeClr>
                  </a:solidFill>
                </a:endParaRPr>
              </a:p>
              <a:p>
                <a:pPr algn="ctr" eaLnBrk="1" hangingPunct="1">
                  <a:defRPr/>
                </a:pPr>
                <a:r>
                  <a:rPr lang="en-US" sz="700" dirty="0" smtClean="0">
                    <a:solidFill>
                      <a:schemeClr val="tx1">
                        <a:lumMod val="85000"/>
                        <a:lumOff val="15000"/>
                      </a:schemeClr>
                    </a:solidFill>
                  </a:rPr>
                  <a:t>25</a:t>
                </a:r>
                <a:endParaRPr lang="ru-RU" sz="700" dirty="0">
                  <a:solidFill>
                    <a:schemeClr val="tx1">
                      <a:lumMod val="85000"/>
                      <a:lumOff val="15000"/>
                    </a:schemeClr>
                  </a:solidFill>
                </a:endParaRPr>
              </a:p>
            </p:txBody>
          </p:sp>
          <p:sp>
            <p:nvSpPr>
              <p:cNvPr id="54" name="Прямоугольник 53"/>
              <p:cNvSpPr/>
              <p:nvPr/>
            </p:nvSpPr>
            <p:spPr>
              <a:xfrm>
                <a:off x="9249091" y="2956327"/>
                <a:ext cx="377590" cy="436960"/>
              </a:xfrm>
              <a:prstGeom prst="rect">
                <a:avLst/>
              </a:prstGeom>
              <a:solidFill>
                <a:srgbClr val="008CFA"/>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0</a:t>
                </a:r>
                <a:endParaRPr lang="ru-RU" sz="700" dirty="0">
                  <a:solidFill>
                    <a:schemeClr val="bg1"/>
                  </a:solidFill>
                </a:endParaRPr>
              </a:p>
              <a:p>
                <a:pPr algn="ctr" eaLnBrk="1" hangingPunct="1">
                  <a:defRPr/>
                </a:pPr>
                <a:r>
                  <a:rPr lang="ru-RU" sz="700" dirty="0" smtClean="0">
                    <a:solidFill>
                      <a:schemeClr val="bg1"/>
                    </a:solidFill>
                  </a:rPr>
                  <a:t>1</a:t>
                </a:r>
                <a:r>
                  <a:rPr lang="en-US" sz="700" dirty="0" smtClean="0">
                    <a:solidFill>
                      <a:schemeClr val="bg1"/>
                    </a:solidFill>
                  </a:rPr>
                  <a:t>40</a:t>
                </a:r>
                <a:endParaRPr lang="ru-RU" sz="700" dirty="0">
                  <a:solidFill>
                    <a:schemeClr val="bg1"/>
                  </a:solidFill>
                </a:endParaRPr>
              </a:p>
              <a:p>
                <a:pPr algn="ctr" eaLnBrk="1" hangingPunct="1">
                  <a:defRPr/>
                </a:pPr>
                <a:r>
                  <a:rPr lang="en-US" sz="700" dirty="0" smtClean="0">
                    <a:solidFill>
                      <a:schemeClr val="bg1"/>
                    </a:solidFill>
                  </a:rPr>
                  <a:t>250</a:t>
                </a:r>
                <a:endParaRPr lang="ru-RU" sz="700" dirty="0">
                  <a:solidFill>
                    <a:schemeClr val="bg1"/>
                  </a:solidFill>
                </a:endParaRPr>
              </a:p>
            </p:txBody>
          </p:sp>
          <p:sp>
            <p:nvSpPr>
              <p:cNvPr id="55" name="Прямоугольник 54"/>
              <p:cNvSpPr/>
              <p:nvPr/>
            </p:nvSpPr>
            <p:spPr>
              <a:xfrm>
                <a:off x="9249091" y="3393282"/>
                <a:ext cx="377590" cy="436959"/>
              </a:xfrm>
              <a:prstGeom prst="rect">
                <a:avLst/>
              </a:prstGeom>
              <a:solidFill>
                <a:srgbClr val="FA786E"/>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250</a:t>
                </a:r>
                <a:endParaRPr lang="ru-RU" sz="700" dirty="0">
                  <a:solidFill>
                    <a:srgbClr val="FFFFFF"/>
                  </a:solidFill>
                </a:endParaRPr>
              </a:p>
              <a:p>
                <a:pPr algn="ctr" eaLnBrk="1" hangingPunct="1">
                  <a:defRPr/>
                </a:pPr>
                <a:r>
                  <a:rPr lang="en-US" sz="700" dirty="0" smtClean="0">
                    <a:solidFill>
                      <a:srgbClr val="FFFFFF"/>
                    </a:solidFill>
                  </a:rPr>
                  <a:t>120</a:t>
                </a:r>
                <a:endParaRPr lang="ru-RU" sz="700" dirty="0">
                  <a:solidFill>
                    <a:srgbClr val="FFFFFF"/>
                  </a:solidFill>
                </a:endParaRPr>
              </a:p>
              <a:p>
                <a:pPr algn="ctr" eaLnBrk="1" hangingPunct="1">
                  <a:defRPr/>
                </a:pPr>
                <a:r>
                  <a:rPr lang="en-US" sz="700" dirty="0" smtClean="0">
                    <a:solidFill>
                      <a:srgbClr val="FFFFFF"/>
                    </a:solidFill>
                  </a:rPr>
                  <a:t>110</a:t>
                </a:r>
                <a:endParaRPr lang="ru-RU" sz="700" dirty="0">
                  <a:solidFill>
                    <a:srgbClr val="FFFFFF"/>
                  </a:solidFill>
                </a:endParaRPr>
              </a:p>
            </p:txBody>
          </p:sp>
          <p:sp>
            <p:nvSpPr>
              <p:cNvPr id="58" name="Прямоугольник 57"/>
              <p:cNvSpPr/>
              <p:nvPr/>
            </p:nvSpPr>
            <p:spPr>
              <a:xfrm>
                <a:off x="9249091" y="1916373"/>
                <a:ext cx="377590" cy="438150"/>
              </a:xfrm>
              <a:prstGeom prst="rect">
                <a:avLst/>
              </a:prstGeom>
              <a:solidFill>
                <a:schemeClr val="accent6"/>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224</a:t>
                </a:r>
                <a:br>
                  <a:rPr lang="en-US" sz="700" dirty="0" smtClean="0">
                    <a:solidFill>
                      <a:srgbClr val="FFFFFF"/>
                    </a:solidFill>
                  </a:rPr>
                </a:br>
                <a:r>
                  <a:rPr lang="en-US" sz="700" dirty="0" smtClean="0">
                    <a:solidFill>
                      <a:srgbClr val="FFFFFF"/>
                    </a:solidFill>
                  </a:rPr>
                  <a:t>78</a:t>
                </a:r>
                <a:br>
                  <a:rPr lang="en-US" sz="700" dirty="0" smtClean="0">
                    <a:solidFill>
                      <a:srgbClr val="FFFFFF"/>
                    </a:solidFill>
                  </a:rPr>
                </a:br>
                <a:r>
                  <a:rPr lang="en-US" sz="700" dirty="0" smtClean="0">
                    <a:solidFill>
                      <a:srgbClr val="FFFFFF"/>
                    </a:solidFill>
                  </a:rPr>
                  <a:t>57</a:t>
                </a:r>
                <a:endParaRPr lang="ru-RU" sz="700" dirty="0">
                  <a:solidFill>
                    <a:srgbClr val="FFFFFF"/>
                  </a:solidFill>
                </a:endParaRPr>
              </a:p>
            </p:txBody>
          </p:sp>
          <p:sp>
            <p:nvSpPr>
              <p:cNvPr id="59" name="TextBox 58"/>
              <p:cNvSpPr txBox="1"/>
              <p:nvPr/>
            </p:nvSpPr>
            <p:spPr>
              <a:xfrm>
                <a:off x="9101894" y="-42611"/>
                <a:ext cx="671979" cy="215444"/>
              </a:xfrm>
              <a:prstGeom prst="rect">
                <a:avLst/>
              </a:prstGeom>
              <a:noFill/>
            </p:spPr>
            <p:txBody>
              <a:bodyPr wrap="none" rtlCol="0">
                <a:spAutoFit/>
              </a:bodyPr>
              <a:lstStyle/>
              <a:p>
                <a:r>
                  <a:rPr lang="ru-RU" sz="800" dirty="0" smtClean="0">
                    <a:solidFill>
                      <a:schemeClr val="bg1"/>
                    </a:solidFill>
                  </a:rPr>
                  <a:t>Основные</a:t>
                </a:r>
                <a:endParaRPr lang="ru-RU" sz="800" dirty="0">
                  <a:solidFill>
                    <a:schemeClr val="bg1"/>
                  </a:solidFill>
                </a:endParaRPr>
              </a:p>
            </p:txBody>
          </p:sp>
          <p:sp>
            <p:nvSpPr>
              <p:cNvPr id="60" name="TextBox 59"/>
              <p:cNvSpPr txBox="1"/>
              <p:nvPr/>
            </p:nvSpPr>
            <p:spPr>
              <a:xfrm>
                <a:off x="9101894" y="2320575"/>
                <a:ext cx="671979" cy="215444"/>
              </a:xfrm>
              <a:prstGeom prst="rect">
                <a:avLst/>
              </a:prstGeom>
              <a:noFill/>
            </p:spPr>
            <p:txBody>
              <a:bodyPr wrap="none" rtlCol="0">
                <a:spAutoFit/>
              </a:bodyPr>
              <a:lstStyle/>
              <a:p>
                <a:r>
                  <a:rPr lang="ru-RU" sz="800" dirty="0" err="1" smtClean="0">
                    <a:solidFill>
                      <a:schemeClr val="bg1"/>
                    </a:solidFill>
                  </a:rPr>
                  <a:t>Доп.цвета</a:t>
                </a:r>
                <a:endParaRPr lang="ru-RU" sz="800" dirty="0">
                  <a:solidFill>
                    <a:schemeClr val="bg1"/>
                  </a:solidFill>
                </a:endParaRPr>
              </a:p>
            </p:txBody>
          </p:sp>
          <p:sp>
            <p:nvSpPr>
              <p:cNvPr id="61" name="Прямоугольник 60"/>
              <p:cNvSpPr/>
              <p:nvPr/>
            </p:nvSpPr>
            <p:spPr>
              <a:xfrm>
                <a:off x="9249088" y="4436414"/>
                <a:ext cx="377591" cy="169200"/>
              </a:xfrm>
              <a:prstGeom prst="rect">
                <a:avLst/>
              </a:prstGeom>
              <a:solidFill>
                <a:srgbClr val="4D4D4D"/>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70%</a:t>
                </a:r>
                <a:endParaRPr lang="ru-RU" sz="600" dirty="0">
                  <a:solidFill>
                    <a:srgbClr val="FFFFFF"/>
                  </a:solidFill>
                </a:endParaRPr>
              </a:p>
            </p:txBody>
          </p:sp>
          <p:sp>
            <p:nvSpPr>
              <p:cNvPr id="62" name="Прямоугольник 61"/>
              <p:cNvSpPr/>
              <p:nvPr/>
            </p:nvSpPr>
            <p:spPr>
              <a:xfrm>
                <a:off x="9249087" y="4605611"/>
                <a:ext cx="377593" cy="169200"/>
              </a:xfrm>
              <a:prstGeom prst="rect">
                <a:avLst/>
              </a:prstGeom>
              <a:solidFill>
                <a:srgbClr val="7F7F7F"/>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50%</a:t>
                </a:r>
                <a:endParaRPr lang="ru-RU" sz="600" dirty="0">
                  <a:solidFill>
                    <a:srgbClr val="FFFFFF"/>
                  </a:solidFill>
                </a:endParaRPr>
              </a:p>
            </p:txBody>
          </p:sp>
          <p:sp>
            <p:nvSpPr>
              <p:cNvPr id="63" name="Прямоугольник 62"/>
              <p:cNvSpPr/>
              <p:nvPr/>
            </p:nvSpPr>
            <p:spPr>
              <a:xfrm>
                <a:off x="9249088" y="4774808"/>
                <a:ext cx="377591" cy="169200"/>
              </a:xfrm>
              <a:prstGeom prst="rect">
                <a:avLst/>
              </a:prstGeom>
              <a:solidFill>
                <a:srgbClr val="B2B2B2"/>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30%</a:t>
                </a:r>
                <a:endParaRPr lang="ru-RU" sz="600" dirty="0">
                  <a:solidFill>
                    <a:srgbClr val="FFFFFF"/>
                  </a:solidFill>
                </a:endParaRPr>
              </a:p>
            </p:txBody>
          </p:sp>
          <p:sp>
            <p:nvSpPr>
              <p:cNvPr id="64" name="Прямоугольник 63"/>
              <p:cNvSpPr/>
              <p:nvPr/>
            </p:nvSpPr>
            <p:spPr>
              <a:xfrm>
                <a:off x="9249087" y="4944005"/>
                <a:ext cx="377593" cy="169200"/>
              </a:xfrm>
              <a:prstGeom prst="rect">
                <a:avLst/>
              </a:prstGeom>
              <a:solidFill>
                <a:srgbClr val="E5E5E5"/>
              </a:solidFill>
              <a:ln w="3175">
                <a:solidFill>
                  <a:srgbClr val="B2B2B2"/>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chemeClr val="tx1"/>
                    </a:solidFill>
                  </a:rPr>
                  <a:t>10%</a:t>
                </a:r>
                <a:endParaRPr lang="ru-RU" sz="600" dirty="0">
                  <a:solidFill>
                    <a:schemeClr val="tx1"/>
                  </a:solidFill>
                </a:endParaRPr>
              </a:p>
            </p:txBody>
          </p:sp>
        </p:grpSp>
      </p:grpSp>
    </p:spTree>
    <p:extLst>
      <p:ext uri="{BB962C8B-B14F-4D97-AF65-F5344CB8AC3E}">
        <p14:creationId xmlns:p14="http://schemas.microsoft.com/office/powerpoint/2010/main" val="250390631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Обложка 18">
    <p:bg>
      <p:bgPr>
        <a:solidFill>
          <a:schemeClr val="bg1"/>
        </a:solidFill>
        <a:effectLst/>
      </p:bgPr>
    </p:bg>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970555343"/>
              </p:ext>
            </p:extLst>
          </p:nvPr>
        </p:nvGraphicFramePr>
        <p:xfrm>
          <a:off x="1590" y="1589"/>
          <a:ext cx="1587" cy="1587"/>
        </p:xfrm>
        <a:graphic>
          <a:graphicData uri="http://schemas.openxmlformats.org/presentationml/2006/ole">
            <mc:AlternateContent xmlns:mc="http://schemas.openxmlformats.org/markup-compatibility/2006">
              <mc:Choice xmlns:v="urn:schemas-microsoft-com:vml" Requires="v">
                <p:oleObj spid="_x0000_s432548" name="Слайд think-cell" r:id="rId4" imgW="270" imgH="270" progId="TCLayout.ActiveDocument.1">
                  <p:embed/>
                </p:oleObj>
              </mc:Choice>
              <mc:Fallback>
                <p:oleObj name="Слайд think-cell" r:id="rId4" imgW="270" imgH="270" progId="TCLayout.ActiveDocument.1">
                  <p:embed/>
                  <p:pic>
                    <p:nvPicPr>
                      <p:cNvPr id="10" name="Объект 9" hidden="1"/>
                      <p:cNvPicPr/>
                      <p:nvPr/>
                    </p:nvPicPr>
                    <p:blipFill>
                      <a:blip r:embed="rId5"/>
                      <a:stretch>
                        <a:fillRect/>
                      </a:stretch>
                    </p:blipFill>
                    <p:spPr>
                      <a:xfrm>
                        <a:off x="1590" y="1589"/>
                        <a:ext cx="1587" cy="1587"/>
                      </a:xfrm>
                      <a:prstGeom prst="rect">
                        <a:avLst/>
                      </a:prstGeom>
                    </p:spPr>
                  </p:pic>
                </p:oleObj>
              </mc:Fallback>
            </mc:AlternateContent>
          </a:graphicData>
        </a:graphic>
      </p:graphicFrame>
      <p:sp>
        <p:nvSpPr>
          <p:cNvPr id="57" name="Прямоугольник 56"/>
          <p:cNvSpPr>
            <a:spLocks noChangeAspect="1"/>
          </p:cNvSpPr>
          <p:nvPr/>
        </p:nvSpPr>
        <p:spPr bwMode="auto">
          <a:xfrm>
            <a:off x="7426800" y="3425398"/>
            <a:ext cx="1717200" cy="1718102"/>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33" name="Заголовок 1"/>
          <p:cNvSpPr>
            <a:spLocks noGrp="1"/>
          </p:cNvSpPr>
          <p:nvPr>
            <p:ph type="ctrTitle" hasCustomPrompt="1"/>
          </p:nvPr>
        </p:nvSpPr>
        <p:spPr>
          <a:xfrm>
            <a:off x="323088" y="283237"/>
            <a:ext cx="6768592" cy="1456535"/>
          </a:xfrm>
          <a:effectLst/>
        </p:spPr>
        <p:txBody>
          <a:bodyPr vert="horz" lIns="0" tIns="0" rIns="0" bIns="0" rtlCol="0" anchor="t">
            <a:normAutofit/>
          </a:bodyPr>
          <a:lstStyle>
            <a:lvl1pPr>
              <a:lnSpc>
                <a:spcPct val="85000"/>
              </a:lnSpc>
              <a:defRPr lang="ru-RU" sz="4000" b="0" i="0" u="none" cap="none" spc="0" baseline="0" dirty="0">
                <a:ln>
                  <a:noFill/>
                </a:ln>
                <a:solidFill>
                  <a:schemeClr val="tx2"/>
                </a:solidFill>
                <a:effectLst/>
                <a:ea typeface="+mn-ea"/>
                <a:cs typeface="Arial"/>
              </a:defRPr>
            </a:lvl1pPr>
          </a:lstStyle>
          <a:p>
            <a:pPr lvl="0">
              <a:lnSpc>
                <a:spcPct val="85000"/>
              </a:lnSpc>
            </a:pPr>
            <a:r>
              <a:rPr lang="ru-RU" dirty="0" smtClean="0"/>
              <a:t>Название презентации</a:t>
            </a:r>
            <a:endParaRPr lang="ru-RU" dirty="0"/>
          </a:p>
        </p:txBody>
      </p:sp>
      <p:sp>
        <p:nvSpPr>
          <p:cNvPr id="35" name="Текст 12"/>
          <p:cNvSpPr>
            <a:spLocks noGrp="1"/>
          </p:cNvSpPr>
          <p:nvPr>
            <p:ph type="body" sz="quarter" idx="10" hasCustomPrompt="1"/>
          </p:nvPr>
        </p:nvSpPr>
        <p:spPr>
          <a:xfrm>
            <a:off x="358775" y="2342780"/>
            <a:ext cx="6732905" cy="561280"/>
          </a:xfrm>
          <a:prstGeom prst="rect">
            <a:avLst/>
          </a:prstGeom>
          <a:effectLst/>
        </p:spPr>
        <p:txBody>
          <a:bodyPr vert="horz" lIns="0" tIns="0" rIns="0" bIns="0" rtlCol="0">
            <a:noAutofit/>
          </a:bodyPr>
          <a:lstStyle>
            <a:lvl1pPr>
              <a:defRPr lang="ru-RU" sz="1200" b="0" baseline="0" dirty="0">
                <a:effectLst/>
              </a:defRPr>
            </a:lvl1pPr>
          </a:lstStyle>
          <a:p>
            <a:pPr lvl="0">
              <a:spcAft>
                <a:spcPts val="0"/>
              </a:spcAft>
            </a:pPr>
            <a:r>
              <a:rPr lang="ru-RU" dirty="0"/>
              <a:t>Имя Фамилия</a:t>
            </a:r>
            <a:br>
              <a:rPr lang="ru-RU" dirty="0"/>
            </a:br>
            <a:r>
              <a:rPr lang="ru-RU" dirty="0"/>
              <a:t>Должность</a:t>
            </a:r>
            <a:br>
              <a:rPr lang="ru-RU" dirty="0"/>
            </a:br>
            <a:r>
              <a:rPr lang="ru-RU" dirty="0"/>
              <a:t>Компания / функция / направление</a:t>
            </a:r>
          </a:p>
        </p:txBody>
      </p:sp>
      <p:sp>
        <p:nvSpPr>
          <p:cNvPr id="36" name="Текст 12"/>
          <p:cNvSpPr>
            <a:spLocks noGrp="1"/>
          </p:cNvSpPr>
          <p:nvPr>
            <p:ph type="body" sz="quarter" idx="11" hasCustomPrompt="1"/>
          </p:nvPr>
        </p:nvSpPr>
        <p:spPr>
          <a:xfrm>
            <a:off x="358775" y="3047472"/>
            <a:ext cx="6732905" cy="345810"/>
          </a:xfrm>
          <a:prstGeom prst="rect">
            <a:avLst/>
          </a:prstGeom>
          <a:effectLst/>
        </p:spPr>
        <p:txBody>
          <a:bodyPr/>
          <a:lstStyle>
            <a:lvl1pPr>
              <a:spcBef>
                <a:spcPts val="0"/>
              </a:spcBef>
              <a:spcAft>
                <a:spcPts val="0"/>
              </a:spcAft>
              <a:defRPr sz="1000">
                <a:solidFill>
                  <a:schemeClr val="tx2"/>
                </a:solidFill>
                <a:effectLst/>
              </a:defRPr>
            </a:lvl1pPr>
          </a:lstStyle>
          <a:p>
            <a:pPr lvl="0"/>
            <a:r>
              <a:rPr lang="ru-RU" dirty="0"/>
              <a:t>Название мероприятия</a:t>
            </a:r>
            <a:br>
              <a:rPr lang="ru-RU" dirty="0"/>
            </a:br>
            <a:r>
              <a:rPr lang="ru-RU" dirty="0"/>
              <a:t>Дата проведения</a:t>
            </a:r>
          </a:p>
          <a:p>
            <a:pPr lvl="0"/>
            <a:endParaRPr lang="ru-RU" dirty="0"/>
          </a:p>
        </p:txBody>
      </p:sp>
      <p:pic>
        <p:nvPicPr>
          <p:cNvPr id="30" name="Picture 29"/>
          <p:cNvPicPr>
            <a:picLocks noChangeAspect="1"/>
          </p:cNvPicPr>
          <p:nvPr/>
        </p:nvPicPr>
        <p:blipFill>
          <a:blip r:embed="rId6">
            <a:lum bright="100000"/>
            <a:extLst>
              <a:ext uri="{28A0092B-C50C-407E-A947-70E740481C1C}">
                <a14:useLocalDpi xmlns:a14="http://schemas.microsoft.com/office/drawing/2010/main" val="0"/>
              </a:ext>
            </a:extLst>
          </a:blip>
          <a:stretch>
            <a:fillRect/>
          </a:stretch>
        </p:blipFill>
        <p:spPr>
          <a:xfrm>
            <a:off x="7637145" y="4048240"/>
            <a:ext cx="1104679" cy="208800"/>
          </a:xfrm>
          <a:prstGeom prst="rect">
            <a:avLst/>
          </a:prstGeom>
        </p:spPr>
      </p:pic>
      <p:sp>
        <p:nvSpPr>
          <p:cNvPr id="3" name="TextBox 2"/>
          <p:cNvSpPr txBox="1"/>
          <p:nvPr/>
        </p:nvSpPr>
        <p:spPr>
          <a:xfrm>
            <a:off x="7543929" y="4341240"/>
            <a:ext cx="1531188" cy="261610"/>
          </a:xfrm>
          <a:prstGeom prst="rect">
            <a:avLst/>
          </a:prstGeom>
          <a:noFill/>
        </p:spPr>
        <p:txBody>
          <a:bodyPr wrap="none" rtlCol="0">
            <a:spAutoFit/>
          </a:bodyPr>
          <a:lstStyle/>
          <a:p>
            <a:r>
              <a:rPr lang="ru-RU" sz="1100" dirty="0" smtClean="0">
                <a:solidFill>
                  <a:schemeClr val="bg1"/>
                </a:solidFill>
              </a:rPr>
              <a:t>Партнеры</a:t>
            </a:r>
            <a:r>
              <a:rPr lang="ru-RU" sz="1100" baseline="0" dirty="0" smtClean="0">
                <a:solidFill>
                  <a:schemeClr val="bg1"/>
                </a:solidFill>
              </a:rPr>
              <a:t> для роста</a:t>
            </a:r>
            <a:endParaRPr lang="ru-RU" sz="1100" dirty="0">
              <a:solidFill>
                <a:schemeClr val="bg1"/>
              </a:solidFill>
            </a:endParaRPr>
          </a:p>
        </p:txBody>
      </p:sp>
      <p:sp>
        <p:nvSpPr>
          <p:cNvPr id="13" name="Рисунок 12"/>
          <p:cNvSpPr>
            <a:spLocks noGrp="1"/>
          </p:cNvSpPr>
          <p:nvPr>
            <p:ph type="pic" sz="quarter" idx="12" hasCustomPrompt="1"/>
          </p:nvPr>
        </p:nvSpPr>
        <p:spPr>
          <a:xfrm>
            <a:off x="1" y="3425398"/>
            <a:ext cx="7430397" cy="1718102"/>
          </a:xfrm>
        </p:spPr>
        <p:txBody>
          <a:bodyPr/>
          <a:lstStyle>
            <a:lvl1pPr>
              <a:defRPr/>
            </a:lvl1pPr>
          </a:lstStyle>
          <a:p>
            <a:r>
              <a:rPr lang="ru-RU" dirty="0" smtClean="0"/>
              <a:t>Фото</a:t>
            </a:r>
            <a:endParaRPr lang="ru-RU" dirty="0"/>
          </a:p>
        </p:txBody>
      </p:sp>
      <p:sp>
        <p:nvSpPr>
          <p:cNvPr id="58" name="Прямоугольник 57"/>
          <p:cNvSpPr>
            <a:spLocks noChangeAspect="1"/>
          </p:cNvSpPr>
          <p:nvPr/>
        </p:nvSpPr>
        <p:spPr bwMode="auto">
          <a:xfrm>
            <a:off x="7426800" y="1712699"/>
            <a:ext cx="1717200" cy="1718102"/>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grpSp>
        <p:nvGrpSpPr>
          <p:cNvPr id="60" name="Группа 59"/>
          <p:cNvGrpSpPr>
            <a:grpSpLocks noChangeAspect="1"/>
          </p:cNvGrpSpPr>
          <p:nvPr/>
        </p:nvGrpSpPr>
        <p:grpSpPr>
          <a:xfrm>
            <a:off x="7427701" y="0"/>
            <a:ext cx="1716299" cy="1717200"/>
            <a:chOff x="6573600" y="0"/>
            <a:chExt cx="2570400" cy="2571750"/>
          </a:xfrm>
        </p:grpSpPr>
        <p:sp>
          <p:nvSpPr>
            <p:cNvPr id="61" name="Прямоугольник 60"/>
            <p:cNvSpPr/>
            <p:nvPr/>
          </p:nvSpPr>
          <p:spPr bwMode="auto">
            <a:xfrm>
              <a:off x="6573600" y="0"/>
              <a:ext cx="2570400" cy="257175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62" name="Полилиния 61"/>
            <p:cNvSpPr>
              <a:spLocks/>
            </p:cNvSpPr>
            <p:nvPr/>
          </p:nvSpPr>
          <p:spPr bwMode="auto">
            <a:xfrm>
              <a:off x="6573600" y="0"/>
              <a:ext cx="2570400" cy="2570400"/>
            </a:xfrm>
            <a:custGeom>
              <a:avLst/>
              <a:gdLst>
                <a:gd name="connsiteX0" fmla="*/ 0 w 5132824"/>
                <a:gd name="connsiteY0" fmla="*/ 4399953 h 5144399"/>
                <a:gd name="connsiteX1" fmla="*/ 505180 w 5132824"/>
                <a:gd name="connsiteY1" fmla="*/ 4891013 h 5144399"/>
                <a:gd name="connsiteX2" fmla="*/ 0 w 5132824"/>
                <a:gd name="connsiteY2" fmla="*/ 5144399 h 5144399"/>
                <a:gd name="connsiteX3" fmla="*/ 0 w 5132824"/>
                <a:gd name="connsiteY3" fmla="*/ 3421556 h 5144399"/>
                <a:gd name="connsiteX4" fmla="*/ 1169120 w 5132824"/>
                <a:gd name="connsiteY4" fmla="*/ 4557997 h 5144399"/>
                <a:gd name="connsiteX5" fmla="*/ 811051 w 5132824"/>
                <a:gd name="connsiteY5" fmla="*/ 4737595 h 5144399"/>
                <a:gd name="connsiteX6" fmla="*/ 0 w 5132824"/>
                <a:gd name="connsiteY6" fmla="*/ 3943515 h 5144399"/>
                <a:gd name="connsiteX7" fmla="*/ 0 w 5132824"/>
                <a:gd name="connsiteY7" fmla="*/ 2443159 h 5144399"/>
                <a:gd name="connsiteX8" fmla="*/ 1833059 w 5132824"/>
                <a:gd name="connsiteY8" fmla="*/ 4224981 h 5144399"/>
                <a:gd name="connsiteX9" fmla="*/ 1476617 w 5132824"/>
                <a:gd name="connsiteY9" fmla="*/ 4403764 h 5144399"/>
                <a:gd name="connsiteX10" fmla="*/ 0 w 5132824"/>
                <a:gd name="connsiteY10" fmla="*/ 2958045 h 5144399"/>
                <a:gd name="connsiteX11" fmla="*/ 4116478 w 5132824"/>
                <a:gd name="connsiteY11" fmla="*/ 2061035 h 5144399"/>
                <a:gd name="connsiteX12" fmla="*/ 5132824 w 5132824"/>
                <a:gd name="connsiteY12" fmla="*/ 2569899 h 5144399"/>
                <a:gd name="connsiteX13" fmla="*/ 4804444 w 5132824"/>
                <a:gd name="connsiteY13" fmla="*/ 2734606 h 5144399"/>
                <a:gd name="connsiteX14" fmla="*/ 0 w 5132824"/>
                <a:gd name="connsiteY14" fmla="*/ 1464763 h 5144399"/>
                <a:gd name="connsiteX15" fmla="*/ 2496999 w 5132824"/>
                <a:gd name="connsiteY15" fmla="*/ 3891965 h 5144399"/>
                <a:gd name="connsiteX16" fmla="*/ 2142183 w 5132824"/>
                <a:gd name="connsiteY16" fmla="*/ 4069932 h 5144399"/>
                <a:gd name="connsiteX17" fmla="*/ 0 w 5132824"/>
                <a:gd name="connsiteY17" fmla="*/ 1972575 h 5144399"/>
                <a:gd name="connsiteX18" fmla="*/ 2056530 w 5132824"/>
                <a:gd name="connsiteY18" fmla="*/ 1029662 h 5144399"/>
                <a:gd name="connsiteX19" fmla="*/ 3119486 w 5132824"/>
                <a:gd name="connsiteY19" fmla="*/ 1561862 h 5144399"/>
                <a:gd name="connsiteX20" fmla="*/ 4488817 w 5132824"/>
                <a:gd name="connsiteY20" fmla="*/ 2892917 h 5144399"/>
                <a:gd name="connsiteX21" fmla="*/ 4138879 w 5132824"/>
                <a:gd name="connsiteY21" fmla="*/ 3068437 h 5144399"/>
                <a:gd name="connsiteX22" fmla="*/ 0 w 5132824"/>
                <a:gd name="connsiteY22" fmla="*/ 486366 h 5144399"/>
                <a:gd name="connsiteX23" fmla="*/ 3160939 w 5132824"/>
                <a:gd name="connsiteY23" fmla="*/ 3558949 h 5144399"/>
                <a:gd name="connsiteX24" fmla="*/ 2807748 w 5132824"/>
                <a:gd name="connsiteY24" fmla="*/ 3736100 h 5144399"/>
                <a:gd name="connsiteX25" fmla="*/ 0 w 5132824"/>
                <a:gd name="connsiteY25" fmla="*/ 987105 h 5144399"/>
                <a:gd name="connsiteX26" fmla="*/ 0 w 5132824"/>
                <a:gd name="connsiteY26" fmla="*/ 0 h 5144399"/>
                <a:gd name="connsiteX27" fmla="*/ 1043834 w 5132824"/>
                <a:gd name="connsiteY27" fmla="*/ 522626 h 5144399"/>
                <a:gd name="connsiteX28" fmla="*/ 3824878 w 5132824"/>
                <a:gd name="connsiteY28" fmla="*/ 3225933 h 5144399"/>
                <a:gd name="connsiteX29" fmla="*/ 3473314 w 5132824"/>
                <a:gd name="connsiteY29" fmla="*/ 3402269 h 5144399"/>
                <a:gd name="connsiteX30" fmla="*/ 0 w 5132824"/>
                <a:gd name="connsiteY30" fmla="*/ 1635 h 514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132824" h="5144399">
                  <a:moveTo>
                    <a:pt x="0" y="4399953"/>
                  </a:moveTo>
                  <a:lnTo>
                    <a:pt x="505180" y="4891013"/>
                  </a:lnTo>
                  <a:lnTo>
                    <a:pt x="0" y="5144399"/>
                  </a:lnTo>
                  <a:close/>
                  <a:moveTo>
                    <a:pt x="0" y="3421556"/>
                  </a:moveTo>
                  <a:lnTo>
                    <a:pt x="1169120" y="4557997"/>
                  </a:lnTo>
                  <a:lnTo>
                    <a:pt x="811051" y="4737595"/>
                  </a:lnTo>
                  <a:lnTo>
                    <a:pt x="0" y="3943515"/>
                  </a:lnTo>
                  <a:close/>
                  <a:moveTo>
                    <a:pt x="0" y="2443159"/>
                  </a:moveTo>
                  <a:lnTo>
                    <a:pt x="1833059" y="4224981"/>
                  </a:lnTo>
                  <a:lnTo>
                    <a:pt x="1476617" y="4403764"/>
                  </a:lnTo>
                  <a:lnTo>
                    <a:pt x="0" y="2958045"/>
                  </a:lnTo>
                  <a:close/>
                  <a:moveTo>
                    <a:pt x="4116478" y="2061035"/>
                  </a:moveTo>
                  <a:lnTo>
                    <a:pt x="5132824" y="2569899"/>
                  </a:lnTo>
                  <a:lnTo>
                    <a:pt x="4804444" y="2734606"/>
                  </a:lnTo>
                  <a:close/>
                  <a:moveTo>
                    <a:pt x="0" y="1464763"/>
                  </a:moveTo>
                  <a:lnTo>
                    <a:pt x="2496999" y="3891965"/>
                  </a:lnTo>
                  <a:lnTo>
                    <a:pt x="2142183" y="4069932"/>
                  </a:lnTo>
                  <a:lnTo>
                    <a:pt x="0" y="1972575"/>
                  </a:lnTo>
                  <a:close/>
                  <a:moveTo>
                    <a:pt x="2056530" y="1029662"/>
                  </a:moveTo>
                  <a:lnTo>
                    <a:pt x="3119486" y="1561862"/>
                  </a:lnTo>
                  <a:lnTo>
                    <a:pt x="4488817" y="2892917"/>
                  </a:lnTo>
                  <a:lnTo>
                    <a:pt x="4138879" y="3068437"/>
                  </a:lnTo>
                  <a:close/>
                  <a:moveTo>
                    <a:pt x="0" y="486366"/>
                  </a:moveTo>
                  <a:lnTo>
                    <a:pt x="3160939" y="3558949"/>
                  </a:lnTo>
                  <a:lnTo>
                    <a:pt x="2807748" y="3736100"/>
                  </a:lnTo>
                  <a:lnTo>
                    <a:pt x="0" y="987105"/>
                  </a:lnTo>
                  <a:close/>
                  <a:moveTo>
                    <a:pt x="0" y="0"/>
                  </a:moveTo>
                  <a:lnTo>
                    <a:pt x="1043834" y="522626"/>
                  </a:lnTo>
                  <a:lnTo>
                    <a:pt x="3824878" y="3225933"/>
                  </a:lnTo>
                  <a:lnTo>
                    <a:pt x="3473314" y="3402269"/>
                  </a:lnTo>
                  <a:lnTo>
                    <a:pt x="0" y="1635"/>
                  </a:lnTo>
                  <a:close/>
                </a:path>
              </a:pathLst>
            </a:cu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ru-RU" sz="1800" b="1" i="0" u="none" strike="noStrike" kern="0" cap="none" spc="0" normalizeH="0" baseline="0" noProof="0" smtClean="0">
                <a:ln>
                  <a:noFill/>
                </a:ln>
                <a:solidFill>
                  <a:prstClr val="black"/>
                </a:solidFill>
                <a:effectLst/>
                <a:uLnTx/>
                <a:uFillTx/>
              </a:endParaRPr>
            </a:p>
          </p:txBody>
        </p:sp>
      </p:grpSp>
      <p:sp>
        <p:nvSpPr>
          <p:cNvPr id="56" name="Текст 7"/>
          <p:cNvSpPr>
            <a:spLocks noGrp="1"/>
          </p:cNvSpPr>
          <p:nvPr>
            <p:ph type="body" sz="quarter" idx="15" hasCustomPrompt="1"/>
          </p:nvPr>
        </p:nvSpPr>
        <p:spPr>
          <a:xfrm>
            <a:off x="358775" y="1755830"/>
            <a:ext cx="6732905" cy="485775"/>
          </a:xfrm>
        </p:spPr>
        <p:txBody>
          <a:bodyPr/>
          <a:lstStyle>
            <a:lvl1pPr>
              <a:defRPr baseline="0"/>
            </a:lvl1pPr>
          </a:lstStyle>
          <a:p>
            <a:pPr lvl="0"/>
            <a:r>
              <a:rPr lang="ru-RU" dirty="0" smtClean="0"/>
              <a:t>Подзаголовок (заполняется по необходимости)</a:t>
            </a:r>
          </a:p>
        </p:txBody>
      </p:sp>
      <p:grpSp>
        <p:nvGrpSpPr>
          <p:cNvPr id="40" name="Группа 39"/>
          <p:cNvGrpSpPr/>
          <p:nvPr/>
        </p:nvGrpSpPr>
        <p:grpSpPr>
          <a:xfrm>
            <a:off x="9101894" y="-42611"/>
            <a:ext cx="2861508" cy="5186113"/>
            <a:chOff x="9101894" y="-42611"/>
            <a:chExt cx="2861508" cy="5186113"/>
          </a:xfrm>
        </p:grpSpPr>
        <p:sp>
          <p:nvSpPr>
            <p:cNvPr id="41" name="Прямоугольник 40"/>
            <p:cNvSpPr/>
            <p:nvPr/>
          </p:nvSpPr>
          <p:spPr>
            <a:xfrm>
              <a:off x="9181869" y="3"/>
              <a:ext cx="2781533" cy="5143499"/>
            </a:xfrm>
            <a:prstGeom prst="rect">
              <a:avLst/>
            </a:prstGeom>
            <a:solidFill>
              <a:schemeClr val="accent1"/>
            </a:solidFill>
            <a:ln>
              <a:noFill/>
            </a:ln>
          </p:spPr>
          <p:txBody>
            <a:bodyPr wrap="square" lIns="648000">
              <a:noAutofit/>
            </a:bodyPr>
            <a:lstStyle/>
            <a:p>
              <a:r>
                <a:rPr lang="ru-RU" sz="1200" b="0" dirty="0">
                  <a:solidFill>
                    <a:schemeClr val="bg1"/>
                  </a:solidFill>
                </a:rPr>
                <a:t>Рекомендации </a:t>
              </a:r>
              <a:br>
                <a:rPr lang="ru-RU" sz="1200" b="0" dirty="0">
                  <a:solidFill>
                    <a:schemeClr val="bg1"/>
                  </a:solidFill>
                </a:rPr>
              </a:br>
              <a:r>
                <a:rPr lang="ru-RU" sz="1200" b="0" kern="1200" dirty="0">
                  <a:solidFill>
                    <a:schemeClr val="bg1"/>
                  </a:solidFill>
                  <a:latin typeface="+mn-lt"/>
                  <a:ea typeface="+mn-ea"/>
                  <a:cs typeface="+mn-cs"/>
                </a:rPr>
                <a:t>по оформлению слайдов</a:t>
              </a:r>
            </a:p>
            <a:p>
              <a:pPr marL="0" algn="l" defTabSz="779158" rtl="0" eaLnBrk="1" latinLnBrk="0" hangingPunct="1"/>
              <a:endParaRPr lang="ru-RU" sz="800" b="1" kern="1200" dirty="0">
                <a:solidFill>
                  <a:schemeClr val="bg1"/>
                </a:solidFill>
                <a:latin typeface="+mn-lt"/>
                <a:ea typeface="+mn-ea"/>
                <a:cs typeface="+mn-cs"/>
              </a:endParaRPr>
            </a:p>
            <a:p>
              <a:pPr marL="182561" indent="-182561" algn="l" defTabSz="779158" rtl="0" eaLnBrk="1" latinLnBrk="0" hangingPunct="1">
                <a:spcAft>
                  <a:spcPts val="200"/>
                </a:spcAft>
                <a:buFont typeface="+mj-lt"/>
                <a:buAutoNum type="arabicPeriod"/>
              </a:pPr>
              <a:r>
                <a:rPr lang="ru-RU" sz="800" b="1" kern="1200" dirty="0">
                  <a:solidFill>
                    <a:schemeClr val="bg1"/>
                  </a:solidFill>
                  <a:latin typeface="+mn-lt"/>
                  <a:ea typeface="+mn-ea"/>
                  <a:cs typeface="+mn-cs"/>
                </a:rPr>
                <a:t>ТЕКСТ</a:t>
              </a:r>
            </a:p>
            <a:p>
              <a:pPr marL="266698" lvl="4" indent="-88899" algn="l">
                <a:spcAft>
                  <a:spcPts val="200"/>
                </a:spcAft>
                <a:buFont typeface="Arial" panose="020B0604020202020204" pitchFamily="34" charset="0"/>
                <a:buChar char="•"/>
              </a:pPr>
              <a:r>
                <a:rPr lang="ru-RU" sz="800" b="0" dirty="0" err="1">
                  <a:solidFill>
                    <a:schemeClr val="bg1"/>
                  </a:solidFill>
                </a:rPr>
                <a:t>Корп.шрифт</a:t>
              </a:r>
              <a:r>
                <a:rPr lang="ru-RU" sz="800" b="0" dirty="0">
                  <a:solidFill>
                    <a:schemeClr val="bg1"/>
                  </a:solidFill>
                </a:rPr>
                <a:t> для презентаций</a:t>
              </a:r>
              <a:r>
                <a:rPr lang="ru-RU" sz="800" b="0" baseline="0" dirty="0">
                  <a:solidFill>
                    <a:schemeClr val="bg1"/>
                  </a:solidFill>
                </a:rPr>
                <a:t> </a:t>
              </a:r>
              <a:r>
                <a:rPr lang="ru-RU" sz="800" baseline="0" dirty="0">
                  <a:solidFill>
                    <a:schemeClr val="bg1"/>
                  </a:solidFill>
                </a:rPr>
                <a:t>– </a:t>
              </a:r>
              <a:br>
                <a:rPr lang="ru-RU" sz="800" baseline="0" dirty="0">
                  <a:solidFill>
                    <a:schemeClr val="bg1"/>
                  </a:solidFill>
                </a:rPr>
              </a:br>
              <a:r>
                <a:rPr lang="en-US" sz="800" b="1" dirty="0">
                  <a:solidFill>
                    <a:schemeClr val="bg1"/>
                  </a:solidFill>
                </a:rPr>
                <a:t>Arial</a:t>
              </a:r>
              <a:r>
                <a:rPr lang="ru-RU" sz="800" dirty="0">
                  <a:solidFill>
                    <a:schemeClr val="bg1"/>
                  </a:solidFill>
                </a:rPr>
                <a:t> (</a:t>
              </a:r>
              <a:r>
                <a:rPr lang="ru-RU" sz="800" i="1" dirty="0">
                  <a:solidFill>
                    <a:schemeClr val="bg1"/>
                  </a:solidFill>
                </a:rPr>
                <a:t>д</a:t>
              </a:r>
              <a:r>
                <a:rPr lang="ru-RU" sz="800" i="1" baseline="0" dirty="0">
                  <a:solidFill>
                    <a:schemeClr val="bg1"/>
                  </a:solidFill>
                </a:rPr>
                <a:t>опустимо:</a:t>
              </a:r>
              <a:r>
                <a:rPr lang="ru-RU" sz="800" baseline="0" dirty="0">
                  <a:solidFill>
                    <a:schemeClr val="bg1"/>
                  </a:solidFill>
                </a:rPr>
                <a:t> </a:t>
              </a:r>
              <a:r>
                <a:rPr lang="en-US" sz="800" baseline="0" dirty="0">
                  <a:solidFill>
                    <a:schemeClr val="bg1"/>
                  </a:solidFill>
                </a:rPr>
                <a:t>Arial Narrow</a:t>
              </a:r>
              <a:r>
                <a:rPr lang="ru-RU" sz="800" baseline="0" dirty="0">
                  <a:solidFill>
                    <a:schemeClr val="bg1"/>
                  </a:solidFill>
                </a:rPr>
                <a:t>)</a:t>
              </a:r>
            </a:p>
            <a:p>
              <a:pPr marL="266698" lvl="4" indent="-88899" algn="l">
                <a:spcAft>
                  <a:spcPts val="200"/>
                </a:spcAft>
                <a:buFont typeface="Arial" panose="020B0604020202020204" pitchFamily="34" charset="0"/>
                <a:buChar char="•"/>
              </a:pPr>
              <a:r>
                <a:rPr lang="ru-RU" sz="800" baseline="0" dirty="0">
                  <a:solidFill>
                    <a:schemeClr val="bg1"/>
                  </a:solidFill>
                </a:rPr>
                <a:t>Заголовок слайда – </a:t>
              </a:r>
              <a:r>
                <a:rPr lang="ru-RU" sz="800" b="1" baseline="0" dirty="0">
                  <a:solidFill>
                    <a:schemeClr val="bg1"/>
                  </a:solidFill>
                </a:rPr>
                <a:t>не ниже 16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Текст на слайде – </a:t>
              </a:r>
              <a:r>
                <a:rPr lang="ru-RU" sz="800" b="1" baseline="0" dirty="0">
                  <a:solidFill>
                    <a:schemeClr val="bg1"/>
                  </a:solidFill>
                </a:rPr>
                <a:t>не ниже </a:t>
              </a:r>
              <a:r>
                <a:rPr lang="en-US" sz="800" b="1" baseline="0" dirty="0">
                  <a:solidFill>
                    <a:schemeClr val="bg1"/>
                  </a:solidFill>
                </a:rPr>
                <a:t>10</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Примечания – </a:t>
              </a:r>
              <a:r>
                <a:rPr lang="ru-RU" sz="800" b="1" baseline="0" dirty="0">
                  <a:solidFill>
                    <a:schemeClr val="bg1"/>
                  </a:solidFill>
                </a:rPr>
                <a:t>не ниже </a:t>
              </a:r>
              <a:r>
                <a:rPr lang="en-US" sz="800" b="1" baseline="0" dirty="0">
                  <a:solidFill>
                    <a:schemeClr val="bg1"/>
                  </a:solidFill>
                </a:rPr>
                <a:t>8</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800"/>
                </a:spcAft>
                <a:buFont typeface="Arial" panose="020B0604020202020204" pitchFamily="34" charset="0"/>
                <a:buChar char="•"/>
              </a:pPr>
              <a:r>
                <a:rPr lang="ru-RU" sz="800" baseline="0" dirty="0">
                  <a:solidFill>
                    <a:schemeClr val="bg1"/>
                  </a:solidFill>
                </a:rPr>
                <a:t>Используйте на слайде </a:t>
              </a:r>
              <a:br>
                <a:rPr lang="ru-RU" sz="800" baseline="0" dirty="0">
                  <a:solidFill>
                    <a:schemeClr val="bg1"/>
                  </a:solidFill>
                </a:rPr>
              </a:br>
              <a:r>
                <a:rPr lang="ru-RU" sz="800" b="1" baseline="0" dirty="0">
                  <a:solidFill>
                    <a:schemeClr val="bg1"/>
                  </a:solidFill>
                </a:rPr>
                <a:t>не более 3 размеров шрифтов</a:t>
              </a:r>
              <a:endParaRPr lang="en-US" sz="800" b="1" baseline="0" dirty="0">
                <a:solidFill>
                  <a:schemeClr val="bg1"/>
                </a:solidFill>
              </a:endParaRPr>
            </a:p>
            <a:p>
              <a:pPr marL="182561" indent="-182561" algn="l" defTabSz="779158" rtl="0" eaLnBrk="1" latinLnBrk="0" hangingPunct="1">
                <a:spcBef>
                  <a:spcPts val="300"/>
                </a:spcBef>
                <a:spcAft>
                  <a:spcPts val="200"/>
                </a:spcAft>
                <a:buFont typeface="+mj-lt"/>
                <a:buAutoNum type="arabicPeriod"/>
              </a:pPr>
              <a:r>
                <a:rPr lang="ru-RU" sz="800" b="1" kern="1200" dirty="0">
                  <a:solidFill>
                    <a:schemeClr val="bg1"/>
                  </a:solidFill>
                  <a:latin typeface="+mn-lt"/>
                  <a:ea typeface="+mn-ea"/>
                  <a:cs typeface="+mn-cs"/>
                </a:rPr>
                <a:t>ДИАГРАММЫ</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единый стиль оформления диаграмм</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шрифты одинакового размера в</a:t>
              </a:r>
              <a:r>
                <a:rPr lang="ru-RU" sz="800" b="0" kern="1200" baseline="0" dirty="0">
                  <a:solidFill>
                    <a:schemeClr val="bg1"/>
                  </a:solidFill>
                  <a:latin typeface="+mn-lt"/>
                  <a:ea typeface="+mn-ea"/>
                  <a:cs typeface="+mn-cs"/>
                </a:rPr>
                <a:t> </a:t>
              </a:r>
              <a:r>
                <a:rPr lang="ru-RU" sz="800" b="0" kern="1200" dirty="0">
                  <a:solidFill>
                    <a:schemeClr val="bg1"/>
                  </a:solidFill>
                  <a:latin typeface="+mn-lt"/>
                  <a:ea typeface="+mn-ea"/>
                  <a:cs typeface="+mn-cs"/>
                </a:rPr>
                <a:t>диаграммах, располагающихся на одном слайде</a:t>
              </a:r>
            </a:p>
            <a:p>
              <a:pPr marL="266698" lvl="1" indent="-79375" algn="l" defTabSz="779158" rtl="0" eaLnBrk="1" latinLnBrk="0" hangingPunct="1">
                <a:spcAft>
                  <a:spcPts val="800"/>
                </a:spcAft>
                <a:buFont typeface="Arial" panose="020B0604020202020204" pitchFamily="34" charset="0"/>
                <a:buChar char="•"/>
              </a:pPr>
              <a:r>
                <a:rPr lang="ru-RU" sz="800" b="0" kern="1200" dirty="0">
                  <a:solidFill>
                    <a:schemeClr val="bg1"/>
                  </a:solidFill>
                  <a:latin typeface="+mn-lt"/>
                  <a:ea typeface="+mn-ea"/>
                  <a:cs typeface="+mn-cs"/>
                </a:rPr>
                <a:t>На одном слайде – не более 4 диаграмм</a:t>
              </a: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kern="1200" dirty="0">
                  <a:solidFill>
                    <a:schemeClr val="bg1"/>
                  </a:solidFill>
                  <a:latin typeface="+mn-lt"/>
                  <a:ea typeface="+mn-ea"/>
                  <a:cs typeface="+mn-cs"/>
                </a:rPr>
                <a:t>ИКОНКИ</a:t>
              </a:r>
            </a:p>
            <a:p>
              <a:pPr marL="266698" marR="0" lvl="1" indent="-84138" algn="l" defTabSz="779158"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ru-RU" sz="800" dirty="0">
                  <a:solidFill>
                    <a:schemeClr val="bg1"/>
                  </a:solidFill>
                </a:rPr>
                <a:t>Выбирайте оформление</a:t>
              </a:r>
              <a:r>
                <a:rPr lang="ru-RU" sz="800" baseline="0" dirty="0">
                  <a:solidFill>
                    <a:schemeClr val="bg1"/>
                  </a:solidFill>
                </a:rPr>
                <a:t> </a:t>
              </a:r>
              <a:br>
                <a:rPr lang="ru-RU" sz="800" baseline="0" dirty="0">
                  <a:solidFill>
                    <a:schemeClr val="bg1"/>
                  </a:solidFill>
                </a:rPr>
              </a:br>
              <a:r>
                <a:rPr lang="ru-RU" sz="800" baseline="0" dirty="0">
                  <a:solidFill>
                    <a:schemeClr val="bg1"/>
                  </a:solidFill>
                </a:rPr>
                <a:t>иконок </a:t>
              </a:r>
              <a:r>
                <a:rPr lang="ru-RU" sz="800" dirty="0">
                  <a:solidFill>
                    <a:schemeClr val="bg1"/>
                  </a:solidFill>
                </a:rPr>
                <a:t>в</a:t>
              </a:r>
              <a:r>
                <a:rPr lang="ru-RU" sz="800" baseline="0" dirty="0">
                  <a:solidFill>
                    <a:schemeClr val="bg1"/>
                  </a:solidFill>
                </a:rPr>
                <a:t> едином стиле</a:t>
              </a:r>
              <a:endParaRPr lang="ru-RU" sz="800" b="1" kern="1200" dirty="0">
                <a:solidFill>
                  <a:schemeClr val="bg1"/>
                </a:solidFill>
                <a:latin typeface="+mn-lt"/>
                <a:ea typeface="+mn-ea"/>
                <a:cs typeface="+mn-cs"/>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dirty="0">
                  <a:solidFill>
                    <a:schemeClr val="bg1"/>
                  </a:solidFill>
                </a:rPr>
                <a:t>ИЗОБРАЖЕНИЯ</a:t>
              </a:r>
            </a:p>
            <a:p>
              <a:pPr marL="266698" lvl="1" indent="-84138">
                <a:spcAft>
                  <a:spcPts val="200"/>
                </a:spcAft>
                <a:buFont typeface="Arial" panose="020B0604020202020204" pitchFamily="34" charset="0"/>
                <a:buChar char="•"/>
              </a:pPr>
              <a:r>
                <a:rPr lang="ru-RU" sz="800" dirty="0">
                  <a:solidFill>
                    <a:schemeClr val="bg1"/>
                  </a:solidFill>
                </a:rPr>
                <a:t>Нельзя</a:t>
              </a:r>
              <a:r>
                <a:rPr lang="ru-RU" sz="800" baseline="0" dirty="0">
                  <a:solidFill>
                    <a:schemeClr val="bg1"/>
                  </a:solidFill>
                </a:rPr>
                <a:t> искажать пропорции</a:t>
              </a:r>
            </a:p>
            <a:p>
              <a:pPr marL="266698" lvl="1" indent="-84138">
                <a:spcAft>
                  <a:spcPts val="800"/>
                </a:spcAft>
                <a:buFont typeface="Arial" panose="020B0604020202020204" pitchFamily="34" charset="0"/>
                <a:buChar char="•"/>
              </a:pPr>
              <a:r>
                <a:rPr lang="ru-RU" sz="800" dirty="0">
                  <a:solidFill>
                    <a:schemeClr val="bg1"/>
                  </a:solidFill>
                </a:rPr>
                <a:t>Рекомендуемое разрешение</a:t>
              </a:r>
              <a:r>
                <a:rPr lang="ru-RU" sz="800" baseline="0" dirty="0">
                  <a:solidFill>
                    <a:schemeClr val="bg1"/>
                  </a:solidFill>
                </a:rPr>
                <a:t> – </a:t>
              </a:r>
              <a:br>
                <a:rPr lang="ru-RU" sz="800" baseline="0" dirty="0">
                  <a:solidFill>
                    <a:schemeClr val="bg1"/>
                  </a:solidFill>
                </a:rPr>
              </a:br>
              <a:r>
                <a:rPr lang="ru-RU" sz="800" baseline="0" dirty="0">
                  <a:solidFill>
                    <a:schemeClr val="bg1"/>
                  </a:solidFill>
                </a:rPr>
                <a:t>не более 150 пикселей на дюйм</a:t>
              </a:r>
              <a:endParaRPr lang="ru-RU" sz="800" b="1" dirty="0">
                <a:solidFill>
                  <a:schemeClr val="bg1"/>
                </a:solidFill>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Скажите «нет» презентациям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с большим количеством текста</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Используйте простые схемы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и графику</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Делайте слайды лаконичными</a:t>
              </a:r>
            </a:p>
            <a:p>
              <a:pPr marL="572142" marR="0" lvl="1" indent="-182561" algn="l" defTabSz="779158" rtl="0" eaLnBrk="1" fontAlgn="auto" latinLnBrk="0" hangingPunct="1">
                <a:lnSpc>
                  <a:spcPct val="100000"/>
                </a:lnSpc>
                <a:spcBef>
                  <a:spcPts val="0"/>
                </a:spcBef>
                <a:spcAft>
                  <a:spcPts val="300"/>
                </a:spcAft>
                <a:buClrTx/>
                <a:buSzTx/>
                <a:buFont typeface="+mj-lt"/>
                <a:buAutoNum type="arabicPeriod"/>
                <a:tabLst/>
                <a:defRPr/>
              </a:pPr>
              <a:endParaRPr lang="ru-RU" sz="800" b="1" kern="1200" dirty="0">
                <a:solidFill>
                  <a:schemeClr val="bg1"/>
                </a:solidFill>
                <a:latin typeface="+mn-lt"/>
                <a:ea typeface="+mn-ea"/>
                <a:cs typeface="+mn-cs"/>
              </a:endParaRPr>
            </a:p>
          </p:txBody>
        </p:sp>
        <p:cxnSp>
          <p:nvCxnSpPr>
            <p:cNvPr id="42" name="Прямая соединительная линия 41"/>
            <p:cNvCxnSpPr/>
            <p:nvPr/>
          </p:nvCxnSpPr>
          <p:spPr bwMode="auto">
            <a:xfrm>
              <a:off x="9753602" y="444502"/>
              <a:ext cx="2051050" cy="0"/>
            </a:xfrm>
            <a:prstGeom prst="line">
              <a:avLst/>
            </a:prstGeom>
            <a:solidFill>
              <a:schemeClr val="accent1"/>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3" name="Группа 42"/>
            <p:cNvGrpSpPr/>
            <p:nvPr/>
          </p:nvGrpSpPr>
          <p:grpSpPr>
            <a:xfrm>
              <a:off x="9101894" y="-42611"/>
              <a:ext cx="671979" cy="5155816"/>
              <a:chOff x="9101894" y="-42611"/>
              <a:chExt cx="671979" cy="5155816"/>
            </a:xfrm>
          </p:grpSpPr>
          <p:sp>
            <p:nvSpPr>
              <p:cNvPr id="44" name="Прямоугольник 43"/>
              <p:cNvSpPr/>
              <p:nvPr/>
            </p:nvSpPr>
            <p:spPr>
              <a:xfrm>
                <a:off x="9249089" y="154103"/>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45" name="Прямоугольник 44"/>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46" name="Прямоугольник 45"/>
              <p:cNvSpPr/>
              <p:nvPr/>
            </p:nvSpPr>
            <p:spPr>
              <a:xfrm>
                <a:off x="9249089" y="3830254"/>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47" name="Прямоугольник 46"/>
              <p:cNvSpPr/>
              <p:nvPr/>
            </p:nvSpPr>
            <p:spPr>
              <a:xfrm>
                <a:off x="9249089" y="2519364"/>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48" name="Прямоугольник 47"/>
              <p:cNvSpPr/>
              <p:nvPr/>
            </p:nvSpPr>
            <p:spPr>
              <a:xfrm>
                <a:off x="9249089" y="2956327"/>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49" name="Прямоугольник 48"/>
              <p:cNvSpPr/>
              <p:nvPr/>
            </p:nvSpPr>
            <p:spPr>
              <a:xfrm>
                <a:off x="9249089" y="3393282"/>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50" name="Прямоугольник 49"/>
              <p:cNvSpPr/>
              <p:nvPr/>
            </p:nvSpPr>
            <p:spPr>
              <a:xfrm>
                <a:off x="9249089" y="4267214"/>
                <a:ext cx="377590" cy="169200"/>
              </a:xfrm>
              <a:prstGeom prst="rect">
                <a:avLst/>
              </a:prstGeom>
              <a:solidFill>
                <a:srgbClr val="0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0,0,0</a:t>
                </a:r>
                <a:endParaRPr lang="ru-RU" sz="700" dirty="0">
                  <a:solidFill>
                    <a:srgbClr val="FFFFFF"/>
                  </a:solidFill>
                </a:endParaRPr>
              </a:p>
            </p:txBody>
          </p:sp>
          <p:sp>
            <p:nvSpPr>
              <p:cNvPr id="51" name="Прямоугольник 50"/>
              <p:cNvSpPr/>
              <p:nvPr/>
            </p:nvSpPr>
            <p:spPr>
              <a:xfrm>
                <a:off x="9249091" y="588086"/>
                <a:ext cx="377590" cy="438150"/>
              </a:xfrm>
              <a:prstGeom prst="rect">
                <a:avLst/>
              </a:prstGeom>
              <a:solidFill>
                <a:schemeClr val="tx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0</a:t>
                </a:r>
                <a:br>
                  <a:rPr lang="en-US" sz="700" dirty="0" smtClean="0">
                    <a:solidFill>
                      <a:schemeClr val="bg1"/>
                    </a:solidFill>
                  </a:rPr>
                </a:br>
                <a:r>
                  <a:rPr lang="ru-RU" sz="700" dirty="0" smtClean="0">
                    <a:solidFill>
                      <a:schemeClr val="bg1"/>
                    </a:solidFill>
                  </a:rPr>
                  <a:t>49</a:t>
                </a:r>
                <a:br>
                  <a:rPr lang="ru-RU" sz="700" dirty="0" smtClean="0">
                    <a:solidFill>
                      <a:schemeClr val="bg1"/>
                    </a:solidFill>
                  </a:rPr>
                </a:br>
                <a:r>
                  <a:rPr lang="ru-RU" sz="700" dirty="0" smtClean="0">
                    <a:solidFill>
                      <a:schemeClr val="bg1"/>
                    </a:solidFill>
                  </a:rPr>
                  <a:t>60</a:t>
                </a:r>
                <a:endParaRPr lang="ru-RU" sz="700" dirty="0">
                  <a:solidFill>
                    <a:schemeClr val="bg1"/>
                  </a:solidFill>
                </a:endParaRPr>
              </a:p>
            </p:txBody>
          </p:sp>
          <p:sp>
            <p:nvSpPr>
              <p:cNvPr id="52" name="Прямоугольник 51"/>
              <p:cNvSpPr/>
              <p:nvPr/>
            </p:nvSpPr>
            <p:spPr>
              <a:xfrm>
                <a:off x="9249091" y="1022665"/>
                <a:ext cx="377590" cy="436960"/>
              </a:xfrm>
              <a:prstGeom prst="rect">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tx1">
                        <a:lumMod val="85000"/>
                        <a:lumOff val="15000"/>
                      </a:schemeClr>
                    </a:solidFill>
                  </a:rPr>
                  <a:t>119</a:t>
                </a:r>
                <a:br>
                  <a:rPr lang="en-US" sz="700" dirty="0" smtClean="0">
                    <a:solidFill>
                      <a:schemeClr val="tx1">
                        <a:lumMod val="85000"/>
                        <a:lumOff val="15000"/>
                      </a:schemeClr>
                    </a:solidFill>
                  </a:rPr>
                </a:br>
                <a:r>
                  <a:rPr lang="en-US" sz="700" dirty="0" smtClean="0">
                    <a:solidFill>
                      <a:schemeClr val="tx1">
                        <a:lumMod val="85000"/>
                        <a:lumOff val="15000"/>
                      </a:schemeClr>
                    </a:solidFill>
                  </a:rPr>
                  <a:t>226</a:t>
                </a:r>
                <a:br>
                  <a:rPr lang="en-US" sz="700" dirty="0" smtClean="0">
                    <a:solidFill>
                      <a:schemeClr val="tx1">
                        <a:lumMod val="85000"/>
                        <a:lumOff val="15000"/>
                      </a:schemeClr>
                    </a:solidFill>
                  </a:rPr>
                </a:br>
                <a:r>
                  <a:rPr lang="en-US" sz="700" dirty="0" smtClean="0">
                    <a:solidFill>
                      <a:schemeClr val="tx1">
                        <a:lumMod val="85000"/>
                        <a:lumOff val="15000"/>
                      </a:schemeClr>
                    </a:solidFill>
                  </a:rPr>
                  <a:t>195</a:t>
                </a:r>
                <a:endParaRPr lang="ru-RU" sz="700" dirty="0">
                  <a:solidFill>
                    <a:schemeClr val="tx1">
                      <a:lumMod val="85000"/>
                      <a:lumOff val="15000"/>
                    </a:schemeClr>
                  </a:solidFill>
                </a:endParaRPr>
              </a:p>
            </p:txBody>
          </p:sp>
          <p:sp>
            <p:nvSpPr>
              <p:cNvPr id="53" name="Прямоугольник 52"/>
              <p:cNvSpPr/>
              <p:nvPr/>
            </p:nvSpPr>
            <p:spPr>
              <a:xfrm>
                <a:off x="9249091" y="3830257"/>
                <a:ext cx="377590" cy="436960"/>
              </a:xfrm>
              <a:prstGeom prst="rect">
                <a:avLst/>
              </a:prstGeom>
              <a:solidFill>
                <a:srgbClr val="2D3287"/>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45</a:t>
                </a:r>
                <a:endParaRPr lang="ru-RU" sz="700" dirty="0">
                  <a:solidFill>
                    <a:schemeClr val="bg1"/>
                  </a:solidFill>
                </a:endParaRPr>
              </a:p>
              <a:p>
                <a:pPr algn="ctr" eaLnBrk="1" hangingPunct="1">
                  <a:defRPr/>
                </a:pPr>
                <a:r>
                  <a:rPr lang="en-US" sz="700" dirty="0" smtClean="0">
                    <a:solidFill>
                      <a:schemeClr val="bg1"/>
                    </a:solidFill>
                  </a:rPr>
                  <a:t>50</a:t>
                </a:r>
                <a:endParaRPr lang="ru-RU" sz="700" dirty="0">
                  <a:solidFill>
                    <a:schemeClr val="bg1"/>
                  </a:solidFill>
                </a:endParaRPr>
              </a:p>
              <a:p>
                <a:pPr algn="ctr" eaLnBrk="1" hangingPunct="1">
                  <a:defRPr/>
                </a:pPr>
                <a:r>
                  <a:rPr lang="en-US" sz="700" dirty="0" smtClean="0">
                    <a:solidFill>
                      <a:schemeClr val="bg1"/>
                    </a:solidFill>
                  </a:rPr>
                  <a:t>135</a:t>
                </a:r>
                <a:endParaRPr lang="ru-RU" sz="700" dirty="0">
                  <a:solidFill>
                    <a:schemeClr val="bg1"/>
                  </a:solidFill>
                </a:endParaRPr>
              </a:p>
            </p:txBody>
          </p:sp>
          <p:sp>
            <p:nvSpPr>
              <p:cNvPr id="54" name="Прямоугольник 53"/>
              <p:cNvSpPr/>
              <p:nvPr/>
            </p:nvSpPr>
            <p:spPr>
              <a:xfrm>
                <a:off x="9249091" y="1466152"/>
                <a:ext cx="377590" cy="4381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000000"/>
                    </a:solidFill>
                  </a:rPr>
                  <a:t>255</a:t>
                </a:r>
                <a:endParaRPr lang="ru-RU" sz="700" dirty="0">
                  <a:solidFill>
                    <a:srgbClr val="000000"/>
                  </a:solidFill>
                </a:endParaRPr>
              </a:p>
              <a:p>
                <a:pPr algn="ctr" eaLnBrk="1" hangingPunct="1">
                  <a:defRPr/>
                </a:pPr>
                <a:r>
                  <a:rPr lang="en-US" sz="700" dirty="0" smtClean="0">
                    <a:solidFill>
                      <a:srgbClr val="000000"/>
                    </a:solidFill>
                  </a:rPr>
                  <a:t>255</a:t>
                </a:r>
                <a:endParaRPr lang="ru-RU" sz="700" dirty="0">
                  <a:solidFill>
                    <a:srgbClr val="000000"/>
                  </a:solidFill>
                </a:endParaRPr>
              </a:p>
              <a:p>
                <a:pPr algn="ctr" eaLnBrk="1" hangingPunct="1">
                  <a:defRPr/>
                </a:pPr>
                <a:r>
                  <a:rPr lang="en-US" sz="700" dirty="0" smtClean="0">
                    <a:solidFill>
                      <a:srgbClr val="000000"/>
                    </a:solidFill>
                  </a:rPr>
                  <a:t>255</a:t>
                </a:r>
                <a:endParaRPr lang="ru-RU" sz="700" dirty="0">
                  <a:solidFill>
                    <a:srgbClr val="000000"/>
                  </a:solidFill>
                </a:endParaRPr>
              </a:p>
            </p:txBody>
          </p:sp>
          <p:sp>
            <p:nvSpPr>
              <p:cNvPr id="55" name="Прямоугольник 54"/>
              <p:cNvSpPr/>
              <p:nvPr/>
            </p:nvSpPr>
            <p:spPr>
              <a:xfrm>
                <a:off x="9249091" y="2519364"/>
                <a:ext cx="377590" cy="436959"/>
              </a:xfrm>
              <a:prstGeom prst="rect">
                <a:avLst/>
              </a:prstGeom>
              <a:solidFill>
                <a:srgbClr val="FABE19"/>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tx1">
                        <a:lumMod val="85000"/>
                        <a:lumOff val="15000"/>
                      </a:schemeClr>
                    </a:solidFill>
                  </a:rPr>
                  <a:t>250</a:t>
                </a:r>
                <a:endParaRPr lang="ru-RU" sz="700" dirty="0">
                  <a:solidFill>
                    <a:schemeClr val="tx1">
                      <a:lumMod val="85000"/>
                      <a:lumOff val="15000"/>
                    </a:schemeClr>
                  </a:solidFill>
                </a:endParaRPr>
              </a:p>
              <a:p>
                <a:pPr algn="ctr" eaLnBrk="1" hangingPunct="1">
                  <a:defRPr/>
                </a:pPr>
                <a:r>
                  <a:rPr lang="en-US" sz="700" dirty="0" smtClean="0">
                    <a:solidFill>
                      <a:schemeClr val="tx1">
                        <a:lumMod val="85000"/>
                        <a:lumOff val="15000"/>
                      </a:schemeClr>
                    </a:solidFill>
                  </a:rPr>
                  <a:t>190</a:t>
                </a:r>
                <a:endParaRPr lang="ru-RU" sz="700" dirty="0">
                  <a:solidFill>
                    <a:schemeClr val="tx1">
                      <a:lumMod val="85000"/>
                      <a:lumOff val="15000"/>
                    </a:schemeClr>
                  </a:solidFill>
                </a:endParaRPr>
              </a:p>
              <a:p>
                <a:pPr algn="ctr" eaLnBrk="1" hangingPunct="1">
                  <a:defRPr/>
                </a:pPr>
                <a:r>
                  <a:rPr lang="en-US" sz="700" dirty="0" smtClean="0">
                    <a:solidFill>
                      <a:schemeClr val="tx1">
                        <a:lumMod val="85000"/>
                        <a:lumOff val="15000"/>
                      </a:schemeClr>
                    </a:solidFill>
                  </a:rPr>
                  <a:t>25</a:t>
                </a:r>
                <a:endParaRPr lang="ru-RU" sz="700" dirty="0">
                  <a:solidFill>
                    <a:schemeClr val="tx1">
                      <a:lumMod val="85000"/>
                      <a:lumOff val="15000"/>
                    </a:schemeClr>
                  </a:solidFill>
                </a:endParaRPr>
              </a:p>
            </p:txBody>
          </p:sp>
          <p:sp>
            <p:nvSpPr>
              <p:cNvPr id="59" name="Прямоугольник 58"/>
              <p:cNvSpPr/>
              <p:nvPr/>
            </p:nvSpPr>
            <p:spPr>
              <a:xfrm>
                <a:off x="9249091" y="2956327"/>
                <a:ext cx="377590" cy="436960"/>
              </a:xfrm>
              <a:prstGeom prst="rect">
                <a:avLst/>
              </a:prstGeom>
              <a:solidFill>
                <a:srgbClr val="008CFA"/>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0</a:t>
                </a:r>
                <a:endParaRPr lang="ru-RU" sz="700" dirty="0">
                  <a:solidFill>
                    <a:schemeClr val="bg1"/>
                  </a:solidFill>
                </a:endParaRPr>
              </a:p>
              <a:p>
                <a:pPr algn="ctr" eaLnBrk="1" hangingPunct="1">
                  <a:defRPr/>
                </a:pPr>
                <a:r>
                  <a:rPr lang="ru-RU" sz="700" dirty="0" smtClean="0">
                    <a:solidFill>
                      <a:schemeClr val="bg1"/>
                    </a:solidFill>
                  </a:rPr>
                  <a:t>1</a:t>
                </a:r>
                <a:r>
                  <a:rPr lang="en-US" sz="700" dirty="0" smtClean="0">
                    <a:solidFill>
                      <a:schemeClr val="bg1"/>
                    </a:solidFill>
                  </a:rPr>
                  <a:t>40</a:t>
                </a:r>
                <a:endParaRPr lang="ru-RU" sz="700" dirty="0">
                  <a:solidFill>
                    <a:schemeClr val="bg1"/>
                  </a:solidFill>
                </a:endParaRPr>
              </a:p>
              <a:p>
                <a:pPr algn="ctr" eaLnBrk="1" hangingPunct="1">
                  <a:defRPr/>
                </a:pPr>
                <a:r>
                  <a:rPr lang="en-US" sz="700" dirty="0" smtClean="0">
                    <a:solidFill>
                      <a:schemeClr val="bg1"/>
                    </a:solidFill>
                  </a:rPr>
                  <a:t>250</a:t>
                </a:r>
                <a:endParaRPr lang="ru-RU" sz="700" dirty="0">
                  <a:solidFill>
                    <a:schemeClr val="bg1"/>
                  </a:solidFill>
                </a:endParaRPr>
              </a:p>
            </p:txBody>
          </p:sp>
          <p:sp>
            <p:nvSpPr>
              <p:cNvPr id="63" name="Прямоугольник 62"/>
              <p:cNvSpPr/>
              <p:nvPr/>
            </p:nvSpPr>
            <p:spPr>
              <a:xfrm>
                <a:off x="9249091" y="3393282"/>
                <a:ext cx="377590" cy="436959"/>
              </a:xfrm>
              <a:prstGeom prst="rect">
                <a:avLst/>
              </a:prstGeom>
              <a:solidFill>
                <a:srgbClr val="FA786E"/>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250</a:t>
                </a:r>
                <a:endParaRPr lang="ru-RU" sz="700" dirty="0">
                  <a:solidFill>
                    <a:srgbClr val="FFFFFF"/>
                  </a:solidFill>
                </a:endParaRPr>
              </a:p>
              <a:p>
                <a:pPr algn="ctr" eaLnBrk="1" hangingPunct="1">
                  <a:defRPr/>
                </a:pPr>
                <a:r>
                  <a:rPr lang="en-US" sz="700" dirty="0" smtClean="0">
                    <a:solidFill>
                      <a:srgbClr val="FFFFFF"/>
                    </a:solidFill>
                  </a:rPr>
                  <a:t>120</a:t>
                </a:r>
                <a:endParaRPr lang="ru-RU" sz="700" dirty="0">
                  <a:solidFill>
                    <a:srgbClr val="FFFFFF"/>
                  </a:solidFill>
                </a:endParaRPr>
              </a:p>
              <a:p>
                <a:pPr algn="ctr" eaLnBrk="1" hangingPunct="1">
                  <a:defRPr/>
                </a:pPr>
                <a:r>
                  <a:rPr lang="en-US" sz="700" dirty="0" smtClean="0">
                    <a:solidFill>
                      <a:srgbClr val="FFFFFF"/>
                    </a:solidFill>
                  </a:rPr>
                  <a:t>110</a:t>
                </a:r>
                <a:endParaRPr lang="ru-RU" sz="700" dirty="0">
                  <a:solidFill>
                    <a:srgbClr val="FFFFFF"/>
                  </a:solidFill>
                </a:endParaRPr>
              </a:p>
            </p:txBody>
          </p:sp>
          <p:sp>
            <p:nvSpPr>
              <p:cNvPr id="64" name="Прямоугольник 63"/>
              <p:cNvSpPr/>
              <p:nvPr/>
            </p:nvSpPr>
            <p:spPr>
              <a:xfrm>
                <a:off x="9249091" y="1916373"/>
                <a:ext cx="377590" cy="438150"/>
              </a:xfrm>
              <a:prstGeom prst="rect">
                <a:avLst/>
              </a:prstGeom>
              <a:solidFill>
                <a:schemeClr val="accent6"/>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224</a:t>
                </a:r>
                <a:br>
                  <a:rPr lang="en-US" sz="700" dirty="0" smtClean="0">
                    <a:solidFill>
                      <a:srgbClr val="FFFFFF"/>
                    </a:solidFill>
                  </a:rPr>
                </a:br>
                <a:r>
                  <a:rPr lang="en-US" sz="700" dirty="0" smtClean="0">
                    <a:solidFill>
                      <a:srgbClr val="FFFFFF"/>
                    </a:solidFill>
                  </a:rPr>
                  <a:t>78</a:t>
                </a:r>
                <a:br>
                  <a:rPr lang="en-US" sz="700" dirty="0" smtClean="0">
                    <a:solidFill>
                      <a:srgbClr val="FFFFFF"/>
                    </a:solidFill>
                  </a:rPr>
                </a:br>
                <a:r>
                  <a:rPr lang="en-US" sz="700" dirty="0" smtClean="0">
                    <a:solidFill>
                      <a:srgbClr val="FFFFFF"/>
                    </a:solidFill>
                  </a:rPr>
                  <a:t>57</a:t>
                </a:r>
                <a:endParaRPr lang="ru-RU" sz="700" dirty="0">
                  <a:solidFill>
                    <a:srgbClr val="FFFFFF"/>
                  </a:solidFill>
                </a:endParaRPr>
              </a:p>
            </p:txBody>
          </p:sp>
          <p:sp>
            <p:nvSpPr>
              <p:cNvPr id="65" name="TextBox 64"/>
              <p:cNvSpPr txBox="1"/>
              <p:nvPr/>
            </p:nvSpPr>
            <p:spPr>
              <a:xfrm>
                <a:off x="9101894" y="-42611"/>
                <a:ext cx="671979" cy="215444"/>
              </a:xfrm>
              <a:prstGeom prst="rect">
                <a:avLst/>
              </a:prstGeom>
              <a:noFill/>
            </p:spPr>
            <p:txBody>
              <a:bodyPr wrap="none" rtlCol="0">
                <a:spAutoFit/>
              </a:bodyPr>
              <a:lstStyle/>
              <a:p>
                <a:r>
                  <a:rPr lang="ru-RU" sz="800" dirty="0" smtClean="0">
                    <a:solidFill>
                      <a:schemeClr val="bg1"/>
                    </a:solidFill>
                  </a:rPr>
                  <a:t>Основные</a:t>
                </a:r>
                <a:endParaRPr lang="ru-RU" sz="800" dirty="0">
                  <a:solidFill>
                    <a:schemeClr val="bg1"/>
                  </a:solidFill>
                </a:endParaRPr>
              </a:p>
            </p:txBody>
          </p:sp>
          <p:sp>
            <p:nvSpPr>
              <p:cNvPr id="66" name="TextBox 65"/>
              <p:cNvSpPr txBox="1"/>
              <p:nvPr/>
            </p:nvSpPr>
            <p:spPr>
              <a:xfrm>
                <a:off x="9101894" y="2320575"/>
                <a:ext cx="671979" cy="215444"/>
              </a:xfrm>
              <a:prstGeom prst="rect">
                <a:avLst/>
              </a:prstGeom>
              <a:noFill/>
            </p:spPr>
            <p:txBody>
              <a:bodyPr wrap="none" rtlCol="0">
                <a:spAutoFit/>
              </a:bodyPr>
              <a:lstStyle/>
              <a:p>
                <a:r>
                  <a:rPr lang="ru-RU" sz="800" dirty="0" err="1" smtClean="0">
                    <a:solidFill>
                      <a:schemeClr val="bg1"/>
                    </a:solidFill>
                  </a:rPr>
                  <a:t>Доп.цвета</a:t>
                </a:r>
                <a:endParaRPr lang="ru-RU" sz="800" dirty="0">
                  <a:solidFill>
                    <a:schemeClr val="bg1"/>
                  </a:solidFill>
                </a:endParaRPr>
              </a:p>
            </p:txBody>
          </p:sp>
          <p:sp>
            <p:nvSpPr>
              <p:cNvPr id="67" name="Прямоугольник 66"/>
              <p:cNvSpPr/>
              <p:nvPr/>
            </p:nvSpPr>
            <p:spPr>
              <a:xfrm>
                <a:off x="9249088" y="4436414"/>
                <a:ext cx="377591" cy="169200"/>
              </a:xfrm>
              <a:prstGeom prst="rect">
                <a:avLst/>
              </a:prstGeom>
              <a:solidFill>
                <a:srgbClr val="4D4D4D"/>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70%</a:t>
                </a:r>
                <a:endParaRPr lang="ru-RU" sz="600" dirty="0">
                  <a:solidFill>
                    <a:srgbClr val="FFFFFF"/>
                  </a:solidFill>
                </a:endParaRPr>
              </a:p>
            </p:txBody>
          </p:sp>
          <p:sp>
            <p:nvSpPr>
              <p:cNvPr id="68" name="Прямоугольник 67"/>
              <p:cNvSpPr/>
              <p:nvPr/>
            </p:nvSpPr>
            <p:spPr>
              <a:xfrm>
                <a:off x="9249087" y="4605611"/>
                <a:ext cx="377593" cy="169200"/>
              </a:xfrm>
              <a:prstGeom prst="rect">
                <a:avLst/>
              </a:prstGeom>
              <a:solidFill>
                <a:srgbClr val="7F7F7F"/>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50%</a:t>
                </a:r>
                <a:endParaRPr lang="ru-RU" sz="600" dirty="0">
                  <a:solidFill>
                    <a:srgbClr val="FFFFFF"/>
                  </a:solidFill>
                </a:endParaRPr>
              </a:p>
            </p:txBody>
          </p:sp>
          <p:sp>
            <p:nvSpPr>
              <p:cNvPr id="69" name="Прямоугольник 68"/>
              <p:cNvSpPr/>
              <p:nvPr/>
            </p:nvSpPr>
            <p:spPr>
              <a:xfrm>
                <a:off x="9249088" y="4774808"/>
                <a:ext cx="377591" cy="169200"/>
              </a:xfrm>
              <a:prstGeom prst="rect">
                <a:avLst/>
              </a:prstGeom>
              <a:solidFill>
                <a:srgbClr val="B2B2B2"/>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30%</a:t>
                </a:r>
                <a:endParaRPr lang="ru-RU" sz="600" dirty="0">
                  <a:solidFill>
                    <a:srgbClr val="FFFFFF"/>
                  </a:solidFill>
                </a:endParaRPr>
              </a:p>
            </p:txBody>
          </p:sp>
          <p:sp>
            <p:nvSpPr>
              <p:cNvPr id="70" name="Прямоугольник 69"/>
              <p:cNvSpPr/>
              <p:nvPr/>
            </p:nvSpPr>
            <p:spPr>
              <a:xfrm>
                <a:off x="9249087" y="4944005"/>
                <a:ext cx="377593" cy="169200"/>
              </a:xfrm>
              <a:prstGeom prst="rect">
                <a:avLst/>
              </a:prstGeom>
              <a:solidFill>
                <a:srgbClr val="E5E5E5"/>
              </a:solidFill>
              <a:ln w="3175">
                <a:solidFill>
                  <a:srgbClr val="B2B2B2"/>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chemeClr val="tx1"/>
                    </a:solidFill>
                  </a:rPr>
                  <a:t>10%</a:t>
                </a:r>
                <a:endParaRPr lang="ru-RU" sz="600" dirty="0">
                  <a:solidFill>
                    <a:schemeClr val="tx1"/>
                  </a:solidFill>
                </a:endParaRPr>
              </a:p>
            </p:txBody>
          </p:sp>
        </p:grpSp>
      </p:grpSp>
    </p:spTree>
    <p:extLst>
      <p:ext uri="{BB962C8B-B14F-4D97-AF65-F5344CB8AC3E}">
        <p14:creationId xmlns:p14="http://schemas.microsoft.com/office/powerpoint/2010/main" val="1997319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Обложка 19">
    <p:bg>
      <p:bgPr>
        <a:solidFill>
          <a:schemeClr val="bg1"/>
        </a:solidFill>
        <a:effectLst/>
      </p:bgPr>
    </p:bg>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2259118079"/>
              </p:ext>
            </p:extLst>
          </p:nvPr>
        </p:nvGraphicFramePr>
        <p:xfrm>
          <a:off x="1590" y="1589"/>
          <a:ext cx="1587" cy="1587"/>
        </p:xfrm>
        <a:graphic>
          <a:graphicData uri="http://schemas.openxmlformats.org/presentationml/2006/ole">
            <mc:AlternateContent xmlns:mc="http://schemas.openxmlformats.org/markup-compatibility/2006">
              <mc:Choice xmlns:v="urn:schemas-microsoft-com:vml" Requires="v">
                <p:oleObj spid="_x0000_s412073" name="Слайд think-cell" r:id="rId4" imgW="270" imgH="270" progId="TCLayout.ActiveDocument.1">
                  <p:embed/>
                </p:oleObj>
              </mc:Choice>
              <mc:Fallback>
                <p:oleObj name="Слайд think-cell" r:id="rId4" imgW="270" imgH="270" progId="TCLayout.ActiveDocument.1">
                  <p:embed/>
                  <p:pic>
                    <p:nvPicPr>
                      <p:cNvPr id="10" name="Объект 9" hidden="1"/>
                      <p:cNvPicPr/>
                      <p:nvPr/>
                    </p:nvPicPr>
                    <p:blipFill>
                      <a:blip r:embed="rId5"/>
                      <a:stretch>
                        <a:fillRect/>
                      </a:stretch>
                    </p:blipFill>
                    <p:spPr>
                      <a:xfrm>
                        <a:off x="1590" y="1589"/>
                        <a:ext cx="1587" cy="1587"/>
                      </a:xfrm>
                      <a:prstGeom prst="rect">
                        <a:avLst/>
                      </a:prstGeom>
                    </p:spPr>
                  </p:pic>
                </p:oleObj>
              </mc:Fallback>
            </mc:AlternateContent>
          </a:graphicData>
        </a:graphic>
      </p:graphicFrame>
      <p:sp>
        <p:nvSpPr>
          <p:cNvPr id="57" name="Прямоугольник 56"/>
          <p:cNvSpPr>
            <a:spLocks noChangeAspect="1"/>
          </p:cNvSpPr>
          <p:nvPr/>
        </p:nvSpPr>
        <p:spPr bwMode="auto">
          <a:xfrm>
            <a:off x="7431300" y="3429900"/>
            <a:ext cx="1712700" cy="1713600"/>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33" name="Заголовок 1"/>
          <p:cNvSpPr>
            <a:spLocks noGrp="1"/>
          </p:cNvSpPr>
          <p:nvPr>
            <p:ph type="ctrTitle" hasCustomPrompt="1"/>
          </p:nvPr>
        </p:nvSpPr>
        <p:spPr>
          <a:xfrm>
            <a:off x="323088" y="280986"/>
            <a:ext cx="6768592" cy="1456535"/>
          </a:xfrm>
          <a:effectLst/>
        </p:spPr>
        <p:txBody>
          <a:bodyPr vert="horz" lIns="0" tIns="0" rIns="0" bIns="0" rtlCol="0" anchor="t">
            <a:normAutofit/>
          </a:bodyPr>
          <a:lstStyle>
            <a:lvl1pPr>
              <a:lnSpc>
                <a:spcPct val="85000"/>
              </a:lnSpc>
              <a:defRPr lang="ru-RU" sz="4000" b="0" i="0" u="none" cap="none" spc="0" baseline="0" dirty="0">
                <a:ln>
                  <a:noFill/>
                </a:ln>
                <a:solidFill>
                  <a:schemeClr val="tx2"/>
                </a:solidFill>
                <a:effectLst/>
                <a:ea typeface="+mn-ea"/>
                <a:cs typeface="Arial"/>
              </a:defRPr>
            </a:lvl1pPr>
          </a:lstStyle>
          <a:p>
            <a:pPr lvl="0">
              <a:lnSpc>
                <a:spcPct val="85000"/>
              </a:lnSpc>
            </a:pPr>
            <a:r>
              <a:rPr lang="ru-RU" dirty="0" smtClean="0"/>
              <a:t>Название презентации</a:t>
            </a:r>
            <a:endParaRPr lang="ru-RU" dirty="0"/>
          </a:p>
        </p:txBody>
      </p:sp>
      <p:sp>
        <p:nvSpPr>
          <p:cNvPr id="35" name="Текст 12"/>
          <p:cNvSpPr>
            <a:spLocks noGrp="1"/>
          </p:cNvSpPr>
          <p:nvPr>
            <p:ph type="body" sz="quarter" idx="10" hasCustomPrompt="1"/>
          </p:nvPr>
        </p:nvSpPr>
        <p:spPr>
          <a:xfrm>
            <a:off x="358775" y="2342780"/>
            <a:ext cx="6732905" cy="561280"/>
          </a:xfrm>
          <a:prstGeom prst="rect">
            <a:avLst/>
          </a:prstGeom>
          <a:effectLst/>
        </p:spPr>
        <p:txBody>
          <a:bodyPr vert="horz" lIns="0" tIns="0" rIns="0" bIns="0" rtlCol="0">
            <a:noAutofit/>
          </a:bodyPr>
          <a:lstStyle>
            <a:lvl1pPr>
              <a:defRPr lang="ru-RU" sz="1200" b="0" baseline="0" dirty="0">
                <a:effectLst/>
              </a:defRPr>
            </a:lvl1pPr>
          </a:lstStyle>
          <a:p>
            <a:pPr lvl="0">
              <a:spcAft>
                <a:spcPts val="0"/>
              </a:spcAft>
            </a:pPr>
            <a:r>
              <a:rPr lang="ru-RU" dirty="0"/>
              <a:t>Имя Фамилия</a:t>
            </a:r>
            <a:br>
              <a:rPr lang="ru-RU" dirty="0"/>
            </a:br>
            <a:r>
              <a:rPr lang="ru-RU" dirty="0"/>
              <a:t>Должность</a:t>
            </a:r>
            <a:br>
              <a:rPr lang="ru-RU" dirty="0"/>
            </a:br>
            <a:r>
              <a:rPr lang="ru-RU" dirty="0"/>
              <a:t>Компания / функция / направление</a:t>
            </a:r>
          </a:p>
        </p:txBody>
      </p:sp>
      <p:sp>
        <p:nvSpPr>
          <p:cNvPr id="36" name="Текст 12"/>
          <p:cNvSpPr>
            <a:spLocks noGrp="1"/>
          </p:cNvSpPr>
          <p:nvPr>
            <p:ph type="body" sz="quarter" idx="11" hasCustomPrompt="1"/>
          </p:nvPr>
        </p:nvSpPr>
        <p:spPr>
          <a:xfrm>
            <a:off x="358775" y="3047472"/>
            <a:ext cx="6732905" cy="345810"/>
          </a:xfrm>
          <a:prstGeom prst="rect">
            <a:avLst/>
          </a:prstGeom>
          <a:effectLst/>
        </p:spPr>
        <p:txBody>
          <a:bodyPr/>
          <a:lstStyle>
            <a:lvl1pPr>
              <a:spcBef>
                <a:spcPts val="0"/>
              </a:spcBef>
              <a:spcAft>
                <a:spcPts val="0"/>
              </a:spcAft>
              <a:defRPr sz="1000">
                <a:solidFill>
                  <a:schemeClr val="tx2"/>
                </a:solidFill>
                <a:effectLst/>
              </a:defRPr>
            </a:lvl1pPr>
          </a:lstStyle>
          <a:p>
            <a:pPr lvl="0"/>
            <a:r>
              <a:rPr lang="ru-RU" dirty="0"/>
              <a:t>Название мероприятия</a:t>
            </a:r>
            <a:br>
              <a:rPr lang="ru-RU" dirty="0"/>
            </a:br>
            <a:r>
              <a:rPr lang="ru-RU" dirty="0"/>
              <a:t>Дата проведения</a:t>
            </a:r>
          </a:p>
          <a:p>
            <a:pPr lvl="0"/>
            <a:endParaRPr lang="ru-RU" dirty="0"/>
          </a:p>
        </p:txBody>
      </p:sp>
      <p:pic>
        <p:nvPicPr>
          <p:cNvPr id="30" name="Picture 29"/>
          <p:cNvPicPr>
            <a:picLocks noChangeAspect="1"/>
          </p:cNvPicPr>
          <p:nvPr/>
        </p:nvPicPr>
        <p:blipFill>
          <a:blip r:embed="rId6">
            <a:lum bright="100000"/>
            <a:extLst>
              <a:ext uri="{28A0092B-C50C-407E-A947-70E740481C1C}">
                <a14:useLocalDpi xmlns:a14="http://schemas.microsoft.com/office/drawing/2010/main" val="0"/>
              </a:ext>
            </a:extLst>
          </a:blip>
          <a:stretch>
            <a:fillRect/>
          </a:stretch>
        </p:blipFill>
        <p:spPr>
          <a:xfrm>
            <a:off x="7637145" y="4048240"/>
            <a:ext cx="1104679" cy="208800"/>
          </a:xfrm>
          <a:prstGeom prst="rect">
            <a:avLst/>
          </a:prstGeom>
        </p:spPr>
      </p:pic>
      <p:sp>
        <p:nvSpPr>
          <p:cNvPr id="3" name="TextBox 2"/>
          <p:cNvSpPr txBox="1"/>
          <p:nvPr/>
        </p:nvSpPr>
        <p:spPr>
          <a:xfrm>
            <a:off x="7543929" y="4341240"/>
            <a:ext cx="1531188" cy="261610"/>
          </a:xfrm>
          <a:prstGeom prst="rect">
            <a:avLst/>
          </a:prstGeom>
          <a:noFill/>
        </p:spPr>
        <p:txBody>
          <a:bodyPr wrap="none" rtlCol="0">
            <a:spAutoFit/>
          </a:bodyPr>
          <a:lstStyle/>
          <a:p>
            <a:r>
              <a:rPr lang="ru-RU" sz="1100" dirty="0" smtClean="0">
                <a:solidFill>
                  <a:schemeClr val="bg1"/>
                </a:solidFill>
              </a:rPr>
              <a:t>Партнеры</a:t>
            </a:r>
            <a:r>
              <a:rPr lang="ru-RU" sz="1100" baseline="0" dirty="0" smtClean="0">
                <a:solidFill>
                  <a:schemeClr val="bg1"/>
                </a:solidFill>
              </a:rPr>
              <a:t> для роста</a:t>
            </a:r>
            <a:endParaRPr lang="ru-RU" sz="1100" dirty="0">
              <a:solidFill>
                <a:schemeClr val="bg1"/>
              </a:solidFill>
            </a:endParaRPr>
          </a:p>
        </p:txBody>
      </p:sp>
      <p:sp>
        <p:nvSpPr>
          <p:cNvPr id="13" name="Рисунок 12"/>
          <p:cNvSpPr>
            <a:spLocks noGrp="1"/>
          </p:cNvSpPr>
          <p:nvPr>
            <p:ph type="pic" sz="quarter" idx="12" hasCustomPrompt="1"/>
          </p:nvPr>
        </p:nvSpPr>
        <p:spPr>
          <a:xfrm>
            <a:off x="1" y="3429900"/>
            <a:ext cx="7430397" cy="1713600"/>
          </a:xfrm>
        </p:spPr>
        <p:txBody>
          <a:bodyPr/>
          <a:lstStyle>
            <a:lvl1pPr>
              <a:defRPr/>
            </a:lvl1pPr>
          </a:lstStyle>
          <a:p>
            <a:r>
              <a:rPr lang="ru-RU" dirty="0" smtClean="0"/>
              <a:t>Фото</a:t>
            </a:r>
            <a:endParaRPr lang="ru-RU" dirty="0"/>
          </a:p>
        </p:txBody>
      </p:sp>
      <p:sp>
        <p:nvSpPr>
          <p:cNvPr id="6" name="Рисунок 5"/>
          <p:cNvSpPr>
            <a:spLocks noGrp="1" noChangeAspect="1"/>
          </p:cNvSpPr>
          <p:nvPr>
            <p:ph type="pic" sz="quarter" idx="13" hasCustomPrompt="1"/>
          </p:nvPr>
        </p:nvSpPr>
        <p:spPr>
          <a:xfrm>
            <a:off x="7430400" y="0"/>
            <a:ext cx="1713600" cy="1713600"/>
          </a:xfrm>
        </p:spPr>
        <p:txBody>
          <a:bodyPr vert="horz" lIns="0" tIns="0" rIns="0" bIns="0" rtlCol="0">
            <a:noAutofit/>
          </a:bodyPr>
          <a:lstStyle>
            <a:lvl1pPr>
              <a:defRPr lang="ru-RU" dirty="0"/>
            </a:lvl1pPr>
          </a:lstStyle>
          <a:p>
            <a:pPr lvl="0"/>
            <a:r>
              <a:rPr lang="ru-RU" dirty="0" smtClean="0"/>
              <a:t>Пиктограмма</a:t>
            </a:r>
            <a:endParaRPr lang="ru-RU" dirty="0"/>
          </a:p>
        </p:txBody>
      </p:sp>
      <p:sp>
        <p:nvSpPr>
          <p:cNvPr id="5" name="Рисунок 4"/>
          <p:cNvSpPr>
            <a:spLocks noGrp="1" noChangeAspect="1"/>
          </p:cNvSpPr>
          <p:nvPr>
            <p:ph type="pic" sz="quarter" idx="14" hasCustomPrompt="1"/>
          </p:nvPr>
        </p:nvSpPr>
        <p:spPr>
          <a:xfrm>
            <a:off x="7430401" y="1714950"/>
            <a:ext cx="1713599" cy="1713600"/>
          </a:xfrm>
        </p:spPr>
        <p:txBody>
          <a:bodyPr vert="horz" lIns="0" tIns="0" rIns="0" bIns="0" rtlCol="0">
            <a:noAutofit/>
          </a:bodyPr>
          <a:lstStyle>
            <a:lvl1pPr>
              <a:defRPr lang="ru-RU" dirty="0"/>
            </a:lvl1pPr>
          </a:lstStyle>
          <a:p>
            <a:pPr lvl="0"/>
            <a:r>
              <a:rPr lang="ru-RU" dirty="0" smtClean="0"/>
              <a:t>Пиктограмма</a:t>
            </a:r>
            <a:endParaRPr lang="ru-RU" dirty="0"/>
          </a:p>
        </p:txBody>
      </p:sp>
      <p:sp>
        <p:nvSpPr>
          <p:cNvPr id="56" name="Текст 7"/>
          <p:cNvSpPr>
            <a:spLocks noGrp="1"/>
          </p:cNvSpPr>
          <p:nvPr>
            <p:ph type="body" sz="quarter" idx="15" hasCustomPrompt="1"/>
          </p:nvPr>
        </p:nvSpPr>
        <p:spPr>
          <a:xfrm>
            <a:off x="358775" y="1755830"/>
            <a:ext cx="6732905" cy="485775"/>
          </a:xfrm>
        </p:spPr>
        <p:txBody>
          <a:bodyPr/>
          <a:lstStyle>
            <a:lvl1pPr>
              <a:defRPr baseline="0"/>
            </a:lvl1pPr>
          </a:lstStyle>
          <a:p>
            <a:pPr lvl="0"/>
            <a:r>
              <a:rPr lang="ru-RU" dirty="0" smtClean="0"/>
              <a:t>Подзаголовок (заполняется по необходимости)</a:t>
            </a:r>
          </a:p>
        </p:txBody>
      </p:sp>
      <p:grpSp>
        <p:nvGrpSpPr>
          <p:cNvPr id="38" name="Группа 37"/>
          <p:cNvGrpSpPr/>
          <p:nvPr/>
        </p:nvGrpSpPr>
        <p:grpSpPr>
          <a:xfrm>
            <a:off x="9101894" y="-42611"/>
            <a:ext cx="2861508" cy="5186113"/>
            <a:chOff x="9101894" y="-42611"/>
            <a:chExt cx="2861508" cy="5186113"/>
          </a:xfrm>
        </p:grpSpPr>
        <p:sp>
          <p:nvSpPr>
            <p:cNvPr id="39" name="Прямоугольник 38"/>
            <p:cNvSpPr/>
            <p:nvPr/>
          </p:nvSpPr>
          <p:spPr>
            <a:xfrm>
              <a:off x="9181869" y="3"/>
              <a:ext cx="2781533" cy="5143499"/>
            </a:xfrm>
            <a:prstGeom prst="rect">
              <a:avLst/>
            </a:prstGeom>
            <a:solidFill>
              <a:schemeClr val="accent1"/>
            </a:solidFill>
            <a:ln>
              <a:noFill/>
            </a:ln>
          </p:spPr>
          <p:txBody>
            <a:bodyPr wrap="square" lIns="648000">
              <a:noAutofit/>
            </a:bodyPr>
            <a:lstStyle/>
            <a:p>
              <a:r>
                <a:rPr lang="ru-RU" sz="1200" b="0" dirty="0">
                  <a:solidFill>
                    <a:schemeClr val="bg1"/>
                  </a:solidFill>
                </a:rPr>
                <a:t>Рекомендации </a:t>
              </a:r>
              <a:br>
                <a:rPr lang="ru-RU" sz="1200" b="0" dirty="0">
                  <a:solidFill>
                    <a:schemeClr val="bg1"/>
                  </a:solidFill>
                </a:rPr>
              </a:br>
              <a:r>
                <a:rPr lang="ru-RU" sz="1200" b="0" kern="1200" dirty="0">
                  <a:solidFill>
                    <a:schemeClr val="bg1"/>
                  </a:solidFill>
                  <a:latin typeface="+mn-lt"/>
                  <a:ea typeface="+mn-ea"/>
                  <a:cs typeface="+mn-cs"/>
                </a:rPr>
                <a:t>по оформлению слайдов</a:t>
              </a:r>
            </a:p>
            <a:p>
              <a:pPr marL="0" algn="l" defTabSz="779158" rtl="0" eaLnBrk="1" latinLnBrk="0" hangingPunct="1"/>
              <a:endParaRPr lang="ru-RU" sz="800" b="1" kern="1200" dirty="0">
                <a:solidFill>
                  <a:schemeClr val="bg1"/>
                </a:solidFill>
                <a:latin typeface="+mn-lt"/>
                <a:ea typeface="+mn-ea"/>
                <a:cs typeface="+mn-cs"/>
              </a:endParaRPr>
            </a:p>
            <a:p>
              <a:pPr marL="182561" indent="-182561" algn="l" defTabSz="779158" rtl="0" eaLnBrk="1" latinLnBrk="0" hangingPunct="1">
                <a:spcAft>
                  <a:spcPts val="200"/>
                </a:spcAft>
                <a:buFont typeface="+mj-lt"/>
                <a:buAutoNum type="arabicPeriod"/>
              </a:pPr>
              <a:r>
                <a:rPr lang="ru-RU" sz="800" b="1" kern="1200" dirty="0">
                  <a:solidFill>
                    <a:schemeClr val="bg1"/>
                  </a:solidFill>
                  <a:latin typeface="+mn-lt"/>
                  <a:ea typeface="+mn-ea"/>
                  <a:cs typeface="+mn-cs"/>
                </a:rPr>
                <a:t>ТЕКСТ</a:t>
              </a:r>
            </a:p>
            <a:p>
              <a:pPr marL="266698" lvl="4" indent="-88899" algn="l">
                <a:spcAft>
                  <a:spcPts val="200"/>
                </a:spcAft>
                <a:buFont typeface="Arial" panose="020B0604020202020204" pitchFamily="34" charset="0"/>
                <a:buChar char="•"/>
              </a:pPr>
              <a:r>
                <a:rPr lang="ru-RU" sz="800" b="0" dirty="0" err="1">
                  <a:solidFill>
                    <a:schemeClr val="bg1"/>
                  </a:solidFill>
                </a:rPr>
                <a:t>Корп.шрифт</a:t>
              </a:r>
              <a:r>
                <a:rPr lang="ru-RU" sz="800" b="0" dirty="0">
                  <a:solidFill>
                    <a:schemeClr val="bg1"/>
                  </a:solidFill>
                </a:rPr>
                <a:t> для презентаций</a:t>
              </a:r>
              <a:r>
                <a:rPr lang="ru-RU" sz="800" b="0" baseline="0" dirty="0">
                  <a:solidFill>
                    <a:schemeClr val="bg1"/>
                  </a:solidFill>
                </a:rPr>
                <a:t> </a:t>
              </a:r>
              <a:r>
                <a:rPr lang="ru-RU" sz="800" baseline="0" dirty="0">
                  <a:solidFill>
                    <a:schemeClr val="bg1"/>
                  </a:solidFill>
                </a:rPr>
                <a:t>– </a:t>
              </a:r>
              <a:br>
                <a:rPr lang="ru-RU" sz="800" baseline="0" dirty="0">
                  <a:solidFill>
                    <a:schemeClr val="bg1"/>
                  </a:solidFill>
                </a:rPr>
              </a:br>
              <a:r>
                <a:rPr lang="en-US" sz="800" b="1" dirty="0">
                  <a:solidFill>
                    <a:schemeClr val="bg1"/>
                  </a:solidFill>
                </a:rPr>
                <a:t>Arial</a:t>
              </a:r>
              <a:r>
                <a:rPr lang="ru-RU" sz="800" dirty="0">
                  <a:solidFill>
                    <a:schemeClr val="bg1"/>
                  </a:solidFill>
                </a:rPr>
                <a:t> (</a:t>
              </a:r>
              <a:r>
                <a:rPr lang="ru-RU" sz="800" i="1" dirty="0">
                  <a:solidFill>
                    <a:schemeClr val="bg1"/>
                  </a:solidFill>
                </a:rPr>
                <a:t>д</a:t>
              </a:r>
              <a:r>
                <a:rPr lang="ru-RU" sz="800" i="1" baseline="0" dirty="0">
                  <a:solidFill>
                    <a:schemeClr val="bg1"/>
                  </a:solidFill>
                </a:rPr>
                <a:t>опустимо:</a:t>
              </a:r>
              <a:r>
                <a:rPr lang="ru-RU" sz="800" baseline="0" dirty="0">
                  <a:solidFill>
                    <a:schemeClr val="bg1"/>
                  </a:solidFill>
                </a:rPr>
                <a:t> </a:t>
              </a:r>
              <a:r>
                <a:rPr lang="en-US" sz="800" baseline="0" dirty="0">
                  <a:solidFill>
                    <a:schemeClr val="bg1"/>
                  </a:solidFill>
                </a:rPr>
                <a:t>Arial Narrow</a:t>
              </a:r>
              <a:r>
                <a:rPr lang="ru-RU" sz="800" baseline="0" dirty="0">
                  <a:solidFill>
                    <a:schemeClr val="bg1"/>
                  </a:solidFill>
                </a:rPr>
                <a:t>)</a:t>
              </a:r>
            </a:p>
            <a:p>
              <a:pPr marL="266698" lvl="4" indent="-88899" algn="l">
                <a:spcAft>
                  <a:spcPts val="200"/>
                </a:spcAft>
                <a:buFont typeface="Arial" panose="020B0604020202020204" pitchFamily="34" charset="0"/>
                <a:buChar char="•"/>
              </a:pPr>
              <a:r>
                <a:rPr lang="ru-RU" sz="800" baseline="0" dirty="0">
                  <a:solidFill>
                    <a:schemeClr val="bg1"/>
                  </a:solidFill>
                </a:rPr>
                <a:t>Заголовок слайда – </a:t>
              </a:r>
              <a:r>
                <a:rPr lang="ru-RU" sz="800" b="1" baseline="0" dirty="0">
                  <a:solidFill>
                    <a:schemeClr val="bg1"/>
                  </a:solidFill>
                </a:rPr>
                <a:t>не ниже 16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Текст на слайде – </a:t>
              </a:r>
              <a:r>
                <a:rPr lang="ru-RU" sz="800" b="1" baseline="0" dirty="0">
                  <a:solidFill>
                    <a:schemeClr val="bg1"/>
                  </a:solidFill>
                </a:rPr>
                <a:t>не ниже </a:t>
              </a:r>
              <a:r>
                <a:rPr lang="en-US" sz="800" b="1" baseline="0" dirty="0">
                  <a:solidFill>
                    <a:schemeClr val="bg1"/>
                  </a:solidFill>
                </a:rPr>
                <a:t>10</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Примечания – </a:t>
              </a:r>
              <a:r>
                <a:rPr lang="ru-RU" sz="800" b="1" baseline="0" dirty="0">
                  <a:solidFill>
                    <a:schemeClr val="bg1"/>
                  </a:solidFill>
                </a:rPr>
                <a:t>не ниже </a:t>
              </a:r>
              <a:r>
                <a:rPr lang="en-US" sz="800" b="1" baseline="0" dirty="0">
                  <a:solidFill>
                    <a:schemeClr val="bg1"/>
                  </a:solidFill>
                </a:rPr>
                <a:t>8</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800"/>
                </a:spcAft>
                <a:buFont typeface="Arial" panose="020B0604020202020204" pitchFamily="34" charset="0"/>
                <a:buChar char="•"/>
              </a:pPr>
              <a:r>
                <a:rPr lang="ru-RU" sz="800" baseline="0" dirty="0">
                  <a:solidFill>
                    <a:schemeClr val="bg1"/>
                  </a:solidFill>
                </a:rPr>
                <a:t>Используйте на слайде </a:t>
              </a:r>
              <a:br>
                <a:rPr lang="ru-RU" sz="800" baseline="0" dirty="0">
                  <a:solidFill>
                    <a:schemeClr val="bg1"/>
                  </a:solidFill>
                </a:rPr>
              </a:br>
              <a:r>
                <a:rPr lang="ru-RU" sz="800" b="1" baseline="0" dirty="0">
                  <a:solidFill>
                    <a:schemeClr val="bg1"/>
                  </a:solidFill>
                </a:rPr>
                <a:t>не более 3 размеров шрифтов</a:t>
              </a:r>
              <a:endParaRPr lang="en-US" sz="800" b="1" baseline="0" dirty="0">
                <a:solidFill>
                  <a:schemeClr val="bg1"/>
                </a:solidFill>
              </a:endParaRPr>
            </a:p>
            <a:p>
              <a:pPr marL="182561" indent="-182561" algn="l" defTabSz="779158" rtl="0" eaLnBrk="1" latinLnBrk="0" hangingPunct="1">
                <a:spcBef>
                  <a:spcPts val="300"/>
                </a:spcBef>
                <a:spcAft>
                  <a:spcPts val="200"/>
                </a:spcAft>
                <a:buFont typeface="+mj-lt"/>
                <a:buAutoNum type="arabicPeriod"/>
              </a:pPr>
              <a:r>
                <a:rPr lang="ru-RU" sz="800" b="1" kern="1200" dirty="0">
                  <a:solidFill>
                    <a:schemeClr val="bg1"/>
                  </a:solidFill>
                  <a:latin typeface="+mn-lt"/>
                  <a:ea typeface="+mn-ea"/>
                  <a:cs typeface="+mn-cs"/>
                </a:rPr>
                <a:t>ДИАГРАММЫ</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единый стиль оформления диаграмм</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шрифты одинакового размера в</a:t>
              </a:r>
              <a:r>
                <a:rPr lang="ru-RU" sz="800" b="0" kern="1200" baseline="0" dirty="0">
                  <a:solidFill>
                    <a:schemeClr val="bg1"/>
                  </a:solidFill>
                  <a:latin typeface="+mn-lt"/>
                  <a:ea typeface="+mn-ea"/>
                  <a:cs typeface="+mn-cs"/>
                </a:rPr>
                <a:t> </a:t>
              </a:r>
              <a:r>
                <a:rPr lang="ru-RU" sz="800" b="0" kern="1200" dirty="0">
                  <a:solidFill>
                    <a:schemeClr val="bg1"/>
                  </a:solidFill>
                  <a:latin typeface="+mn-lt"/>
                  <a:ea typeface="+mn-ea"/>
                  <a:cs typeface="+mn-cs"/>
                </a:rPr>
                <a:t>диаграммах, располагающихся на одном слайде</a:t>
              </a:r>
            </a:p>
            <a:p>
              <a:pPr marL="266698" lvl="1" indent="-79375" algn="l" defTabSz="779158" rtl="0" eaLnBrk="1" latinLnBrk="0" hangingPunct="1">
                <a:spcAft>
                  <a:spcPts val="800"/>
                </a:spcAft>
                <a:buFont typeface="Arial" panose="020B0604020202020204" pitchFamily="34" charset="0"/>
                <a:buChar char="•"/>
              </a:pPr>
              <a:r>
                <a:rPr lang="ru-RU" sz="800" b="0" kern="1200" dirty="0">
                  <a:solidFill>
                    <a:schemeClr val="bg1"/>
                  </a:solidFill>
                  <a:latin typeface="+mn-lt"/>
                  <a:ea typeface="+mn-ea"/>
                  <a:cs typeface="+mn-cs"/>
                </a:rPr>
                <a:t>На одном слайде – не более 4 диаграмм</a:t>
              </a: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kern="1200" dirty="0">
                  <a:solidFill>
                    <a:schemeClr val="bg1"/>
                  </a:solidFill>
                  <a:latin typeface="+mn-lt"/>
                  <a:ea typeface="+mn-ea"/>
                  <a:cs typeface="+mn-cs"/>
                </a:rPr>
                <a:t>ИКОНКИ</a:t>
              </a:r>
            </a:p>
            <a:p>
              <a:pPr marL="266698" marR="0" lvl="1" indent="-84138" algn="l" defTabSz="779158"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ru-RU" sz="800" dirty="0">
                  <a:solidFill>
                    <a:schemeClr val="bg1"/>
                  </a:solidFill>
                </a:rPr>
                <a:t>Выбирайте оформление</a:t>
              </a:r>
              <a:r>
                <a:rPr lang="ru-RU" sz="800" baseline="0" dirty="0">
                  <a:solidFill>
                    <a:schemeClr val="bg1"/>
                  </a:solidFill>
                </a:rPr>
                <a:t> </a:t>
              </a:r>
              <a:br>
                <a:rPr lang="ru-RU" sz="800" baseline="0" dirty="0">
                  <a:solidFill>
                    <a:schemeClr val="bg1"/>
                  </a:solidFill>
                </a:rPr>
              </a:br>
              <a:r>
                <a:rPr lang="ru-RU" sz="800" baseline="0" dirty="0">
                  <a:solidFill>
                    <a:schemeClr val="bg1"/>
                  </a:solidFill>
                </a:rPr>
                <a:t>иконок </a:t>
              </a:r>
              <a:r>
                <a:rPr lang="ru-RU" sz="800" dirty="0">
                  <a:solidFill>
                    <a:schemeClr val="bg1"/>
                  </a:solidFill>
                </a:rPr>
                <a:t>в</a:t>
              </a:r>
              <a:r>
                <a:rPr lang="ru-RU" sz="800" baseline="0" dirty="0">
                  <a:solidFill>
                    <a:schemeClr val="bg1"/>
                  </a:solidFill>
                </a:rPr>
                <a:t> едином стиле</a:t>
              </a:r>
              <a:endParaRPr lang="ru-RU" sz="800" b="1" kern="1200" dirty="0">
                <a:solidFill>
                  <a:schemeClr val="bg1"/>
                </a:solidFill>
                <a:latin typeface="+mn-lt"/>
                <a:ea typeface="+mn-ea"/>
                <a:cs typeface="+mn-cs"/>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dirty="0">
                  <a:solidFill>
                    <a:schemeClr val="bg1"/>
                  </a:solidFill>
                </a:rPr>
                <a:t>ИЗОБРАЖЕНИЯ</a:t>
              </a:r>
            </a:p>
            <a:p>
              <a:pPr marL="266698" lvl="1" indent="-84138">
                <a:spcAft>
                  <a:spcPts val="200"/>
                </a:spcAft>
                <a:buFont typeface="Arial" panose="020B0604020202020204" pitchFamily="34" charset="0"/>
                <a:buChar char="•"/>
              </a:pPr>
              <a:r>
                <a:rPr lang="ru-RU" sz="800" dirty="0">
                  <a:solidFill>
                    <a:schemeClr val="bg1"/>
                  </a:solidFill>
                </a:rPr>
                <a:t>Нельзя</a:t>
              </a:r>
              <a:r>
                <a:rPr lang="ru-RU" sz="800" baseline="0" dirty="0">
                  <a:solidFill>
                    <a:schemeClr val="bg1"/>
                  </a:solidFill>
                </a:rPr>
                <a:t> искажать пропорции</a:t>
              </a:r>
            </a:p>
            <a:p>
              <a:pPr marL="266698" lvl="1" indent="-84138">
                <a:spcAft>
                  <a:spcPts val="800"/>
                </a:spcAft>
                <a:buFont typeface="Arial" panose="020B0604020202020204" pitchFamily="34" charset="0"/>
                <a:buChar char="•"/>
              </a:pPr>
              <a:r>
                <a:rPr lang="ru-RU" sz="800" dirty="0">
                  <a:solidFill>
                    <a:schemeClr val="bg1"/>
                  </a:solidFill>
                </a:rPr>
                <a:t>Рекомендуемое разрешение</a:t>
              </a:r>
              <a:r>
                <a:rPr lang="ru-RU" sz="800" baseline="0" dirty="0">
                  <a:solidFill>
                    <a:schemeClr val="bg1"/>
                  </a:solidFill>
                </a:rPr>
                <a:t> – </a:t>
              </a:r>
              <a:br>
                <a:rPr lang="ru-RU" sz="800" baseline="0" dirty="0">
                  <a:solidFill>
                    <a:schemeClr val="bg1"/>
                  </a:solidFill>
                </a:rPr>
              </a:br>
              <a:r>
                <a:rPr lang="ru-RU" sz="800" baseline="0" dirty="0">
                  <a:solidFill>
                    <a:schemeClr val="bg1"/>
                  </a:solidFill>
                </a:rPr>
                <a:t>не более 150 пикселей на дюйм</a:t>
              </a:r>
              <a:endParaRPr lang="ru-RU" sz="800" b="1" dirty="0">
                <a:solidFill>
                  <a:schemeClr val="bg1"/>
                </a:solidFill>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Скажите «нет» презентациям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с большим количеством текста</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Используйте простые схемы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и графику</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Делайте слайды лаконичными</a:t>
              </a:r>
            </a:p>
            <a:p>
              <a:pPr marL="572142" marR="0" lvl="1" indent="-182561" algn="l" defTabSz="779158" rtl="0" eaLnBrk="1" fontAlgn="auto" latinLnBrk="0" hangingPunct="1">
                <a:lnSpc>
                  <a:spcPct val="100000"/>
                </a:lnSpc>
                <a:spcBef>
                  <a:spcPts val="0"/>
                </a:spcBef>
                <a:spcAft>
                  <a:spcPts val="300"/>
                </a:spcAft>
                <a:buClrTx/>
                <a:buSzTx/>
                <a:buFont typeface="+mj-lt"/>
                <a:buAutoNum type="arabicPeriod"/>
                <a:tabLst/>
                <a:defRPr/>
              </a:pPr>
              <a:endParaRPr lang="ru-RU" sz="800" b="1" kern="1200" dirty="0">
                <a:solidFill>
                  <a:schemeClr val="bg1"/>
                </a:solidFill>
                <a:latin typeface="+mn-lt"/>
                <a:ea typeface="+mn-ea"/>
                <a:cs typeface="+mn-cs"/>
              </a:endParaRPr>
            </a:p>
          </p:txBody>
        </p:sp>
        <p:cxnSp>
          <p:nvCxnSpPr>
            <p:cNvPr id="40" name="Прямая соединительная линия 39"/>
            <p:cNvCxnSpPr/>
            <p:nvPr/>
          </p:nvCxnSpPr>
          <p:spPr bwMode="auto">
            <a:xfrm>
              <a:off x="9753602" y="444502"/>
              <a:ext cx="2051050" cy="0"/>
            </a:xfrm>
            <a:prstGeom prst="line">
              <a:avLst/>
            </a:prstGeom>
            <a:solidFill>
              <a:schemeClr val="accent1"/>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1" name="Группа 40"/>
            <p:cNvGrpSpPr/>
            <p:nvPr/>
          </p:nvGrpSpPr>
          <p:grpSpPr>
            <a:xfrm>
              <a:off x="9101894" y="-42611"/>
              <a:ext cx="671979" cy="5155816"/>
              <a:chOff x="9101894" y="-42611"/>
              <a:chExt cx="671979" cy="5155816"/>
            </a:xfrm>
          </p:grpSpPr>
          <p:sp>
            <p:nvSpPr>
              <p:cNvPr id="42" name="Прямоугольник 41"/>
              <p:cNvSpPr/>
              <p:nvPr/>
            </p:nvSpPr>
            <p:spPr>
              <a:xfrm>
                <a:off x="9249089" y="154103"/>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43" name="Прямоугольник 42"/>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44" name="Прямоугольник 43"/>
              <p:cNvSpPr/>
              <p:nvPr/>
            </p:nvSpPr>
            <p:spPr>
              <a:xfrm>
                <a:off x="9249089" y="3830254"/>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45" name="Прямоугольник 44"/>
              <p:cNvSpPr/>
              <p:nvPr/>
            </p:nvSpPr>
            <p:spPr>
              <a:xfrm>
                <a:off x="9249089" y="2519364"/>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46" name="Прямоугольник 45"/>
              <p:cNvSpPr/>
              <p:nvPr/>
            </p:nvSpPr>
            <p:spPr>
              <a:xfrm>
                <a:off x="9249089" y="2956327"/>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47" name="Прямоугольник 46"/>
              <p:cNvSpPr/>
              <p:nvPr/>
            </p:nvSpPr>
            <p:spPr>
              <a:xfrm>
                <a:off x="9249089" y="3393282"/>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48" name="Прямоугольник 47"/>
              <p:cNvSpPr/>
              <p:nvPr/>
            </p:nvSpPr>
            <p:spPr>
              <a:xfrm>
                <a:off x="9249089" y="4267214"/>
                <a:ext cx="377590" cy="169200"/>
              </a:xfrm>
              <a:prstGeom prst="rect">
                <a:avLst/>
              </a:prstGeom>
              <a:solidFill>
                <a:srgbClr val="0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0,0,0</a:t>
                </a:r>
                <a:endParaRPr lang="ru-RU" sz="700" dirty="0">
                  <a:solidFill>
                    <a:srgbClr val="FFFFFF"/>
                  </a:solidFill>
                </a:endParaRPr>
              </a:p>
            </p:txBody>
          </p:sp>
          <p:sp>
            <p:nvSpPr>
              <p:cNvPr id="49" name="Прямоугольник 48"/>
              <p:cNvSpPr/>
              <p:nvPr/>
            </p:nvSpPr>
            <p:spPr>
              <a:xfrm>
                <a:off x="9249091" y="588086"/>
                <a:ext cx="377590" cy="438150"/>
              </a:xfrm>
              <a:prstGeom prst="rect">
                <a:avLst/>
              </a:prstGeom>
              <a:solidFill>
                <a:schemeClr val="tx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0</a:t>
                </a:r>
                <a:br>
                  <a:rPr lang="en-US" sz="700" dirty="0" smtClean="0">
                    <a:solidFill>
                      <a:schemeClr val="bg1"/>
                    </a:solidFill>
                  </a:rPr>
                </a:br>
                <a:r>
                  <a:rPr lang="ru-RU" sz="700" dirty="0" smtClean="0">
                    <a:solidFill>
                      <a:schemeClr val="bg1"/>
                    </a:solidFill>
                  </a:rPr>
                  <a:t>49</a:t>
                </a:r>
                <a:br>
                  <a:rPr lang="ru-RU" sz="700" dirty="0" smtClean="0">
                    <a:solidFill>
                      <a:schemeClr val="bg1"/>
                    </a:solidFill>
                  </a:rPr>
                </a:br>
                <a:r>
                  <a:rPr lang="ru-RU" sz="700" dirty="0" smtClean="0">
                    <a:solidFill>
                      <a:schemeClr val="bg1"/>
                    </a:solidFill>
                  </a:rPr>
                  <a:t>60</a:t>
                </a:r>
                <a:endParaRPr lang="ru-RU" sz="700" dirty="0">
                  <a:solidFill>
                    <a:schemeClr val="bg1"/>
                  </a:solidFill>
                </a:endParaRPr>
              </a:p>
            </p:txBody>
          </p:sp>
          <p:sp>
            <p:nvSpPr>
              <p:cNvPr id="50" name="Прямоугольник 49"/>
              <p:cNvSpPr/>
              <p:nvPr/>
            </p:nvSpPr>
            <p:spPr>
              <a:xfrm>
                <a:off x="9249091" y="1022665"/>
                <a:ext cx="377590" cy="436960"/>
              </a:xfrm>
              <a:prstGeom prst="rect">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tx1">
                        <a:lumMod val="85000"/>
                        <a:lumOff val="15000"/>
                      </a:schemeClr>
                    </a:solidFill>
                  </a:rPr>
                  <a:t>119</a:t>
                </a:r>
                <a:br>
                  <a:rPr lang="en-US" sz="700" dirty="0" smtClean="0">
                    <a:solidFill>
                      <a:schemeClr val="tx1">
                        <a:lumMod val="85000"/>
                        <a:lumOff val="15000"/>
                      </a:schemeClr>
                    </a:solidFill>
                  </a:rPr>
                </a:br>
                <a:r>
                  <a:rPr lang="en-US" sz="700" dirty="0" smtClean="0">
                    <a:solidFill>
                      <a:schemeClr val="tx1">
                        <a:lumMod val="85000"/>
                        <a:lumOff val="15000"/>
                      </a:schemeClr>
                    </a:solidFill>
                  </a:rPr>
                  <a:t>226</a:t>
                </a:r>
                <a:br>
                  <a:rPr lang="en-US" sz="700" dirty="0" smtClean="0">
                    <a:solidFill>
                      <a:schemeClr val="tx1">
                        <a:lumMod val="85000"/>
                        <a:lumOff val="15000"/>
                      </a:schemeClr>
                    </a:solidFill>
                  </a:rPr>
                </a:br>
                <a:r>
                  <a:rPr lang="en-US" sz="700" dirty="0" smtClean="0">
                    <a:solidFill>
                      <a:schemeClr val="tx1">
                        <a:lumMod val="85000"/>
                        <a:lumOff val="15000"/>
                      </a:schemeClr>
                    </a:solidFill>
                  </a:rPr>
                  <a:t>195</a:t>
                </a:r>
                <a:endParaRPr lang="ru-RU" sz="700" dirty="0">
                  <a:solidFill>
                    <a:schemeClr val="tx1">
                      <a:lumMod val="85000"/>
                      <a:lumOff val="15000"/>
                    </a:schemeClr>
                  </a:solidFill>
                </a:endParaRPr>
              </a:p>
            </p:txBody>
          </p:sp>
          <p:sp>
            <p:nvSpPr>
              <p:cNvPr id="51" name="Прямоугольник 50"/>
              <p:cNvSpPr/>
              <p:nvPr/>
            </p:nvSpPr>
            <p:spPr>
              <a:xfrm>
                <a:off x="9249091" y="3830257"/>
                <a:ext cx="377590" cy="436960"/>
              </a:xfrm>
              <a:prstGeom prst="rect">
                <a:avLst/>
              </a:prstGeom>
              <a:solidFill>
                <a:srgbClr val="2D3287"/>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45</a:t>
                </a:r>
                <a:endParaRPr lang="ru-RU" sz="700" dirty="0">
                  <a:solidFill>
                    <a:schemeClr val="bg1"/>
                  </a:solidFill>
                </a:endParaRPr>
              </a:p>
              <a:p>
                <a:pPr algn="ctr" eaLnBrk="1" hangingPunct="1">
                  <a:defRPr/>
                </a:pPr>
                <a:r>
                  <a:rPr lang="en-US" sz="700" dirty="0" smtClean="0">
                    <a:solidFill>
                      <a:schemeClr val="bg1"/>
                    </a:solidFill>
                  </a:rPr>
                  <a:t>50</a:t>
                </a:r>
                <a:endParaRPr lang="ru-RU" sz="700" dirty="0">
                  <a:solidFill>
                    <a:schemeClr val="bg1"/>
                  </a:solidFill>
                </a:endParaRPr>
              </a:p>
              <a:p>
                <a:pPr algn="ctr" eaLnBrk="1" hangingPunct="1">
                  <a:defRPr/>
                </a:pPr>
                <a:r>
                  <a:rPr lang="en-US" sz="700" dirty="0" smtClean="0">
                    <a:solidFill>
                      <a:schemeClr val="bg1"/>
                    </a:solidFill>
                  </a:rPr>
                  <a:t>135</a:t>
                </a:r>
                <a:endParaRPr lang="ru-RU" sz="700" dirty="0">
                  <a:solidFill>
                    <a:schemeClr val="bg1"/>
                  </a:solidFill>
                </a:endParaRPr>
              </a:p>
            </p:txBody>
          </p:sp>
          <p:sp>
            <p:nvSpPr>
              <p:cNvPr id="52" name="Прямоугольник 51"/>
              <p:cNvSpPr/>
              <p:nvPr/>
            </p:nvSpPr>
            <p:spPr>
              <a:xfrm>
                <a:off x="9249091" y="1466152"/>
                <a:ext cx="377590" cy="4381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000000"/>
                    </a:solidFill>
                  </a:rPr>
                  <a:t>255</a:t>
                </a:r>
                <a:endParaRPr lang="ru-RU" sz="700" dirty="0">
                  <a:solidFill>
                    <a:srgbClr val="000000"/>
                  </a:solidFill>
                </a:endParaRPr>
              </a:p>
              <a:p>
                <a:pPr algn="ctr" eaLnBrk="1" hangingPunct="1">
                  <a:defRPr/>
                </a:pPr>
                <a:r>
                  <a:rPr lang="en-US" sz="700" dirty="0" smtClean="0">
                    <a:solidFill>
                      <a:srgbClr val="000000"/>
                    </a:solidFill>
                  </a:rPr>
                  <a:t>255</a:t>
                </a:r>
                <a:endParaRPr lang="ru-RU" sz="700" dirty="0">
                  <a:solidFill>
                    <a:srgbClr val="000000"/>
                  </a:solidFill>
                </a:endParaRPr>
              </a:p>
              <a:p>
                <a:pPr algn="ctr" eaLnBrk="1" hangingPunct="1">
                  <a:defRPr/>
                </a:pPr>
                <a:r>
                  <a:rPr lang="en-US" sz="700" dirty="0" smtClean="0">
                    <a:solidFill>
                      <a:srgbClr val="000000"/>
                    </a:solidFill>
                  </a:rPr>
                  <a:t>255</a:t>
                </a:r>
                <a:endParaRPr lang="ru-RU" sz="700" dirty="0">
                  <a:solidFill>
                    <a:srgbClr val="000000"/>
                  </a:solidFill>
                </a:endParaRPr>
              </a:p>
            </p:txBody>
          </p:sp>
          <p:sp>
            <p:nvSpPr>
              <p:cNvPr id="53" name="Прямоугольник 52"/>
              <p:cNvSpPr/>
              <p:nvPr/>
            </p:nvSpPr>
            <p:spPr>
              <a:xfrm>
                <a:off x="9249091" y="2519364"/>
                <a:ext cx="377590" cy="436959"/>
              </a:xfrm>
              <a:prstGeom prst="rect">
                <a:avLst/>
              </a:prstGeom>
              <a:solidFill>
                <a:srgbClr val="FABE19"/>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tx1">
                        <a:lumMod val="85000"/>
                        <a:lumOff val="15000"/>
                      </a:schemeClr>
                    </a:solidFill>
                  </a:rPr>
                  <a:t>250</a:t>
                </a:r>
                <a:endParaRPr lang="ru-RU" sz="700" dirty="0">
                  <a:solidFill>
                    <a:schemeClr val="tx1">
                      <a:lumMod val="85000"/>
                      <a:lumOff val="15000"/>
                    </a:schemeClr>
                  </a:solidFill>
                </a:endParaRPr>
              </a:p>
              <a:p>
                <a:pPr algn="ctr" eaLnBrk="1" hangingPunct="1">
                  <a:defRPr/>
                </a:pPr>
                <a:r>
                  <a:rPr lang="en-US" sz="700" dirty="0" smtClean="0">
                    <a:solidFill>
                      <a:schemeClr val="tx1">
                        <a:lumMod val="85000"/>
                        <a:lumOff val="15000"/>
                      </a:schemeClr>
                    </a:solidFill>
                  </a:rPr>
                  <a:t>190</a:t>
                </a:r>
                <a:endParaRPr lang="ru-RU" sz="700" dirty="0">
                  <a:solidFill>
                    <a:schemeClr val="tx1">
                      <a:lumMod val="85000"/>
                      <a:lumOff val="15000"/>
                    </a:schemeClr>
                  </a:solidFill>
                </a:endParaRPr>
              </a:p>
              <a:p>
                <a:pPr algn="ctr" eaLnBrk="1" hangingPunct="1">
                  <a:defRPr/>
                </a:pPr>
                <a:r>
                  <a:rPr lang="en-US" sz="700" dirty="0" smtClean="0">
                    <a:solidFill>
                      <a:schemeClr val="tx1">
                        <a:lumMod val="85000"/>
                        <a:lumOff val="15000"/>
                      </a:schemeClr>
                    </a:solidFill>
                  </a:rPr>
                  <a:t>25</a:t>
                </a:r>
                <a:endParaRPr lang="ru-RU" sz="700" dirty="0">
                  <a:solidFill>
                    <a:schemeClr val="tx1">
                      <a:lumMod val="85000"/>
                      <a:lumOff val="15000"/>
                    </a:schemeClr>
                  </a:solidFill>
                </a:endParaRPr>
              </a:p>
            </p:txBody>
          </p:sp>
          <p:sp>
            <p:nvSpPr>
              <p:cNvPr id="54" name="Прямоугольник 53"/>
              <p:cNvSpPr/>
              <p:nvPr/>
            </p:nvSpPr>
            <p:spPr>
              <a:xfrm>
                <a:off x="9249091" y="2956327"/>
                <a:ext cx="377590" cy="436960"/>
              </a:xfrm>
              <a:prstGeom prst="rect">
                <a:avLst/>
              </a:prstGeom>
              <a:solidFill>
                <a:srgbClr val="008CFA"/>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0</a:t>
                </a:r>
                <a:endParaRPr lang="ru-RU" sz="700" dirty="0">
                  <a:solidFill>
                    <a:schemeClr val="bg1"/>
                  </a:solidFill>
                </a:endParaRPr>
              </a:p>
              <a:p>
                <a:pPr algn="ctr" eaLnBrk="1" hangingPunct="1">
                  <a:defRPr/>
                </a:pPr>
                <a:r>
                  <a:rPr lang="ru-RU" sz="700" dirty="0" smtClean="0">
                    <a:solidFill>
                      <a:schemeClr val="bg1"/>
                    </a:solidFill>
                  </a:rPr>
                  <a:t>1</a:t>
                </a:r>
                <a:r>
                  <a:rPr lang="en-US" sz="700" dirty="0" smtClean="0">
                    <a:solidFill>
                      <a:schemeClr val="bg1"/>
                    </a:solidFill>
                  </a:rPr>
                  <a:t>40</a:t>
                </a:r>
                <a:endParaRPr lang="ru-RU" sz="700" dirty="0">
                  <a:solidFill>
                    <a:schemeClr val="bg1"/>
                  </a:solidFill>
                </a:endParaRPr>
              </a:p>
              <a:p>
                <a:pPr algn="ctr" eaLnBrk="1" hangingPunct="1">
                  <a:defRPr/>
                </a:pPr>
                <a:r>
                  <a:rPr lang="en-US" sz="700" dirty="0" smtClean="0">
                    <a:solidFill>
                      <a:schemeClr val="bg1"/>
                    </a:solidFill>
                  </a:rPr>
                  <a:t>250</a:t>
                </a:r>
                <a:endParaRPr lang="ru-RU" sz="700" dirty="0">
                  <a:solidFill>
                    <a:schemeClr val="bg1"/>
                  </a:solidFill>
                </a:endParaRPr>
              </a:p>
            </p:txBody>
          </p:sp>
          <p:sp>
            <p:nvSpPr>
              <p:cNvPr id="55" name="Прямоугольник 54"/>
              <p:cNvSpPr/>
              <p:nvPr/>
            </p:nvSpPr>
            <p:spPr>
              <a:xfrm>
                <a:off x="9249091" y="3393282"/>
                <a:ext cx="377590" cy="436959"/>
              </a:xfrm>
              <a:prstGeom prst="rect">
                <a:avLst/>
              </a:prstGeom>
              <a:solidFill>
                <a:srgbClr val="FA786E"/>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250</a:t>
                </a:r>
                <a:endParaRPr lang="ru-RU" sz="700" dirty="0">
                  <a:solidFill>
                    <a:srgbClr val="FFFFFF"/>
                  </a:solidFill>
                </a:endParaRPr>
              </a:p>
              <a:p>
                <a:pPr algn="ctr" eaLnBrk="1" hangingPunct="1">
                  <a:defRPr/>
                </a:pPr>
                <a:r>
                  <a:rPr lang="en-US" sz="700" dirty="0" smtClean="0">
                    <a:solidFill>
                      <a:srgbClr val="FFFFFF"/>
                    </a:solidFill>
                  </a:rPr>
                  <a:t>120</a:t>
                </a:r>
                <a:endParaRPr lang="ru-RU" sz="700" dirty="0">
                  <a:solidFill>
                    <a:srgbClr val="FFFFFF"/>
                  </a:solidFill>
                </a:endParaRPr>
              </a:p>
              <a:p>
                <a:pPr algn="ctr" eaLnBrk="1" hangingPunct="1">
                  <a:defRPr/>
                </a:pPr>
                <a:r>
                  <a:rPr lang="en-US" sz="700" dirty="0" smtClean="0">
                    <a:solidFill>
                      <a:srgbClr val="FFFFFF"/>
                    </a:solidFill>
                  </a:rPr>
                  <a:t>110</a:t>
                </a:r>
                <a:endParaRPr lang="ru-RU" sz="700" dirty="0">
                  <a:solidFill>
                    <a:srgbClr val="FFFFFF"/>
                  </a:solidFill>
                </a:endParaRPr>
              </a:p>
            </p:txBody>
          </p:sp>
          <p:sp>
            <p:nvSpPr>
              <p:cNvPr id="58" name="Прямоугольник 57"/>
              <p:cNvSpPr/>
              <p:nvPr/>
            </p:nvSpPr>
            <p:spPr>
              <a:xfrm>
                <a:off x="9249091" y="1916373"/>
                <a:ext cx="377590" cy="438150"/>
              </a:xfrm>
              <a:prstGeom prst="rect">
                <a:avLst/>
              </a:prstGeom>
              <a:solidFill>
                <a:schemeClr val="accent6"/>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224</a:t>
                </a:r>
                <a:br>
                  <a:rPr lang="en-US" sz="700" dirty="0" smtClean="0">
                    <a:solidFill>
                      <a:srgbClr val="FFFFFF"/>
                    </a:solidFill>
                  </a:rPr>
                </a:br>
                <a:r>
                  <a:rPr lang="en-US" sz="700" dirty="0" smtClean="0">
                    <a:solidFill>
                      <a:srgbClr val="FFFFFF"/>
                    </a:solidFill>
                  </a:rPr>
                  <a:t>78</a:t>
                </a:r>
                <a:br>
                  <a:rPr lang="en-US" sz="700" dirty="0" smtClean="0">
                    <a:solidFill>
                      <a:srgbClr val="FFFFFF"/>
                    </a:solidFill>
                  </a:rPr>
                </a:br>
                <a:r>
                  <a:rPr lang="en-US" sz="700" dirty="0" smtClean="0">
                    <a:solidFill>
                      <a:srgbClr val="FFFFFF"/>
                    </a:solidFill>
                  </a:rPr>
                  <a:t>57</a:t>
                </a:r>
                <a:endParaRPr lang="ru-RU" sz="700" dirty="0">
                  <a:solidFill>
                    <a:srgbClr val="FFFFFF"/>
                  </a:solidFill>
                </a:endParaRPr>
              </a:p>
            </p:txBody>
          </p:sp>
          <p:sp>
            <p:nvSpPr>
              <p:cNvPr id="59" name="TextBox 58"/>
              <p:cNvSpPr txBox="1"/>
              <p:nvPr/>
            </p:nvSpPr>
            <p:spPr>
              <a:xfrm>
                <a:off x="9101894" y="-42611"/>
                <a:ext cx="671979" cy="215444"/>
              </a:xfrm>
              <a:prstGeom prst="rect">
                <a:avLst/>
              </a:prstGeom>
              <a:noFill/>
            </p:spPr>
            <p:txBody>
              <a:bodyPr wrap="none" rtlCol="0">
                <a:spAutoFit/>
              </a:bodyPr>
              <a:lstStyle/>
              <a:p>
                <a:r>
                  <a:rPr lang="ru-RU" sz="800" dirty="0" smtClean="0">
                    <a:solidFill>
                      <a:schemeClr val="bg1"/>
                    </a:solidFill>
                  </a:rPr>
                  <a:t>Основные</a:t>
                </a:r>
                <a:endParaRPr lang="ru-RU" sz="800" dirty="0">
                  <a:solidFill>
                    <a:schemeClr val="bg1"/>
                  </a:solidFill>
                </a:endParaRPr>
              </a:p>
            </p:txBody>
          </p:sp>
          <p:sp>
            <p:nvSpPr>
              <p:cNvPr id="60" name="TextBox 59"/>
              <p:cNvSpPr txBox="1"/>
              <p:nvPr/>
            </p:nvSpPr>
            <p:spPr>
              <a:xfrm>
                <a:off x="9101894" y="2320575"/>
                <a:ext cx="671979" cy="215444"/>
              </a:xfrm>
              <a:prstGeom prst="rect">
                <a:avLst/>
              </a:prstGeom>
              <a:noFill/>
            </p:spPr>
            <p:txBody>
              <a:bodyPr wrap="none" rtlCol="0">
                <a:spAutoFit/>
              </a:bodyPr>
              <a:lstStyle/>
              <a:p>
                <a:r>
                  <a:rPr lang="ru-RU" sz="800" dirty="0" err="1" smtClean="0">
                    <a:solidFill>
                      <a:schemeClr val="bg1"/>
                    </a:solidFill>
                  </a:rPr>
                  <a:t>Доп.цвета</a:t>
                </a:r>
                <a:endParaRPr lang="ru-RU" sz="800" dirty="0">
                  <a:solidFill>
                    <a:schemeClr val="bg1"/>
                  </a:solidFill>
                </a:endParaRPr>
              </a:p>
            </p:txBody>
          </p:sp>
          <p:sp>
            <p:nvSpPr>
              <p:cNvPr id="61" name="Прямоугольник 60"/>
              <p:cNvSpPr/>
              <p:nvPr/>
            </p:nvSpPr>
            <p:spPr>
              <a:xfrm>
                <a:off x="9249088" y="4436414"/>
                <a:ext cx="377591" cy="169200"/>
              </a:xfrm>
              <a:prstGeom prst="rect">
                <a:avLst/>
              </a:prstGeom>
              <a:solidFill>
                <a:srgbClr val="4D4D4D"/>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70%</a:t>
                </a:r>
                <a:endParaRPr lang="ru-RU" sz="600" dirty="0">
                  <a:solidFill>
                    <a:srgbClr val="FFFFFF"/>
                  </a:solidFill>
                </a:endParaRPr>
              </a:p>
            </p:txBody>
          </p:sp>
          <p:sp>
            <p:nvSpPr>
              <p:cNvPr id="62" name="Прямоугольник 61"/>
              <p:cNvSpPr/>
              <p:nvPr/>
            </p:nvSpPr>
            <p:spPr>
              <a:xfrm>
                <a:off x="9249087" y="4605611"/>
                <a:ext cx="377593" cy="169200"/>
              </a:xfrm>
              <a:prstGeom prst="rect">
                <a:avLst/>
              </a:prstGeom>
              <a:solidFill>
                <a:srgbClr val="7F7F7F"/>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50%</a:t>
                </a:r>
                <a:endParaRPr lang="ru-RU" sz="600" dirty="0">
                  <a:solidFill>
                    <a:srgbClr val="FFFFFF"/>
                  </a:solidFill>
                </a:endParaRPr>
              </a:p>
            </p:txBody>
          </p:sp>
          <p:sp>
            <p:nvSpPr>
              <p:cNvPr id="63" name="Прямоугольник 62"/>
              <p:cNvSpPr/>
              <p:nvPr/>
            </p:nvSpPr>
            <p:spPr>
              <a:xfrm>
                <a:off x="9249088" y="4774808"/>
                <a:ext cx="377591" cy="169200"/>
              </a:xfrm>
              <a:prstGeom prst="rect">
                <a:avLst/>
              </a:prstGeom>
              <a:solidFill>
                <a:srgbClr val="B2B2B2"/>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30%</a:t>
                </a:r>
                <a:endParaRPr lang="ru-RU" sz="600" dirty="0">
                  <a:solidFill>
                    <a:srgbClr val="FFFFFF"/>
                  </a:solidFill>
                </a:endParaRPr>
              </a:p>
            </p:txBody>
          </p:sp>
          <p:sp>
            <p:nvSpPr>
              <p:cNvPr id="64" name="Прямоугольник 63"/>
              <p:cNvSpPr/>
              <p:nvPr/>
            </p:nvSpPr>
            <p:spPr>
              <a:xfrm>
                <a:off x="9249087" y="4944005"/>
                <a:ext cx="377593" cy="169200"/>
              </a:xfrm>
              <a:prstGeom prst="rect">
                <a:avLst/>
              </a:prstGeom>
              <a:solidFill>
                <a:srgbClr val="E5E5E5"/>
              </a:solidFill>
              <a:ln w="3175">
                <a:solidFill>
                  <a:srgbClr val="B2B2B2"/>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chemeClr val="tx1"/>
                    </a:solidFill>
                  </a:rPr>
                  <a:t>10%</a:t>
                </a:r>
                <a:endParaRPr lang="ru-RU" sz="600" dirty="0">
                  <a:solidFill>
                    <a:schemeClr val="tx1"/>
                  </a:solidFill>
                </a:endParaRPr>
              </a:p>
            </p:txBody>
          </p:sp>
        </p:grpSp>
      </p:grpSp>
    </p:spTree>
    <p:extLst>
      <p:ext uri="{BB962C8B-B14F-4D97-AF65-F5344CB8AC3E}">
        <p14:creationId xmlns:p14="http://schemas.microsoft.com/office/powerpoint/2010/main" val="40624310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Обложка 02">
    <p:bg>
      <p:bgPr>
        <a:solidFill>
          <a:schemeClr val="bg1"/>
        </a:solidFill>
        <a:effectLst/>
      </p:bgPr>
    </p:bg>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4043690388"/>
              </p:ext>
            </p:extLst>
          </p:nvPr>
        </p:nvGraphicFramePr>
        <p:xfrm>
          <a:off x="1590" y="1589"/>
          <a:ext cx="1587" cy="1587"/>
        </p:xfrm>
        <a:graphic>
          <a:graphicData uri="http://schemas.openxmlformats.org/presentationml/2006/ole">
            <mc:AlternateContent xmlns:mc="http://schemas.openxmlformats.org/markup-compatibility/2006">
              <mc:Choice xmlns:v="urn:schemas-microsoft-com:vml" Requires="v">
                <p:oleObj spid="_x0000_s506234" name="Слайд think-cell" r:id="rId4" imgW="270" imgH="270" progId="TCLayout.ActiveDocument.1">
                  <p:embed/>
                </p:oleObj>
              </mc:Choice>
              <mc:Fallback>
                <p:oleObj name="Слайд think-cell" r:id="rId4" imgW="270" imgH="270" progId="TCLayout.ActiveDocument.1">
                  <p:embed/>
                  <p:pic>
                    <p:nvPicPr>
                      <p:cNvPr id="10" name="Объект 9" hidden="1"/>
                      <p:cNvPicPr/>
                      <p:nvPr/>
                    </p:nvPicPr>
                    <p:blipFill>
                      <a:blip r:embed="rId5"/>
                      <a:stretch>
                        <a:fillRect/>
                      </a:stretch>
                    </p:blipFill>
                    <p:spPr>
                      <a:xfrm>
                        <a:off x="1590" y="1589"/>
                        <a:ext cx="1587" cy="1587"/>
                      </a:xfrm>
                      <a:prstGeom prst="rect">
                        <a:avLst/>
                      </a:prstGeom>
                    </p:spPr>
                  </p:pic>
                </p:oleObj>
              </mc:Fallback>
            </mc:AlternateContent>
          </a:graphicData>
        </a:graphic>
      </p:graphicFrame>
      <p:sp>
        <p:nvSpPr>
          <p:cNvPr id="29" name="Полилиния 28"/>
          <p:cNvSpPr>
            <a:spLocks noChangeAspect="1"/>
          </p:cNvSpPr>
          <p:nvPr/>
        </p:nvSpPr>
        <p:spPr bwMode="auto">
          <a:xfrm>
            <a:off x="3999600" y="0"/>
            <a:ext cx="5144400" cy="5144400"/>
          </a:xfrm>
          <a:custGeom>
            <a:avLst/>
            <a:gdLst>
              <a:gd name="connsiteX0" fmla="*/ 0 w 5132824"/>
              <a:gd name="connsiteY0" fmla="*/ 4399953 h 5144399"/>
              <a:gd name="connsiteX1" fmla="*/ 505180 w 5132824"/>
              <a:gd name="connsiteY1" fmla="*/ 4891013 h 5144399"/>
              <a:gd name="connsiteX2" fmla="*/ 0 w 5132824"/>
              <a:gd name="connsiteY2" fmla="*/ 5144399 h 5144399"/>
              <a:gd name="connsiteX3" fmla="*/ 0 w 5132824"/>
              <a:gd name="connsiteY3" fmla="*/ 3421556 h 5144399"/>
              <a:gd name="connsiteX4" fmla="*/ 1169120 w 5132824"/>
              <a:gd name="connsiteY4" fmla="*/ 4557997 h 5144399"/>
              <a:gd name="connsiteX5" fmla="*/ 811051 w 5132824"/>
              <a:gd name="connsiteY5" fmla="*/ 4737595 h 5144399"/>
              <a:gd name="connsiteX6" fmla="*/ 0 w 5132824"/>
              <a:gd name="connsiteY6" fmla="*/ 3943515 h 5144399"/>
              <a:gd name="connsiteX7" fmla="*/ 0 w 5132824"/>
              <a:gd name="connsiteY7" fmla="*/ 2443159 h 5144399"/>
              <a:gd name="connsiteX8" fmla="*/ 1833059 w 5132824"/>
              <a:gd name="connsiteY8" fmla="*/ 4224981 h 5144399"/>
              <a:gd name="connsiteX9" fmla="*/ 1476617 w 5132824"/>
              <a:gd name="connsiteY9" fmla="*/ 4403764 h 5144399"/>
              <a:gd name="connsiteX10" fmla="*/ 0 w 5132824"/>
              <a:gd name="connsiteY10" fmla="*/ 2958045 h 5144399"/>
              <a:gd name="connsiteX11" fmla="*/ 4116478 w 5132824"/>
              <a:gd name="connsiteY11" fmla="*/ 2061035 h 5144399"/>
              <a:gd name="connsiteX12" fmla="*/ 5132824 w 5132824"/>
              <a:gd name="connsiteY12" fmla="*/ 2569899 h 5144399"/>
              <a:gd name="connsiteX13" fmla="*/ 4804444 w 5132824"/>
              <a:gd name="connsiteY13" fmla="*/ 2734606 h 5144399"/>
              <a:gd name="connsiteX14" fmla="*/ 0 w 5132824"/>
              <a:gd name="connsiteY14" fmla="*/ 1464763 h 5144399"/>
              <a:gd name="connsiteX15" fmla="*/ 2496999 w 5132824"/>
              <a:gd name="connsiteY15" fmla="*/ 3891965 h 5144399"/>
              <a:gd name="connsiteX16" fmla="*/ 2142183 w 5132824"/>
              <a:gd name="connsiteY16" fmla="*/ 4069932 h 5144399"/>
              <a:gd name="connsiteX17" fmla="*/ 0 w 5132824"/>
              <a:gd name="connsiteY17" fmla="*/ 1972575 h 5144399"/>
              <a:gd name="connsiteX18" fmla="*/ 2056530 w 5132824"/>
              <a:gd name="connsiteY18" fmla="*/ 1029662 h 5144399"/>
              <a:gd name="connsiteX19" fmla="*/ 3119486 w 5132824"/>
              <a:gd name="connsiteY19" fmla="*/ 1561862 h 5144399"/>
              <a:gd name="connsiteX20" fmla="*/ 4488817 w 5132824"/>
              <a:gd name="connsiteY20" fmla="*/ 2892917 h 5144399"/>
              <a:gd name="connsiteX21" fmla="*/ 4138879 w 5132824"/>
              <a:gd name="connsiteY21" fmla="*/ 3068437 h 5144399"/>
              <a:gd name="connsiteX22" fmla="*/ 0 w 5132824"/>
              <a:gd name="connsiteY22" fmla="*/ 486366 h 5144399"/>
              <a:gd name="connsiteX23" fmla="*/ 3160939 w 5132824"/>
              <a:gd name="connsiteY23" fmla="*/ 3558949 h 5144399"/>
              <a:gd name="connsiteX24" fmla="*/ 2807748 w 5132824"/>
              <a:gd name="connsiteY24" fmla="*/ 3736100 h 5144399"/>
              <a:gd name="connsiteX25" fmla="*/ 0 w 5132824"/>
              <a:gd name="connsiteY25" fmla="*/ 987105 h 5144399"/>
              <a:gd name="connsiteX26" fmla="*/ 0 w 5132824"/>
              <a:gd name="connsiteY26" fmla="*/ 0 h 5144399"/>
              <a:gd name="connsiteX27" fmla="*/ 1043834 w 5132824"/>
              <a:gd name="connsiteY27" fmla="*/ 522626 h 5144399"/>
              <a:gd name="connsiteX28" fmla="*/ 3824878 w 5132824"/>
              <a:gd name="connsiteY28" fmla="*/ 3225933 h 5144399"/>
              <a:gd name="connsiteX29" fmla="*/ 3473314 w 5132824"/>
              <a:gd name="connsiteY29" fmla="*/ 3402269 h 5144399"/>
              <a:gd name="connsiteX30" fmla="*/ 0 w 5132824"/>
              <a:gd name="connsiteY30" fmla="*/ 1635 h 514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132824" h="5144399">
                <a:moveTo>
                  <a:pt x="0" y="4399953"/>
                </a:moveTo>
                <a:lnTo>
                  <a:pt x="505180" y="4891013"/>
                </a:lnTo>
                <a:lnTo>
                  <a:pt x="0" y="5144399"/>
                </a:lnTo>
                <a:close/>
                <a:moveTo>
                  <a:pt x="0" y="3421556"/>
                </a:moveTo>
                <a:lnTo>
                  <a:pt x="1169120" y="4557997"/>
                </a:lnTo>
                <a:lnTo>
                  <a:pt x="811051" y="4737595"/>
                </a:lnTo>
                <a:lnTo>
                  <a:pt x="0" y="3943515"/>
                </a:lnTo>
                <a:close/>
                <a:moveTo>
                  <a:pt x="0" y="2443159"/>
                </a:moveTo>
                <a:lnTo>
                  <a:pt x="1833059" y="4224981"/>
                </a:lnTo>
                <a:lnTo>
                  <a:pt x="1476617" y="4403764"/>
                </a:lnTo>
                <a:lnTo>
                  <a:pt x="0" y="2958045"/>
                </a:lnTo>
                <a:close/>
                <a:moveTo>
                  <a:pt x="4116478" y="2061035"/>
                </a:moveTo>
                <a:lnTo>
                  <a:pt x="5132824" y="2569899"/>
                </a:lnTo>
                <a:lnTo>
                  <a:pt x="4804444" y="2734606"/>
                </a:lnTo>
                <a:close/>
                <a:moveTo>
                  <a:pt x="0" y="1464763"/>
                </a:moveTo>
                <a:lnTo>
                  <a:pt x="2496999" y="3891965"/>
                </a:lnTo>
                <a:lnTo>
                  <a:pt x="2142183" y="4069932"/>
                </a:lnTo>
                <a:lnTo>
                  <a:pt x="0" y="1972575"/>
                </a:lnTo>
                <a:close/>
                <a:moveTo>
                  <a:pt x="2056530" y="1029662"/>
                </a:moveTo>
                <a:lnTo>
                  <a:pt x="3119486" y="1561862"/>
                </a:lnTo>
                <a:lnTo>
                  <a:pt x="4488817" y="2892917"/>
                </a:lnTo>
                <a:lnTo>
                  <a:pt x="4138879" y="3068437"/>
                </a:lnTo>
                <a:close/>
                <a:moveTo>
                  <a:pt x="0" y="486366"/>
                </a:moveTo>
                <a:lnTo>
                  <a:pt x="3160939" y="3558949"/>
                </a:lnTo>
                <a:lnTo>
                  <a:pt x="2807748" y="3736100"/>
                </a:lnTo>
                <a:lnTo>
                  <a:pt x="0" y="987105"/>
                </a:lnTo>
                <a:close/>
                <a:moveTo>
                  <a:pt x="0" y="0"/>
                </a:moveTo>
                <a:lnTo>
                  <a:pt x="1043834" y="522626"/>
                </a:lnTo>
                <a:lnTo>
                  <a:pt x="3824878" y="3225933"/>
                </a:lnTo>
                <a:lnTo>
                  <a:pt x="3473314" y="3402269"/>
                </a:lnTo>
                <a:lnTo>
                  <a:pt x="0" y="1635"/>
                </a:lnTo>
                <a:close/>
              </a:path>
            </a:pathLst>
          </a:cu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ru-RU" sz="1800" b="1" i="0" u="none" strike="noStrike" kern="0" cap="none" spc="0" normalizeH="0" baseline="0" noProof="0" smtClean="0">
              <a:ln>
                <a:noFill/>
              </a:ln>
              <a:solidFill>
                <a:prstClr val="black"/>
              </a:solidFill>
              <a:effectLst/>
              <a:uLnTx/>
              <a:uFillTx/>
            </a:endParaRPr>
          </a:p>
        </p:txBody>
      </p:sp>
      <p:sp>
        <p:nvSpPr>
          <p:cNvPr id="33" name="Заголовок 1"/>
          <p:cNvSpPr>
            <a:spLocks noGrp="1"/>
          </p:cNvSpPr>
          <p:nvPr>
            <p:ph type="ctrTitle" hasCustomPrompt="1"/>
          </p:nvPr>
        </p:nvSpPr>
        <p:spPr>
          <a:xfrm>
            <a:off x="323087" y="294289"/>
            <a:ext cx="8462137" cy="2068893"/>
          </a:xfrm>
          <a:effectLst/>
        </p:spPr>
        <p:txBody>
          <a:bodyPr vert="horz" lIns="0" tIns="0" rIns="0" bIns="72000">
            <a:normAutofit/>
          </a:bodyPr>
          <a:lstStyle>
            <a:lvl1pPr>
              <a:lnSpc>
                <a:spcPct val="85000"/>
              </a:lnSpc>
              <a:defRPr lang="ru-RU" sz="5400" b="0" i="0" u="none" cap="none" spc="0" baseline="0" dirty="0" smtClean="0">
                <a:ln>
                  <a:noFill/>
                </a:ln>
                <a:solidFill>
                  <a:schemeClr val="tx2"/>
                </a:solidFill>
                <a:effectLst/>
                <a:latin typeface="+mn-lt"/>
                <a:ea typeface="+mn-ea"/>
                <a:cs typeface="Arial"/>
              </a:defRPr>
            </a:lvl1pPr>
          </a:lstStyle>
          <a:p>
            <a:r>
              <a:rPr lang="ru-RU" dirty="0" smtClean="0"/>
              <a:t>Название презентации</a:t>
            </a:r>
            <a:endParaRPr lang="ru-RU" dirty="0"/>
          </a:p>
        </p:txBody>
      </p:sp>
      <p:sp>
        <p:nvSpPr>
          <p:cNvPr id="35" name="Текст 12"/>
          <p:cNvSpPr>
            <a:spLocks noGrp="1"/>
          </p:cNvSpPr>
          <p:nvPr>
            <p:ph type="body" sz="quarter" idx="10" hasCustomPrompt="1"/>
          </p:nvPr>
        </p:nvSpPr>
        <p:spPr>
          <a:xfrm>
            <a:off x="358775" y="3194631"/>
            <a:ext cx="6732905" cy="561280"/>
          </a:xfrm>
          <a:prstGeom prst="rect">
            <a:avLst/>
          </a:prstGeom>
          <a:effectLst/>
        </p:spPr>
        <p:txBody>
          <a:bodyPr vert="horz" lIns="0" tIns="0" rIns="0" bIns="0" rtlCol="0">
            <a:noAutofit/>
          </a:bodyPr>
          <a:lstStyle>
            <a:lvl1pPr>
              <a:defRPr lang="ru-RU" sz="1200" b="0" baseline="0" dirty="0">
                <a:effectLst/>
              </a:defRPr>
            </a:lvl1pPr>
          </a:lstStyle>
          <a:p>
            <a:pPr lvl="0">
              <a:spcAft>
                <a:spcPts val="0"/>
              </a:spcAft>
            </a:pPr>
            <a:r>
              <a:rPr lang="ru-RU" dirty="0"/>
              <a:t>Имя Фамилия</a:t>
            </a:r>
            <a:br>
              <a:rPr lang="ru-RU" dirty="0"/>
            </a:br>
            <a:r>
              <a:rPr lang="ru-RU" dirty="0"/>
              <a:t>Должность</a:t>
            </a:r>
            <a:br>
              <a:rPr lang="ru-RU" dirty="0"/>
            </a:br>
            <a:r>
              <a:rPr lang="ru-RU" dirty="0"/>
              <a:t>Компания / функция / направление</a:t>
            </a:r>
          </a:p>
        </p:txBody>
      </p:sp>
      <p:sp>
        <p:nvSpPr>
          <p:cNvPr id="36" name="Текст 12"/>
          <p:cNvSpPr>
            <a:spLocks noGrp="1"/>
          </p:cNvSpPr>
          <p:nvPr>
            <p:ph type="body" sz="quarter" idx="11" hasCustomPrompt="1"/>
          </p:nvPr>
        </p:nvSpPr>
        <p:spPr>
          <a:xfrm>
            <a:off x="358776" y="4623050"/>
            <a:ext cx="5269908" cy="343910"/>
          </a:xfrm>
          <a:prstGeom prst="rect">
            <a:avLst/>
          </a:prstGeom>
          <a:effectLst/>
        </p:spPr>
        <p:txBody>
          <a:bodyPr/>
          <a:lstStyle>
            <a:lvl1pPr>
              <a:spcBef>
                <a:spcPts val="0"/>
              </a:spcBef>
              <a:spcAft>
                <a:spcPts val="0"/>
              </a:spcAft>
              <a:defRPr sz="1000">
                <a:solidFill>
                  <a:schemeClr val="tx2"/>
                </a:solidFill>
                <a:effectLst/>
              </a:defRPr>
            </a:lvl1pPr>
          </a:lstStyle>
          <a:p>
            <a:pPr lvl="0"/>
            <a:r>
              <a:rPr lang="ru-RU" dirty="0"/>
              <a:t>Название мероприятия</a:t>
            </a:r>
            <a:br>
              <a:rPr lang="ru-RU" dirty="0"/>
            </a:br>
            <a:r>
              <a:rPr lang="ru-RU" dirty="0"/>
              <a:t>Дата проведения</a:t>
            </a:r>
          </a:p>
          <a:p>
            <a:pPr lvl="0"/>
            <a:endParaRPr lang="ru-RU" dirty="0"/>
          </a:p>
        </p:txBody>
      </p:sp>
      <p:pic>
        <p:nvPicPr>
          <p:cNvPr id="30" name="Picture 29"/>
          <p:cNvPicPr>
            <a:picLocks noChangeAspect="1"/>
          </p:cNvPicPr>
          <p:nvPr/>
        </p:nvPicPr>
        <p:blipFill>
          <a:blip r:embed="rId6">
            <a:lum/>
            <a:extLst>
              <a:ext uri="{28A0092B-C50C-407E-A947-70E740481C1C}">
                <a14:useLocalDpi xmlns:a14="http://schemas.microsoft.com/office/drawing/2010/main" val="0"/>
              </a:ext>
            </a:extLst>
          </a:blip>
          <a:stretch>
            <a:fillRect/>
          </a:stretch>
        </p:blipFill>
        <p:spPr>
          <a:xfrm>
            <a:off x="7637145" y="4682200"/>
            <a:ext cx="1104679" cy="208800"/>
          </a:xfrm>
          <a:prstGeom prst="rect">
            <a:avLst/>
          </a:prstGeom>
        </p:spPr>
      </p:pic>
      <p:sp>
        <p:nvSpPr>
          <p:cNvPr id="56" name="Текст 7"/>
          <p:cNvSpPr>
            <a:spLocks noGrp="1"/>
          </p:cNvSpPr>
          <p:nvPr>
            <p:ph type="body" sz="quarter" idx="15" hasCustomPrompt="1"/>
          </p:nvPr>
        </p:nvSpPr>
        <p:spPr>
          <a:xfrm>
            <a:off x="358775" y="2536019"/>
            <a:ext cx="8426449" cy="485775"/>
          </a:xfrm>
        </p:spPr>
        <p:txBody>
          <a:bodyPr/>
          <a:lstStyle>
            <a:lvl1pPr>
              <a:defRPr baseline="0">
                <a:solidFill>
                  <a:schemeClr val="tx2"/>
                </a:solidFill>
              </a:defRPr>
            </a:lvl1pPr>
          </a:lstStyle>
          <a:p>
            <a:pPr lvl="0"/>
            <a:r>
              <a:rPr lang="ru-RU" dirty="0" smtClean="0"/>
              <a:t>Подзаголовок (заполняется по необходимости)</a:t>
            </a:r>
          </a:p>
        </p:txBody>
      </p:sp>
      <p:grpSp>
        <p:nvGrpSpPr>
          <p:cNvPr id="34" name="Группа 33"/>
          <p:cNvGrpSpPr/>
          <p:nvPr/>
        </p:nvGrpSpPr>
        <p:grpSpPr>
          <a:xfrm>
            <a:off x="9101894" y="-42611"/>
            <a:ext cx="2861508" cy="5186113"/>
            <a:chOff x="9101894" y="-42611"/>
            <a:chExt cx="2861508" cy="5186113"/>
          </a:xfrm>
        </p:grpSpPr>
        <p:sp>
          <p:nvSpPr>
            <p:cNvPr id="37" name="Прямоугольник 36"/>
            <p:cNvSpPr/>
            <p:nvPr/>
          </p:nvSpPr>
          <p:spPr>
            <a:xfrm>
              <a:off x="9181869" y="3"/>
              <a:ext cx="2781533" cy="5143499"/>
            </a:xfrm>
            <a:prstGeom prst="rect">
              <a:avLst/>
            </a:prstGeom>
            <a:solidFill>
              <a:schemeClr val="accent1"/>
            </a:solidFill>
            <a:ln>
              <a:noFill/>
            </a:ln>
          </p:spPr>
          <p:txBody>
            <a:bodyPr wrap="square" lIns="648000">
              <a:noAutofit/>
            </a:bodyPr>
            <a:lstStyle/>
            <a:p>
              <a:r>
                <a:rPr lang="ru-RU" sz="1200" b="0" dirty="0">
                  <a:solidFill>
                    <a:schemeClr val="bg1"/>
                  </a:solidFill>
                </a:rPr>
                <a:t>Рекомендации </a:t>
              </a:r>
              <a:br>
                <a:rPr lang="ru-RU" sz="1200" b="0" dirty="0">
                  <a:solidFill>
                    <a:schemeClr val="bg1"/>
                  </a:solidFill>
                </a:rPr>
              </a:br>
              <a:r>
                <a:rPr lang="ru-RU" sz="1200" b="0" kern="1200" dirty="0">
                  <a:solidFill>
                    <a:schemeClr val="bg1"/>
                  </a:solidFill>
                  <a:latin typeface="+mn-lt"/>
                  <a:ea typeface="+mn-ea"/>
                  <a:cs typeface="+mn-cs"/>
                </a:rPr>
                <a:t>по оформлению слайдов</a:t>
              </a:r>
            </a:p>
            <a:p>
              <a:pPr marL="0" algn="l" defTabSz="779158" rtl="0" eaLnBrk="1" latinLnBrk="0" hangingPunct="1"/>
              <a:endParaRPr lang="ru-RU" sz="800" b="1" kern="1200" dirty="0">
                <a:solidFill>
                  <a:schemeClr val="bg1"/>
                </a:solidFill>
                <a:latin typeface="+mn-lt"/>
                <a:ea typeface="+mn-ea"/>
                <a:cs typeface="+mn-cs"/>
              </a:endParaRPr>
            </a:p>
            <a:p>
              <a:pPr marL="182561" indent="-182561" algn="l" defTabSz="779158" rtl="0" eaLnBrk="1" latinLnBrk="0" hangingPunct="1">
                <a:spcAft>
                  <a:spcPts val="200"/>
                </a:spcAft>
                <a:buFont typeface="+mj-lt"/>
                <a:buAutoNum type="arabicPeriod"/>
              </a:pPr>
              <a:r>
                <a:rPr lang="ru-RU" sz="800" b="1" kern="1200" dirty="0">
                  <a:solidFill>
                    <a:schemeClr val="bg1"/>
                  </a:solidFill>
                  <a:latin typeface="+mn-lt"/>
                  <a:ea typeface="+mn-ea"/>
                  <a:cs typeface="+mn-cs"/>
                </a:rPr>
                <a:t>ТЕКСТ</a:t>
              </a:r>
            </a:p>
            <a:p>
              <a:pPr marL="266698" lvl="4" indent="-88899" algn="l">
                <a:spcAft>
                  <a:spcPts val="200"/>
                </a:spcAft>
                <a:buFont typeface="Arial" panose="020B0604020202020204" pitchFamily="34" charset="0"/>
                <a:buChar char="•"/>
              </a:pPr>
              <a:r>
                <a:rPr lang="ru-RU" sz="800" b="0" dirty="0" err="1">
                  <a:solidFill>
                    <a:schemeClr val="bg1"/>
                  </a:solidFill>
                </a:rPr>
                <a:t>Корп.шрифт</a:t>
              </a:r>
              <a:r>
                <a:rPr lang="ru-RU" sz="800" b="0" dirty="0">
                  <a:solidFill>
                    <a:schemeClr val="bg1"/>
                  </a:solidFill>
                </a:rPr>
                <a:t> для презентаций</a:t>
              </a:r>
              <a:r>
                <a:rPr lang="ru-RU" sz="800" b="0" baseline="0" dirty="0">
                  <a:solidFill>
                    <a:schemeClr val="bg1"/>
                  </a:solidFill>
                </a:rPr>
                <a:t> </a:t>
              </a:r>
              <a:r>
                <a:rPr lang="ru-RU" sz="800" baseline="0" dirty="0">
                  <a:solidFill>
                    <a:schemeClr val="bg1"/>
                  </a:solidFill>
                </a:rPr>
                <a:t>– </a:t>
              </a:r>
              <a:br>
                <a:rPr lang="ru-RU" sz="800" baseline="0" dirty="0">
                  <a:solidFill>
                    <a:schemeClr val="bg1"/>
                  </a:solidFill>
                </a:rPr>
              </a:br>
              <a:r>
                <a:rPr lang="en-US" sz="800" b="1" dirty="0">
                  <a:solidFill>
                    <a:schemeClr val="bg1"/>
                  </a:solidFill>
                </a:rPr>
                <a:t>Arial</a:t>
              </a:r>
              <a:r>
                <a:rPr lang="ru-RU" sz="800" dirty="0">
                  <a:solidFill>
                    <a:schemeClr val="bg1"/>
                  </a:solidFill>
                </a:rPr>
                <a:t> (</a:t>
              </a:r>
              <a:r>
                <a:rPr lang="ru-RU" sz="800" i="1" dirty="0">
                  <a:solidFill>
                    <a:schemeClr val="bg1"/>
                  </a:solidFill>
                </a:rPr>
                <a:t>д</a:t>
              </a:r>
              <a:r>
                <a:rPr lang="ru-RU" sz="800" i="1" baseline="0" dirty="0">
                  <a:solidFill>
                    <a:schemeClr val="bg1"/>
                  </a:solidFill>
                </a:rPr>
                <a:t>опустимо:</a:t>
              </a:r>
              <a:r>
                <a:rPr lang="ru-RU" sz="800" baseline="0" dirty="0">
                  <a:solidFill>
                    <a:schemeClr val="bg1"/>
                  </a:solidFill>
                </a:rPr>
                <a:t> </a:t>
              </a:r>
              <a:r>
                <a:rPr lang="en-US" sz="800" baseline="0" dirty="0">
                  <a:solidFill>
                    <a:schemeClr val="bg1"/>
                  </a:solidFill>
                </a:rPr>
                <a:t>Arial Narrow</a:t>
              </a:r>
              <a:r>
                <a:rPr lang="ru-RU" sz="800" baseline="0" dirty="0">
                  <a:solidFill>
                    <a:schemeClr val="bg1"/>
                  </a:solidFill>
                </a:rPr>
                <a:t>)</a:t>
              </a:r>
            </a:p>
            <a:p>
              <a:pPr marL="266698" lvl="4" indent="-88899" algn="l">
                <a:spcAft>
                  <a:spcPts val="200"/>
                </a:spcAft>
                <a:buFont typeface="Arial" panose="020B0604020202020204" pitchFamily="34" charset="0"/>
                <a:buChar char="•"/>
              </a:pPr>
              <a:r>
                <a:rPr lang="ru-RU" sz="800" baseline="0" dirty="0">
                  <a:solidFill>
                    <a:schemeClr val="bg1"/>
                  </a:solidFill>
                </a:rPr>
                <a:t>Заголовок слайда – </a:t>
              </a:r>
              <a:r>
                <a:rPr lang="ru-RU" sz="800" b="1" baseline="0" dirty="0">
                  <a:solidFill>
                    <a:schemeClr val="bg1"/>
                  </a:solidFill>
                </a:rPr>
                <a:t>не ниже 16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Текст на слайде – </a:t>
              </a:r>
              <a:r>
                <a:rPr lang="ru-RU" sz="800" b="1" baseline="0" dirty="0">
                  <a:solidFill>
                    <a:schemeClr val="bg1"/>
                  </a:solidFill>
                </a:rPr>
                <a:t>не ниже </a:t>
              </a:r>
              <a:r>
                <a:rPr lang="en-US" sz="800" b="1" baseline="0" dirty="0">
                  <a:solidFill>
                    <a:schemeClr val="bg1"/>
                  </a:solidFill>
                </a:rPr>
                <a:t>10</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Примечания – </a:t>
              </a:r>
              <a:r>
                <a:rPr lang="ru-RU" sz="800" b="1" baseline="0" dirty="0">
                  <a:solidFill>
                    <a:schemeClr val="bg1"/>
                  </a:solidFill>
                </a:rPr>
                <a:t>не ниже </a:t>
              </a:r>
              <a:r>
                <a:rPr lang="en-US" sz="800" b="1" baseline="0" dirty="0">
                  <a:solidFill>
                    <a:schemeClr val="bg1"/>
                  </a:solidFill>
                </a:rPr>
                <a:t>8</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800"/>
                </a:spcAft>
                <a:buFont typeface="Arial" panose="020B0604020202020204" pitchFamily="34" charset="0"/>
                <a:buChar char="•"/>
              </a:pPr>
              <a:r>
                <a:rPr lang="ru-RU" sz="800" baseline="0" dirty="0">
                  <a:solidFill>
                    <a:schemeClr val="bg1"/>
                  </a:solidFill>
                </a:rPr>
                <a:t>Используйте на слайде </a:t>
              </a:r>
              <a:br>
                <a:rPr lang="ru-RU" sz="800" baseline="0" dirty="0">
                  <a:solidFill>
                    <a:schemeClr val="bg1"/>
                  </a:solidFill>
                </a:rPr>
              </a:br>
              <a:r>
                <a:rPr lang="ru-RU" sz="800" b="1" baseline="0" dirty="0">
                  <a:solidFill>
                    <a:schemeClr val="bg1"/>
                  </a:solidFill>
                </a:rPr>
                <a:t>не более 3 размеров шрифтов</a:t>
              </a:r>
              <a:endParaRPr lang="en-US" sz="800" b="1" baseline="0" dirty="0">
                <a:solidFill>
                  <a:schemeClr val="bg1"/>
                </a:solidFill>
              </a:endParaRPr>
            </a:p>
            <a:p>
              <a:pPr marL="182561" indent="-182561" algn="l" defTabSz="779158" rtl="0" eaLnBrk="1" latinLnBrk="0" hangingPunct="1">
                <a:spcBef>
                  <a:spcPts val="300"/>
                </a:spcBef>
                <a:spcAft>
                  <a:spcPts val="200"/>
                </a:spcAft>
                <a:buFont typeface="+mj-lt"/>
                <a:buAutoNum type="arabicPeriod"/>
              </a:pPr>
              <a:r>
                <a:rPr lang="ru-RU" sz="800" b="1" kern="1200" dirty="0">
                  <a:solidFill>
                    <a:schemeClr val="bg1"/>
                  </a:solidFill>
                  <a:latin typeface="+mn-lt"/>
                  <a:ea typeface="+mn-ea"/>
                  <a:cs typeface="+mn-cs"/>
                </a:rPr>
                <a:t>ДИАГРАММЫ</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единый стиль оформления диаграмм</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шрифты одинакового размера в</a:t>
              </a:r>
              <a:r>
                <a:rPr lang="ru-RU" sz="800" b="0" kern="1200" baseline="0" dirty="0">
                  <a:solidFill>
                    <a:schemeClr val="bg1"/>
                  </a:solidFill>
                  <a:latin typeface="+mn-lt"/>
                  <a:ea typeface="+mn-ea"/>
                  <a:cs typeface="+mn-cs"/>
                </a:rPr>
                <a:t> </a:t>
              </a:r>
              <a:r>
                <a:rPr lang="ru-RU" sz="800" b="0" kern="1200" dirty="0">
                  <a:solidFill>
                    <a:schemeClr val="bg1"/>
                  </a:solidFill>
                  <a:latin typeface="+mn-lt"/>
                  <a:ea typeface="+mn-ea"/>
                  <a:cs typeface="+mn-cs"/>
                </a:rPr>
                <a:t>диаграммах, располагающихся на одном слайде</a:t>
              </a:r>
            </a:p>
            <a:p>
              <a:pPr marL="266698" lvl="1" indent="-79375" algn="l" defTabSz="779158" rtl="0" eaLnBrk="1" latinLnBrk="0" hangingPunct="1">
                <a:spcAft>
                  <a:spcPts val="800"/>
                </a:spcAft>
                <a:buFont typeface="Arial" panose="020B0604020202020204" pitchFamily="34" charset="0"/>
                <a:buChar char="•"/>
              </a:pPr>
              <a:r>
                <a:rPr lang="ru-RU" sz="800" b="0" kern="1200" dirty="0">
                  <a:solidFill>
                    <a:schemeClr val="bg1"/>
                  </a:solidFill>
                  <a:latin typeface="+mn-lt"/>
                  <a:ea typeface="+mn-ea"/>
                  <a:cs typeface="+mn-cs"/>
                </a:rPr>
                <a:t>На одном слайде – не более 4 диаграмм</a:t>
              </a: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kern="1200" dirty="0">
                  <a:solidFill>
                    <a:schemeClr val="bg1"/>
                  </a:solidFill>
                  <a:latin typeface="+mn-lt"/>
                  <a:ea typeface="+mn-ea"/>
                  <a:cs typeface="+mn-cs"/>
                </a:rPr>
                <a:t>ИКОНКИ</a:t>
              </a:r>
            </a:p>
            <a:p>
              <a:pPr marL="266698" marR="0" lvl="1" indent="-84138" algn="l" defTabSz="779158"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ru-RU" sz="800" dirty="0">
                  <a:solidFill>
                    <a:schemeClr val="bg1"/>
                  </a:solidFill>
                </a:rPr>
                <a:t>Выбирайте оформление</a:t>
              </a:r>
              <a:r>
                <a:rPr lang="ru-RU" sz="800" baseline="0" dirty="0">
                  <a:solidFill>
                    <a:schemeClr val="bg1"/>
                  </a:solidFill>
                </a:rPr>
                <a:t> </a:t>
              </a:r>
              <a:br>
                <a:rPr lang="ru-RU" sz="800" baseline="0" dirty="0">
                  <a:solidFill>
                    <a:schemeClr val="bg1"/>
                  </a:solidFill>
                </a:rPr>
              </a:br>
              <a:r>
                <a:rPr lang="ru-RU" sz="800" baseline="0" dirty="0">
                  <a:solidFill>
                    <a:schemeClr val="bg1"/>
                  </a:solidFill>
                </a:rPr>
                <a:t>иконок </a:t>
              </a:r>
              <a:r>
                <a:rPr lang="ru-RU" sz="800" dirty="0">
                  <a:solidFill>
                    <a:schemeClr val="bg1"/>
                  </a:solidFill>
                </a:rPr>
                <a:t>в</a:t>
              </a:r>
              <a:r>
                <a:rPr lang="ru-RU" sz="800" baseline="0" dirty="0">
                  <a:solidFill>
                    <a:schemeClr val="bg1"/>
                  </a:solidFill>
                </a:rPr>
                <a:t> едином стиле</a:t>
              </a:r>
              <a:endParaRPr lang="ru-RU" sz="800" b="1" kern="1200" dirty="0">
                <a:solidFill>
                  <a:schemeClr val="bg1"/>
                </a:solidFill>
                <a:latin typeface="+mn-lt"/>
                <a:ea typeface="+mn-ea"/>
                <a:cs typeface="+mn-cs"/>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dirty="0">
                  <a:solidFill>
                    <a:schemeClr val="bg1"/>
                  </a:solidFill>
                </a:rPr>
                <a:t>ИЗОБРАЖЕНИЯ</a:t>
              </a:r>
            </a:p>
            <a:p>
              <a:pPr marL="266698" lvl="1" indent="-84138">
                <a:spcAft>
                  <a:spcPts val="200"/>
                </a:spcAft>
                <a:buFont typeface="Arial" panose="020B0604020202020204" pitchFamily="34" charset="0"/>
                <a:buChar char="•"/>
              </a:pPr>
              <a:r>
                <a:rPr lang="ru-RU" sz="800" dirty="0">
                  <a:solidFill>
                    <a:schemeClr val="bg1"/>
                  </a:solidFill>
                </a:rPr>
                <a:t>Нельзя</a:t>
              </a:r>
              <a:r>
                <a:rPr lang="ru-RU" sz="800" baseline="0" dirty="0">
                  <a:solidFill>
                    <a:schemeClr val="bg1"/>
                  </a:solidFill>
                </a:rPr>
                <a:t> искажать пропорции</a:t>
              </a:r>
            </a:p>
            <a:p>
              <a:pPr marL="266698" lvl="1" indent="-84138">
                <a:spcAft>
                  <a:spcPts val="800"/>
                </a:spcAft>
                <a:buFont typeface="Arial" panose="020B0604020202020204" pitchFamily="34" charset="0"/>
                <a:buChar char="•"/>
              </a:pPr>
              <a:r>
                <a:rPr lang="ru-RU" sz="800" dirty="0">
                  <a:solidFill>
                    <a:schemeClr val="bg1"/>
                  </a:solidFill>
                </a:rPr>
                <a:t>Рекомендуемое разрешение</a:t>
              </a:r>
              <a:r>
                <a:rPr lang="ru-RU" sz="800" baseline="0" dirty="0">
                  <a:solidFill>
                    <a:schemeClr val="bg1"/>
                  </a:solidFill>
                </a:rPr>
                <a:t> – </a:t>
              </a:r>
              <a:br>
                <a:rPr lang="ru-RU" sz="800" baseline="0" dirty="0">
                  <a:solidFill>
                    <a:schemeClr val="bg1"/>
                  </a:solidFill>
                </a:rPr>
              </a:br>
              <a:r>
                <a:rPr lang="ru-RU" sz="800" baseline="0" dirty="0">
                  <a:solidFill>
                    <a:schemeClr val="bg1"/>
                  </a:solidFill>
                </a:rPr>
                <a:t>не более 150 пикселей на дюйм</a:t>
              </a:r>
              <a:endParaRPr lang="ru-RU" sz="800" b="1" dirty="0">
                <a:solidFill>
                  <a:schemeClr val="bg1"/>
                </a:solidFill>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Скажите «нет» презентациям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с большим количеством текста</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Используйте простые схемы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и графику</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Делайте слайды лаконичными</a:t>
              </a:r>
            </a:p>
            <a:p>
              <a:pPr marL="572142" marR="0" lvl="1" indent="-182561" algn="l" defTabSz="779158" rtl="0" eaLnBrk="1" fontAlgn="auto" latinLnBrk="0" hangingPunct="1">
                <a:lnSpc>
                  <a:spcPct val="100000"/>
                </a:lnSpc>
                <a:spcBef>
                  <a:spcPts val="0"/>
                </a:spcBef>
                <a:spcAft>
                  <a:spcPts val="300"/>
                </a:spcAft>
                <a:buClrTx/>
                <a:buSzTx/>
                <a:buFont typeface="+mj-lt"/>
                <a:buAutoNum type="arabicPeriod"/>
                <a:tabLst/>
                <a:defRPr/>
              </a:pPr>
              <a:endParaRPr lang="ru-RU" sz="800" b="1" kern="1200" dirty="0">
                <a:solidFill>
                  <a:schemeClr val="bg1"/>
                </a:solidFill>
                <a:latin typeface="+mn-lt"/>
                <a:ea typeface="+mn-ea"/>
                <a:cs typeface="+mn-cs"/>
              </a:endParaRPr>
            </a:p>
          </p:txBody>
        </p:sp>
        <p:cxnSp>
          <p:nvCxnSpPr>
            <p:cNvPr id="38" name="Прямая соединительная линия 37"/>
            <p:cNvCxnSpPr/>
            <p:nvPr/>
          </p:nvCxnSpPr>
          <p:spPr bwMode="auto">
            <a:xfrm>
              <a:off x="9753602" y="444502"/>
              <a:ext cx="2051050" cy="0"/>
            </a:xfrm>
            <a:prstGeom prst="line">
              <a:avLst/>
            </a:prstGeom>
            <a:solidFill>
              <a:schemeClr val="accent1"/>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9" name="Группа 38"/>
            <p:cNvGrpSpPr/>
            <p:nvPr/>
          </p:nvGrpSpPr>
          <p:grpSpPr>
            <a:xfrm>
              <a:off x="9101894" y="-42611"/>
              <a:ext cx="671979" cy="5155816"/>
              <a:chOff x="9101894" y="-42611"/>
              <a:chExt cx="671979" cy="5155816"/>
            </a:xfrm>
          </p:grpSpPr>
          <p:sp>
            <p:nvSpPr>
              <p:cNvPr id="40" name="Прямоугольник 39"/>
              <p:cNvSpPr/>
              <p:nvPr/>
            </p:nvSpPr>
            <p:spPr>
              <a:xfrm>
                <a:off x="9249089" y="154103"/>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41" name="Прямоугольник 40"/>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42" name="Прямоугольник 41"/>
              <p:cNvSpPr/>
              <p:nvPr/>
            </p:nvSpPr>
            <p:spPr>
              <a:xfrm>
                <a:off x="9249089" y="3830254"/>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43" name="Прямоугольник 42"/>
              <p:cNvSpPr/>
              <p:nvPr/>
            </p:nvSpPr>
            <p:spPr>
              <a:xfrm>
                <a:off x="9249089" y="2519364"/>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44" name="Прямоугольник 43"/>
              <p:cNvSpPr/>
              <p:nvPr/>
            </p:nvSpPr>
            <p:spPr>
              <a:xfrm>
                <a:off x="9249089" y="2956327"/>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45" name="Прямоугольник 44"/>
              <p:cNvSpPr/>
              <p:nvPr/>
            </p:nvSpPr>
            <p:spPr>
              <a:xfrm>
                <a:off x="9249089" y="3393282"/>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46" name="Прямоугольник 45"/>
              <p:cNvSpPr/>
              <p:nvPr/>
            </p:nvSpPr>
            <p:spPr>
              <a:xfrm>
                <a:off x="9249089" y="4267214"/>
                <a:ext cx="377590" cy="169200"/>
              </a:xfrm>
              <a:prstGeom prst="rect">
                <a:avLst/>
              </a:prstGeom>
              <a:solidFill>
                <a:srgbClr val="0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0,0,0</a:t>
                </a:r>
                <a:endParaRPr lang="ru-RU" sz="700" dirty="0">
                  <a:solidFill>
                    <a:srgbClr val="FFFFFF"/>
                  </a:solidFill>
                </a:endParaRPr>
              </a:p>
            </p:txBody>
          </p:sp>
          <p:sp>
            <p:nvSpPr>
              <p:cNvPr id="47" name="Прямоугольник 46"/>
              <p:cNvSpPr/>
              <p:nvPr/>
            </p:nvSpPr>
            <p:spPr>
              <a:xfrm>
                <a:off x="9249091" y="588086"/>
                <a:ext cx="377590" cy="438150"/>
              </a:xfrm>
              <a:prstGeom prst="rect">
                <a:avLst/>
              </a:prstGeom>
              <a:solidFill>
                <a:schemeClr val="tx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0</a:t>
                </a:r>
                <a:br>
                  <a:rPr lang="en-US" sz="700" dirty="0" smtClean="0">
                    <a:solidFill>
                      <a:schemeClr val="bg1"/>
                    </a:solidFill>
                  </a:rPr>
                </a:br>
                <a:r>
                  <a:rPr lang="ru-RU" sz="700" dirty="0" smtClean="0">
                    <a:solidFill>
                      <a:schemeClr val="bg1"/>
                    </a:solidFill>
                  </a:rPr>
                  <a:t>49</a:t>
                </a:r>
                <a:br>
                  <a:rPr lang="ru-RU" sz="700" dirty="0" smtClean="0">
                    <a:solidFill>
                      <a:schemeClr val="bg1"/>
                    </a:solidFill>
                  </a:rPr>
                </a:br>
                <a:r>
                  <a:rPr lang="ru-RU" sz="700" dirty="0" smtClean="0">
                    <a:solidFill>
                      <a:schemeClr val="bg1"/>
                    </a:solidFill>
                  </a:rPr>
                  <a:t>60</a:t>
                </a:r>
                <a:endParaRPr lang="ru-RU" sz="700" dirty="0">
                  <a:solidFill>
                    <a:schemeClr val="bg1"/>
                  </a:solidFill>
                </a:endParaRPr>
              </a:p>
            </p:txBody>
          </p:sp>
          <p:sp>
            <p:nvSpPr>
              <p:cNvPr id="48" name="Прямоугольник 47"/>
              <p:cNvSpPr/>
              <p:nvPr/>
            </p:nvSpPr>
            <p:spPr>
              <a:xfrm>
                <a:off x="9249091" y="1022665"/>
                <a:ext cx="377590" cy="436960"/>
              </a:xfrm>
              <a:prstGeom prst="rect">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tx1">
                        <a:lumMod val="85000"/>
                        <a:lumOff val="15000"/>
                      </a:schemeClr>
                    </a:solidFill>
                  </a:rPr>
                  <a:t>119</a:t>
                </a:r>
                <a:br>
                  <a:rPr lang="en-US" sz="700" dirty="0" smtClean="0">
                    <a:solidFill>
                      <a:schemeClr val="tx1">
                        <a:lumMod val="85000"/>
                        <a:lumOff val="15000"/>
                      </a:schemeClr>
                    </a:solidFill>
                  </a:rPr>
                </a:br>
                <a:r>
                  <a:rPr lang="en-US" sz="700" dirty="0" smtClean="0">
                    <a:solidFill>
                      <a:schemeClr val="tx1">
                        <a:lumMod val="85000"/>
                        <a:lumOff val="15000"/>
                      </a:schemeClr>
                    </a:solidFill>
                  </a:rPr>
                  <a:t>226</a:t>
                </a:r>
                <a:br>
                  <a:rPr lang="en-US" sz="700" dirty="0" smtClean="0">
                    <a:solidFill>
                      <a:schemeClr val="tx1">
                        <a:lumMod val="85000"/>
                        <a:lumOff val="15000"/>
                      </a:schemeClr>
                    </a:solidFill>
                  </a:rPr>
                </a:br>
                <a:r>
                  <a:rPr lang="en-US" sz="700" dirty="0" smtClean="0">
                    <a:solidFill>
                      <a:schemeClr val="tx1">
                        <a:lumMod val="85000"/>
                        <a:lumOff val="15000"/>
                      </a:schemeClr>
                    </a:solidFill>
                  </a:rPr>
                  <a:t>195</a:t>
                </a:r>
                <a:endParaRPr lang="ru-RU" sz="700" dirty="0">
                  <a:solidFill>
                    <a:schemeClr val="tx1">
                      <a:lumMod val="85000"/>
                      <a:lumOff val="15000"/>
                    </a:schemeClr>
                  </a:solidFill>
                </a:endParaRPr>
              </a:p>
            </p:txBody>
          </p:sp>
          <p:sp>
            <p:nvSpPr>
              <p:cNvPr id="49" name="Прямоугольник 48"/>
              <p:cNvSpPr/>
              <p:nvPr/>
            </p:nvSpPr>
            <p:spPr>
              <a:xfrm>
                <a:off x="9249091" y="3830257"/>
                <a:ext cx="377590" cy="436960"/>
              </a:xfrm>
              <a:prstGeom prst="rect">
                <a:avLst/>
              </a:prstGeom>
              <a:solidFill>
                <a:srgbClr val="2D3287"/>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45</a:t>
                </a:r>
                <a:endParaRPr lang="ru-RU" sz="700" dirty="0">
                  <a:solidFill>
                    <a:schemeClr val="bg1"/>
                  </a:solidFill>
                </a:endParaRPr>
              </a:p>
              <a:p>
                <a:pPr algn="ctr" eaLnBrk="1" hangingPunct="1">
                  <a:defRPr/>
                </a:pPr>
                <a:r>
                  <a:rPr lang="en-US" sz="700" dirty="0" smtClean="0">
                    <a:solidFill>
                      <a:schemeClr val="bg1"/>
                    </a:solidFill>
                  </a:rPr>
                  <a:t>50</a:t>
                </a:r>
                <a:endParaRPr lang="ru-RU" sz="700" dirty="0">
                  <a:solidFill>
                    <a:schemeClr val="bg1"/>
                  </a:solidFill>
                </a:endParaRPr>
              </a:p>
              <a:p>
                <a:pPr algn="ctr" eaLnBrk="1" hangingPunct="1">
                  <a:defRPr/>
                </a:pPr>
                <a:r>
                  <a:rPr lang="en-US" sz="700" dirty="0" smtClean="0">
                    <a:solidFill>
                      <a:schemeClr val="bg1"/>
                    </a:solidFill>
                  </a:rPr>
                  <a:t>135</a:t>
                </a:r>
                <a:endParaRPr lang="ru-RU" sz="700" dirty="0">
                  <a:solidFill>
                    <a:schemeClr val="bg1"/>
                  </a:solidFill>
                </a:endParaRPr>
              </a:p>
            </p:txBody>
          </p:sp>
          <p:sp>
            <p:nvSpPr>
              <p:cNvPr id="50" name="Прямоугольник 49"/>
              <p:cNvSpPr/>
              <p:nvPr/>
            </p:nvSpPr>
            <p:spPr>
              <a:xfrm>
                <a:off x="9249091" y="1466152"/>
                <a:ext cx="377590" cy="4381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000000"/>
                    </a:solidFill>
                  </a:rPr>
                  <a:t>255</a:t>
                </a:r>
                <a:endParaRPr lang="ru-RU" sz="700" dirty="0">
                  <a:solidFill>
                    <a:srgbClr val="000000"/>
                  </a:solidFill>
                </a:endParaRPr>
              </a:p>
              <a:p>
                <a:pPr algn="ctr" eaLnBrk="1" hangingPunct="1">
                  <a:defRPr/>
                </a:pPr>
                <a:r>
                  <a:rPr lang="en-US" sz="700" dirty="0" smtClean="0">
                    <a:solidFill>
                      <a:srgbClr val="000000"/>
                    </a:solidFill>
                  </a:rPr>
                  <a:t>255</a:t>
                </a:r>
                <a:endParaRPr lang="ru-RU" sz="700" dirty="0">
                  <a:solidFill>
                    <a:srgbClr val="000000"/>
                  </a:solidFill>
                </a:endParaRPr>
              </a:p>
              <a:p>
                <a:pPr algn="ctr" eaLnBrk="1" hangingPunct="1">
                  <a:defRPr/>
                </a:pPr>
                <a:r>
                  <a:rPr lang="en-US" sz="700" dirty="0" smtClean="0">
                    <a:solidFill>
                      <a:srgbClr val="000000"/>
                    </a:solidFill>
                  </a:rPr>
                  <a:t>255</a:t>
                </a:r>
                <a:endParaRPr lang="ru-RU" sz="700" dirty="0">
                  <a:solidFill>
                    <a:srgbClr val="000000"/>
                  </a:solidFill>
                </a:endParaRPr>
              </a:p>
            </p:txBody>
          </p:sp>
          <p:sp>
            <p:nvSpPr>
              <p:cNvPr id="51" name="Прямоугольник 50"/>
              <p:cNvSpPr/>
              <p:nvPr/>
            </p:nvSpPr>
            <p:spPr>
              <a:xfrm>
                <a:off x="9249091" y="2519364"/>
                <a:ext cx="377590" cy="436959"/>
              </a:xfrm>
              <a:prstGeom prst="rect">
                <a:avLst/>
              </a:prstGeom>
              <a:solidFill>
                <a:srgbClr val="FABE19"/>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tx1">
                        <a:lumMod val="85000"/>
                        <a:lumOff val="15000"/>
                      </a:schemeClr>
                    </a:solidFill>
                  </a:rPr>
                  <a:t>250</a:t>
                </a:r>
                <a:endParaRPr lang="ru-RU" sz="700" dirty="0">
                  <a:solidFill>
                    <a:schemeClr val="tx1">
                      <a:lumMod val="85000"/>
                      <a:lumOff val="15000"/>
                    </a:schemeClr>
                  </a:solidFill>
                </a:endParaRPr>
              </a:p>
              <a:p>
                <a:pPr algn="ctr" eaLnBrk="1" hangingPunct="1">
                  <a:defRPr/>
                </a:pPr>
                <a:r>
                  <a:rPr lang="en-US" sz="700" dirty="0" smtClean="0">
                    <a:solidFill>
                      <a:schemeClr val="tx1">
                        <a:lumMod val="85000"/>
                        <a:lumOff val="15000"/>
                      </a:schemeClr>
                    </a:solidFill>
                  </a:rPr>
                  <a:t>190</a:t>
                </a:r>
                <a:endParaRPr lang="ru-RU" sz="700" dirty="0">
                  <a:solidFill>
                    <a:schemeClr val="tx1">
                      <a:lumMod val="85000"/>
                      <a:lumOff val="15000"/>
                    </a:schemeClr>
                  </a:solidFill>
                </a:endParaRPr>
              </a:p>
              <a:p>
                <a:pPr algn="ctr" eaLnBrk="1" hangingPunct="1">
                  <a:defRPr/>
                </a:pPr>
                <a:r>
                  <a:rPr lang="en-US" sz="700" dirty="0" smtClean="0">
                    <a:solidFill>
                      <a:schemeClr val="tx1">
                        <a:lumMod val="85000"/>
                        <a:lumOff val="15000"/>
                      </a:schemeClr>
                    </a:solidFill>
                  </a:rPr>
                  <a:t>25</a:t>
                </a:r>
                <a:endParaRPr lang="ru-RU" sz="700" dirty="0">
                  <a:solidFill>
                    <a:schemeClr val="tx1">
                      <a:lumMod val="85000"/>
                      <a:lumOff val="15000"/>
                    </a:schemeClr>
                  </a:solidFill>
                </a:endParaRPr>
              </a:p>
            </p:txBody>
          </p:sp>
          <p:sp>
            <p:nvSpPr>
              <p:cNvPr id="52" name="Прямоугольник 51"/>
              <p:cNvSpPr/>
              <p:nvPr/>
            </p:nvSpPr>
            <p:spPr>
              <a:xfrm>
                <a:off x="9249091" y="2956327"/>
                <a:ext cx="377590" cy="436960"/>
              </a:xfrm>
              <a:prstGeom prst="rect">
                <a:avLst/>
              </a:prstGeom>
              <a:solidFill>
                <a:srgbClr val="008CFA"/>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0</a:t>
                </a:r>
                <a:endParaRPr lang="ru-RU" sz="700" dirty="0">
                  <a:solidFill>
                    <a:schemeClr val="bg1"/>
                  </a:solidFill>
                </a:endParaRPr>
              </a:p>
              <a:p>
                <a:pPr algn="ctr" eaLnBrk="1" hangingPunct="1">
                  <a:defRPr/>
                </a:pPr>
                <a:r>
                  <a:rPr lang="ru-RU" sz="700" dirty="0" smtClean="0">
                    <a:solidFill>
                      <a:schemeClr val="bg1"/>
                    </a:solidFill>
                  </a:rPr>
                  <a:t>1</a:t>
                </a:r>
                <a:r>
                  <a:rPr lang="en-US" sz="700" dirty="0" smtClean="0">
                    <a:solidFill>
                      <a:schemeClr val="bg1"/>
                    </a:solidFill>
                  </a:rPr>
                  <a:t>40</a:t>
                </a:r>
                <a:endParaRPr lang="ru-RU" sz="700" dirty="0">
                  <a:solidFill>
                    <a:schemeClr val="bg1"/>
                  </a:solidFill>
                </a:endParaRPr>
              </a:p>
              <a:p>
                <a:pPr algn="ctr" eaLnBrk="1" hangingPunct="1">
                  <a:defRPr/>
                </a:pPr>
                <a:r>
                  <a:rPr lang="en-US" sz="700" dirty="0" smtClean="0">
                    <a:solidFill>
                      <a:schemeClr val="bg1"/>
                    </a:solidFill>
                  </a:rPr>
                  <a:t>250</a:t>
                </a:r>
                <a:endParaRPr lang="ru-RU" sz="700" dirty="0">
                  <a:solidFill>
                    <a:schemeClr val="bg1"/>
                  </a:solidFill>
                </a:endParaRPr>
              </a:p>
            </p:txBody>
          </p:sp>
          <p:sp>
            <p:nvSpPr>
              <p:cNvPr id="53" name="Прямоугольник 52"/>
              <p:cNvSpPr/>
              <p:nvPr/>
            </p:nvSpPr>
            <p:spPr>
              <a:xfrm>
                <a:off x="9249091" y="3393282"/>
                <a:ext cx="377590" cy="436959"/>
              </a:xfrm>
              <a:prstGeom prst="rect">
                <a:avLst/>
              </a:prstGeom>
              <a:solidFill>
                <a:srgbClr val="FA786E"/>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250</a:t>
                </a:r>
                <a:endParaRPr lang="ru-RU" sz="700" dirty="0">
                  <a:solidFill>
                    <a:srgbClr val="FFFFFF"/>
                  </a:solidFill>
                </a:endParaRPr>
              </a:p>
              <a:p>
                <a:pPr algn="ctr" eaLnBrk="1" hangingPunct="1">
                  <a:defRPr/>
                </a:pPr>
                <a:r>
                  <a:rPr lang="en-US" sz="700" dirty="0" smtClean="0">
                    <a:solidFill>
                      <a:srgbClr val="FFFFFF"/>
                    </a:solidFill>
                  </a:rPr>
                  <a:t>120</a:t>
                </a:r>
                <a:endParaRPr lang="ru-RU" sz="700" dirty="0">
                  <a:solidFill>
                    <a:srgbClr val="FFFFFF"/>
                  </a:solidFill>
                </a:endParaRPr>
              </a:p>
              <a:p>
                <a:pPr algn="ctr" eaLnBrk="1" hangingPunct="1">
                  <a:defRPr/>
                </a:pPr>
                <a:r>
                  <a:rPr lang="en-US" sz="700" dirty="0" smtClean="0">
                    <a:solidFill>
                      <a:srgbClr val="FFFFFF"/>
                    </a:solidFill>
                  </a:rPr>
                  <a:t>110</a:t>
                </a:r>
                <a:endParaRPr lang="ru-RU" sz="700" dirty="0">
                  <a:solidFill>
                    <a:srgbClr val="FFFFFF"/>
                  </a:solidFill>
                </a:endParaRPr>
              </a:p>
            </p:txBody>
          </p:sp>
          <p:sp>
            <p:nvSpPr>
              <p:cNvPr id="54" name="Прямоугольник 53"/>
              <p:cNvSpPr/>
              <p:nvPr/>
            </p:nvSpPr>
            <p:spPr>
              <a:xfrm>
                <a:off x="9249091" y="1916373"/>
                <a:ext cx="377590" cy="438150"/>
              </a:xfrm>
              <a:prstGeom prst="rect">
                <a:avLst/>
              </a:prstGeom>
              <a:solidFill>
                <a:schemeClr val="accent6"/>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224</a:t>
                </a:r>
                <a:br>
                  <a:rPr lang="en-US" sz="700" dirty="0" smtClean="0">
                    <a:solidFill>
                      <a:srgbClr val="FFFFFF"/>
                    </a:solidFill>
                  </a:rPr>
                </a:br>
                <a:r>
                  <a:rPr lang="en-US" sz="700" dirty="0" smtClean="0">
                    <a:solidFill>
                      <a:srgbClr val="FFFFFF"/>
                    </a:solidFill>
                  </a:rPr>
                  <a:t>78</a:t>
                </a:r>
                <a:br>
                  <a:rPr lang="en-US" sz="700" dirty="0" smtClean="0">
                    <a:solidFill>
                      <a:srgbClr val="FFFFFF"/>
                    </a:solidFill>
                  </a:rPr>
                </a:br>
                <a:r>
                  <a:rPr lang="en-US" sz="700" dirty="0" smtClean="0">
                    <a:solidFill>
                      <a:srgbClr val="FFFFFF"/>
                    </a:solidFill>
                  </a:rPr>
                  <a:t>57</a:t>
                </a:r>
                <a:endParaRPr lang="ru-RU" sz="700" dirty="0">
                  <a:solidFill>
                    <a:srgbClr val="FFFFFF"/>
                  </a:solidFill>
                </a:endParaRPr>
              </a:p>
            </p:txBody>
          </p:sp>
          <p:sp>
            <p:nvSpPr>
              <p:cNvPr id="55" name="TextBox 54"/>
              <p:cNvSpPr txBox="1"/>
              <p:nvPr/>
            </p:nvSpPr>
            <p:spPr>
              <a:xfrm>
                <a:off x="9101894" y="-42611"/>
                <a:ext cx="671979" cy="215444"/>
              </a:xfrm>
              <a:prstGeom prst="rect">
                <a:avLst/>
              </a:prstGeom>
              <a:noFill/>
            </p:spPr>
            <p:txBody>
              <a:bodyPr wrap="none" rtlCol="0">
                <a:spAutoFit/>
              </a:bodyPr>
              <a:lstStyle/>
              <a:p>
                <a:r>
                  <a:rPr lang="ru-RU" sz="800" dirty="0" smtClean="0">
                    <a:solidFill>
                      <a:schemeClr val="bg1"/>
                    </a:solidFill>
                  </a:rPr>
                  <a:t>Основные</a:t>
                </a:r>
                <a:endParaRPr lang="ru-RU" sz="800" dirty="0">
                  <a:solidFill>
                    <a:schemeClr val="bg1"/>
                  </a:solidFill>
                </a:endParaRPr>
              </a:p>
            </p:txBody>
          </p:sp>
          <p:sp>
            <p:nvSpPr>
              <p:cNvPr id="57" name="TextBox 56"/>
              <p:cNvSpPr txBox="1"/>
              <p:nvPr/>
            </p:nvSpPr>
            <p:spPr>
              <a:xfrm>
                <a:off x="9101894" y="2320575"/>
                <a:ext cx="671979" cy="215444"/>
              </a:xfrm>
              <a:prstGeom prst="rect">
                <a:avLst/>
              </a:prstGeom>
              <a:noFill/>
            </p:spPr>
            <p:txBody>
              <a:bodyPr wrap="none" rtlCol="0">
                <a:spAutoFit/>
              </a:bodyPr>
              <a:lstStyle/>
              <a:p>
                <a:r>
                  <a:rPr lang="ru-RU" sz="800" dirty="0" err="1" smtClean="0">
                    <a:solidFill>
                      <a:schemeClr val="bg1"/>
                    </a:solidFill>
                  </a:rPr>
                  <a:t>Доп.цвета</a:t>
                </a:r>
                <a:endParaRPr lang="ru-RU" sz="800" dirty="0">
                  <a:solidFill>
                    <a:schemeClr val="bg1"/>
                  </a:solidFill>
                </a:endParaRPr>
              </a:p>
            </p:txBody>
          </p:sp>
          <p:sp>
            <p:nvSpPr>
              <p:cNvPr id="58" name="Прямоугольник 57"/>
              <p:cNvSpPr/>
              <p:nvPr/>
            </p:nvSpPr>
            <p:spPr>
              <a:xfrm>
                <a:off x="9249088" y="4436414"/>
                <a:ext cx="377591" cy="169200"/>
              </a:xfrm>
              <a:prstGeom prst="rect">
                <a:avLst/>
              </a:prstGeom>
              <a:solidFill>
                <a:srgbClr val="4D4D4D"/>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70%</a:t>
                </a:r>
                <a:endParaRPr lang="ru-RU" sz="600" dirty="0">
                  <a:solidFill>
                    <a:srgbClr val="FFFFFF"/>
                  </a:solidFill>
                </a:endParaRPr>
              </a:p>
            </p:txBody>
          </p:sp>
          <p:sp>
            <p:nvSpPr>
              <p:cNvPr id="59" name="Прямоугольник 58"/>
              <p:cNvSpPr/>
              <p:nvPr/>
            </p:nvSpPr>
            <p:spPr>
              <a:xfrm>
                <a:off x="9249087" y="4605611"/>
                <a:ext cx="377593" cy="169200"/>
              </a:xfrm>
              <a:prstGeom prst="rect">
                <a:avLst/>
              </a:prstGeom>
              <a:solidFill>
                <a:srgbClr val="7F7F7F"/>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50%</a:t>
                </a:r>
                <a:endParaRPr lang="ru-RU" sz="600" dirty="0">
                  <a:solidFill>
                    <a:srgbClr val="FFFFFF"/>
                  </a:solidFill>
                </a:endParaRPr>
              </a:p>
            </p:txBody>
          </p:sp>
          <p:sp>
            <p:nvSpPr>
              <p:cNvPr id="60" name="Прямоугольник 59"/>
              <p:cNvSpPr/>
              <p:nvPr/>
            </p:nvSpPr>
            <p:spPr>
              <a:xfrm>
                <a:off x="9249088" y="4774808"/>
                <a:ext cx="377591" cy="169200"/>
              </a:xfrm>
              <a:prstGeom prst="rect">
                <a:avLst/>
              </a:prstGeom>
              <a:solidFill>
                <a:srgbClr val="B2B2B2"/>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30%</a:t>
                </a:r>
                <a:endParaRPr lang="ru-RU" sz="600" dirty="0">
                  <a:solidFill>
                    <a:srgbClr val="FFFFFF"/>
                  </a:solidFill>
                </a:endParaRPr>
              </a:p>
            </p:txBody>
          </p:sp>
          <p:sp>
            <p:nvSpPr>
              <p:cNvPr id="61" name="Прямоугольник 60"/>
              <p:cNvSpPr/>
              <p:nvPr/>
            </p:nvSpPr>
            <p:spPr>
              <a:xfrm>
                <a:off x="9249087" y="4944005"/>
                <a:ext cx="377593" cy="169200"/>
              </a:xfrm>
              <a:prstGeom prst="rect">
                <a:avLst/>
              </a:prstGeom>
              <a:solidFill>
                <a:srgbClr val="E5E5E5"/>
              </a:solidFill>
              <a:ln w="3175">
                <a:solidFill>
                  <a:srgbClr val="B2B2B2"/>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chemeClr val="tx1"/>
                    </a:solidFill>
                  </a:rPr>
                  <a:t>10%</a:t>
                </a:r>
                <a:endParaRPr lang="ru-RU" sz="600" dirty="0">
                  <a:solidFill>
                    <a:schemeClr val="tx1"/>
                  </a:solidFill>
                </a:endParaRPr>
              </a:p>
            </p:txBody>
          </p:sp>
        </p:grpSp>
      </p:grpSp>
    </p:spTree>
    <p:extLst>
      <p:ext uri="{BB962C8B-B14F-4D97-AF65-F5344CB8AC3E}">
        <p14:creationId xmlns:p14="http://schemas.microsoft.com/office/powerpoint/2010/main" val="190614538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Обложка 20">
    <p:bg>
      <p:bgPr>
        <a:solidFill>
          <a:schemeClr val="bg1"/>
        </a:solidFill>
        <a:effectLst/>
      </p:bgPr>
    </p:bg>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3313632127"/>
              </p:ext>
            </p:extLst>
          </p:nvPr>
        </p:nvGraphicFramePr>
        <p:xfrm>
          <a:off x="1590" y="1589"/>
          <a:ext cx="1587" cy="1587"/>
        </p:xfrm>
        <a:graphic>
          <a:graphicData uri="http://schemas.openxmlformats.org/presentationml/2006/ole">
            <mc:AlternateContent xmlns:mc="http://schemas.openxmlformats.org/markup-compatibility/2006">
              <mc:Choice xmlns:v="urn:schemas-microsoft-com:vml" Requires="v">
                <p:oleObj spid="_x0000_s413098" name="Слайд think-cell" r:id="rId4" imgW="270" imgH="270" progId="TCLayout.ActiveDocument.1">
                  <p:embed/>
                </p:oleObj>
              </mc:Choice>
              <mc:Fallback>
                <p:oleObj name="Слайд think-cell" r:id="rId4" imgW="270" imgH="270" progId="TCLayout.ActiveDocument.1">
                  <p:embed/>
                  <p:pic>
                    <p:nvPicPr>
                      <p:cNvPr id="10" name="Объект 9" hidden="1"/>
                      <p:cNvPicPr/>
                      <p:nvPr/>
                    </p:nvPicPr>
                    <p:blipFill>
                      <a:blip r:embed="rId5"/>
                      <a:stretch>
                        <a:fillRect/>
                      </a:stretch>
                    </p:blipFill>
                    <p:spPr>
                      <a:xfrm>
                        <a:off x="1590" y="1589"/>
                        <a:ext cx="1587" cy="1587"/>
                      </a:xfrm>
                      <a:prstGeom prst="rect">
                        <a:avLst/>
                      </a:prstGeom>
                    </p:spPr>
                  </p:pic>
                </p:oleObj>
              </mc:Fallback>
            </mc:AlternateContent>
          </a:graphicData>
        </a:graphic>
      </p:graphicFrame>
      <p:sp>
        <p:nvSpPr>
          <p:cNvPr id="33" name="Заголовок 1"/>
          <p:cNvSpPr>
            <a:spLocks noGrp="1"/>
          </p:cNvSpPr>
          <p:nvPr>
            <p:ph type="ctrTitle" hasCustomPrompt="1"/>
          </p:nvPr>
        </p:nvSpPr>
        <p:spPr>
          <a:xfrm>
            <a:off x="323088" y="286255"/>
            <a:ext cx="6768592" cy="1444483"/>
          </a:xfrm>
          <a:effectLst/>
        </p:spPr>
        <p:txBody>
          <a:bodyPr vert="horz" lIns="0" tIns="0" rIns="0" bIns="0" rtlCol="0" anchor="t">
            <a:normAutofit/>
          </a:bodyPr>
          <a:lstStyle>
            <a:lvl1pPr>
              <a:lnSpc>
                <a:spcPct val="85000"/>
              </a:lnSpc>
              <a:defRPr lang="ru-RU" sz="4000" b="0" i="0" u="none" cap="none" spc="0" baseline="0" dirty="0">
                <a:ln>
                  <a:noFill/>
                </a:ln>
                <a:solidFill>
                  <a:schemeClr val="tx2"/>
                </a:solidFill>
                <a:effectLst/>
                <a:ea typeface="+mn-ea"/>
                <a:cs typeface="Arial"/>
              </a:defRPr>
            </a:lvl1pPr>
          </a:lstStyle>
          <a:p>
            <a:pPr lvl="0">
              <a:lnSpc>
                <a:spcPct val="85000"/>
              </a:lnSpc>
            </a:pPr>
            <a:r>
              <a:rPr lang="ru-RU" dirty="0" smtClean="0"/>
              <a:t>Название презентации</a:t>
            </a:r>
            <a:endParaRPr lang="ru-RU" dirty="0"/>
          </a:p>
        </p:txBody>
      </p:sp>
      <p:sp>
        <p:nvSpPr>
          <p:cNvPr id="35" name="Текст 12"/>
          <p:cNvSpPr>
            <a:spLocks noGrp="1"/>
          </p:cNvSpPr>
          <p:nvPr>
            <p:ph type="body" sz="quarter" idx="10" hasCustomPrompt="1"/>
          </p:nvPr>
        </p:nvSpPr>
        <p:spPr>
          <a:xfrm>
            <a:off x="358775" y="2324886"/>
            <a:ext cx="6732905" cy="600362"/>
          </a:xfrm>
          <a:prstGeom prst="rect">
            <a:avLst/>
          </a:prstGeom>
          <a:effectLst/>
        </p:spPr>
        <p:txBody>
          <a:bodyPr vert="horz" lIns="0" tIns="0" rIns="0" bIns="0" rtlCol="0">
            <a:noAutofit/>
          </a:bodyPr>
          <a:lstStyle>
            <a:lvl1pPr>
              <a:defRPr lang="ru-RU" sz="1200" b="0" baseline="0" dirty="0">
                <a:effectLst/>
              </a:defRPr>
            </a:lvl1pPr>
          </a:lstStyle>
          <a:p>
            <a:pPr lvl="0">
              <a:spcAft>
                <a:spcPts val="0"/>
              </a:spcAft>
            </a:pPr>
            <a:r>
              <a:rPr lang="ru-RU" dirty="0"/>
              <a:t>Имя Фамилия</a:t>
            </a:r>
            <a:br>
              <a:rPr lang="ru-RU" dirty="0"/>
            </a:br>
            <a:r>
              <a:rPr lang="ru-RU" dirty="0"/>
              <a:t>Должность</a:t>
            </a:r>
            <a:br>
              <a:rPr lang="ru-RU" dirty="0"/>
            </a:br>
            <a:r>
              <a:rPr lang="ru-RU" dirty="0"/>
              <a:t>Компания / функция / направление</a:t>
            </a:r>
          </a:p>
        </p:txBody>
      </p:sp>
      <p:sp>
        <p:nvSpPr>
          <p:cNvPr id="36" name="Текст 12"/>
          <p:cNvSpPr>
            <a:spLocks noGrp="1"/>
          </p:cNvSpPr>
          <p:nvPr>
            <p:ph type="body" sz="quarter" idx="11" hasCustomPrompt="1"/>
          </p:nvPr>
        </p:nvSpPr>
        <p:spPr>
          <a:xfrm>
            <a:off x="358775" y="3038475"/>
            <a:ext cx="8592719" cy="345810"/>
          </a:xfrm>
          <a:prstGeom prst="rect">
            <a:avLst/>
          </a:prstGeom>
          <a:effectLst/>
        </p:spPr>
        <p:txBody>
          <a:bodyPr/>
          <a:lstStyle>
            <a:lvl1pPr>
              <a:spcBef>
                <a:spcPts val="0"/>
              </a:spcBef>
              <a:spcAft>
                <a:spcPts val="0"/>
              </a:spcAft>
              <a:defRPr sz="1000" baseline="0">
                <a:solidFill>
                  <a:schemeClr val="tx2"/>
                </a:solidFill>
                <a:effectLst/>
              </a:defRPr>
            </a:lvl1pPr>
          </a:lstStyle>
          <a:p>
            <a:pPr lvl="0"/>
            <a:r>
              <a:rPr lang="ru-RU" dirty="0" smtClean="0"/>
              <a:t>Название мероприятия</a:t>
            </a:r>
            <a:br>
              <a:rPr lang="ru-RU" dirty="0" smtClean="0"/>
            </a:br>
            <a:r>
              <a:rPr lang="ru-RU" dirty="0" smtClean="0"/>
              <a:t>Дата проведения</a:t>
            </a:r>
          </a:p>
        </p:txBody>
      </p:sp>
      <p:pic>
        <p:nvPicPr>
          <p:cNvPr id="30" name="Picture 29"/>
          <p:cNvPicPr>
            <a:picLocks noChangeAspect="1"/>
          </p:cNvPicPr>
          <p:nvPr/>
        </p:nvPicPr>
        <p:blipFill>
          <a:blip r:embed="rId6">
            <a:lum/>
            <a:extLst>
              <a:ext uri="{28A0092B-C50C-407E-A947-70E740481C1C}">
                <a14:useLocalDpi xmlns:a14="http://schemas.microsoft.com/office/drawing/2010/main" val="0"/>
              </a:ext>
            </a:extLst>
          </a:blip>
          <a:stretch>
            <a:fillRect/>
          </a:stretch>
        </p:blipFill>
        <p:spPr>
          <a:xfrm>
            <a:off x="7637145" y="356136"/>
            <a:ext cx="1104679" cy="208800"/>
          </a:xfrm>
          <a:prstGeom prst="rect">
            <a:avLst/>
          </a:prstGeom>
        </p:spPr>
      </p:pic>
      <p:sp>
        <p:nvSpPr>
          <p:cNvPr id="13" name="Рисунок 12"/>
          <p:cNvSpPr>
            <a:spLocks noGrp="1"/>
          </p:cNvSpPr>
          <p:nvPr>
            <p:ph type="pic" sz="quarter" idx="12" hasCustomPrompt="1"/>
          </p:nvPr>
        </p:nvSpPr>
        <p:spPr>
          <a:xfrm>
            <a:off x="5151600" y="3429900"/>
            <a:ext cx="3992400" cy="1717201"/>
          </a:xfrm>
        </p:spPr>
        <p:txBody>
          <a:bodyPr vert="horz" lIns="0" tIns="0" rIns="0" bIns="0" rtlCol="0">
            <a:noAutofit/>
          </a:bodyPr>
          <a:lstStyle>
            <a:lvl1pPr>
              <a:defRPr lang="ru-RU" dirty="0"/>
            </a:lvl1pPr>
          </a:lstStyle>
          <a:p>
            <a:pPr lvl="0"/>
            <a:r>
              <a:rPr lang="ru-RU" dirty="0" smtClean="0"/>
              <a:t>Фото</a:t>
            </a:r>
            <a:endParaRPr lang="ru-RU" dirty="0"/>
          </a:p>
        </p:txBody>
      </p:sp>
      <p:sp>
        <p:nvSpPr>
          <p:cNvPr id="6" name="Рисунок 5"/>
          <p:cNvSpPr>
            <a:spLocks noGrp="1" noChangeAspect="1"/>
          </p:cNvSpPr>
          <p:nvPr>
            <p:ph type="pic" sz="quarter" idx="13" hasCustomPrompt="1"/>
          </p:nvPr>
        </p:nvSpPr>
        <p:spPr>
          <a:xfrm>
            <a:off x="1717198" y="3429900"/>
            <a:ext cx="1717201" cy="1717201"/>
          </a:xfrm>
        </p:spPr>
        <p:txBody>
          <a:bodyPr vert="horz" lIns="0" tIns="0" rIns="0" bIns="0" rtlCol="0">
            <a:noAutofit/>
          </a:bodyPr>
          <a:lstStyle>
            <a:lvl1pPr>
              <a:defRPr lang="ru-RU" dirty="0"/>
            </a:lvl1pPr>
          </a:lstStyle>
          <a:p>
            <a:pPr lvl="0"/>
            <a:r>
              <a:rPr lang="ru-RU" dirty="0" smtClean="0"/>
              <a:t>Пиктограмма</a:t>
            </a:r>
            <a:endParaRPr lang="ru-RU" dirty="0"/>
          </a:p>
        </p:txBody>
      </p:sp>
      <p:sp>
        <p:nvSpPr>
          <p:cNvPr id="5" name="Рисунок 4"/>
          <p:cNvSpPr>
            <a:spLocks noGrp="1" noChangeAspect="1"/>
          </p:cNvSpPr>
          <p:nvPr>
            <p:ph type="pic" sz="quarter" idx="14" hasCustomPrompt="1"/>
          </p:nvPr>
        </p:nvSpPr>
        <p:spPr>
          <a:xfrm>
            <a:off x="-1" y="3429900"/>
            <a:ext cx="1717200" cy="1717201"/>
          </a:xfrm>
        </p:spPr>
        <p:txBody>
          <a:bodyPr vert="horz" lIns="0" tIns="0" rIns="0" bIns="0" rtlCol="0">
            <a:noAutofit/>
          </a:bodyPr>
          <a:lstStyle>
            <a:lvl1pPr>
              <a:defRPr lang="ru-RU" dirty="0"/>
            </a:lvl1pPr>
          </a:lstStyle>
          <a:p>
            <a:pPr lvl="0"/>
            <a:r>
              <a:rPr lang="ru-RU" dirty="0" smtClean="0"/>
              <a:t>Пиктограмма</a:t>
            </a:r>
            <a:endParaRPr lang="ru-RU" dirty="0"/>
          </a:p>
        </p:txBody>
      </p:sp>
      <p:sp>
        <p:nvSpPr>
          <p:cNvPr id="3" name="Рисунок 2"/>
          <p:cNvSpPr>
            <a:spLocks noGrp="1" noChangeAspect="1"/>
          </p:cNvSpPr>
          <p:nvPr>
            <p:ph type="pic" sz="quarter" idx="15" hasCustomPrompt="1"/>
          </p:nvPr>
        </p:nvSpPr>
        <p:spPr>
          <a:xfrm>
            <a:off x="3434398" y="3429900"/>
            <a:ext cx="1717202" cy="1717201"/>
          </a:xfrm>
        </p:spPr>
        <p:txBody>
          <a:bodyPr vert="horz" lIns="0" tIns="0" rIns="0" bIns="0" rtlCol="0">
            <a:noAutofit/>
          </a:bodyPr>
          <a:lstStyle>
            <a:lvl1pPr>
              <a:defRPr lang="ru-RU" dirty="0"/>
            </a:lvl1pPr>
          </a:lstStyle>
          <a:p>
            <a:pPr lvl="0"/>
            <a:r>
              <a:rPr lang="ru-RU" dirty="0" smtClean="0"/>
              <a:t>Пиктограмма</a:t>
            </a:r>
            <a:endParaRPr lang="ru-RU" dirty="0"/>
          </a:p>
        </p:txBody>
      </p:sp>
      <p:sp>
        <p:nvSpPr>
          <p:cNvPr id="56" name="TextBox 55"/>
          <p:cNvSpPr txBox="1"/>
          <p:nvPr/>
        </p:nvSpPr>
        <p:spPr>
          <a:xfrm>
            <a:off x="7543929" y="633102"/>
            <a:ext cx="1531188" cy="261610"/>
          </a:xfrm>
          <a:prstGeom prst="rect">
            <a:avLst/>
          </a:prstGeom>
          <a:noFill/>
        </p:spPr>
        <p:txBody>
          <a:bodyPr wrap="none" rtlCol="0">
            <a:spAutoFit/>
          </a:bodyPr>
          <a:lstStyle/>
          <a:p>
            <a:r>
              <a:rPr lang="ru-RU" sz="1100" dirty="0" smtClean="0">
                <a:solidFill>
                  <a:schemeClr val="accent1"/>
                </a:solidFill>
              </a:rPr>
              <a:t>Партнеры</a:t>
            </a:r>
            <a:r>
              <a:rPr lang="ru-RU" sz="1100" baseline="0" dirty="0" smtClean="0">
                <a:solidFill>
                  <a:schemeClr val="accent1"/>
                </a:solidFill>
              </a:rPr>
              <a:t> для роста</a:t>
            </a:r>
            <a:endParaRPr lang="ru-RU" sz="1100" dirty="0">
              <a:solidFill>
                <a:schemeClr val="accent1"/>
              </a:solidFill>
            </a:endParaRPr>
          </a:p>
        </p:txBody>
      </p:sp>
      <p:sp>
        <p:nvSpPr>
          <p:cNvPr id="57" name="Текст 7"/>
          <p:cNvSpPr>
            <a:spLocks noGrp="1"/>
          </p:cNvSpPr>
          <p:nvPr>
            <p:ph type="body" sz="quarter" idx="16" hasCustomPrompt="1"/>
          </p:nvPr>
        </p:nvSpPr>
        <p:spPr>
          <a:xfrm>
            <a:off x="358775" y="1755830"/>
            <a:ext cx="6732905" cy="485775"/>
          </a:xfrm>
        </p:spPr>
        <p:txBody>
          <a:bodyPr/>
          <a:lstStyle>
            <a:lvl1pPr>
              <a:defRPr baseline="0"/>
            </a:lvl1pPr>
          </a:lstStyle>
          <a:p>
            <a:pPr lvl="0"/>
            <a:r>
              <a:rPr lang="ru-RU" dirty="0" smtClean="0"/>
              <a:t>Подзаголовок (заполняется по необходимости)</a:t>
            </a:r>
          </a:p>
        </p:txBody>
      </p:sp>
      <p:grpSp>
        <p:nvGrpSpPr>
          <p:cNvPr id="38" name="Группа 37"/>
          <p:cNvGrpSpPr/>
          <p:nvPr/>
        </p:nvGrpSpPr>
        <p:grpSpPr>
          <a:xfrm>
            <a:off x="9101894" y="-42611"/>
            <a:ext cx="2861508" cy="5186113"/>
            <a:chOff x="9101894" y="-42611"/>
            <a:chExt cx="2861508" cy="5186113"/>
          </a:xfrm>
        </p:grpSpPr>
        <p:sp>
          <p:nvSpPr>
            <p:cNvPr id="39" name="Прямоугольник 38"/>
            <p:cNvSpPr/>
            <p:nvPr/>
          </p:nvSpPr>
          <p:spPr>
            <a:xfrm>
              <a:off x="9181869" y="3"/>
              <a:ext cx="2781533" cy="5143499"/>
            </a:xfrm>
            <a:prstGeom prst="rect">
              <a:avLst/>
            </a:prstGeom>
            <a:solidFill>
              <a:schemeClr val="accent1"/>
            </a:solidFill>
            <a:ln>
              <a:noFill/>
            </a:ln>
          </p:spPr>
          <p:txBody>
            <a:bodyPr wrap="square" lIns="648000">
              <a:noAutofit/>
            </a:bodyPr>
            <a:lstStyle/>
            <a:p>
              <a:r>
                <a:rPr lang="ru-RU" sz="1200" b="0" dirty="0">
                  <a:solidFill>
                    <a:schemeClr val="bg1"/>
                  </a:solidFill>
                </a:rPr>
                <a:t>Рекомендации </a:t>
              </a:r>
              <a:br>
                <a:rPr lang="ru-RU" sz="1200" b="0" dirty="0">
                  <a:solidFill>
                    <a:schemeClr val="bg1"/>
                  </a:solidFill>
                </a:rPr>
              </a:br>
              <a:r>
                <a:rPr lang="ru-RU" sz="1200" b="0" kern="1200" dirty="0">
                  <a:solidFill>
                    <a:schemeClr val="bg1"/>
                  </a:solidFill>
                  <a:latin typeface="+mn-lt"/>
                  <a:ea typeface="+mn-ea"/>
                  <a:cs typeface="+mn-cs"/>
                </a:rPr>
                <a:t>по оформлению слайдов</a:t>
              </a:r>
            </a:p>
            <a:p>
              <a:pPr marL="0" algn="l" defTabSz="779158" rtl="0" eaLnBrk="1" latinLnBrk="0" hangingPunct="1"/>
              <a:endParaRPr lang="ru-RU" sz="800" b="1" kern="1200" dirty="0">
                <a:solidFill>
                  <a:schemeClr val="bg1"/>
                </a:solidFill>
                <a:latin typeface="+mn-lt"/>
                <a:ea typeface="+mn-ea"/>
                <a:cs typeface="+mn-cs"/>
              </a:endParaRPr>
            </a:p>
            <a:p>
              <a:pPr marL="182561" indent="-182561" algn="l" defTabSz="779158" rtl="0" eaLnBrk="1" latinLnBrk="0" hangingPunct="1">
                <a:spcAft>
                  <a:spcPts val="200"/>
                </a:spcAft>
                <a:buFont typeface="+mj-lt"/>
                <a:buAutoNum type="arabicPeriod"/>
              </a:pPr>
              <a:r>
                <a:rPr lang="ru-RU" sz="800" b="1" kern="1200" dirty="0">
                  <a:solidFill>
                    <a:schemeClr val="bg1"/>
                  </a:solidFill>
                  <a:latin typeface="+mn-lt"/>
                  <a:ea typeface="+mn-ea"/>
                  <a:cs typeface="+mn-cs"/>
                </a:rPr>
                <a:t>ТЕКСТ</a:t>
              </a:r>
            </a:p>
            <a:p>
              <a:pPr marL="266698" lvl="4" indent="-88899" algn="l">
                <a:spcAft>
                  <a:spcPts val="200"/>
                </a:spcAft>
                <a:buFont typeface="Arial" panose="020B0604020202020204" pitchFamily="34" charset="0"/>
                <a:buChar char="•"/>
              </a:pPr>
              <a:r>
                <a:rPr lang="ru-RU" sz="800" b="0" dirty="0" err="1">
                  <a:solidFill>
                    <a:schemeClr val="bg1"/>
                  </a:solidFill>
                </a:rPr>
                <a:t>Корп.шрифт</a:t>
              </a:r>
              <a:r>
                <a:rPr lang="ru-RU" sz="800" b="0" dirty="0">
                  <a:solidFill>
                    <a:schemeClr val="bg1"/>
                  </a:solidFill>
                </a:rPr>
                <a:t> для презентаций</a:t>
              </a:r>
              <a:r>
                <a:rPr lang="ru-RU" sz="800" b="0" baseline="0" dirty="0">
                  <a:solidFill>
                    <a:schemeClr val="bg1"/>
                  </a:solidFill>
                </a:rPr>
                <a:t> </a:t>
              </a:r>
              <a:r>
                <a:rPr lang="ru-RU" sz="800" baseline="0" dirty="0">
                  <a:solidFill>
                    <a:schemeClr val="bg1"/>
                  </a:solidFill>
                </a:rPr>
                <a:t>– </a:t>
              </a:r>
              <a:br>
                <a:rPr lang="ru-RU" sz="800" baseline="0" dirty="0">
                  <a:solidFill>
                    <a:schemeClr val="bg1"/>
                  </a:solidFill>
                </a:rPr>
              </a:br>
              <a:r>
                <a:rPr lang="en-US" sz="800" b="1" dirty="0">
                  <a:solidFill>
                    <a:schemeClr val="bg1"/>
                  </a:solidFill>
                </a:rPr>
                <a:t>Arial</a:t>
              </a:r>
              <a:r>
                <a:rPr lang="ru-RU" sz="800" dirty="0">
                  <a:solidFill>
                    <a:schemeClr val="bg1"/>
                  </a:solidFill>
                </a:rPr>
                <a:t> (</a:t>
              </a:r>
              <a:r>
                <a:rPr lang="ru-RU" sz="800" i="1" dirty="0">
                  <a:solidFill>
                    <a:schemeClr val="bg1"/>
                  </a:solidFill>
                </a:rPr>
                <a:t>д</a:t>
              </a:r>
              <a:r>
                <a:rPr lang="ru-RU" sz="800" i="1" baseline="0" dirty="0">
                  <a:solidFill>
                    <a:schemeClr val="bg1"/>
                  </a:solidFill>
                </a:rPr>
                <a:t>опустимо:</a:t>
              </a:r>
              <a:r>
                <a:rPr lang="ru-RU" sz="800" baseline="0" dirty="0">
                  <a:solidFill>
                    <a:schemeClr val="bg1"/>
                  </a:solidFill>
                </a:rPr>
                <a:t> </a:t>
              </a:r>
              <a:r>
                <a:rPr lang="en-US" sz="800" baseline="0" dirty="0">
                  <a:solidFill>
                    <a:schemeClr val="bg1"/>
                  </a:solidFill>
                </a:rPr>
                <a:t>Arial Narrow</a:t>
              </a:r>
              <a:r>
                <a:rPr lang="ru-RU" sz="800" baseline="0" dirty="0">
                  <a:solidFill>
                    <a:schemeClr val="bg1"/>
                  </a:solidFill>
                </a:rPr>
                <a:t>)</a:t>
              </a:r>
            </a:p>
            <a:p>
              <a:pPr marL="266698" lvl="4" indent="-88899" algn="l">
                <a:spcAft>
                  <a:spcPts val="200"/>
                </a:spcAft>
                <a:buFont typeface="Arial" panose="020B0604020202020204" pitchFamily="34" charset="0"/>
                <a:buChar char="•"/>
              </a:pPr>
              <a:r>
                <a:rPr lang="ru-RU" sz="800" baseline="0" dirty="0">
                  <a:solidFill>
                    <a:schemeClr val="bg1"/>
                  </a:solidFill>
                </a:rPr>
                <a:t>Заголовок слайда – </a:t>
              </a:r>
              <a:r>
                <a:rPr lang="ru-RU" sz="800" b="1" baseline="0" dirty="0">
                  <a:solidFill>
                    <a:schemeClr val="bg1"/>
                  </a:solidFill>
                </a:rPr>
                <a:t>не ниже 16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Текст на слайде – </a:t>
              </a:r>
              <a:r>
                <a:rPr lang="ru-RU" sz="800" b="1" baseline="0" dirty="0">
                  <a:solidFill>
                    <a:schemeClr val="bg1"/>
                  </a:solidFill>
                </a:rPr>
                <a:t>не ниже </a:t>
              </a:r>
              <a:r>
                <a:rPr lang="en-US" sz="800" b="1" baseline="0" dirty="0">
                  <a:solidFill>
                    <a:schemeClr val="bg1"/>
                  </a:solidFill>
                </a:rPr>
                <a:t>10</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Примечания – </a:t>
              </a:r>
              <a:r>
                <a:rPr lang="ru-RU" sz="800" b="1" baseline="0" dirty="0">
                  <a:solidFill>
                    <a:schemeClr val="bg1"/>
                  </a:solidFill>
                </a:rPr>
                <a:t>не ниже </a:t>
              </a:r>
              <a:r>
                <a:rPr lang="en-US" sz="800" b="1" baseline="0" dirty="0">
                  <a:solidFill>
                    <a:schemeClr val="bg1"/>
                  </a:solidFill>
                </a:rPr>
                <a:t>8</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800"/>
                </a:spcAft>
                <a:buFont typeface="Arial" panose="020B0604020202020204" pitchFamily="34" charset="0"/>
                <a:buChar char="•"/>
              </a:pPr>
              <a:r>
                <a:rPr lang="ru-RU" sz="800" baseline="0" dirty="0">
                  <a:solidFill>
                    <a:schemeClr val="bg1"/>
                  </a:solidFill>
                </a:rPr>
                <a:t>Используйте на слайде </a:t>
              </a:r>
              <a:br>
                <a:rPr lang="ru-RU" sz="800" baseline="0" dirty="0">
                  <a:solidFill>
                    <a:schemeClr val="bg1"/>
                  </a:solidFill>
                </a:rPr>
              </a:br>
              <a:r>
                <a:rPr lang="ru-RU" sz="800" b="1" baseline="0" dirty="0">
                  <a:solidFill>
                    <a:schemeClr val="bg1"/>
                  </a:solidFill>
                </a:rPr>
                <a:t>не более 3 размеров шрифтов</a:t>
              </a:r>
              <a:endParaRPr lang="en-US" sz="800" b="1" baseline="0" dirty="0">
                <a:solidFill>
                  <a:schemeClr val="bg1"/>
                </a:solidFill>
              </a:endParaRPr>
            </a:p>
            <a:p>
              <a:pPr marL="182561" indent="-182561" algn="l" defTabSz="779158" rtl="0" eaLnBrk="1" latinLnBrk="0" hangingPunct="1">
                <a:spcBef>
                  <a:spcPts val="300"/>
                </a:spcBef>
                <a:spcAft>
                  <a:spcPts val="200"/>
                </a:spcAft>
                <a:buFont typeface="+mj-lt"/>
                <a:buAutoNum type="arabicPeriod"/>
              </a:pPr>
              <a:r>
                <a:rPr lang="ru-RU" sz="800" b="1" kern="1200" dirty="0">
                  <a:solidFill>
                    <a:schemeClr val="bg1"/>
                  </a:solidFill>
                  <a:latin typeface="+mn-lt"/>
                  <a:ea typeface="+mn-ea"/>
                  <a:cs typeface="+mn-cs"/>
                </a:rPr>
                <a:t>ДИАГРАММЫ</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единый стиль оформления диаграмм</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шрифты одинакового размера в</a:t>
              </a:r>
              <a:r>
                <a:rPr lang="ru-RU" sz="800" b="0" kern="1200" baseline="0" dirty="0">
                  <a:solidFill>
                    <a:schemeClr val="bg1"/>
                  </a:solidFill>
                  <a:latin typeface="+mn-lt"/>
                  <a:ea typeface="+mn-ea"/>
                  <a:cs typeface="+mn-cs"/>
                </a:rPr>
                <a:t> </a:t>
              </a:r>
              <a:r>
                <a:rPr lang="ru-RU" sz="800" b="0" kern="1200" dirty="0">
                  <a:solidFill>
                    <a:schemeClr val="bg1"/>
                  </a:solidFill>
                  <a:latin typeface="+mn-lt"/>
                  <a:ea typeface="+mn-ea"/>
                  <a:cs typeface="+mn-cs"/>
                </a:rPr>
                <a:t>диаграммах, располагающихся на одном слайде</a:t>
              </a:r>
            </a:p>
            <a:p>
              <a:pPr marL="266698" lvl="1" indent="-79375" algn="l" defTabSz="779158" rtl="0" eaLnBrk="1" latinLnBrk="0" hangingPunct="1">
                <a:spcAft>
                  <a:spcPts val="800"/>
                </a:spcAft>
                <a:buFont typeface="Arial" panose="020B0604020202020204" pitchFamily="34" charset="0"/>
                <a:buChar char="•"/>
              </a:pPr>
              <a:r>
                <a:rPr lang="ru-RU" sz="800" b="0" kern="1200" dirty="0">
                  <a:solidFill>
                    <a:schemeClr val="bg1"/>
                  </a:solidFill>
                  <a:latin typeface="+mn-lt"/>
                  <a:ea typeface="+mn-ea"/>
                  <a:cs typeface="+mn-cs"/>
                </a:rPr>
                <a:t>На одном слайде – не более 4 диаграмм</a:t>
              </a: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kern="1200" dirty="0">
                  <a:solidFill>
                    <a:schemeClr val="bg1"/>
                  </a:solidFill>
                  <a:latin typeface="+mn-lt"/>
                  <a:ea typeface="+mn-ea"/>
                  <a:cs typeface="+mn-cs"/>
                </a:rPr>
                <a:t>ИКОНКИ</a:t>
              </a:r>
            </a:p>
            <a:p>
              <a:pPr marL="266698" marR="0" lvl="1" indent="-84138" algn="l" defTabSz="779158"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ru-RU" sz="800" dirty="0">
                  <a:solidFill>
                    <a:schemeClr val="bg1"/>
                  </a:solidFill>
                </a:rPr>
                <a:t>Выбирайте оформление</a:t>
              </a:r>
              <a:r>
                <a:rPr lang="ru-RU" sz="800" baseline="0" dirty="0">
                  <a:solidFill>
                    <a:schemeClr val="bg1"/>
                  </a:solidFill>
                </a:rPr>
                <a:t> </a:t>
              </a:r>
              <a:br>
                <a:rPr lang="ru-RU" sz="800" baseline="0" dirty="0">
                  <a:solidFill>
                    <a:schemeClr val="bg1"/>
                  </a:solidFill>
                </a:rPr>
              </a:br>
              <a:r>
                <a:rPr lang="ru-RU" sz="800" baseline="0" dirty="0">
                  <a:solidFill>
                    <a:schemeClr val="bg1"/>
                  </a:solidFill>
                </a:rPr>
                <a:t>иконок </a:t>
              </a:r>
              <a:r>
                <a:rPr lang="ru-RU" sz="800" dirty="0">
                  <a:solidFill>
                    <a:schemeClr val="bg1"/>
                  </a:solidFill>
                </a:rPr>
                <a:t>в</a:t>
              </a:r>
              <a:r>
                <a:rPr lang="ru-RU" sz="800" baseline="0" dirty="0">
                  <a:solidFill>
                    <a:schemeClr val="bg1"/>
                  </a:solidFill>
                </a:rPr>
                <a:t> едином стиле</a:t>
              </a:r>
              <a:endParaRPr lang="ru-RU" sz="800" b="1" kern="1200" dirty="0">
                <a:solidFill>
                  <a:schemeClr val="bg1"/>
                </a:solidFill>
                <a:latin typeface="+mn-lt"/>
                <a:ea typeface="+mn-ea"/>
                <a:cs typeface="+mn-cs"/>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dirty="0">
                  <a:solidFill>
                    <a:schemeClr val="bg1"/>
                  </a:solidFill>
                </a:rPr>
                <a:t>ИЗОБРАЖЕНИЯ</a:t>
              </a:r>
            </a:p>
            <a:p>
              <a:pPr marL="266698" lvl="1" indent="-84138">
                <a:spcAft>
                  <a:spcPts val="200"/>
                </a:spcAft>
                <a:buFont typeface="Arial" panose="020B0604020202020204" pitchFamily="34" charset="0"/>
                <a:buChar char="•"/>
              </a:pPr>
              <a:r>
                <a:rPr lang="ru-RU" sz="800" dirty="0">
                  <a:solidFill>
                    <a:schemeClr val="bg1"/>
                  </a:solidFill>
                </a:rPr>
                <a:t>Нельзя</a:t>
              </a:r>
              <a:r>
                <a:rPr lang="ru-RU" sz="800" baseline="0" dirty="0">
                  <a:solidFill>
                    <a:schemeClr val="bg1"/>
                  </a:solidFill>
                </a:rPr>
                <a:t> искажать пропорции</a:t>
              </a:r>
            </a:p>
            <a:p>
              <a:pPr marL="266698" lvl="1" indent="-84138">
                <a:spcAft>
                  <a:spcPts val="800"/>
                </a:spcAft>
                <a:buFont typeface="Arial" panose="020B0604020202020204" pitchFamily="34" charset="0"/>
                <a:buChar char="•"/>
              </a:pPr>
              <a:r>
                <a:rPr lang="ru-RU" sz="800" dirty="0">
                  <a:solidFill>
                    <a:schemeClr val="bg1"/>
                  </a:solidFill>
                </a:rPr>
                <a:t>Рекомендуемое разрешение</a:t>
              </a:r>
              <a:r>
                <a:rPr lang="ru-RU" sz="800" baseline="0" dirty="0">
                  <a:solidFill>
                    <a:schemeClr val="bg1"/>
                  </a:solidFill>
                </a:rPr>
                <a:t> – </a:t>
              </a:r>
              <a:br>
                <a:rPr lang="ru-RU" sz="800" baseline="0" dirty="0">
                  <a:solidFill>
                    <a:schemeClr val="bg1"/>
                  </a:solidFill>
                </a:rPr>
              </a:br>
              <a:r>
                <a:rPr lang="ru-RU" sz="800" baseline="0" dirty="0">
                  <a:solidFill>
                    <a:schemeClr val="bg1"/>
                  </a:solidFill>
                </a:rPr>
                <a:t>не более 150 пикселей на дюйм</a:t>
              </a:r>
              <a:endParaRPr lang="ru-RU" sz="800" b="1" dirty="0">
                <a:solidFill>
                  <a:schemeClr val="bg1"/>
                </a:solidFill>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Скажите «нет» презентациям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с большим количеством текста</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Используйте простые схемы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и графику</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Делайте слайды лаконичными</a:t>
              </a:r>
            </a:p>
            <a:p>
              <a:pPr marL="572142" marR="0" lvl="1" indent="-182561" algn="l" defTabSz="779158" rtl="0" eaLnBrk="1" fontAlgn="auto" latinLnBrk="0" hangingPunct="1">
                <a:lnSpc>
                  <a:spcPct val="100000"/>
                </a:lnSpc>
                <a:spcBef>
                  <a:spcPts val="0"/>
                </a:spcBef>
                <a:spcAft>
                  <a:spcPts val="300"/>
                </a:spcAft>
                <a:buClrTx/>
                <a:buSzTx/>
                <a:buFont typeface="+mj-lt"/>
                <a:buAutoNum type="arabicPeriod"/>
                <a:tabLst/>
                <a:defRPr/>
              </a:pPr>
              <a:endParaRPr lang="ru-RU" sz="800" b="1" kern="1200" dirty="0">
                <a:solidFill>
                  <a:schemeClr val="bg1"/>
                </a:solidFill>
                <a:latin typeface="+mn-lt"/>
                <a:ea typeface="+mn-ea"/>
                <a:cs typeface="+mn-cs"/>
              </a:endParaRPr>
            </a:p>
          </p:txBody>
        </p:sp>
        <p:cxnSp>
          <p:nvCxnSpPr>
            <p:cNvPr id="40" name="Прямая соединительная линия 39"/>
            <p:cNvCxnSpPr/>
            <p:nvPr/>
          </p:nvCxnSpPr>
          <p:spPr bwMode="auto">
            <a:xfrm>
              <a:off x="9753602" y="444502"/>
              <a:ext cx="2051050" cy="0"/>
            </a:xfrm>
            <a:prstGeom prst="line">
              <a:avLst/>
            </a:prstGeom>
            <a:solidFill>
              <a:schemeClr val="accent1"/>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1" name="Группа 40"/>
            <p:cNvGrpSpPr/>
            <p:nvPr/>
          </p:nvGrpSpPr>
          <p:grpSpPr>
            <a:xfrm>
              <a:off x="9101894" y="-42611"/>
              <a:ext cx="671979" cy="5155816"/>
              <a:chOff x="9101894" y="-42611"/>
              <a:chExt cx="671979" cy="5155816"/>
            </a:xfrm>
          </p:grpSpPr>
          <p:sp>
            <p:nvSpPr>
              <p:cNvPr id="42" name="Прямоугольник 41"/>
              <p:cNvSpPr/>
              <p:nvPr/>
            </p:nvSpPr>
            <p:spPr>
              <a:xfrm>
                <a:off x="9249089" y="154103"/>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43" name="Прямоугольник 42"/>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44" name="Прямоугольник 43"/>
              <p:cNvSpPr/>
              <p:nvPr/>
            </p:nvSpPr>
            <p:spPr>
              <a:xfrm>
                <a:off x="9249089" y="3830254"/>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45" name="Прямоугольник 44"/>
              <p:cNvSpPr/>
              <p:nvPr/>
            </p:nvSpPr>
            <p:spPr>
              <a:xfrm>
                <a:off x="9249089" y="2519364"/>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46" name="Прямоугольник 45"/>
              <p:cNvSpPr/>
              <p:nvPr/>
            </p:nvSpPr>
            <p:spPr>
              <a:xfrm>
                <a:off x="9249089" y="2956327"/>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47" name="Прямоугольник 46"/>
              <p:cNvSpPr/>
              <p:nvPr/>
            </p:nvSpPr>
            <p:spPr>
              <a:xfrm>
                <a:off x="9249089" y="3393282"/>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48" name="Прямоугольник 47"/>
              <p:cNvSpPr/>
              <p:nvPr/>
            </p:nvSpPr>
            <p:spPr>
              <a:xfrm>
                <a:off x="9249089" y="4267214"/>
                <a:ext cx="377590" cy="169200"/>
              </a:xfrm>
              <a:prstGeom prst="rect">
                <a:avLst/>
              </a:prstGeom>
              <a:solidFill>
                <a:srgbClr val="0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0,0,0</a:t>
                </a:r>
                <a:endParaRPr lang="ru-RU" sz="700" dirty="0">
                  <a:solidFill>
                    <a:srgbClr val="FFFFFF"/>
                  </a:solidFill>
                </a:endParaRPr>
              </a:p>
            </p:txBody>
          </p:sp>
          <p:sp>
            <p:nvSpPr>
              <p:cNvPr id="49" name="Прямоугольник 48"/>
              <p:cNvSpPr/>
              <p:nvPr/>
            </p:nvSpPr>
            <p:spPr>
              <a:xfrm>
                <a:off x="9249091" y="588086"/>
                <a:ext cx="377590" cy="438150"/>
              </a:xfrm>
              <a:prstGeom prst="rect">
                <a:avLst/>
              </a:prstGeom>
              <a:solidFill>
                <a:schemeClr val="tx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0</a:t>
                </a:r>
                <a:br>
                  <a:rPr lang="en-US" sz="700" dirty="0" smtClean="0">
                    <a:solidFill>
                      <a:schemeClr val="bg1"/>
                    </a:solidFill>
                  </a:rPr>
                </a:br>
                <a:r>
                  <a:rPr lang="ru-RU" sz="700" dirty="0" smtClean="0">
                    <a:solidFill>
                      <a:schemeClr val="bg1"/>
                    </a:solidFill>
                  </a:rPr>
                  <a:t>49</a:t>
                </a:r>
                <a:br>
                  <a:rPr lang="ru-RU" sz="700" dirty="0" smtClean="0">
                    <a:solidFill>
                      <a:schemeClr val="bg1"/>
                    </a:solidFill>
                  </a:rPr>
                </a:br>
                <a:r>
                  <a:rPr lang="ru-RU" sz="700" dirty="0" smtClean="0">
                    <a:solidFill>
                      <a:schemeClr val="bg1"/>
                    </a:solidFill>
                  </a:rPr>
                  <a:t>60</a:t>
                </a:r>
                <a:endParaRPr lang="ru-RU" sz="700" dirty="0">
                  <a:solidFill>
                    <a:schemeClr val="bg1"/>
                  </a:solidFill>
                </a:endParaRPr>
              </a:p>
            </p:txBody>
          </p:sp>
          <p:sp>
            <p:nvSpPr>
              <p:cNvPr id="50" name="Прямоугольник 49"/>
              <p:cNvSpPr/>
              <p:nvPr/>
            </p:nvSpPr>
            <p:spPr>
              <a:xfrm>
                <a:off x="9249091" y="1022665"/>
                <a:ext cx="377590" cy="436960"/>
              </a:xfrm>
              <a:prstGeom prst="rect">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tx1">
                        <a:lumMod val="85000"/>
                        <a:lumOff val="15000"/>
                      </a:schemeClr>
                    </a:solidFill>
                  </a:rPr>
                  <a:t>119</a:t>
                </a:r>
                <a:br>
                  <a:rPr lang="en-US" sz="700" dirty="0" smtClean="0">
                    <a:solidFill>
                      <a:schemeClr val="tx1">
                        <a:lumMod val="85000"/>
                        <a:lumOff val="15000"/>
                      </a:schemeClr>
                    </a:solidFill>
                  </a:rPr>
                </a:br>
                <a:r>
                  <a:rPr lang="en-US" sz="700" dirty="0" smtClean="0">
                    <a:solidFill>
                      <a:schemeClr val="tx1">
                        <a:lumMod val="85000"/>
                        <a:lumOff val="15000"/>
                      </a:schemeClr>
                    </a:solidFill>
                  </a:rPr>
                  <a:t>226</a:t>
                </a:r>
                <a:br>
                  <a:rPr lang="en-US" sz="700" dirty="0" smtClean="0">
                    <a:solidFill>
                      <a:schemeClr val="tx1">
                        <a:lumMod val="85000"/>
                        <a:lumOff val="15000"/>
                      </a:schemeClr>
                    </a:solidFill>
                  </a:rPr>
                </a:br>
                <a:r>
                  <a:rPr lang="en-US" sz="700" dirty="0" smtClean="0">
                    <a:solidFill>
                      <a:schemeClr val="tx1">
                        <a:lumMod val="85000"/>
                        <a:lumOff val="15000"/>
                      </a:schemeClr>
                    </a:solidFill>
                  </a:rPr>
                  <a:t>195</a:t>
                </a:r>
                <a:endParaRPr lang="ru-RU" sz="700" dirty="0">
                  <a:solidFill>
                    <a:schemeClr val="tx1">
                      <a:lumMod val="85000"/>
                      <a:lumOff val="15000"/>
                    </a:schemeClr>
                  </a:solidFill>
                </a:endParaRPr>
              </a:p>
            </p:txBody>
          </p:sp>
          <p:sp>
            <p:nvSpPr>
              <p:cNvPr id="51" name="Прямоугольник 50"/>
              <p:cNvSpPr/>
              <p:nvPr/>
            </p:nvSpPr>
            <p:spPr>
              <a:xfrm>
                <a:off x="9249091" y="3830257"/>
                <a:ext cx="377590" cy="436960"/>
              </a:xfrm>
              <a:prstGeom prst="rect">
                <a:avLst/>
              </a:prstGeom>
              <a:solidFill>
                <a:srgbClr val="2D3287"/>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45</a:t>
                </a:r>
                <a:endParaRPr lang="ru-RU" sz="700" dirty="0">
                  <a:solidFill>
                    <a:schemeClr val="bg1"/>
                  </a:solidFill>
                </a:endParaRPr>
              </a:p>
              <a:p>
                <a:pPr algn="ctr" eaLnBrk="1" hangingPunct="1">
                  <a:defRPr/>
                </a:pPr>
                <a:r>
                  <a:rPr lang="en-US" sz="700" dirty="0" smtClean="0">
                    <a:solidFill>
                      <a:schemeClr val="bg1"/>
                    </a:solidFill>
                  </a:rPr>
                  <a:t>50</a:t>
                </a:r>
                <a:endParaRPr lang="ru-RU" sz="700" dirty="0">
                  <a:solidFill>
                    <a:schemeClr val="bg1"/>
                  </a:solidFill>
                </a:endParaRPr>
              </a:p>
              <a:p>
                <a:pPr algn="ctr" eaLnBrk="1" hangingPunct="1">
                  <a:defRPr/>
                </a:pPr>
                <a:r>
                  <a:rPr lang="en-US" sz="700" dirty="0" smtClean="0">
                    <a:solidFill>
                      <a:schemeClr val="bg1"/>
                    </a:solidFill>
                  </a:rPr>
                  <a:t>135</a:t>
                </a:r>
                <a:endParaRPr lang="ru-RU" sz="700" dirty="0">
                  <a:solidFill>
                    <a:schemeClr val="bg1"/>
                  </a:solidFill>
                </a:endParaRPr>
              </a:p>
            </p:txBody>
          </p:sp>
          <p:sp>
            <p:nvSpPr>
              <p:cNvPr id="52" name="Прямоугольник 51"/>
              <p:cNvSpPr/>
              <p:nvPr/>
            </p:nvSpPr>
            <p:spPr>
              <a:xfrm>
                <a:off x="9249091" y="1466152"/>
                <a:ext cx="377590" cy="4381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000000"/>
                    </a:solidFill>
                  </a:rPr>
                  <a:t>255</a:t>
                </a:r>
                <a:endParaRPr lang="ru-RU" sz="700" dirty="0">
                  <a:solidFill>
                    <a:srgbClr val="000000"/>
                  </a:solidFill>
                </a:endParaRPr>
              </a:p>
              <a:p>
                <a:pPr algn="ctr" eaLnBrk="1" hangingPunct="1">
                  <a:defRPr/>
                </a:pPr>
                <a:r>
                  <a:rPr lang="en-US" sz="700" dirty="0" smtClean="0">
                    <a:solidFill>
                      <a:srgbClr val="000000"/>
                    </a:solidFill>
                  </a:rPr>
                  <a:t>255</a:t>
                </a:r>
                <a:endParaRPr lang="ru-RU" sz="700" dirty="0">
                  <a:solidFill>
                    <a:srgbClr val="000000"/>
                  </a:solidFill>
                </a:endParaRPr>
              </a:p>
              <a:p>
                <a:pPr algn="ctr" eaLnBrk="1" hangingPunct="1">
                  <a:defRPr/>
                </a:pPr>
                <a:r>
                  <a:rPr lang="en-US" sz="700" dirty="0" smtClean="0">
                    <a:solidFill>
                      <a:srgbClr val="000000"/>
                    </a:solidFill>
                  </a:rPr>
                  <a:t>255</a:t>
                </a:r>
                <a:endParaRPr lang="ru-RU" sz="700" dirty="0">
                  <a:solidFill>
                    <a:srgbClr val="000000"/>
                  </a:solidFill>
                </a:endParaRPr>
              </a:p>
            </p:txBody>
          </p:sp>
          <p:sp>
            <p:nvSpPr>
              <p:cNvPr id="53" name="Прямоугольник 52"/>
              <p:cNvSpPr/>
              <p:nvPr/>
            </p:nvSpPr>
            <p:spPr>
              <a:xfrm>
                <a:off x="9249091" y="2519364"/>
                <a:ext cx="377590" cy="436959"/>
              </a:xfrm>
              <a:prstGeom prst="rect">
                <a:avLst/>
              </a:prstGeom>
              <a:solidFill>
                <a:srgbClr val="FABE19"/>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tx1">
                        <a:lumMod val="85000"/>
                        <a:lumOff val="15000"/>
                      </a:schemeClr>
                    </a:solidFill>
                  </a:rPr>
                  <a:t>250</a:t>
                </a:r>
                <a:endParaRPr lang="ru-RU" sz="700" dirty="0">
                  <a:solidFill>
                    <a:schemeClr val="tx1">
                      <a:lumMod val="85000"/>
                      <a:lumOff val="15000"/>
                    </a:schemeClr>
                  </a:solidFill>
                </a:endParaRPr>
              </a:p>
              <a:p>
                <a:pPr algn="ctr" eaLnBrk="1" hangingPunct="1">
                  <a:defRPr/>
                </a:pPr>
                <a:r>
                  <a:rPr lang="en-US" sz="700" dirty="0" smtClean="0">
                    <a:solidFill>
                      <a:schemeClr val="tx1">
                        <a:lumMod val="85000"/>
                        <a:lumOff val="15000"/>
                      </a:schemeClr>
                    </a:solidFill>
                  </a:rPr>
                  <a:t>190</a:t>
                </a:r>
                <a:endParaRPr lang="ru-RU" sz="700" dirty="0">
                  <a:solidFill>
                    <a:schemeClr val="tx1">
                      <a:lumMod val="85000"/>
                      <a:lumOff val="15000"/>
                    </a:schemeClr>
                  </a:solidFill>
                </a:endParaRPr>
              </a:p>
              <a:p>
                <a:pPr algn="ctr" eaLnBrk="1" hangingPunct="1">
                  <a:defRPr/>
                </a:pPr>
                <a:r>
                  <a:rPr lang="en-US" sz="700" dirty="0" smtClean="0">
                    <a:solidFill>
                      <a:schemeClr val="tx1">
                        <a:lumMod val="85000"/>
                        <a:lumOff val="15000"/>
                      </a:schemeClr>
                    </a:solidFill>
                  </a:rPr>
                  <a:t>25</a:t>
                </a:r>
                <a:endParaRPr lang="ru-RU" sz="700" dirty="0">
                  <a:solidFill>
                    <a:schemeClr val="tx1">
                      <a:lumMod val="85000"/>
                      <a:lumOff val="15000"/>
                    </a:schemeClr>
                  </a:solidFill>
                </a:endParaRPr>
              </a:p>
            </p:txBody>
          </p:sp>
          <p:sp>
            <p:nvSpPr>
              <p:cNvPr id="54" name="Прямоугольник 53"/>
              <p:cNvSpPr/>
              <p:nvPr/>
            </p:nvSpPr>
            <p:spPr>
              <a:xfrm>
                <a:off x="9249091" y="2956327"/>
                <a:ext cx="377590" cy="436960"/>
              </a:xfrm>
              <a:prstGeom prst="rect">
                <a:avLst/>
              </a:prstGeom>
              <a:solidFill>
                <a:srgbClr val="008CFA"/>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0</a:t>
                </a:r>
                <a:endParaRPr lang="ru-RU" sz="700" dirty="0">
                  <a:solidFill>
                    <a:schemeClr val="bg1"/>
                  </a:solidFill>
                </a:endParaRPr>
              </a:p>
              <a:p>
                <a:pPr algn="ctr" eaLnBrk="1" hangingPunct="1">
                  <a:defRPr/>
                </a:pPr>
                <a:r>
                  <a:rPr lang="ru-RU" sz="700" dirty="0" smtClean="0">
                    <a:solidFill>
                      <a:schemeClr val="bg1"/>
                    </a:solidFill>
                  </a:rPr>
                  <a:t>1</a:t>
                </a:r>
                <a:r>
                  <a:rPr lang="en-US" sz="700" dirty="0" smtClean="0">
                    <a:solidFill>
                      <a:schemeClr val="bg1"/>
                    </a:solidFill>
                  </a:rPr>
                  <a:t>40</a:t>
                </a:r>
                <a:endParaRPr lang="ru-RU" sz="700" dirty="0">
                  <a:solidFill>
                    <a:schemeClr val="bg1"/>
                  </a:solidFill>
                </a:endParaRPr>
              </a:p>
              <a:p>
                <a:pPr algn="ctr" eaLnBrk="1" hangingPunct="1">
                  <a:defRPr/>
                </a:pPr>
                <a:r>
                  <a:rPr lang="en-US" sz="700" dirty="0" smtClean="0">
                    <a:solidFill>
                      <a:schemeClr val="bg1"/>
                    </a:solidFill>
                  </a:rPr>
                  <a:t>250</a:t>
                </a:r>
                <a:endParaRPr lang="ru-RU" sz="700" dirty="0">
                  <a:solidFill>
                    <a:schemeClr val="bg1"/>
                  </a:solidFill>
                </a:endParaRPr>
              </a:p>
            </p:txBody>
          </p:sp>
          <p:sp>
            <p:nvSpPr>
              <p:cNvPr id="55" name="Прямоугольник 54"/>
              <p:cNvSpPr/>
              <p:nvPr/>
            </p:nvSpPr>
            <p:spPr>
              <a:xfrm>
                <a:off x="9249091" y="3393282"/>
                <a:ext cx="377590" cy="436959"/>
              </a:xfrm>
              <a:prstGeom prst="rect">
                <a:avLst/>
              </a:prstGeom>
              <a:solidFill>
                <a:srgbClr val="FA786E"/>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250</a:t>
                </a:r>
                <a:endParaRPr lang="ru-RU" sz="700" dirty="0">
                  <a:solidFill>
                    <a:srgbClr val="FFFFFF"/>
                  </a:solidFill>
                </a:endParaRPr>
              </a:p>
              <a:p>
                <a:pPr algn="ctr" eaLnBrk="1" hangingPunct="1">
                  <a:defRPr/>
                </a:pPr>
                <a:r>
                  <a:rPr lang="en-US" sz="700" dirty="0" smtClean="0">
                    <a:solidFill>
                      <a:srgbClr val="FFFFFF"/>
                    </a:solidFill>
                  </a:rPr>
                  <a:t>120</a:t>
                </a:r>
                <a:endParaRPr lang="ru-RU" sz="700" dirty="0">
                  <a:solidFill>
                    <a:srgbClr val="FFFFFF"/>
                  </a:solidFill>
                </a:endParaRPr>
              </a:p>
              <a:p>
                <a:pPr algn="ctr" eaLnBrk="1" hangingPunct="1">
                  <a:defRPr/>
                </a:pPr>
                <a:r>
                  <a:rPr lang="en-US" sz="700" dirty="0" smtClean="0">
                    <a:solidFill>
                      <a:srgbClr val="FFFFFF"/>
                    </a:solidFill>
                  </a:rPr>
                  <a:t>110</a:t>
                </a:r>
                <a:endParaRPr lang="ru-RU" sz="700" dirty="0">
                  <a:solidFill>
                    <a:srgbClr val="FFFFFF"/>
                  </a:solidFill>
                </a:endParaRPr>
              </a:p>
            </p:txBody>
          </p:sp>
          <p:sp>
            <p:nvSpPr>
              <p:cNvPr id="58" name="Прямоугольник 57"/>
              <p:cNvSpPr/>
              <p:nvPr/>
            </p:nvSpPr>
            <p:spPr>
              <a:xfrm>
                <a:off x="9249091" y="1916373"/>
                <a:ext cx="377590" cy="438150"/>
              </a:xfrm>
              <a:prstGeom prst="rect">
                <a:avLst/>
              </a:prstGeom>
              <a:solidFill>
                <a:schemeClr val="accent6"/>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224</a:t>
                </a:r>
                <a:br>
                  <a:rPr lang="en-US" sz="700" dirty="0" smtClean="0">
                    <a:solidFill>
                      <a:srgbClr val="FFFFFF"/>
                    </a:solidFill>
                  </a:rPr>
                </a:br>
                <a:r>
                  <a:rPr lang="en-US" sz="700" dirty="0" smtClean="0">
                    <a:solidFill>
                      <a:srgbClr val="FFFFFF"/>
                    </a:solidFill>
                  </a:rPr>
                  <a:t>78</a:t>
                </a:r>
                <a:br>
                  <a:rPr lang="en-US" sz="700" dirty="0" smtClean="0">
                    <a:solidFill>
                      <a:srgbClr val="FFFFFF"/>
                    </a:solidFill>
                  </a:rPr>
                </a:br>
                <a:r>
                  <a:rPr lang="en-US" sz="700" dirty="0" smtClean="0">
                    <a:solidFill>
                      <a:srgbClr val="FFFFFF"/>
                    </a:solidFill>
                  </a:rPr>
                  <a:t>57</a:t>
                </a:r>
                <a:endParaRPr lang="ru-RU" sz="700" dirty="0">
                  <a:solidFill>
                    <a:srgbClr val="FFFFFF"/>
                  </a:solidFill>
                </a:endParaRPr>
              </a:p>
            </p:txBody>
          </p:sp>
          <p:sp>
            <p:nvSpPr>
              <p:cNvPr id="59" name="TextBox 58"/>
              <p:cNvSpPr txBox="1"/>
              <p:nvPr/>
            </p:nvSpPr>
            <p:spPr>
              <a:xfrm>
                <a:off x="9101894" y="-42611"/>
                <a:ext cx="671979" cy="215444"/>
              </a:xfrm>
              <a:prstGeom prst="rect">
                <a:avLst/>
              </a:prstGeom>
              <a:noFill/>
            </p:spPr>
            <p:txBody>
              <a:bodyPr wrap="none" rtlCol="0">
                <a:spAutoFit/>
              </a:bodyPr>
              <a:lstStyle/>
              <a:p>
                <a:r>
                  <a:rPr lang="ru-RU" sz="800" dirty="0" smtClean="0">
                    <a:solidFill>
                      <a:schemeClr val="bg1"/>
                    </a:solidFill>
                  </a:rPr>
                  <a:t>Основные</a:t>
                </a:r>
                <a:endParaRPr lang="ru-RU" sz="800" dirty="0">
                  <a:solidFill>
                    <a:schemeClr val="bg1"/>
                  </a:solidFill>
                </a:endParaRPr>
              </a:p>
            </p:txBody>
          </p:sp>
          <p:sp>
            <p:nvSpPr>
              <p:cNvPr id="60" name="TextBox 59"/>
              <p:cNvSpPr txBox="1"/>
              <p:nvPr/>
            </p:nvSpPr>
            <p:spPr>
              <a:xfrm>
                <a:off x="9101894" y="2320575"/>
                <a:ext cx="671979" cy="215444"/>
              </a:xfrm>
              <a:prstGeom prst="rect">
                <a:avLst/>
              </a:prstGeom>
              <a:noFill/>
            </p:spPr>
            <p:txBody>
              <a:bodyPr wrap="none" rtlCol="0">
                <a:spAutoFit/>
              </a:bodyPr>
              <a:lstStyle/>
              <a:p>
                <a:r>
                  <a:rPr lang="ru-RU" sz="800" dirty="0" err="1" smtClean="0">
                    <a:solidFill>
                      <a:schemeClr val="bg1"/>
                    </a:solidFill>
                  </a:rPr>
                  <a:t>Доп.цвета</a:t>
                </a:r>
                <a:endParaRPr lang="ru-RU" sz="800" dirty="0">
                  <a:solidFill>
                    <a:schemeClr val="bg1"/>
                  </a:solidFill>
                </a:endParaRPr>
              </a:p>
            </p:txBody>
          </p:sp>
          <p:sp>
            <p:nvSpPr>
              <p:cNvPr id="61" name="Прямоугольник 60"/>
              <p:cNvSpPr/>
              <p:nvPr/>
            </p:nvSpPr>
            <p:spPr>
              <a:xfrm>
                <a:off x="9249088" y="4436414"/>
                <a:ext cx="377591" cy="169200"/>
              </a:xfrm>
              <a:prstGeom prst="rect">
                <a:avLst/>
              </a:prstGeom>
              <a:solidFill>
                <a:srgbClr val="4D4D4D"/>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70%</a:t>
                </a:r>
                <a:endParaRPr lang="ru-RU" sz="600" dirty="0">
                  <a:solidFill>
                    <a:srgbClr val="FFFFFF"/>
                  </a:solidFill>
                </a:endParaRPr>
              </a:p>
            </p:txBody>
          </p:sp>
          <p:sp>
            <p:nvSpPr>
              <p:cNvPr id="62" name="Прямоугольник 61"/>
              <p:cNvSpPr/>
              <p:nvPr/>
            </p:nvSpPr>
            <p:spPr>
              <a:xfrm>
                <a:off x="9249087" y="4605611"/>
                <a:ext cx="377593" cy="169200"/>
              </a:xfrm>
              <a:prstGeom prst="rect">
                <a:avLst/>
              </a:prstGeom>
              <a:solidFill>
                <a:srgbClr val="7F7F7F"/>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50%</a:t>
                </a:r>
                <a:endParaRPr lang="ru-RU" sz="600" dirty="0">
                  <a:solidFill>
                    <a:srgbClr val="FFFFFF"/>
                  </a:solidFill>
                </a:endParaRPr>
              </a:p>
            </p:txBody>
          </p:sp>
          <p:sp>
            <p:nvSpPr>
              <p:cNvPr id="63" name="Прямоугольник 62"/>
              <p:cNvSpPr/>
              <p:nvPr/>
            </p:nvSpPr>
            <p:spPr>
              <a:xfrm>
                <a:off x="9249088" y="4774808"/>
                <a:ext cx="377591" cy="169200"/>
              </a:xfrm>
              <a:prstGeom prst="rect">
                <a:avLst/>
              </a:prstGeom>
              <a:solidFill>
                <a:srgbClr val="B2B2B2"/>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30%</a:t>
                </a:r>
                <a:endParaRPr lang="ru-RU" sz="600" dirty="0">
                  <a:solidFill>
                    <a:srgbClr val="FFFFFF"/>
                  </a:solidFill>
                </a:endParaRPr>
              </a:p>
            </p:txBody>
          </p:sp>
          <p:sp>
            <p:nvSpPr>
              <p:cNvPr id="64" name="Прямоугольник 63"/>
              <p:cNvSpPr/>
              <p:nvPr/>
            </p:nvSpPr>
            <p:spPr>
              <a:xfrm>
                <a:off x="9249087" y="4944005"/>
                <a:ext cx="377593" cy="169200"/>
              </a:xfrm>
              <a:prstGeom prst="rect">
                <a:avLst/>
              </a:prstGeom>
              <a:solidFill>
                <a:srgbClr val="E5E5E5"/>
              </a:solidFill>
              <a:ln w="3175">
                <a:solidFill>
                  <a:srgbClr val="B2B2B2"/>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chemeClr val="tx1"/>
                    </a:solidFill>
                  </a:rPr>
                  <a:t>10%</a:t>
                </a:r>
                <a:endParaRPr lang="ru-RU" sz="600" dirty="0">
                  <a:solidFill>
                    <a:schemeClr val="tx1"/>
                  </a:solidFill>
                </a:endParaRPr>
              </a:p>
            </p:txBody>
          </p:sp>
        </p:grpSp>
      </p:grpSp>
    </p:spTree>
    <p:extLst>
      <p:ext uri="{BB962C8B-B14F-4D97-AF65-F5344CB8AC3E}">
        <p14:creationId xmlns:p14="http://schemas.microsoft.com/office/powerpoint/2010/main" val="360729833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Обложка 21">
    <p:bg>
      <p:bgPr>
        <a:solidFill>
          <a:schemeClr val="bg1"/>
        </a:solidFill>
        <a:effectLst/>
      </p:bgPr>
    </p:bg>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325624474"/>
              </p:ext>
            </p:extLst>
          </p:nvPr>
        </p:nvGraphicFramePr>
        <p:xfrm>
          <a:off x="1590" y="1589"/>
          <a:ext cx="1587" cy="1587"/>
        </p:xfrm>
        <a:graphic>
          <a:graphicData uri="http://schemas.openxmlformats.org/presentationml/2006/ole">
            <mc:AlternateContent xmlns:mc="http://schemas.openxmlformats.org/markup-compatibility/2006">
              <mc:Choice xmlns:v="urn:schemas-microsoft-com:vml" Requires="v">
                <p:oleObj spid="_x0000_s429477" name="Слайд think-cell" r:id="rId4" imgW="270" imgH="270" progId="TCLayout.ActiveDocument.1">
                  <p:embed/>
                </p:oleObj>
              </mc:Choice>
              <mc:Fallback>
                <p:oleObj name="Слайд think-cell" r:id="rId4" imgW="270" imgH="270" progId="TCLayout.ActiveDocument.1">
                  <p:embed/>
                  <p:pic>
                    <p:nvPicPr>
                      <p:cNvPr id="10" name="Объект 9" hidden="1"/>
                      <p:cNvPicPr/>
                      <p:nvPr/>
                    </p:nvPicPr>
                    <p:blipFill>
                      <a:blip r:embed="rId5"/>
                      <a:stretch>
                        <a:fillRect/>
                      </a:stretch>
                    </p:blipFill>
                    <p:spPr>
                      <a:xfrm>
                        <a:off x="1590" y="1589"/>
                        <a:ext cx="1587" cy="1587"/>
                      </a:xfrm>
                      <a:prstGeom prst="rect">
                        <a:avLst/>
                      </a:prstGeom>
                    </p:spPr>
                  </p:pic>
                </p:oleObj>
              </mc:Fallback>
            </mc:AlternateContent>
          </a:graphicData>
        </a:graphic>
      </p:graphicFrame>
      <p:sp>
        <p:nvSpPr>
          <p:cNvPr id="33" name="Заголовок 1"/>
          <p:cNvSpPr>
            <a:spLocks noGrp="1"/>
          </p:cNvSpPr>
          <p:nvPr>
            <p:ph type="ctrTitle" hasCustomPrompt="1"/>
          </p:nvPr>
        </p:nvSpPr>
        <p:spPr>
          <a:xfrm>
            <a:off x="323088" y="288506"/>
            <a:ext cx="6768592" cy="1444483"/>
          </a:xfrm>
          <a:effectLst/>
        </p:spPr>
        <p:txBody>
          <a:bodyPr vert="horz" lIns="0" tIns="0" rIns="0" bIns="0" rtlCol="0" anchor="t">
            <a:normAutofit/>
          </a:bodyPr>
          <a:lstStyle>
            <a:lvl1pPr>
              <a:lnSpc>
                <a:spcPct val="85000"/>
              </a:lnSpc>
              <a:defRPr lang="ru-RU" sz="4000" b="0" i="0" u="none" cap="none" spc="0" baseline="0" dirty="0">
                <a:ln>
                  <a:noFill/>
                </a:ln>
                <a:solidFill>
                  <a:schemeClr val="tx2"/>
                </a:solidFill>
                <a:effectLst/>
                <a:ea typeface="+mn-ea"/>
                <a:cs typeface="Arial"/>
              </a:defRPr>
            </a:lvl1pPr>
          </a:lstStyle>
          <a:p>
            <a:pPr lvl="0">
              <a:lnSpc>
                <a:spcPct val="85000"/>
              </a:lnSpc>
            </a:pPr>
            <a:r>
              <a:rPr lang="ru-RU" dirty="0" smtClean="0"/>
              <a:t>Название презентации</a:t>
            </a:r>
            <a:endParaRPr lang="ru-RU" dirty="0"/>
          </a:p>
        </p:txBody>
      </p:sp>
      <p:sp>
        <p:nvSpPr>
          <p:cNvPr id="35" name="Текст 12"/>
          <p:cNvSpPr>
            <a:spLocks noGrp="1"/>
          </p:cNvSpPr>
          <p:nvPr>
            <p:ph type="body" sz="quarter" idx="10" hasCustomPrompt="1"/>
          </p:nvPr>
        </p:nvSpPr>
        <p:spPr>
          <a:xfrm>
            <a:off x="358775" y="2324886"/>
            <a:ext cx="6732905" cy="600362"/>
          </a:xfrm>
          <a:prstGeom prst="rect">
            <a:avLst/>
          </a:prstGeom>
          <a:effectLst/>
        </p:spPr>
        <p:txBody>
          <a:bodyPr vert="horz" lIns="0" tIns="0" rIns="0" bIns="0" rtlCol="0">
            <a:noAutofit/>
          </a:bodyPr>
          <a:lstStyle>
            <a:lvl1pPr>
              <a:defRPr lang="ru-RU" sz="1200" b="0" baseline="0" dirty="0">
                <a:effectLst/>
              </a:defRPr>
            </a:lvl1pPr>
          </a:lstStyle>
          <a:p>
            <a:pPr lvl="0">
              <a:spcAft>
                <a:spcPts val="0"/>
              </a:spcAft>
            </a:pPr>
            <a:r>
              <a:rPr lang="ru-RU" dirty="0"/>
              <a:t>Имя Фамилия</a:t>
            </a:r>
            <a:br>
              <a:rPr lang="ru-RU" dirty="0"/>
            </a:br>
            <a:r>
              <a:rPr lang="ru-RU" dirty="0"/>
              <a:t>Должность</a:t>
            </a:r>
            <a:br>
              <a:rPr lang="ru-RU" dirty="0"/>
            </a:br>
            <a:r>
              <a:rPr lang="ru-RU" dirty="0"/>
              <a:t>Компания / функция / направление</a:t>
            </a:r>
          </a:p>
        </p:txBody>
      </p:sp>
      <p:sp>
        <p:nvSpPr>
          <p:cNvPr id="36" name="Текст 12"/>
          <p:cNvSpPr>
            <a:spLocks noGrp="1"/>
          </p:cNvSpPr>
          <p:nvPr>
            <p:ph type="body" sz="quarter" idx="11" hasCustomPrompt="1"/>
          </p:nvPr>
        </p:nvSpPr>
        <p:spPr>
          <a:xfrm>
            <a:off x="358775" y="3038475"/>
            <a:ext cx="8592719" cy="345810"/>
          </a:xfrm>
          <a:prstGeom prst="rect">
            <a:avLst/>
          </a:prstGeom>
          <a:effectLst/>
        </p:spPr>
        <p:txBody>
          <a:bodyPr/>
          <a:lstStyle>
            <a:lvl1pPr>
              <a:spcBef>
                <a:spcPts val="0"/>
              </a:spcBef>
              <a:spcAft>
                <a:spcPts val="0"/>
              </a:spcAft>
              <a:defRPr sz="1000" baseline="0">
                <a:solidFill>
                  <a:schemeClr val="tx2"/>
                </a:solidFill>
                <a:effectLst/>
              </a:defRPr>
            </a:lvl1pPr>
          </a:lstStyle>
          <a:p>
            <a:pPr lvl="0"/>
            <a:r>
              <a:rPr lang="ru-RU" dirty="0" smtClean="0"/>
              <a:t>Название мероприятия</a:t>
            </a:r>
            <a:br>
              <a:rPr lang="ru-RU" dirty="0" smtClean="0"/>
            </a:br>
            <a:r>
              <a:rPr lang="ru-RU" dirty="0" smtClean="0"/>
              <a:t>Дата проведения</a:t>
            </a:r>
          </a:p>
        </p:txBody>
      </p:sp>
      <p:pic>
        <p:nvPicPr>
          <p:cNvPr id="30" name="Picture 29"/>
          <p:cNvPicPr>
            <a:picLocks noChangeAspect="1"/>
          </p:cNvPicPr>
          <p:nvPr/>
        </p:nvPicPr>
        <p:blipFill>
          <a:blip r:embed="rId6">
            <a:lum/>
            <a:extLst>
              <a:ext uri="{28A0092B-C50C-407E-A947-70E740481C1C}">
                <a14:useLocalDpi xmlns:a14="http://schemas.microsoft.com/office/drawing/2010/main" val="0"/>
              </a:ext>
            </a:extLst>
          </a:blip>
          <a:stretch>
            <a:fillRect/>
          </a:stretch>
        </p:blipFill>
        <p:spPr>
          <a:xfrm>
            <a:off x="7637145" y="356136"/>
            <a:ext cx="1104679" cy="208800"/>
          </a:xfrm>
          <a:prstGeom prst="rect">
            <a:avLst/>
          </a:prstGeom>
        </p:spPr>
      </p:pic>
      <p:sp>
        <p:nvSpPr>
          <p:cNvPr id="13" name="Рисунок 12"/>
          <p:cNvSpPr>
            <a:spLocks noGrp="1"/>
          </p:cNvSpPr>
          <p:nvPr>
            <p:ph type="pic" sz="quarter" idx="12" hasCustomPrompt="1"/>
          </p:nvPr>
        </p:nvSpPr>
        <p:spPr>
          <a:xfrm>
            <a:off x="5151600" y="3429900"/>
            <a:ext cx="3992400" cy="1713600"/>
          </a:xfrm>
        </p:spPr>
        <p:txBody>
          <a:bodyPr/>
          <a:lstStyle>
            <a:lvl1pPr>
              <a:defRPr/>
            </a:lvl1pPr>
          </a:lstStyle>
          <a:p>
            <a:r>
              <a:rPr lang="ru-RU" dirty="0" smtClean="0"/>
              <a:t>Фото</a:t>
            </a:r>
            <a:endParaRPr lang="ru-RU" dirty="0"/>
          </a:p>
        </p:txBody>
      </p:sp>
      <p:sp>
        <p:nvSpPr>
          <p:cNvPr id="56" name="TextBox 55"/>
          <p:cNvSpPr txBox="1"/>
          <p:nvPr/>
        </p:nvSpPr>
        <p:spPr>
          <a:xfrm>
            <a:off x="7543929" y="633102"/>
            <a:ext cx="1531188" cy="261610"/>
          </a:xfrm>
          <a:prstGeom prst="rect">
            <a:avLst/>
          </a:prstGeom>
          <a:noFill/>
        </p:spPr>
        <p:txBody>
          <a:bodyPr wrap="none" rtlCol="0">
            <a:spAutoFit/>
          </a:bodyPr>
          <a:lstStyle/>
          <a:p>
            <a:r>
              <a:rPr lang="ru-RU" sz="1100" dirty="0" smtClean="0">
                <a:solidFill>
                  <a:schemeClr val="accent1"/>
                </a:solidFill>
              </a:rPr>
              <a:t>Партнеры</a:t>
            </a:r>
            <a:r>
              <a:rPr lang="ru-RU" sz="1100" baseline="0" dirty="0" smtClean="0">
                <a:solidFill>
                  <a:schemeClr val="accent1"/>
                </a:solidFill>
              </a:rPr>
              <a:t> для роста</a:t>
            </a:r>
            <a:endParaRPr lang="ru-RU" sz="1100" dirty="0">
              <a:solidFill>
                <a:schemeClr val="accent1"/>
              </a:solidFill>
            </a:endParaRPr>
          </a:p>
        </p:txBody>
      </p:sp>
      <p:grpSp>
        <p:nvGrpSpPr>
          <p:cNvPr id="11" name="Группа 10"/>
          <p:cNvGrpSpPr>
            <a:grpSpLocks noChangeAspect="1"/>
          </p:cNvGrpSpPr>
          <p:nvPr/>
        </p:nvGrpSpPr>
        <p:grpSpPr>
          <a:xfrm>
            <a:off x="3434400" y="3425398"/>
            <a:ext cx="1717200" cy="1718102"/>
            <a:chOff x="3425397" y="3425398"/>
            <a:chExt cx="1717200" cy="1718102"/>
          </a:xfrm>
        </p:grpSpPr>
        <p:sp>
          <p:nvSpPr>
            <p:cNvPr id="58" name="Прямоугольник 57"/>
            <p:cNvSpPr>
              <a:spLocks noChangeAspect="1"/>
            </p:cNvSpPr>
            <p:nvPr/>
          </p:nvSpPr>
          <p:spPr bwMode="auto">
            <a:xfrm>
              <a:off x="3425397" y="3425398"/>
              <a:ext cx="1717200" cy="1718102"/>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8" name="Кольцо 7"/>
            <p:cNvSpPr/>
            <p:nvPr/>
          </p:nvSpPr>
          <p:spPr bwMode="auto">
            <a:xfrm>
              <a:off x="3558296" y="3558748"/>
              <a:ext cx="1451402" cy="1451402"/>
            </a:xfrm>
            <a:prstGeom prst="donut">
              <a:avLst>
                <a:gd name="adj" fmla="val 14683"/>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59" name="Кольцо 58"/>
            <p:cNvSpPr/>
            <p:nvPr/>
          </p:nvSpPr>
          <p:spPr bwMode="auto">
            <a:xfrm>
              <a:off x="3763584" y="3764036"/>
              <a:ext cx="1040826" cy="1040826"/>
            </a:xfrm>
            <a:prstGeom prst="donut">
              <a:avLst>
                <a:gd name="adj" fmla="val 23358"/>
              </a:avLst>
            </a:prstGeom>
            <a:solidFill>
              <a:schemeClr val="bg2"/>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9" name="Овал 8"/>
            <p:cNvSpPr/>
            <p:nvPr/>
          </p:nvSpPr>
          <p:spPr bwMode="auto">
            <a:xfrm>
              <a:off x="3998351" y="3998803"/>
              <a:ext cx="571292" cy="571292"/>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grpSp>
      <p:grpSp>
        <p:nvGrpSpPr>
          <p:cNvPr id="2" name="Группа 1"/>
          <p:cNvGrpSpPr/>
          <p:nvPr/>
        </p:nvGrpSpPr>
        <p:grpSpPr>
          <a:xfrm>
            <a:off x="1717200" y="3425398"/>
            <a:ext cx="1717200" cy="1718102"/>
            <a:chOff x="7431300" y="1712699"/>
            <a:chExt cx="1717200" cy="1718102"/>
          </a:xfrm>
        </p:grpSpPr>
        <p:sp>
          <p:nvSpPr>
            <p:cNvPr id="60" name="Прямоугольник 57"/>
            <p:cNvSpPr>
              <a:spLocks noChangeAspect="1"/>
            </p:cNvSpPr>
            <p:nvPr/>
          </p:nvSpPr>
          <p:spPr bwMode="auto">
            <a:xfrm>
              <a:off x="7431300" y="1712699"/>
              <a:ext cx="1717200" cy="1718102"/>
            </a:xfrm>
            <a:custGeom>
              <a:avLst/>
              <a:gdLst>
                <a:gd name="connsiteX0" fmla="*/ 0 w 1712700"/>
                <a:gd name="connsiteY0" fmla="*/ 0 h 1713600"/>
                <a:gd name="connsiteX1" fmla="*/ 1712700 w 1712700"/>
                <a:gd name="connsiteY1" fmla="*/ 0 h 1713600"/>
                <a:gd name="connsiteX2" fmla="*/ 1712700 w 1712700"/>
                <a:gd name="connsiteY2" fmla="*/ 1713600 h 1713600"/>
                <a:gd name="connsiteX3" fmla="*/ 0 w 1712700"/>
                <a:gd name="connsiteY3" fmla="*/ 1713600 h 1713600"/>
                <a:gd name="connsiteX4" fmla="*/ 0 w 1712700"/>
                <a:gd name="connsiteY4" fmla="*/ 0 h 1713600"/>
                <a:gd name="connsiteX0" fmla="*/ 0 w 1712700"/>
                <a:gd name="connsiteY0" fmla="*/ 0 h 1713600"/>
                <a:gd name="connsiteX1" fmla="*/ 1712700 w 1712700"/>
                <a:gd name="connsiteY1" fmla="*/ 0 h 1713600"/>
                <a:gd name="connsiteX2" fmla="*/ 0 w 1712700"/>
                <a:gd name="connsiteY2" fmla="*/ 1713600 h 1713600"/>
                <a:gd name="connsiteX3" fmla="*/ 0 w 1712700"/>
                <a:gd name="connsiteY3" fmla="*/ 0 h 1713600"/>
              </a:gdLst>
              <a:ahLst/>
              <a:cxnLst>
                <a:cxn ang="0">
                  <a:pos x="connsiteX0" y="connsiteY0"/>
                </a:cxn>
                <a:cxn ang="0">
                  <a:pos x="connsiteX1" y="connsiteY1"/>
                </a:cxn>
                <a:cxn ang="0">
                  <a:pos x="connsiteX2" y="connsiteY2"/>
                </a:cxn>
                <a:cxn ang="0">
                  <a:pos x="connsiteX3" y="connsiteY3"/>
                </a:cxn>
              </a:cxnLst>
              <a:rect l="l" t="t" r="r" b="b"/>
              <a:pathLst>
                <a:path w="1712700" h="1713600">
                  <a:moveTo>
                    <a:pt x="0" y="0"/>
                  </a:moveTo>
                  <a:lnTo>
                    <a:pt x="1712700" y="0"/>
                  </a:lnTo>
                  <a:lnTo>
                    <a:pt x="0" y="1713600"/>
                  </a:lnTo>
                  <a:lnTo>
                    <a:pt x="0" y="0"/>
                  </a:lnTo>
                  <a:close/>
                </a:path>
              </a:pathLst>
            </a:cu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61" name="Прямоугольник 58"/>
            <p:cNvSpPr>
              <a:spLocks noChangeAspect="1"/>
            </p:cNvSpPr>
            <p:nvPr/>
          </p:nvSpPr>
          <p:spPr bwMode="auto">
            <a:xfrm>
              <a:off x="7431300" y="1712699"/>
              <a:ext cx="1717200" cy="1718102"/>
            </a:xfrm>
            <a:custGeom>
              <a:avLst/>
              <a:gdLst>
                <a:gd name="connsiteX0" fmla="*/ 0 w 1712700"/>
                <a:gd name="connsiteY0" fmla="*/ 0 h 1713600"/>
                <a:gd name="connsiteX1" fmla="*/ 1712700 w 1712700"/>
                <a:gd name="connsiteY1" fmla="*/ 0 h 1713600"/>
                <a:gd name="connsiteX2" fmla="*/ 1712700 w 1712700"/>
                <a:gd name="connsiteY2" fmla="*/ 1713600 h 1713600"/>
                <a:gd name="connsiteX3" fmla="*/ 0 w 1712700"/>
                <a:gd name="connsiteY3" fmla="*/ 1713600 h 1713600"/>
                <a:gd name="connsiteX4" fmla="*/ 0 w 1712700"/>
                <a:gd name="connsiteY4" fmla="*/ 0 h 1713600"/>
                <a:gd name="connsiteX0" fmla="*/ 0 w 1712700"/>
                <a:gd name="connsiteY0" fmla="*/ 1713600 h 1713600"/>
                <a:gd name="connsiteX1" fmla="*/ 1712700 w 1712700"/>
                <a:gd name="connsiteY1" fmla="*/ 0 h 1713600"/>
                <a:gd name="connsiteX2" fmla="*/ 1712700 w 1712700"/>
                <a:gd name="connsiteY2" fmla="*/ 1713600 h 1713600"/>
                <a:gd name="connsiteX3" fmla="*/ 0 w 1712700"/>
                <a:gd name="connsiteY3" fmla="*/ 1713600 h 1713600"/>
              </a:gdLst>
              <a:ahLst/>
              <a:cxnLst>
                <a:cxn ang="0">
                  <a:pos x="connsiteX0" y="connsiteY0"/>
                </a:cxn>
                <a:cxn ang="0">
                  <a:pos x="connsiteX1" y="connsiteY1"/>
                </a:cxn>
                <a:cxn ang="0">
                  <a:pos x="connsiteX2" y="connsiteY2"/>
                </a:cxn>
                <a:cxn ang="0">
                  <a:pos x="connsiteX3" y="connsiteY3"/>
                </a:cxn>
              </a:cxnLst>
              <a:rect l="l" t="t" r="r" b="b"/>
              <a:pathLst>
                <a:path w="1712700" h="1713600">
                  <a:moveTo>
                    <a:pt x="0" y="1713600"/>
                  </a:moveTo>
                  <a:lnTo>
                    <a:pt x="1712700" y="0"/>
                  </a:lnTo>
                  <a:lnTo>
                    <a:pt x="1712700" y="1713600"/>
                  </a:lnTo>
                  <a:lnTo>
                    <a:pt x="0" y="1713600"/>
                  </a:lnTo>
                  <a:close/>
                </a:path>
              </a:pathLst>
            </a:cu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grpSp>
      <p:grpSp>
        <p:nvGrpSpPr>
          <p:cNvPr id="62" name="Группа 61"/>
          <p:cNvGrpSpPr/>
          <p:nvPr/>
        </p:nvGrpSpPr>
        <p:grpSpPr>
          <a:xfrm>
            <a:off x="0" y="3425398"/>
            <a:ext cx="1717200" cy="1718102"/>
            <a:chOff x="7431300" y="1712699"/>
            <a:chExt cx="1717200" cy="1718102"/>
          </a:xfrm>
        </p:grpSpPr>
        <p:sp>
          <p:nvSpPr>
            <p:cNvPr id="63" name="Прямоугольник 57"/>
            <p:cNvSpPr>
              <a:spLocks noChangeAspect="1"/>
            </p:cNvSpPr>
            <p:nvPr/>
          </p:nvSpPr>
          <p:spPr bwMode="auto">
            <a:xfrm>
              <a:off x="7431300" y="1712699"/>
              <a:ext cx="1717200" cy="1718102"/>
            </a:xfrm>
            <a:custGeom>
              <a:avLst/>
              <a:gdLst>
                <a:gd name="connsiteX0" fmla="*/ 0 w 1712700"/>
                <a:gd name="connsiteY0" fmla="*/ 0 h 1713600"/>
                <a:gd name="connsiteX1" fmla="*/ 1712700 w 1712700"/>
                <a:gd name="connsiteY1" fmla="*/ 0 h 1713600"/>
                <a:gd name="connsiteX2" fmla="*/ 1712700 w 1712700"/>
                <a:gd name="connsiteY2" fmla="*/ 1713600 h 1713600"/>
                <a:gd name="connsiteX3" fmla="*/ 0 w 1712700"/>
                <a:gd name="connsiteY3" fmla="*/ 1713600 h 1713600"/>
                <a:gd name="connsiteX4" fmla="*/ 0 w 1712700"/>
                <a:gd name="connsiteY4" fmla="*/ 0 h 1713600"/>
                <a:gd name="connsiteX0" fmla="*/ 0 w 1712700"/>
                <a:gd name="connsiteY0" fmla="*/ 0 h 1713600"/>
                <a:gd name="connsiteX1" fmla="*/ 1712700 w 1712700"/>
                <a:gd name="connsiteY1" fmla="*/ 0 h 1713600"/>
                <a:gd name="connsiteX2" fmla="*/ 0 w 1712700"/>
                <a:gd name="connsiteY2" fmla="*/ 1713600 h 1713600"/>
                <a:gd name="connsiteX3" fmla="*/ 0 w 1712700"/>
                <a:gd name="connsiteY3" fmla="*/ 0 h 1713600"/>
              </a:gdLst>
              <a:ahLst/>
              <a:cxnLst>
                <a:cxn ang="0">
                  <a:pos x="connsiteX0" y="connsiteY0"/>
                </a:cxn>
                <a:cxn ang="0">
                  <a:pos x="connsiteX1" y="connsiteY1"/>
                </a:cxn>
                <a:cxn ang="0">
                  <a:pos x="connsiteX2" y="connsiteY2"/>
                </a:cxn>
                <a:cxn ang="0">
                  <a:pos x="connsiteX3" y="connsiteY3"/>
                </a:cxn>
              </a:cxnLst>
              <a:rect l="l" t="t" r="r" b="b"/>
              <a:pathLst>
                <a:path w="1712700" h="1713600">
                  <a:moveTo>
                    <a:pt x="0" y="0"/>
                  </a:moveTo>
                  <a:lnTo>
                    <a:pt x="1712700" y="0"/>
                  </a:lnTo>
                  <a:lnTo>
                    <a:pt x="0" y="1713600"/>
                  </a:lnTo>
                  <a:lnTo>
                    <a:pt x="0" y="0"/>
                  </a:lnTo>
                  <a:close/>
                </a:path>
              </a:pathLst>
            </a:cu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64" name="Прямоугольник 58"/>
            <p:cNvSpPr>
              <a:spLocks noChangeAspect="1"/>
            </p:cNvSpPr>
            <p:nvPr/>
          </p:nvSpPr>
          <p:spPr bwMode="auto">
            <a:xfrm>
              <a:off x="7431300" y="1712699"/>
              <a:ext cx="1717200" cy="1718102"/>
            </a:xfrm>
            <a:custGeom>
              <a:avLst/>
              <a:gdLst>
                <a:gd name="connsiteX0" fmla="*/ 0 w 1712700"/>
                <a:gd name="connsiteY0" fmla="*/ 0 h 1713600"/>
                <a:gd name="connsiteX1" fmla="*/ 1712700 w 1712700"/>
                <a:gd name="connsiteY1" fmla="*/ 0 h 1713600"/>
                <a:gd name="connsiteX2" fmla="*/ 1712700 w 1712700"/>
                <a:gd name="connsiteY2" fmla="*/ 1713600 h 1713600"/>
                <a:gd name="connsiteX3" fmla="*/ 0 w 1712700"/>
                <a:gd name="connsiteY3" fmla="*/ 1713600 h 1713600"/>
                <a:gd name="connsiteX4" fmla="*/ 0 w 1712700"/>
                <a:gd name="connsiteY4" fmla="*/ 0 h 1713600"/>
                <a:gd name="connsiteX0" fmla="*/ 0 w 1712700"/>
                <a:gd name="connsiteY0" fmla="*/ 1713600 h 1713600"/>
                <a:gd name="connsiteX1" fmla="*/ 1712700 w 1712700"/>
                <a:gd name="connsiteY1" fmla="*/ 0 h 1713600"/>
                <a:gd name="connsiteX2" fmla="*/ 1712700 w 1712700"/>
                <a:gd name="connsiteY2" fmla="*/ 1713600 h 1713600"/>
                <a:gd name="connsiteX3" fmla="*/ 0 w 1712700"/>
                <a:gd name="connsiteY3" fmla="*/ 1713600 h 1713600"/>
              </a:gdLst>
              <a:ahLst/>
              <a:cxnLst>
                <a:cxn ang="0">
                  <a:pos x="connsiteX0" y="connsiteY0"/>
                </a:cxn>
                <a:cxn ang="0">
                  <a:pos x="connsiteX1" y="connsiteY1"/>
                </a:cxn>
                <a:cxn ang="0">
                  <a:pos x="connsiteX2" y="connsiteY2"/>
                </a:cxn>
                <a:cxn ang="0">
                  <a:pos x="connsiteX3" y="connsiteY3"/>
                </a:cxn>
              </a:cxnLst>
              <a:rect l="l" t="t" r="r" b="b"/>
              <a:pathLst>
                <a:path w="1712700" h="1713600">
                  <a:moveTo>
                    <a:pt x="0" y="1713600"/>
                  </a:moveTo>
                  <a:lnTo>
                    <a:pt x="1712700" y="0"/>
                  </a:lnTo>
                  <a:lnTo>
                    <a:pt x="1712700" y="1713600"/>
                  </a:lnTo>
                  <a:lnTo>
                    <a:pt x="0" y="1713600"/>
                  </a:lnTo>
                  <a:close/>
                </a:path>
              </a:pathLst>
            </a:cu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grpSp>
      <p:sp>
        <p:nvSpPr>
          <p:cNvPr id="57" name="Текст 7"/>
          <p:cNvSpPr>
            <a:spLocks noGrp="1"/>
          </p:cNvSpPr>
          <p:nvPr>
            <p:ph type="body" sz="quarter" idx="15" hasCustomPrompt="1"/>
          </p:nvPr>
        </p:nvSpPr>
        <p:spPr>
          <a:xfrm>
            <a:off x="358775" y="1755830"/>
            <a:ext cx="6732905" cy="485775"/>
          </a:xfrm>
        </p:spPr>
        <p:txBody>
          <a:bodyPr/>
          <a:lstStyle>
            <a:lvl1pPr>
              <a:defRPr baseline="0"/>
            </a:lvl1pPr>
          </a:lstStyle>
          <a:p>
            <a:pPr lvl="0"/>
            <a:r>
              <a:rPr lang="ru-RU" dirty="0" smtClean="0"/>
              <a:t>Подзаголовок (заполняется по необходимости)</a:t>
            </a:r>
          </a:p>
        </p:txBody>
      </p:sp>
      <p:grpSp>
        <p:nvGrpSpPr>
          <p:cNvPr id="46" name="Группа 45"/>
          <p:cNvGrpSpPr/>
          <p:nvPr/>
        </p:nvGrpSpPr>
        <p:grpSpPr>
          <a:xfrm>
            <a:off x="9101894" y="-42611"/>
            <a:ext cx="2861508" cy="5186113"/>
            <a:chOff x="9101894" y="-42611"/>
            <a:chExt cx="2861508" cy="5186113"/>
          </a:xfrm>
        </p:grpSpPr>
        <p:sp>
          <p:nvSpPr>
            <p:cNvPr id="47" name="Прямоугольник 46"/>
            <p:cNvSpPr/>
            <p:nvPr/>
          </p:nvSpPr>
          <p:spPr>
            <a:xfrm>
              <a:off x="9181869" y="3"/>
              <a:ext cx="2781533" cy="5143499"/>
            </a:xfrm>
            <a:prstGeom prst="rect">
              <a:avLst/>
            </a:prstGeom>
            <a:solidFill>
              <a:schemeClr val="accent1"/>
            </a:solidFill>
            <a:ln>
              <a:noFill/>
            </a:ln>
          </p:spPr>
          <p:txBody>
            <a:bodyPr wrap="square" lIns="648000">
              <a:noAutofit/>
            </a:bodyPr>
            <a:lstStyle/>
            <a:p>
              <a:r>
                <a:rPr lang="ru-RU" sz="1200" b="0" dirty="0">
                  <a:solidFill>
                    <a:schemeClr val="bg1"/>
                  </a:solidFill>
                </a:rPr>
                <a:t>Рекомендации </a:t>
              </a:r>
              <a:br>
                <a:rPr lang="ru-RU" sz="1200" b="0" dirty="0">
                  <a:solidFill>
                    <a:schemeClr val="bg1"/>
                  </a:solidFill>
                </a:rPr>
              </a:br>
              <a:r>
                <a:rPr lang="ru-RU" sz="1200" b="0" kern="1200" dirty="0">
                  <a:solidFill>
                    <a:schemeClr val="bg1"/>
                  </a:solidFill>
                  <a:latin typeface="+mn-lt"/>
                  <a:ea typeface="+mn-ea"/>
                  <a:cs typeface="+mn-cs"/>
                </a:rPr>
                <a:t>по оформлению слайдов</a:t>
              </a:r>
            </a:p>
            <a:p>
              <a:pPr marL="0" algn="l" defTabSz="779158" rtl="0" eaLnBrk="1" latinLnBrk="0" hangingPunct="1"/>
              <a:endParaRPr lang="ru-RU" sz="800" b="1" kern="1200" dirty="0">
                <a:solidFill>
                  <a:schemeClr val="bg1"/>
                </a:solidFill>
                <a:latin typeface="+mn-lt"/>
                <a:ea typeface="+mn-ea"/>
                <a:cs typeface="+mn-cs"/>
              </a:endParaRPr>
            </a:p>
            <a:p>
              <a:pPr marL="182561" indent="-182561" algn="l" defTabSz="779158" rtl="0" eaLnBrk="1" latinLnBrk="0" hangingPunct="1">
                <a:spcAft>
                  <a:spcPts val="200"/>
                </a:spcAft>
                <a:buFont typeface="+mj-lt"/>
                <a:buAutoNum type="arabicPeriod"/>
              </a:pPr>
              <a:r>
                <a:rPr lang="ru-RU" sz="800" b="1" kern="1200" dirty="0">
                  <a:solidFill>
                    <a:schemeClr val="bg1"/>
                  </a:solidFill>
                  <a:latin typeface="+mn-lt"/>
                  <a:ea typeface="+mn-ea"/>
                  <a:cs typeface="+mn-cs"/>
                </a:rPr>
                <a:t>ТЕКСТ</a:t>
              </a:r>
            </a:p>
            <a:p>
              <a:pPr marL="266698" lvl="4" indent="-88899" algn="l">
                <a:spcAft>
                  <a:spcPts val="200"/>
                </a:spcAft>
                <a:buFont typeface="Arial" panose="020B0604020202020204" pitchFamily="34" charset="0"/>
                <a:buChar char="•"/>
              </a:pPr>
              <a:r>
                <a:rPr lang="ru-RU" sz="800" b="0" dirty="0" err="1">
                  <a:solidFill>
                    <a:schemeClr val="bg1"/>
                  </a:solidFill>
                </a:rPr>
                <a:t>Корп.шрифт</a:t>
              </a:r>
              <a:r>
                <a:rPr lang="ru-RU" sz="800" b="0" dirty="0">
                  <a:solidFill>
                    <a:schemeClr val="bg1"/>
                  </a:solidFill>
                </a:rPr>
                <a:t> для презентаций</a:t>
              </a:r>
              <a:r>
                <a:rPr lang="ru-RU" sz="800" b="0" baseline="0" dirty="0">
                  <a:solidFill>
                    <a:schemeClr val="bg1"/>
                  </a:solidFill>
                </a:rPr>
                <a:t> </a:t>
              </a:r>
              <a:r>
                <a:rPr lang="ru-RU" sz="800" baseline="0" dirty="0">
                  <a:solidFill>
                    <a:schemeClr val="bg1"/>
                  </a:solidFill>
                </a:rPr>
                <a:t>– </a:t>
              </a:r>
              <a:br>
                <a:rPr lang="ru-RU" sz="800" baseline="0" dirty="0">
                  <a:solidFill>
                    <a:schemeClr val="bg1"/>
                  </a:solidFill>
                </a:rPr>
              </a:br>
              <a:r>
                <a:rPr lang="en-US" sz="800" b="1" dirty="0">
                  <a:solidFill>
                    <a:schemeClr val="bg1"/>
                  </a:solidFill>
                </a:rPr>
                <a:t>Arial</a:t>
              </a:r>
              <a:r>
                <a:rPr lang="ru-RU" sz="800" dirty="0">
                  <a:solidFill>
                    <a:schemeClr val="bg1"/>
                  </a:solidFill>
                </a:rPr>
                <a:t> (</a:t>
              </a:r>
              <a:r>
                <a:rPr lang="ru-RU" sz="800" i="1" dirty="0">
                  <a:solidFill>
                    <a:schemeClr val="bg1"/>
                  </a:solidFill>
                </a:rPr>
                <a:t>д</a:t>
              </a:r>
              <a:r>
                <a:rPr lang="ru-RU" sz="800" i="1" baseline="0" dirty="0">
                  <a:solidFill>
                    <a:schemeClr val="bg1"/>
                  </a:solidFill>
                </a:rPr>
                <a:t>опустимо:</a:t>
              </a:r>
              <a:r>
                <a:rPr lang="ru-RU" sz="800" baseline="0" dirty="0">
                  <a:solidFill>
                    <a:schemeClr val="bg1"/>
                  </a:solidFill>
                </a:rPr>
                <a:t> </a:t>
              </a:r>
              <a:r>
                <a:rPr lang="en-US" sz="800" baseline="0" dirty="0">
                  <a:solidFill>
                    <a:schemeClr val="bg1"/>
                  </a:solidFill>
                </a:rPr>
                <a:t>Arial Narrow</a:t>
              </a:r>
              <a:r>
                <a:rPr lang="ru-RU" sz="800" baseline="0" dirty="0">
                  <a:solidFill>
                    <a:schemeClr val="bg1"/>
                  </a:solidFill>
                </a:rPr>
                <a:t>)</a:t>
              </a:r>
            </a:p>
            <a:p>
              <a:pPr marL="266698" lvl="4" indent="-88899" algn="l">
                <a:spcAft>
                  <a:spcPts val="200"/>
                </a:spcAft>
                <a:buFont typeface="Arial" panose="020B0604020202020204" pitchFamily="34" charset="0"/>
                <a:buChar char="•"/>
              </a:pPr>
              <a:r>
                <a:rPr lang="ru-RU" sz="800" baseline="0" dirty="0">
                  <a:solidFill>
                    <a:schemeClr val="bg1"/>
                  </a:solidFill>
                </a:rPr>
                <a:t>Заголовок слайда – </a:t>
              </a:r>
              <a:r>
                <a:rPr lang="ru-RU" sz="800" b="1" baseline="0" dirty="0">
                  <a:solidFill>
                    <a:schemeClr val="bg1"/>
                  </a:solidFill>
                </a:rPr>
                <a:t>не ниже 16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Текст на слайде – </a:t>
              </a:r>
              <a:r>
                <a:rPr lang="ru-RU" sz="800" b="1" baseline="0" dirty="0">
                  <a:solidFill>
                    <a:schemeClr val="bg1"/>
                  </a:solidFill>
                </a:rPr>
                <a:t>не ниже </a:t>
              </a:r>
              <a:r>
                <a:rPr lang="en-US" sz="800" b="1" baseline="0" dirty="0">
                  <a:solidFill>
                    <a:schemeClr val="bg1"/>
                  </a:solidFill>
                </a:rPr>
                <a:t>10</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Примечания – </a:t>
              </a:r>
              <a:r>
                <a:rPr lang="ru-RU" sz="800" b="1" baseline="0" dirty="0">
                  <a:solidFill>
                    <a:schemeClr val="bg1"/>
                  </a:solidFill>
                </a:rPr>
                <a:t>не ниже </a:t>
              </a:r>
              <a:r>
                <a:rPr lang="en-US" sz="800" b="1" baseline="0" dirty="0">
                  <a:solidFill>
                    <a:schemeClr val="bg1"/>
                  </a:solidFill>
                </a:rPr>
                <a:t>8</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800"/>
                </a:spcAft>
                <a:buFont typeface="Arial" panose="020B0604020202020204" pitchFamily="34" charset="0"/>
                <a:buChar char="•"/>
              </a:pPr>
              <a:r>
                <a:rPr lang="ru-RU" sz="800" baseline="0" dirty="0">
                  <a:solidFill>
                    <a:schemeClr val="bg1"/>
                  </a:solidFill>
                </a:rPr>
                <a:t>Используйте на слайде </a:t>
              </a:r>
              <a:br>
                <a:rPr lang="ru-RU" sz="800" baseline="0" dirty="0">
                  <a:solidFill>
                    <a:schemeClr val="bg1"/>
                  </a:solidFill>
                </a:rPr>
              </a:br>
              <a:r>
                <a:rPr lang="ru-RU" sz="800" b="1" baseline="0" dirty="0">
                  <a:solidFill>
                    <a:schemeClr val="bg1"/>
                  </a:solidFill>
                </a:rPr>
                <a:t>не более 3 размеров шрифтов</a:t>
              </a:r>
              <a:endParaRPr lang="en-US" sz="800" b="1" baseline="0" dirty="0">
                <a:solidFill>
                  <a:schemeClr val="bg1"/>
                </a:solidFill>
              </a:endParaRPr>
            </a:p>
            <a:p>
              <a:pPr marL="182561" indent="-182561" algn="l" defTabSz="779158" rtl="0" eaLnBrk="1" latinLnBrk="0" hangingPunct="1">
                <a:spcBef>
                  <a:spcPts val="300"/>
                </a:spcBef>
                <a:spcAft>
                  <a:spcPts val="200"/>
                </a:spcAft>
                <a:buFont typeface="+mj-lt"/>
                <a:buAutoNum type="arabicPeriod"/>
              </a:pPr>
              <a:r>
                <a:rPr lang="ru-RU" sz="800" b="1" kern="1200" dirty="0">
                  <a:solidFill>
                    <a:schemeClr val="bg1"/>
                  </a:solidFill>
                  <a:latin typeface="+mn-lt"/>
                  <a:ea typeface="+mn-ea"/>
                  <a:cs typeface="+mn-cs"/>
                </a:rPr>
                <a:t>ДИАГРАММЫ</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единый стиль оформления диаграмм</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шрифты одинакового размера в</a:t>
              </a:r>
              <a:r>
                <a:rPr lang="ru-RU" sz="800" b="0" kern="1200" baseline="0" dirty="0">
                  <a:solidFill>
                    <a:schemeClr val="bg1"/>
                  </a:solidFill>
                  <a:latin typeface="+mn-lt"/>
                  <a:ea typeface="+mn-ea"/>
                  <a:cs typeface="+mn-cs"/>
                </a:rPr>
                <a:t> </a:t>
              </a:r>
              <a:r>
                <a:rPr lang="ru-RU" sz="800" b="0" kern="1200" dirty="0">
                  <a:solidFill>
                    <a:schemeClr val="bg1"/>
                  </a:solidFill>
                  <a:latin typeface="+mn-lt"/>
                  <a:ea typeface="+mn-ea"/>
                  <a:cs typeface="+mn-cs"/>
                </a:rPr>
                <a:t>диаграммах, располагающихся на одном слайде</a:t>
              </a:r>
            </a:p>
            <a:p>
              <a:pPr marL="266698" lvl="1" indent="-79375" algn="l" defTabSz="779158" rtl="0" eaLnBrk="1" latinLnBrk="0" hangingPunct="1">
                <a:spcAft>
                  <a:spcPts val="800"/>
                </a:spcAft>
                <a:buFont typeface="Arial" panose="020B0604020202020204" pitchFamily="34" charset="0"/>
                <a:buChar char="•"/>
              </a:pPr>
              <a:r>
                <a:rPr lang="ru-RU" sz="800" b="0" kern="1200" dirty="0">
                  <a:solidFill>
                    <a:schemeClr val="bg1"/>
                  </a:solidFill>
                  <a:latin typeface="+mn-lt"/>
                  <a:ea typeface="+mn-ea"/>
                  <a:cs typeface="+mn-cs"/>
                </a:rPr>
                <a:t>На одном слайде – не более 4 диаграмм</a:t>
              </a: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kern="1200" dirty="0">
                  <a:solidFill>
                    <a:schemeClr val="bg1"/>
                  </a:solidFill>
                  <a:latin typeface="+mn-lt"/>
                  <a:ea typeface="+mn-ea"/>
                  <a:cs typeface="+mn-cs"/>
                </a:rPr>
                <a:t>ИКОНКИ</a:t>
              </a:r>
            </a:p>
            <a:p>
              <a:pPr marL="266698" marR="0" lvl="1" indent="-84138" algn="l" defTabSz="779158"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ru-RU" sz="800" dirty="0">
                  <a:solidFill>
                    <a:schemeClr val="bg1"/>
                  </a:solidFill>
                </a:rPr>
                <a:t>Выбирайте оформление</a:t>
              </a:r>
              <a:r>
                <a:rPr lang="ru-RU" sz="800" baseline="0" dirty="0">
                  <a:solidFill>
                    <a:schemeClr val="bg1"/>
                  </a:solidFill>
                </a:rPr>
                <a:t> </a:t>
              </a:r>
              <a:br>
                <a:rPr lang="ru-RU" sz="800" baseline="0" dirty="0">
                  <a:solidFill>
                    <a:schemeClr val="bg1"/>
                  </a:solidFill>
                </a:rPr>
              </a:br>
              <a:r>
                <a:rPr lang="ru-RU" sz="800" baseline="0" dirty="0">
                  <a:solidFill>
                    <a:schemeClr val="bg1"/>
                  </a:solidFill>
                </a:rPr>
                <a:t>иконок </a:t>
              </a:r>
              <a:r>
                <a:rPr lang="ru-RU" sz="800" dirty="0">
                  <a:solidFill>
                    <a:schemeClr val="bg1"/>
                  </a:solidFill>
                </a:rPr>
                <a:t>в</a:t>
              </a:r>
              <a:r>
                <a:rPr lang="ru-RU" sz="800" baseline="0" dirty="0">
                  <a:solidFill>
                    <a:schemeClr val="bg1"/>
                  </a:solidFill>
                </a:rPr>
                <a:t> едином стиле</a:t>
              </a:r>
              <a:endParaRPr lang="ru-RU" sz="800" b="1" kern="1200" dirty="0">
                <a:solidFill>
                  <a:schemeClr val="bg1"/>
                </a:solidFill>
                <a:latin typeface="+mn-lt"/>
                <a:ea typeface="+mn-ea"/>
                <a:cs typeface="+mn-cs"/>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dirty="0">
                  <a:solidFill>
                    <a:schemeClr val="bg1"/>
                  </a:solidFill>
                </a:rPr>
                <a:t>ИЗОБРАЖЕНИЯ</a:t>
              </a:r>
            </a:p>
            <a:p>
              <a:pPr marL="266698" lvl="1" indent="-84138">
                <a:spcAft>
                  <a:spcPts val="200"/>
                </a:spcAft>
                <a:buFont typeface="Arial" panose="020B0604020202020204" pitchFamily="34" charset="0"/>
                <a:buChar char="•"/>
              </a:pPr>
              <a:r>
                <a:rPr lang="ru-RU" sz="800" dirty="0">
                  <a:solidFill>
                    <a:schemeClr val="bg1"/>
                  </a:solidFill>
                </a:rPr>
                <a:t>Нельзя</a:t>
              </a:r>
              <a:r>
                <a:rPr lang="ru-RU" sz="800" baseline="0" dirty="0">
                  <a:solidFill>
                    <a:schemeClr val="bg1"/>
                  </a:solidFill>
                </a:rPr>
                <a:t> искажать пропорции</a:t>
              </a:r>
            </a:p>
            <a:p>
              <a:pPr marL="266698" lvl="1" indent="-84138">
                <a:spcAft>
                  <a:spcPts val="800"/>
                </a:spcAft>
                <a:buFont typeface="Arial" panose="020B0604020202020204" pitchFamily="34" charset="0"/>
                <a:buChar char="•"/>
              </a:pPr>
              <a:r>
                <a:rPr lang="ru-RU" sz="800" dirty="0">
                  <a:solidFill>
                    <a:schemeClr val="bg1"/>
                  </a:solidFill>
                </a:rPr>
                <a:t>Рекомендуемое разрешение</a:t>
              </a:r>
              <a:r>
                <a:rPr lang="ru-RU" sz="800" baseline="0" dirty="0">
                  <a:solidFill>
                    <a:schemeClr val="bg1"/>
                  </a:solidFill>
                </a:rPr>
                <a:t> – </a:t>
              </a:r>
              <a:br>
                <a:rPr lang="ru-RU" sz="800" baseline="0" dirty="0">
                  <a:solidFill>
                    <a:schemeClr val="bg1"/>
                  </a:solidFill>
                </a:rPr>
              </a:br>
              <a:r>
                <a:rPr lang="ru-RU" sz="800" baseline="0" dirty="0">
                  <a:solidFill>
                    <a:schemeClr val="bg1"/>
                  </a:solidFill>
                </a:rPr>
                <a:t>не более 150 пикселей на дюйм</a:t>
              </a:r>
              <a:endParaRPr lang="ru-RU" sz="800" b="1" dirty="0">
                <a:solidFill>
                  <a:schemeClr val="bg1"/>
                </a:solidFill>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Скажите «нет» презентациям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с большим количеством текста</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Используйте простые схемы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и графику</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Делайте слайды лаконичными</a:t>
              </a:r>
            </a:p>
            <a:p>
              <a:pPr marL="572142" marR="0" lvl="1" indent="-182561" algn="l" defTabSz="779158" rtl="0" eaLnBrk="1" fontAlgn="auto" latinLnBrk="0" hangingPunct="1">
                <a:lnSpc>
                  <a:spcPct val="100000"/>
                </a:lnSpc>
                <a:spcBef>
                  <a:spcPts val="0"/>
                </a:spcBef>
                <a:spcAft>
                  <a:spcPts val="300"/>
                </a:spcAft>
                <a:buClrTx/>
                <a:buSzTx/>
                <a:buFont typeface="+mj-lt"/>
                <a:buAutoNum type="arabicPeriod"/>
                <a:tabLst/>
                <a:defRPr/>
              </a:pPr>
              <a:endParaRPr lang="ru-RU" sz="800" b="1" kern="1200" dirty="0">
                <a:solidFill>
                  <a:schemeClr val="bg1"/>
                </a:solidFill>
                <a:latin typeface="+mn-lt"/>
                <a:ea typeface="+mn-ea"/>
                <a:cs typeface="+mn-cs"/>
              </a:endParaRPr>
            </a:p>
          </p:txBody>
        </p:sp>
        <p:cxnSp>
          <p:nvCxnSpPr>
            <p:cNvPr id="48" name="Прямая соединительная линия 47"/>
            <p:cNvCxnSpPr/>
            <p:nvPr/>
          </p:nvCxnSpPr>
          <p:spPr bwMode="auto">
            <a:xfrm>
              <a:off x="9753602" y="444502"/>
              <a:ext cx="2051050" cy="0"/>
            </a:xfrm>
            <a:prstGeom prst="line">
              <a:avLst/>
            </a:prstGeom>
            <a:solidFill>
              <a:schemeClr val="accent1"/>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9" name="Группа 48"/>
            <p:cNvGrpSpPr/>
            <p:nvPr/>
          </p:nvGrpSpPr>
          <p:grpSpPr>
            <a:xfrm>
              <a:off x="9101894" y="-42611"/>
              <a:ext cx="671979" cy="5155816"/>
              <a:chOff x="9101894" y="-42611"/>
              <a:chExt cx="671979" cy="5155816"/>
            </a:xfrm>
          </p:grpSpPr>
          <p:sp>
            <p:nvSpPr>
              <p:cNvPr id="50" name="Прямоугольник 49"/>
              <p:cNvSpPr/>
              <p:nvPr/>
            </p:nvSpPr>
            <p:spPr>
              <a:xfrm>
                <a:off x="9249089" y="154103"/>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51" name="Прямоугольник 50"/>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52" name="Прямоугольник 51"/>
              <p:cNvSpPr/>
              <p:nvPr/>
            </p:nvSpPr>
            <p:spPr>
              <a:xfrm>
                <a:off x="9249089" y="3830254"/>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53" name="Прямоугольник 52"/>
              <p:cNvSpPr/>
              <p:nvPr/>
            </p:nvSpPr>
            <p:spPr>
              <a:xfrm>
                <a:off x="9249089" y="2519364"/>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54" name="Прямоугольник 53"/>
              <p:cNvSpPr/>
              <p:nvPr/>
            </p:nvSpPr>
            <p:spPr>
              <a:xfrm>
                <a:off x="9249089" y="2956327"/>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55" name="Прямоугольник 54"/>
              <p:cNvSpPr/>
              <p:nvPr/>
            </p:nvSpPr>
            <p:spPr>
              <a:xfrm>
                <a:off x="9249089" y="3393282"/>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65" name="Прямоугольник 64"/>
              <p:cNvSpPr/>
              <p:nvPr/>
            </p:nvSpPr>
            <p:spPr>
              <a:xfrm>
                <a:off x="9249089" y="4267214"/>
                <a:ext cx="377590" cy="169200"/>
              </a:xfrm>
              <a:prstGeom prst="rect">
                <a:avLst/>
              </a:prstGeom>
              <a:solidFill>
                <a:srgbClr val="0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0,0,0</a:t>
                </a:r>
                <a:endParaRPr lang="ru-RU" sz="700" dirty="0">
                  <a:solidFill>
                    <a:srgbClr val="FFFFFF"/>
                  </a:solidFill>
                </a:endParaRPr>
              </a:p>
            </p:txBody>
          </p:sp>
          <p:sp>
            <p:nvSpPr>
              <p:cNvPr id="66" name="Прямоугольник 65"/>
              <p:cNvSpPr/>
              <p:nvPr/>
            </p:nvSpPr>
            <p:spPr>
              <a:xfrm>
                <a:off x="9249091" y="588086"/>
                <a:ext cx="377590" cy="438150"/>
              </a:xfrm>
              <a:prstGeom prst="rect">
                <a:avLst/>
              </a:prstGeom>
              <a:solidFill>
                <a:schemeClr val="tx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0</a:t>
                </a:r>
                <a:br>
                  <a:rPr lang="en-US" sz="700" dirty="0" smtClean="0">
                    <a:solidFill>
                      <a:schemeClr val="bg1"/>
                    </a:solidFill>
                  </a:rPr>
                </a:br>
                <a:r>
                  <a:rPr lang="ru-RU" sz="700" dirty="0" smtClean="0">
                    <a:solidFill>
                      <a:schemeClr val="bg1"/>
                    </a:solidFill>
                  </a:rPr>
                  <a:t>49</a:t>
                </a:r>
                <a:br>
                  <a:rPr lang="ru-RU" sz="700" dirty="0" smtClean="0">
                    <a:solidFill>
                      <a:schemeClr val="bg1"/>
                    </a:solidFill>
                  </a:rPr>
                </a:br>
                <a:r>
                  <a:rPr lang="ru-RU" sz="700" dirty="0" smtClean="0">
                    <a:solidFill>
                      <a:schemeClr val="bg1"/>
                    </a:solidFill>
                  </a:rPr>
                  <a:t>60</a:t>
                </a:r>
                <a:endParaRPr lang="ru-RU" sz="700" dirty="0">
                  <a:solidFill>
                    <a:schemeClr val="bg1"/>
                  </a:solidFill>
                </a:endParaRPr>
              </a:p>
            </p:txBody>
          </p:sp>
          <p:sp>
            <p:nvSpPr>
              <p:cNvPr id="67" name="Прямоугольник 66"/>
              <p:cNvSpPr/>
              <p:nvPr/>
            </p:nvSpPr>
            <p:spPr>
              <a:xfrm>
                <a:off x="9249091" y="1022665"/>
                <a:ext cx="377590" cy="436960"/>
              </a:xfrm>
              <a:prstGeom prst="rect">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tx1">
                        <a:lumMod val="85000"/>
                        <a:lumOff val="15000"/>
                      </a:schemeClr>
                    </a:solidFill>
                  </a:rPr>
                  <a:t>119</a:t>
                </a:r>
                <a:br>
                  <a:rPr lang="en-US" sz="700" dirty="0" smtClean="0">
                    <a:solidFill>
                      <a:schemeClr val="tx1">
                        <a:lumMod val="85000"/>
                        <a:lumOff val="15000"/>
                      </a:schemeClr>
                    </a:solidFill>
                  </a:rPr>
                </a:br>
                <a:r>
                  <a:rPr lang="en-US" sz="700" dirty="0" smtClean="0">
                    <a:solidFill>
                      <a:schemeClr val="tx1">
                        <a:lumMod val="85000"/>
                        <a:lumOff val="15000"/>
                      </a:schemeClr>
                    </a:solidFill>
                  </a:rPr>
                  <a:t>226</a:t>
                </a:r>
                <a:br>
                  <a:rPr lang="en-US" sz="700" dirty="0" smtClean="0">
                    <a:solidFill>
                      <a:schemeClr val="tx1">
                        <a:lumMod val="85000"/>
                        <a:lumOff val="15000"/>
                      </a:schemeClr>
                    </a:solidFill>
                  </a:rPr>
                </a:br>
                <a:r>
                  <a:rPr lang="en-US" sz="700" dirty="0" smtClean="0">
                    <a:solidFill>
                      <a:schemeClr val="tx1">
                        <a:lumMod val="85000"/>
                        <a:lumOff val="15000"/>
                      </a:schemeClr>
                    </a:solidFill>
                  </a:rPr>
                  <a:t>195</a:t>
                </a:r>
                <a:endParaRPr lang="ru-RU" sz="700" dirty="0">
                  <a:solidFill>
                    <a:schemeClr val="tx1">
                      <a:lumMod val="85000"/>
                      <a:lumOff val="15000"/>
                    </a:schemeClr>
                  </a:solidFill>
                </a:endParaRPr>
              </a:p>
            </p:txBody>
          </p:sp>
          <p:sp>
            <p:nvSpPr>
              <p:cNvPr id="68" name="Прямоугольник 67"/>
              <p:cNvSpPr/>
              <p:nvPr/>
            </p:nvSpPr>
            <p:spPr>
              <a:xfrm>
                <a:off x="9249091" y="3830257"/>
                <a:ext cx="377590" cy="436960"/>
              </a:xfrm>
              <a:prstGeom prst="rect">
                <a:avLst/>
              </a:prstGeom>
              <a:solidFill>
                <a:srgbClr val="2D3287"/>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45</a:t>
                </a:r>
                <a:endParaRPr lang="ru-RU" sz="700" dirty="0">
                  <a:solidFill>
                    <a:schemeClr val="bg1"/>
                  </a:solidFill>
                </a:endParaRPr>
              </a:p>
              <a:p>
                <a:pPr algn="ctr" eaLnBrk="1" hangingPunct="1">
                  <a:defRPr/>
                </a:pPr>
                <a:r>
                  <a:rPr lang="en-US" sz="700" dirty="0" smtClean="0">
                    <a:solidFill>
                      <a:schemeClr val="bg1"/>
                    </a:solidFill>
                  </a:rPr>
                  <a:t>50</a:t>
                </a:r>
                <a:endParaRPr lang="ru-RU" sz="700" dirty="0">
                  <a:solidFill>
                    <a:schemeClr val="bg1"/>
                  </a:solidFill>
                </a:endParaRPr>
              </a:p>
              <a:p>
                <a:pPr algn="ctr" eaLnBrk="1" hangingPunct="1">
                  <a:defRPr/>
                </a:pPr>
                <a:r>
                  <a:rPr lang="en-US" sz="700" dirty="0" smtClean="0">
                    <a:solidFill>
                      <a:schemeClr val="bg1"/>
                    </a:solidFill>
                  </a:rPr>
                  <a:t>135</a:t>
                </a:r>
                <a:endParaRPr lang="ru-RU" sz="700" dirty="0">
                  <a:solidFill>
                    <a:schemeClr val="bg1"/>
                  </a:solidFill>
                </a:endParaRPr>
              </a:p>
            </p:txBody>
          </p:sp>
          <p:sp>
            <p:nvSpPr>
              <p:cNvPr id="69" name="Прямоугольник 68"/>
              <p:cNvSpPr/>
              <p:nvPr/>
            </p:nvSpPr>
            <p:spPr>
              <a:xfrm>
                <a:off x="9249091" y="1466152"/>
                <a:ext cx="377590" cy="4381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000000"/>
                    </a:solidFill>
                  </a:rPr>
                  <a:t>255</a:t>
                </a:r>
                <a:endParaRPr lang="ru-RU" sz="700" dirty="0">
                  <a:solidFill>
                    <a:srgbClr val="000000"/>
                  </a:solidFill>
                </a:endParaRPr>
              </a:p>
              <a:p>
                <a:pPr algn="ctr" eaLnBrk="1" hangingPunct="1">
                  <a:defRPr/>
                </a:pPr>
                <a:r>
                  <a:rPr lang="en-US" sz="700" dirty="0" smtClean="0">
                    <a:solidFill>
                      <a:srgbClr val="000000"/>
                    </a:solidFill>
                  </a:rPr>
                  <a:t>255</a:t>
                </a:r>
                <a:endParaRPr lang="ru-RU" sz="700" dirty="0">
                  <a:solidFill>
                    <a:srgbClr val="000000"/>
                  </a:solidFill>
                </a:endParaRPr>
              </a:p>
              <a:p>
                <a:pPr algn="ctr" eaLnBrk="1" hangingPunct="1">
                  <a:defRPr/>
                </a:pPr>
                <a:r>
                  <a:rPr lang="en-US" sz="700" dirty="0" smtClean="0">
                    <a:solidFill>
                      <a:srgbClr val="000000"/>
                    </a:solidFill>
                  </a:rPr>
                  <a:t>255</a:t>
                </a:r>
                <a:endParaRPr lang="ru-RU" sz="700" dirty="0">
                  <a:solidFill>
                    <a:srgbClr val="000000"/>
                  </a:solidFill>
                </a:endParaRPr>
              </a:p>
            </p:txBody>
          </p:sp>
          <p:sp>
            <p:nvSpPr>
              <p:cNvPr id="70" name="Прямоугольник 69"/>
              <p:cNvSpPr/>
              <p:nvPr/>
            </p:nvSpPr>
            <p:spPr>
              <a:xfrm>
                <a:off x="9249091" y="2519364"/>
                <a:ext cx="377590" cy="436959"/>
              </a:xfrm>
              <a:prstGeom prst="rect">
                <a:avLst/>
              </a:prstGeom>
              <a:solidFill>
                <a:srgbClr val="FABE19"/>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tx1">
                        <a:lumMod val="85000"/>
                        <a:lumOff val="15000"/>
                      </a:schemeClr>
                    </a:solidFill>
                  </a:rPr>
                  <a:t>250</a:t>
                </a:r>
                <a:endParaRPr lang="ru-RU" sz="700" dirty="0">
                  <a:solidFill>
                    <a:schemeClr val="tx1">
                      <a:lumMod val="85000"/>
                      <a:lumOff val="15000"/>
                    </a:schemeClr>
                  </a:solidFill>
                </a:endParaRPr>
              </a:p>
              <a:p>
                <a:pPr algn="ctr" eaLnBrk="1" hangingPunct="1">
                  <a:defRPr/>
                </a:pPr>
                <a:r>
                  <a:rPr lang="en-US" sz="700" dirty="0" smtClean="0">
                    <a:solidFill>
                      <a:schemeClr val="tx1">
                        <a:lumMod val="85000"/>
                        <a:lumOff val="15000"/>
                      </a:schemeClr>
                    </a:solidFill>
                  </a:rPr>
                  <a:t>190</a:t>
                </a:r>
                <a:endParaRPr lang="ru-RU" sz="700" dirty="0">
                  <a:solidFill>
                    <a:schemeClr val="tx1">
                      <a:lumMod val="85000"/>
                      <a:lumOff val="15000"/>
                    </a:schemeClr>
                  </a:solidFill>
                </a:endParaRPr>
              </a:p>
              <a:p>
                <a:pPr algn="ctr" eaLnBrk="1" hangingPunct="1">
                  <a:defRPr/>
                </a:pPr>
                <a:r>
                  <a:rPr lang="en-US" sz="700" dirty="0" smtClean="0">
                    <a:solidFill>
                      <a:schemeClr val="tx1">
                        <a:lumMod val="85000"/>
                        <a:lumOff val="15000"/>
                      </a:schemeClr>
                    </a:solidFill>
                  </a:rPr>
                  <a:t>25</a:t>
                </a:r>
                <a:endParaRPr lang="ru-RU" sz="700" dirty="0">
                  <a:solidFill>
                    <a:schemeClr val="tx1">
                      <a:lumMod val="85000"/>
                      <a:lumOff val="15000"/>
                    </a:schemeClr>
                  </a:solidFill>
                </a:endParaRPr>
              </a:p>
            </p:txBody>
          </p:sp>
          <p:sp>
            <p:nvSpPr>
              <p:cNvPr id="71" name="Прямоугольник 70"/>
              <p:cNvSpPr/>
              <p:nvPr/>
            </p:nvSpPr>
            <p:spPr>
              <a:xfrm>
                <a:off x="9249091" y="2956327"/>
                <a:ext cx="377590" cy="436960"/>
              </a:xfrm>
              <a:prstGeom prst="rect">
                <a:avLst/>
              </a:prstGeom>
              <a:solidFill>
                <a:srgbClr val="008CFA"/>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0</a:t>
                </a:r>
                <a:endParaRPr lang="ru-RU" sz="700" dirty="0">
                  <a:solidFill>
                    <a:schemeClr val="bg1"/>
                  </a:solidFill>
                </a:endParaRPr>
              </a:p>
              <a:p>
                <a:pPr algn="ctr" eaLnBrk="1" hangingPunct="1">
                  <a:defRPr/>
                </a:pPr>
                <a:r>
                  <a:rPr lang="ru-RU" sz="700" dirty="0" smtClean="0">
                    <a:solidFill>
                      <a:schemeClr val="bg1"/>
                    </a:solidFill>
                  </a:rPr>
                  <a:t>1</a:t>
                </a:r>
                <a:r>
                  <a:rPr lang="en-US" sz="700" dirty="0" smtClean="0">
                    <a:solidFill>
                      <a:schemeClr val="bg1"/>
                    </a:solidFill>
                  </a:rPr>
                  <a:t>40</a:t>
                </a:r>
                <a:endParaRPr lang="ru-RU" sz="700" dirty="0">
                  <a:solidFill>
                    <a:schemeClr val="bg1"/>
                  </a:solidFill>
                </a:endParaRPr>
              </a:p>
              <a:p>
                <a:pPr algn="ctr" eaLnBrk="1" hangingPunct="1">
                  <a:defRPr/>
                </a:pPr>
                <a:r>
                  <a:rPr lang="en-US" sz="700" dirty="0" smtClean="0">
                    <a:solidFill>
                      <a:schemeClr val="bg1"/>
                    </a:solidFill>
                  </a:rPr>
                  <a:t>250</a:t>
                </a:r>
                <a:endParaRPr lang="ru-RU" sz="700" dirty="0">
                  <a:solidFill>
                    <a:schemeClr val="bg1"/>
                  </a:solidFill>
                </a:endParaRPr>
              </a:p>
            </p:txBody>
          </p:sp>
          <p:sp>
            <p:nvSpPr>
              <p:cNvPr id="72" name="Прямоугольник 71"/>
              <p:cNvSpPr/>
              <p:nvPr/>
            </p:nvSpPr>
            <p:spPr>
              <a:xfrm>
                <a:off x="9249091" y="3393282"/>
                <a:ext cx="377590" cy="436959"/>
              </a:xfrm>
              <a:prstGeom prst="rect">
                <a:avLst/>
              </a:prstGeom>
              <a:solidFill>
                <a:srgbClr val="FA786E"/>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250</a:t>
                </a:r>
                <a:endParaRPr lang="ru-RU" sz="700" dirty="0">
                  <a:solidFill>
                    <a:srgbClr val="FFFFFF"/>
                  </a:solidFill>
                </a:endParaRPr>
              </a:p>
              <a:p>
                <a:pPr algn="ctr" eaLnBrk="1" hangingPunct="1">
                  <a:defRPr/>
                </a:pPr>
                <a:r>
                  <a:rPr lang="en-US" sz="700" dirty="0" smtClean="0">
                    <a:solidFill>
                      <a:srgbClr val="FFFFFF"/>
                    </a:solidFill>
                  </a:rPr>
                  <a:t>120</a:t>
                </a:r>
                <a:endParaRPr lang="ru-RU" sz="700" dirty="0">
                  <a:solidFill>
                    <a:srgbClr val="FFFFFF"/>
                  </a:solidFill>
                </a:endParaRPr>
              </a:p>
              <a:p>
                <a:pPr algn="ctr" eaLnBrk="1" hangingPunct="1">
                  <a:defRPr/>
                </a:pPr>
                <a:r>
                  <a:rPr lang="en-US" sz="700" dirty="0" smtClean="0">
                    <a:solidFill>
                      <a:srgbClr val="FFFFFF"/>
                    </a:solidFill>
                  </a:rPr>
                  <a:t>110</a:t>
                </a:r>
                <a:endParaRPr lang="ru-RU" sz="700" dirty="0">
                  <a:solidFill>
                    <a:srgbClr val="FFFFFF"/>
                  </a:solidFill>
                </a:endParaRPr>
              </a:p>
            </p:txBody>
          </p:sp>
          <p:sp>
            <p:nvSpPr>
              <p:cNvPr id="73" name="Прямоугольник 72"/>
              <p:cNvSpPr/>
              <p:nvPr/>
            </p:nvSpPr>
            <p:spPr>
              <a:xfrm>
                <a:off x="9249091" y="1916373"/>
                <a:ext cx="377590" cy="438150"/>
              </a:xfrm>
              <a:prstGeom prst="rect">
                <a:avLst/>
              </a:prstGeom>
              <a:solidFill>
                <a:schemeClr val="accent6"/>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224</a:t>
                </a:r>
                <a:br>
                  <a:rPr lang="en-US" sz="700" dirty="0" smtClean="0">
                    <a:solidFill>
                      <a:srgbClr val="FFFFFF"/>
                    </a:solidFill>
                  </a:rPr>
                </a:br>
                <a:r>
                  <a:rPr lang="en-US" sz="700" dirty="0" smtClean="0">
                    <a:solidFill>
                      <a:srgbClr val="FFFFFF"/>
                    </a:solidFill>
                  </a:rPr>
                  <a:t>78</a:t>
                </a:r>
                <a:br>
                  <a:rPr lang="en-US" sz="700" dirty="0" smtClean="0">
                    <a:solidFill>
                      <a:srgbClr val="FFFFFF"/>
                    </a:solidFill>
                  </a:rPr>
                </a:br>
                <a:r>
                  <a:rPr lang="en-US" sz="700" dirty="0" smtClean="0">
                    <a:solidFill>
                      <a:srgbClr val="FFFFFF"/>
                    </a:solidFill>
                  </a:rPr>
                  <a:t>57</a:t>
                </a:r>
                <a:endParaRPr lang="ru-RU" sz="700" dirty="0">
                  <a:solidFill>
                    <a:srgbClr val="FFFFFF"/>
                  </a:solidFill>
                </a:endParaRPr>
              </a:p>
            </p:txBody>
          </p:sp>
          <p:sp>
            <p:nvSpPr>
              <p:cNvPr id="74" name="TextBox 73"/>
              <p:cNvSpPr txBox="1"/>
              <p:nvPr/>
            </p:nvSpPr>
            <p:spPr>
              <a:xfrm>
                <a:off x="9101894" y="-42611"/>
                <a:ext cx="671979" cy="215444"/>
              </a:xfrm>
              <a:prstGeom prst="rect">
                <a:avLst/>
              </a:prstGeom>
              <a:noFill/>
            </p:spPr>
            <p:txBody>
              <a:bodyPr wrap="none" rtlCol="0">
                <a:spAutoFit/>
              </a:bodyPr>
              <a:lstStyle/>
              <a:p>
                <a:r>
                  <a:rPr lang="ru-RU" sz="800" dirty="0" smtClean="0">
                    <a:solidFill>
                      <a:schemeClr val="bg1"/>
                    </a:solidFill>
                  </a:rPr>
                  <a:t>Основные</a:t>
                </a:r>
                <a:endParaRPr lang="ru-RU" sz="800" dirty="0">
                  <a:solidFill>
                    <a:schemeClr val="bg1"/>
                  </a:solidFill>
                </a:endParaRPr>
              </a:p>
            </p:txBody>
          </p:sp>
          <p:sp>
            <p:nvSpPr>
              <p:cNvPr id="75" name="TextBox 74"/>
              <p:cNvSpPr txBox="1"/>
              <p:nvPr/>
            </p:nvSpPr>
            <p:spPr>
              <a:xfrm>
                <a:off x="9101894" y="2320575"/>
                <a:ext cx="671979" cy="215444"/>
              </a:xfrm>
              <a:prstGeom prst="rect">
                <a:avLst/>
              </a:prstGeom>
              <a:noFill/>
            </p:spPr>
            <p:txBody>
              <a:bodyPr wrap="none" rtlCol="0">
                <a:spAutoFit/>
              </a:bodyPr>
              <a:lstStyle/>
              <a:p>
                <a:r>
                  <a:rPr lang="ru-RU" sz="800" dirty="0" err="1" smtClean="0">
                    <a:solidFill>
                      <a:schemeClr val="bg1"/>
                    </a:solidFill>
                  </a:rPr>
                  <a:t>Доп.цвета</a:t>
                </a:r>
                <a:endParaRPr lang="ru-RU" sz="800" dirty="0">
                  <a:solidFill>
                    <a:schemeClr val="bg1"/>
                  </a:solidFill>
                </a:endParaRPr>
              </a:p>
            </p:txBody>
          </p:sp>
          <p:sp>
            <p:nvSpPr>
              <p:cNvPr id="76" name="Прямоугольник 75"/>
              <p:cNvSpPr/>
              <p:nvPr/>
            </p:nvSpPr>
            <p:spPr>
              <a:xfrm>
                <a:off x="9249088" y="4436414"/>
                <a:ext cx="377591" cy="169200"/>
              </a:xfrm>
              <a:prstGeom prst="rect">
                <a:avLst/>
              </a:prstGeom>
              <a:solidFill>
                <a:srgbClr val="4D4D4D"/>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70%</a:t>
                </a:r>
                <a:endParaRPr lang="ru-RU" sz="600" dirty="0">
                  <a:solidFill>
                    <a:srgbClr val="FFFFFF"/>
                  </a:solidFill>
                </a:endParaRPr>
              </a:p>
            </p:txBody>
          </p:sp>
          <p:sp>
            <p:nvSpPr>
              <p:cNvPr id="77" name="Прямоугольник 76"/>
              <p:cNvSpPr/>
              <p:nvPr/>
            </p:nvSpPr>
            <p:spPr>
              <a:xfrm>
                <a:off x="9249087" y="4605611"/>
                <a:ext cx="377593" cy="169200"/>
              </a:xfrm>
              <a:prstGeom prst="rect">
                <a:avLst/>
              </a:prstGeom>
              <a:solidFill>
                <a:srgbClr val="7F7F7F"/>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50%</a:t>
                </a:r>
                <a:endParaRPr lang="ru-RU" sz="600" dirty="0">
                  <a:solidFill>
                    <a:srgbClr val="FFFFFF"/>
                  </a:solidFill>
                </a:endParaRPr>
              </a:p>
            </p:txBody>
          </p:sp>
          <p:sp>
            <p:nvSpPr>
              <p:cNvPr id="78" name="Прямоугольник 77"/>
              <p:cNvSpPr/>
              <p:nvPr/>
            </p:nvSpPr>
            <p:spPr>
              <a:xfrm>
                <a:off x="9249088" y="4774808"/>
                <a:ext cx="377591" cy="169200"/>
              </a:xfrm>
              <a:prstGeom prst="rect">
                <a:avLst/>
              </a:prstGeom>
              <a:solidFill>
                <a:srgbClr val="B2B2B2"/>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30%</a:t>
                </a:r>
                <a:endParaRPr lang="ru-RU" sz="600" dirty="0">
                  <a:solidFill>
                    <a:srgbClr val="FFFFFF"/>
                  </a:solidFill>
                </a:endParaRPr>
              </a:p>
            </p:txBody>
          </p:sp>
          <p:sp>
            <p:nvSpPr>
              <p:cNvPr id="79" name="Прямоугольник 78"/>
              <p:cNvSpPr/>
              <p:nvPr/>
            </p:nvSpPr>
            <p:spPr>
              <a:xfrm>
                <a:off x="9249087" y="4944005"/>
                <a:ext cx="377593" cy="169200"/>
              </a:xfrm>
              <a:prstGeom prst="rect">
                <a:avLst/>
              </a:prstGeom>
              <a:solidFill>
                <a:srgbClr val="E5E5E5"/>
              </a:solidFill>
              <a:ln w="3175">
                <a:solidFill>
                  <a:srgbClr val="B2B2B2"/>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chemeClr val="tx1"/>
                    </a:solidFill>
                  </a:rPr>
                  <a:t>10%</a:t>
                </a:r>
                <a:endParaRPr lang="ru-RU" sz="600" dirty="0">
                  <a:solidFill>
                    <a:schemeClr val="tx1"/>
                  </a:solidFill>
                </a:endParaRPr>
              </a:p>
            </p:txBody>
          </p:sp>
        </p:grpSp>
      </p:grpSp>
    </p:spTree>
    <p:extLst>
      <p:ext uri="{BB962C8B-B14F-4D97-AF65-F5344CB8AC3E}">
        <p14:creationId xmlns:p14="http://schemas.microsoft.com/office/powerpoint/2010/main" val="230235918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Обложка 22">
    <p:bg>
      <p:bgPr>
        <a:solidFill>
          <a:schemeClr val="bg1"/>
        </a:solidFill>
        <a:effectLst/>
      </p:bgPr>
    </p:bg>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761510472"/>
              </p:ext>
            </p:extLst>
          </p:nvPr>
        </p:nvGraphicFramePr>
        <p:xfrm>
          <a:off x="1590" y="1589"/>
          <a:ext cx="1587" cy="1587"/>
        </p:xfrm>
        <a:graphic>
          <a:graphicData uri="http://schemas.openxmlformats.org/presentationml/2006/ole">
            <mc:AlternateContent xmlns:mc="http://schemas.openxmlformats.org/markup-compatibility/2006">
              <mc:Choice xmlns:v="urn:schemas-microsoft-com:vml" Requires="v">
                <p:oleObj spid="_x0000_s414121" name="Слайд think-cell" r:id="rId4" imgW="270" imgH="270" progId="TCLayout.ActiveDocument.1">
                  <p:embed/>
                </p:oleObj>
              </mc:Choice>
              <mc:Fallback>
                <p:oleObj name="Слайд think-cell" r:id="rId4" imgW="270" imgH="270" progId="TCLayout.ActiveDocument.1">
                  <p:embed/>
                  <p:pic>
                    <p:nvPicPr>
                      <p:cNvPr id="10" name="Объект 9" hidden="1"/>
                      <p:cNvPicPr/>
                      <p:nvPr/>
                    </p:nvPicPr>
                    <p:blipFill>
                      <a:blip r:embed="rId5"/>
                      <a:stretch>
                        <a:fillRect/>
                      </a:stretch>
                    </p:blipFill>
                    <p:spPr>
                      <a:xfrm>
                        <a:off x="1590" y="1589"/>
                        <a:ext cx="1587" cy="1587"/>
                      </a:xfrm>
                      <a:prstGeom prst="rect">
                        <a:avLst/>
                      </a:prstGeom>
                    </p:spPr>
                  </p:pic>
                </p:oleObj>
              </mc:Fallback>
            </mc:AlternateContent>
          </a:graphicData>
        </a:graphic>
      </p:graphicFrame>
      <p:sp>
        <p:nvSpPr>
          <p:cNvPr id="33" name="Заголовок 1"/>
          <p:cNvSpPr>
            <a:spLocks noGrp="1"/>
          </p:cNvSpPr>
          <p:nvPr>
            <p:ph type="ctrTitle" hasCustomPrompt="1"/>
          </p:nvPr>
        </p:nvSpPr>
        <p:spPr>
          <a:xfrm>
            <a:off x="323088" y="1954275"/>
            <a:ext cx="8462137" cy="1163488"/>
          </a:xfrm>
          <a:effectLst/>
        </p:spPr>
        <p:txBody>
          <a:bodyPr vert="horz" lIns="0" tIns="0" rIns="0" bIns="0" rtlCol="0" anchor="t">
            <a:normAutofit/>
          </a:bodyPr>
          <a:lstStyle>
            <a:lvl1pPr>
              <a:lnSpc>
                <a:spcPct val="85000"/>
              </a:lnSpc>
              <a:defRPr lang="ru-RU" sz="4000" b="0" i="0" u="none" cap="none" spc="0" baseline="0" dirty="0">
                <a:ln>
                  <a:noFill/>
                </a:ln>
                <a:solidFill>
                  <a:schemeClr val="tx2"/>
                </a:solidFill>
                <a:effectLst/>
                <a:ea typeface="+mn-ea"/>
                <a:cs typeface="Arial"/>
              </a:defRPr>
            </a:lvl1pPr>
          </a:lstStyle>
          <a:p>
            <a:pPr lvl="0">
              <a:lnSpc>
                <a:spcPct val="85000"/>
              </a:lnSpc>
            </a:pPr>
            <a:r>
              <a:rPr lang="ru-RU" dirty="0" smtClean="0"/>
              <a:t>Название презентации</a:t>
            </a:r>
            <a:endParaRPr lang="ru-RU" dirty="0"/>
          </a:p>
        </p:txBody>
      </p:sp>
      <p:sp>
        <p:nvSpPr>
          <p:cNvPr id="35" name="Текст 12"/>
          <p:cNvSpPr>
            <a:spLocks noGrp="1"/>
          </p:cNvSpPr>
          <p:nvPr>
            <p:ph type="body" sz="quarter" idx="10" hasCustomPrompt="1"/>
          </p:nvPr>
        </p:nvSpPr>
        <p:spPr>
          <a:xfrm>
            <a:off x="358775" y="3863100"/>
            <a:ext cx="6732905" cy="600362"/>
          </a:xfrm>
          <a:prstGeom prst="rect">
            <a:avLst/>
          </a:prstGeom>
          <a:effectLst/>
        </p:spPr>
        <p:txBody>
          <a:bodyPr vert="horz" lIns="0" tIns="0" rIns="0" bIns="0" rtlCol="0">
            <a:noAutofit/>
          </a:bodyPr>
          <a:lstStyle>
            <a:lvl1pPr>
              <a:defRPr lang="ru-RU" sz="1200" b="0" baseline="0" dirty="0">
                <a:effectLst/>
              </a:defRPr>
            </a:lvl1pPr>
          </a:lstStyle>
          <a:p>
            <a:pPr lvl="0">
              <a:spcAft>
                <a:spcPts val="0"/>
              </a:spcAft>
            </a:pPr>
            <a:r>
              <a:rPr lang="ru-RU" dirty="0"/>
              <a:t>Имя Фамилия</a:t>
            </a:r>
            <a:br>
              <a:rPr lang="ru-RU" dirty="0"/>
            </a:br>
            <a:r>
              <a:rPr lang="ru-RU" dirty="0"/>
              <a:t>Должность</a:t>
            </a:r>
            <a:br>
              <a:rPr lang="ru-RU" dirty="0"/>
            </a:br>
            <a:r>
              <a:rPr lang="ru-RU" dirty="0"/>
              <a:t>Компания / функция / направление</a:t>
            </a:r>
          </a:p>
        </p:txBody>
      </p:sp>
      <p:sp>
        <p:nvSpPr>
          <p:cNvPr id="36" name="Текст 12"/>
          <p:cNvSpPr>
            <a:spLocks noGrp="1"/>
          </p:cNvSpPr>
          <p:nvPr>
            <p:ph type="body" sz="quarter" idx="11" hasCustomPrompt="1"/>
          </p:nvPr>
        </p:nvSpPr>
        <p:spPr>
          <a:xfrm>
            <a:off x="358775" y="4587505"/>
            <a:ext cx="6732905" cy="345810"/>
          </a:xfrm>
          <a:prstGeom prst="rect">
            <a:avLst/>
          </a:prstGeom>
          <a:effectLst/>
        </p:spPr>
        <p:txBody>
          <a:bodyPr/>
          <a:lstStyle>
            <a:lvl1pPr>
              <a:spcBef>
                <a:spcPts val="0"/>
              </a:spcBef>
              <a:spcAft>
                <a:spcPts val="0"/>
              </a:spcAft>
              <a:defRPr sz="1000" baseline="0">
                <a:solidFill>
                  <a:schemeClr val="tx2"/>
                </a:solidFill>
                <a:effectLst/>
              </a:defRPr>
            </a:lvl1pPr>
          </a:lstStyle>
          <a:p>
            <a:pPr lvl="0"/>
            <a:r>
              <a:rPr lang="ru-RU" dirty="0" smtClean="0"/>
              <a:t>Название мероприятия</a:t>
            </a:r>
            <a:br>
              <a:rPr lang="ru-RU" dirty="0" smtClean="0"/>
            </a:br>
            <a:r>
              <a:rPr lang="ru-RU" dirty="0" smtClean="0"/>
              <a:t>Дата проведения</a:t>
            </a:r>
          </a:p>
        </p:txBody>
      </p:sp>
      <p:sp>
        <p:nvSpPr>
          <p:cNvPr id="13" name="Рисунок 12"/>
          <p:cNvSpPr>
            <a:spLocks noGrp="1"/>
          </p:cNvSpPr>
          <p:nvPr>
            <p:ph type="pic" sz="quarter" idx="12" hasCustomPrompt="1"/>
          </p:nvPr>
        </p:nvSpPr>
        <p:spPr>
          <a:xfrm>
            <a:off x="5140796" y="0"/>
            <a:ext cx="4003203" cy="1713600"/>
          </a:xfrm>
        </p:spPr>
        <p:txBody>
          <a:bodyPr/>
          <a:lstStyle>
            <a:lvl1pPr>
              <a:defRPr/>
            </a:lvl1pPr>
          </a:lstStyle>
          <a:p>
            <a:r>
              <a:rPr lang="ru-RU" dirty="0" smtClean="0"/>
              <a:t>Фото</a:t>
            </a:r>
            <a:endParaRPr lang="ru-RU" dirty="0"/>
          </a:p>
        </p:txBody>
      </p:sp>
      <p:sp>
        <p:nvSpPr>
          <p:cNvPr id="6" name="Рисунок 5"/>
          <p:cNvSpPr>
            <a:spLocks noGrp="1" noChangeAspect="1"/>
          </p:cNvSpPr>
          <p:nvPr>
            <p:ph type="pic" sz="quarter" idx="13" hasCustomPrompt="1"/>
          </p:nvPr>
        </p:nvSpPr>
        <p:spPr>
          <a:xfrm>
            <a:off x="1713599" y="0"/>
            <a:ext cx="1713600" cy="1713600"/>
          </a:xfrm>
        </p:spPr>
        <p:txBody>
          <a:bodyPr vert="horz" lIns="0" tIns="0" rIns="0" bIns="0" rtlCol="0">
            <a:noAutofit/>
          </a:bodyPr>
          <a:lstStyle>
            <a:lvl1pPr>
              <a:defRPr lang="ru-RU" dirty="0"/>
            </a:lvl1pPr>
          </a:lstStyle>
          <a:p>
            <a:pPr lvl="0"/>
            <a:r>
              <a:rPr lang="ru-RU" dirty="0" smtClean="0"/>
              <a:t>Пиктограмма</a:t>
            </a:r>
            <a:endParaRPr lang="ru-RU" dirty="0"/>
          </a:p>
        </p:txBody>
      </p:sp>
      <p:sp>
        <p:nvSpPr>
          <p:cNvPr id="5" name="Рисунок 4"/>
          <p:cNvSpPr>
            <a:spLocks noGrp="1" noChangeAspect="1"/>
          </p:cNvSpPr>
          <p:nvPr>
            <p:ph type="pic" sz="quarter" idx="14" hasCustomPrompt="1"/>
          </p:nvPr>
        </p:nvSpPr>
        <p:spPr>
          <a:xfrm>
            <a:off x="0" y="0"/>
            <a:ext cx="1713599" cy="1713600"/>
          </a:xfrm>
        </p:spPr>
        <p:txBody>
          <a:bodyPr vert="horz" lIns="0" tIns="0" rIns="0" bIns="0" rtlCol="0">
            <a:noAutofit/>
          </a:bodyPr>
          <a:lstStyle>
            <a:lvl1pPr>
              <a:defRPr lang="ru-RU" dirty="0"/>
            </a:lvl1pPr>
          </a:lstStyle>
          <a:p>
            <a:pPr lvl="0"/>
            <a:r>
              <a:rPr lang="ru-RU" dirty="0" smtClean="0"/>
              <a:t>Пиктограмма</a:t>
            </a:r>
            <a:endParaRPr lang="ru-RU" dirty="0"/>
          </a:p>
        </p:txBody>
      </p:sp>
      <p:sp>
        <p:nvSpPr>
          <p:cNvPr id="3" name="Рисунок 2"/>
          <p:cNvSpPr>
            <a:spLocks noGrp="1" noChangeAspect="1"/>
          </p:cNvSpPr>
          <p:nvPr>
            <p:ph type="pic" sz="quarter" idx="15" hasCustomPrompt="1"/>
          </p:nvPr>
        </p:nvSpPr>
        <p:spPr>
          <a:xfrm>
            <a:off x="3427197" y="0"/>
            <a:ext cx="1713601" cy="1713600"/>
          </a:xfrm>
        </p:spPr>
        <p:txBody>
          <a:bodyPr vert="horz" lIns="0" tIns="0" rIns="0" bIns="0" rtlCol="0">
            <a:noAutofit/>
          </a:bodyPr>
          <a:lstStyle>
            <a:lvl1pPr>
              <a:defRPr lang="ru-RU" dirty="0"/>
            </a:lvl1pPr>
          </a:lstStyle>
          <a:p>
            <a:pPr lvl="0"/>
            <a:r>
              <a:rPr lang="ru-RU" dirty="0" smtClean="0"/>
              <a:t>Пиктограмма</a:t>
            </a:r>
            <a:endParaRPr lang="ru-RU" dirty="0"/>
          </a:p>
        </p:txBody>
      </p:sp>
      <p:pic>
        <p:nvPicPr>
          <p:cNvPr id="57" name="Picture 29"/>
          <p:cNvPicPr>
            <a:picLocks noChangeAspect="1"/>
          </p:cNvPicPr>
          <p:nvPr/>
        </p:nvPicPr>
        <p:blipFill>
          <a:blip r:embed="rId6">
            <a:lum/>
            <a:extLst>
              <a:ext uri="{28A0092B-C50C-407E-A947-70E740481C1C}">
                <a14:useLocalDpi xmlns:a14="http://schemas.microsoft.com/office/drawing/2010/main" val="0"/>
              </a:ext>
            </a:extLst>
          </a:blip>
          <a:stretch>
            <a:fillRect/>
          </a:stretch>
        </p:blipFill>
        <p:spPr>
          <a:xfrm>
            <a:off x="7637145" y="4287520"/>
            <a:ext cx="1104679" cy="208800"/>
          </a:xfrm>
          <a:prstGeom prst="rect">
            <a:avLst/>
          </a:prstGeom>
        </p:spPr>
      </p:pic>
      <p:sp>
        <p:nvSpPr>
          <p:cNvPr id="58" name="TextBox 57"/>
          <p:cNvSpPr txBox="1"/>
          <p:nvPr/>
        </p:nvSpPr>
        <p:spPr>
          <a:xfrm>
            <a:off x="7543929" y="4580520"/>
            <a:ext cx="1531188" cy="261610"/>
          </a:xfrm>
          <a:prstGeom prst="rect">
            <a:avLst/>
          </a:prstGeom>
          <a:noFill/>
        </p:spPr>
        <p:txBody>
          <a:bodyPr wrap="none" rtlCol="0">
            <a:spAutoFit/>
          </a:bodyPr>
          <a:lstStyle/>
          <a:p>
            <a:r>
              <a:rPr lang="ru-RU" sz="1100" dirty="0" smtClean="0">
                <a:solidFill>
                  <a:schemeClr val="accent1"/>
                </a:solidFill>
              </a:rPr>
              <a:t>Партнеры</a:t>
            </a:r>
            <a:r>
              <a:rPr lang="ru-RU" sz="1100" baseline="0" dirty="0" smtClean="0">
                <a:solidFill>
                  <a:schemeClr val="accent1"/>
                </a:solidFill>
              </a:rPr>
              <a:t> для роста</a:t>
            </a:r>
            <a:endParaRPr lang="ru-RU" sz="1100" dirty="0">
              <a:solidFill>
                <a:schemeClr val="accent1"/>
              </a:solidFill>
            </a:endParaRPr>
          </a:p>
        </p:txBody>
      </p:sp>
      <p:sp>
        <p:nvSpPr>
          <p:cNvPr id="56" name="Текст 7"/>
          <p:cNvSpPr>
            <a:spLocks noGrp="1"/>
          </p:cNvSpPr>
          <p:nvPr>
            <p:ph type="body" sz="quarter" idx="16" hasCustomPrompt="1"/>
          </p:nvPr>
        </p:nvSpPr>
        <p:spPr>
          <a:xfrm>
            <a:off x="358775" y="3260267"/>
            <a:ext cx="6732905" cy="485775"/>
          </a:xfrm>
        </p:spPr>
        <p:txBody>
          <a:bodyPr/>
          <a:lstStyle>
            <a:lvl1pPr>
              <a:defRPr baseline="0"/>
            </a:lvl1pPr>
          </a:lstStyle>
          <a:p>
            <a:pPr lvl="0"/>
            <a:r>
              <a:rPr lang="ru-RU" dirty="0" smtClean="0"/>
              <a:t>Подзаголовок (заполняется по необходимости)</a:t>
            </a:r>
          </a:p>
        </p:txBody>
      </p:sp>
      <p:grpSp>
        <p:nvGrpSpPr>
          <p:cNvPr id="38" name="Группа 37"/>
          <p:cNvGrpSpPr/>
          <p:nvPr/>
        </p:nvGrpSpPr>
        <p:grpSpPr>
          <a:xfrm>
            <a:off x="9101894" y="-42611"/>
            <a:ext cx="2861508" cy="5186113"/>
            <a:chOff x="9101894" y="-42611"/>
            <a:chExt cx="2861508" cy="5186113"/>
          </a:xfrm>
        </p:grpSpPr>
        <p:sp>
          <p:nvSpPr>
            <p:cNvPr id="39" name="Прямоугольник 38"/>
            <p:cNvSpPr/>
            <p:nvPr/>
          </p:nvSpPr>
          <p:spPr>
            <a:xfrm>
              <a:off x="9181869" y="3"/>
              <a:ext cx="2781533" cy="5143499"/>
            </a:xfrm>
            <a:prstGeom prst="rect">
              <a:avLst/>
            </a:prstGeom>
            <a:solidFill>
              <a:schemeClr val="accent1"/>
            </a:solidFill>
            <a:ln>
              <a:noFill/>
            </a:ln>
          </p:spPr>
          <p:txBody>
            <a:bodyPr wrap="square" lIns="648000">
              <a:noAutofit/>
            </a:bodyPr>
            <a:lstStyle/>
            <a:p>
              <a:r>
                <a:rPr lang="ru-RU" sz="1200" b="0" dirty="0">
                  <a:solidFill>
                    <a:schemeClr val="bg1"/>
                  </a:solidFill>
                </a:rPr>
                <a:t>Рекомендации </a:t>
              </a:r>
              <a:br>
                <a:rPr lang="ru-RU" sz="1200" b="0" dirty="0">
                  <a:solidFill>
                    <a:schemeClr val="bg1"/>
                  </a:solidFill>
                </a:rPr>
              </a:br>
              <a:r>
                <a:rPr lang="ru-RU" sz="1200" b="0" kern="1200" dirty="0">
                  <a:solidFill>
                    <a:schemeClr val="bg1"/>
                  </a:solidFill>
                  <a:latin typeface="+mn-lt"/>
                  <a:ea typeface="+mn-ea"/>
                  <a:cs typeface="+mn-cs"/>
                </a:rPr>
                <a:t>по оформлению слайдов</a:t>
              </a:r>
            </a:p>
            <a:p>
              <a:pPr marL="0" algn="l" defTabSz="779158" rtl="0" eaLnBrk="1" latinLnBrk="0" hangingPunct="1"/>
              <a:endParaRPr lang="ru-RU" sz="800" b="1" kern="1200" dirty="0">
                <a:solidFill>
                  <a:schemeClr val="bg1"/>
                </a:solidFill>
                <a:latin typeface="+mn-lt"/>
                <a:ea typeface="+mn-ea"/>
                <a:cs typeface="+mn-cs"/>
              </a:endParaRPr>
            </a:p>
            <a:p>
              <a:pPr marL="182561" indent="-182561" algn="l" defTabSz="779158" rtl="0" eaLnBrk="1" latinLnBrk="0" hangingPunct="1">
                <a:spcAft>
                  <a:spcPts val="200"/>
                </a:spcAft>
                <a:buFont typeface="+mj-lt"/>
                <a:buAutoNum type="arabicPeriod"/>
              </a:pPr>
              <a:r>
                <a:rPr lang="ru-RU" sz="800" b="1" kern="1200" dirty="0">
                  <a:solidFill>
                    <a:schemeClr val="bg1"/>
                  </a:solidFill>
                  <a:latin typeface="+mn-lt"/>
                  <a:ea typeface="+mn-ea"/>
                  <a:cs typeface="+mn-cs"/>
                </a:rPr>
                <a:t>ТЕКСТ</a:t>
              </a:r>
            </a:p>
            <a:p>
              <a:pPr marL="266698" lvl="4" indent="-88899" algn="l">
                <a:spcAft>
                  <a:spcPts val="200"/>
                </a:spcAft>
                <a:buFont typeface="Arial" panose="020B0604020202020204" pitchFamily="34" charset="0"/>
                <a:buChar char="•"/>
              </a:pPr>
              <a:r>
                <a:rPr lang="ru-RU" sz="800" b="0" dirty="0" err="1">
                  <a:solidFill>
                    <a:schemeClr val="bg1"/>
                  </a:solidFill>
                </a:rPr>
                <a:t>Корп.шрифт</a:t>
              </a:r>
              <a:r>
                <a:rPr lang="ru-RU" sz="800" b="0" dirty="0">
                  <a:solidFill>
                    <a:schemeClr val="bg1"/>
                  </a:solidFill>
                </a:rPr>
                <a:t> для презентаций</a:t>
              </a:r>
              <a:r>
                <a:rPr lang="ru-RU" sz="800" b="0" baseline="0" dirty="0">
                  <a:solidFill>
                    <a:schemeClr val="bg1"/>
                  </a:solidFill>
                </a:rPr>
                <a:t> </a:t>
              </a:r>
              <a:r>
                <a:rPr lang="ru-RU" sz="800" baseline="0" dirty="0">
                  <a:solidFill>
                    <a:schemeClr val="bg1"/>
                  </a:solidFill>
                </a:rPr>
                <a:t>– </a:t>
              </a:r>
              <a:br>
                <a:rPr lang="ru-RU" sz="800" baseline="0" dirty="0">
                  <a:solidFill>
                    <a:schemeClr val="bg1"/>
                  </a:solidFill>
                </a:rPr>
              </a:br>
              <a:r>
                <a:rPr lang="en-US" sz="800" b="1" dirty="0">
                  <a:solidFill>
                    <a:schemeClr val="bg1"/>
                  </a:solidFill>
                </a:rPr>
                <a:t>Arial</a:t>
              </a:r>
              <a:r>
                <a:rPr lang="ru-RU" sz="800" dirty="0">
                  <a:solidFill>
                    <a:schemeClr val="bg1"/>
                  </a:solidFill>
                </a:rPr>
                <a:t> (</a:t>
              </a:r>
              <a:r>
                <a:rPr lang="ru-RU" sz="800" i="1" dirty="0">
                  <a:solidFill>
                    <a:schemeClr val="bg1"/>
                  </a:solidFill>
                </a:rPr>
                <a:t>д</a:t>
              </a:r>
              <a:r>
                <a:rPr lang="ru-RU" sz="800" i="1" baseline="0" dirty="0">
                  <a:solidFill>
                    <a:schemeClr val="bg1"/>
                  </a:solidFill>
                </a:rPr>
                <a:t>опустимо:</a:t>
              </a:r>
              <a:r>
                <a:rPr lang="ru-RU" sz="800" baseline="0" dirty="0">
                  <a:solidFill>
                    <a:schemeClr val="bg1"/>
                  </a:solidFill>
                </a:rPr>
                <a:t> </a:t>
              </a:r>
              <a:r>
                <a:rPr lang="en-US" sz="800" baseline="0" dirty="0">
                  <a:solidFill>
                    <a:schemeClr val="bg1"/>
                  </a:solidFill>
                </a:rPr>
                <a:t>Arial Narrow</a:t>
              </a:r>
              <a:r>
                <a:rPr lang="ru-RU" sz="800" baseline="0" dirty="0">
                  <a:solidFill>
                    <a:schemeClr val="bg1"/>
                  </a:solidFill>
                </a:rPr>
                <a:t>)</a:t>
              </a:r>
            </a:p>
            <a:p>
              <a:pPr marL="266698" lvl="4" indent="-88899" algn="l">
                <a:spcAft>
                  <a:spcPts val="200"/>
                </a:spcAft>
                <a:buFont typeface="Arial" panose="020B0604020202020204" pitchFamily="34" charset="0"/>
                <a:buChar char="•"/>
              </a:pPr>
              <a:r>
                <a:rPr lang="ru-RU" sz="800" baseline="0" dirty="0">
                  <a:solidFill>
                    <a:schemeClr val="bg1"/>
                  </a:solidFill>
                </a:rPr>
                <a:t>Заголовок слайда – </a:t>
              </a:r>
              <a:r>
                <a:rPr lang="ru-RU" sz="800" b="1" baseline="0" dirty="0">
                  <a:solidFill>
                    <a:schemeClr val="bg1"/>
                  </a:solidFill>
                </a:rPr>
                <a:t>не ниже 16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Текст на слайде – </a:t>
              </a:r>
              <a:r>
                <a:rPr lang="ru-RU" sz="800" b="1" baseline="0" dirty="0">
                  <a:solidFill>
                    <a:schemeClr val="bg1"/>
                  </a:solidFill>
                </a:rPr>
                <a:t>не ниже </a:t>
              </a:r>
              <a:r>
                <a:rPr lang="en-US" sz="800" b="1" baseline="0" dirty="0">
                  <a:solidFill>
                    <a:schemeClr val="bg1"/>
                  </a:solidFill>
                </a:rPr>
                <a:t>10</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Примечания – </a:t>
              </a:r>
              <a:r>
                <a:rPr lang="ru-RU" sz="800" b="1" baseline="0" dirty="0">
                  <a:solidFill>
                    <a:schemeClr val="bg1"/>
                  </a:solidFill>
                </a:rPr>
                <a:t>не ниже </a:t>
              </a:r>
              <a:r>
                <a:rPr lang="en-US" sz="800" b="1" baseline="0" dirty="0">
                  <a:solidFill>
                    <a:schemeClr val="bg1"/>
                  </a:solidFill>
                </a:rPr>
                <a:t>8</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800"/>
                </a:spcAft>
                <a:buFont typeface="Arial" panose="020B0604020202020204" pitchFamily="34" charset="0"/>
                <a:buChar char="•"/>
              </a:pPr>
              <a:r>
                <a:rPr lang="ru-RU" sz="800" baseline="0" dirty="0">
                  <a:solidFill>
                    <a:schemeClr val="bg1"/>
                  </a:solidFill>
                </a:rPr>
                <a:t>Используйте на слайде </a:t>
              </a:r>
              <a:br>
                <a:rPr lang="ru-RU" sz="800" baseline="0" dirty="0">
                  <a:solidFill>
                    <a:schemeClr val="bg1"/>
                  </a:solidFill>
                </a:rPr>
              </a:br>
              <a:r>
                <a:rPr lang="ru-RU" sz="800" b="1" baseline="0" dirty="0">
                  <a:solidFill>
                    <a:schemeClr val="bg1"/>
                  </a:solidFill>
                </a:rPr>
                <a:t>не более 3 размеров шрифтов</a:t>
              </a:r>
              <a:endParaRPr lang="en-US" sz="800" b="1" baseline="0" dirty="0">
                <a:solidFill>
                  <a:schemeClr val="bg1"/>
                </a:solidFill>
              </a:endParaRPr>
            </a:p>
            <a:p>
              <a:pPr marL="182561" indent="-182561" algn="l" defTabSz="779158" rtl="0" eaLnBrk="1" latinLnBrk="0" hangingPunct="1">
                <a:spcBef>
                  <a:spcPts val="300"/>
                </a:spcBef>
                <a:spcAft>
                  <a:spcPts val="200"/>
                </a:spcAft>
                <a:buFont typeface="+mj-lt"/>
                <a:buAutoNum type="arabicPeriod"/>
              </a:pPr>
              <a:r>
                <a:rPr lang="ru-RU" sz="800" b="1" kern="1200" dirty="0">
                  <a:solidFill>
                    <a:schemeClr val="bg1"/>
                  </a:solidFill>
                  <a:latin typeface="+mn-lt"/>
                  <a:ea typeface="+mn-ea"/>
                  <a:cs typeface="+mn-cs"/>
                </a:rPr>
                <a:t>ДИАГРАММЫ</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единый стиль оформления диаграмм</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шрифты одинакового размера в</a:t>
              </a:r>
              <a:r>
                <a:rPr lang="ru-RU" sz="800" b="0" kern="1200" baseline="0" dirty="0">
                  <a:solidFill>
                    <a:schemeClr val="bg1"/>
                  </a:solidFill>
                  <a:latin typeface="+mn-lt"/>
                  <a:ea typeface="+mn-ea"/>
                  <a:cs typeface="+mn-cs"/>
                </a:rPr>
                <a:t> </a:t>
              </a:r>
              <a:r>
                <a:rPr lang="ru-RU" sz="800" b="0" kern="1200" dirty="0">
                  <a:solidFill>
                    <a:schemeClr val="bg1"/>
                  </a:solidFill>
                  <a:latin typeface="+mn-lt"/>
                  <a:ea typeface="+mn-ea"/>
                  <a:cs typeface="+mn-cs"/>
                </a:rPr>
                <a:t>диаграммах, располагающихся на одном слайде</a:t>
              </a:r>
            </a:p>
            <a:p>
              <a:pPr marL="266698" lvl="1" indent="-79375" algn="l" defTabSz="779158" rtl="0" eaLnBrk="1" latinLnBrk="0" hangingPunct="1">
                <a:spcAft>
                  <a:spcPts val="800"/>
                </a:spcAft>
                <a:buFont typeface="Arial" panose="020B0604020202020204" pitchFamily="34" charset="0"/>
                <a:buChar char="•"/>
              </a:pPr>
              <a:r>
                <a:rPr lang="ru-RU" sz="800" b="0" kern="1200" dirty="0">
                  <a:solidFill>
                    <a:schemeClr val="bg1"/>
                  </a:solidFill>
                  <a:latin typeface="+mn-lt"/>
                  <a:ea typeface="+mn-ea"/>
                  <a:cs typeface="+mn-cs"/>
                </a:rPr>
                <a:t>На одном слайде – не более 4 диаграмм</a:t>
              </a: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kern="1200" dirty="0">
                  <a:solidFill>
                    <a:schemeClr val="bg1"/>
                  </a:solidFill>
                  <a:latin typeface="+mn-lt"/>
                  <a:ea typeface="+mn-ea"/>
                  <a:cs typeface="+mn-cs"/>
                </a:rPr>
                <a:t>ИКОНКИ</a:t>
              </a:r>
            </a:p>
            <a:p>
              <a:pPr marL="266698" marR="0" lvl="1" indent="-84138" algn="l" defTabSz="779158"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ru-RU" sz="800" dirty="0">
                  <a:solidFill>
                    <a:schemeClr val="bg1"/>
                  </a:solidFill>
                </a:rPr>
                <a:t>Выбирайте оформление</a:t>
              </a:r>
              <a:r>
                <a:rPr lang="ru-RU" sz="800" baseline="0" dirty="0">
                  <a:solidFill>
                    <a:schemeClr val="bg1"/>
                  </a:solidFill>
                </a:rPr>
                <a:t> </a:t>
              </a:r>
              <a:br>
                <a:rPr lang="ru-RU" sz="800" baseline="0" dirty="0">
                  <a:solidFill>
                    <a:schemeClr val="bg1"/>
                  </a:solidFill>
                </a:rPr>
              </a:br>
              <a:r>
                <a:rPr lang="ru-RU" sz="800" baseline="0" dirty="0">
                  <a:solidFill>
                    <a:schemeClr val="bg1"/>
                  </a:solidFill>
                </a:rPr>
                <a:t>иконок </a:t>
              </a:r>
              <a:r>
                <a:rPr lang="ru-RU" sz="800" dirty="0">
                  <a:solidFill>
                    <a:schemeClr val="bg1"/>
                  </a:solidFill>
                </a:rPr>
                <a:t>в</a:t>
              </a:r>
              <a:r>
                <a:rPr lang="ru-RU" sz="800" baseline="0" dirty="0">
                  <a:solidFill>
                    <a:schemeClr val="bg1"/>
                  </a:solidFill>
                </a:rPr>
                <a:t> едином стиле</a:t>
              </a:r>
              <a:endParaRPr lang="ru-RU" sz="800" b="1" kern="1200" dirty="0">
                <a:solidFill>
                  <a:schemeClr val="bg1"/>
                </a:solidFill>
                <a:latin typeface="+mn-lt"/>
                <a:ea typeface="+mn-ea"/>
                <a:cs typeface="+mn-cs"/>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dirty="0">
                  <a:solidFill>
                    <a:schemeClr val="bg1"/>
                  </a:solidFill>
                </a:rPr>
                <a:t>ИЗОБРАЖЕНИЯ</a:t>
              </a:r>
            </a:p>
            <a:p>
              <a:pPr marL="266698" lvl="1" indent="-84138">
                <a:spcAft>
                  <a:spcPts val="200"/>
                </a:spcAft>
                <a:buFont typeface="Arial" panose="020B0604020202020204" pitchFamily="34" charset="0"/>
                <a:buChar char="•"/>
              </a:pPr>
              <a:r>
                <a:rPr lang="ru-RU" sz="800" dirty="0">
                  <a:solidFill>
                    <a:schemeClr val="bg1"/>
                  </a:solidFill>
                </a:rPr>
                <a:t>Нельзя</a:t>
              </a:r>
              <a:r>
                <a:rPr lang="ru-RU" sz="800" baseline="0" dirty="0">
                  <a:solidFill>
                    <a:schemeClr val="bg1"/>
                  </a:solidFill>
                </a:rPr>
                <a:t> искажать пропорции</a:t>
              </a:r>
            </a:p>
            <a:p>
              <a:pPr marL="266698" lvl="1" indent="-84138">
                <a:spcAft>
                  <a:spcPts val="800"/>
                </a:spcAft>
                <a:buFont typeface="Arial" panose="020B0604020202020204" pitchFamily="34" charset="0"/>
                <a:buChar char="•"/>
              </a:pPr>
              <a:r>
                <a:rPr lang="ru-RU" sz="800" dirty="0">
                  <a:solidFill>
                    <a:schemeClr val="bg1"/>
                  </a:solidFill>
                </a:rPr>
                <a:t>Рекомендуемое разрешение</a:t>
              </a:r>
              <a:r>
                <a:rPr lang="ru-RU" sz="800" baseline="0" dirty="0">
                  <a:solidFill>
                    <a:schemeClr val="bg1"/>
                  </a:solidFill>
                </a:rPr>
                <a:t> – </a:t>
              </a:r>
              <a:br>
                <a:rPr lang="ru-RU" sz="800" baseline="0" dirty="0">
                  <a:solidFill>
                    <a:schemeClr val="bg1"/>
                  </a:solidFill>
                </a:rPr>
              </a:br>
              <a:r>
                <a:rPr lang="ru-RU" sz="800" baseline="0" dirty="0">
                  <a:solidFill>
                    <a:schemeClr val="bg1"/>
                  </a:solidFill>
                </a:rPr>
                <a:t>не более 150 пикселей на дюйм</a:t>
              </a:r>
              <a:endParaRPr lang="ru-RU" sz="800" b="1" dirty="0">
                <a:solidFill>
                  <a:schemeClr val="bg1"/>
                </a:solidFill>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Скажите «нет» презентациям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с большим количеством текста</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Используйте простые схемы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и графику</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Делайте слайды лаконичными</a:t>
              </a:r>
            </a:p>
            <a:p>
              <a:pPr marL="572142" marR="0" lvl="1" indent="-182561" algn="l" defTabSz="779158" rtl="0" eaLnBrk="1" fontAlgn="auto" latinLnBrk="0" hangingPunct="1">
                <a:lnSpc>
                  <a:spcPct val="100000"/>
                </a:lnSpc>
                <a:spcBef>
                  <a:spcPts val="0"/>
                </a:spcBef>
                <a:spcAft>
                  <a:spcPts val="300"/>
                </a:spcAft>
                <a:buClrTx/>
                <a:buSzTx/>
                <a:buFont typeface="+mj-lt"/>
                <a:buAutoNum type="arabicPeriod"/>
                <a:tabLst/>
                <a:defRPr/>
              </a:pPr>
              <a:endParaRPr lang="ru-RU" sz="800" b="1" kern="1200" dirty="0">
                <a:solidFill>
                  <a:schemeClr val="bg1"/>
                </a:solidFill>
                <a:latin typeface="+mn-lt"/>
                <a:ea typeface="+mn-ea"/>
                <a:cs typeface="+mn-cs"/>
              </a:endParaRPr>
            </a:p>
          </p:txBody>
        </p:sp>
        <p:cxnSp>
          <p:nvCxnSpPr>
            <p:cNvPr id="40" name="Прямая соединительная линия 39"/>
            <p:cNvCxnSpPr/>
            <p:nvPr/>
          </p:nvCxnSpPr>
          <p:spPr bwMode="auto">
            <a:xfrm>
              <a:off x="9753602" y="444502"/>
              <a:ext cx="2051050" cy="0"/>
            </a:xfrm>
            <a:prstGeom prst="line">
              <a:avLst/>
            </a:prstGeom>
            <a:solidFill>
              <a:schemeClr val="accent1"/>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1" name="Группа 40"/>
            <p:cNvGrpSpPr/>
            <p:nvPr/>
          </p:nvGrpSpPr>
          <p:grpSpPr>
            <a:xfrm>
              <a:off x="9101894" y="-42611"/>
              <a:ext cx="671979" cy="5155816"/>
              <a:chOff x="9101894" y="-42611"/>
              <a:chExt cx="671979" cy="5155816"/>
            </a:xfrm>
          </p:grpSpPr>
          <p:sp>
            <p:nvSpPr>
              <p:cNvPr id="42" name="Прямоугольник 41"/>
              <p:cNvSpPr/>
              <p:nvPr/>
            </p:nvSpPr>
            <p:spPr>
              <a:xfrm>
                <a:off x="9249089" y="154103"/>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43" name="Прямоугольник 42"/>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44" name="Прямоугольник 43"/>
              <p:cNvSpPr/>
              <p:nvPr/>
            </p:nvSpPr>
            <p:spPr>
              <a:xfrm>
                <a:off x="9249089" y="3830254"/>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45" name="Прямоугольник 44"/>
              <p:cNvSpPr/>
              <p:nvPr/>
            </p:nvSpPr>
            <p:spPr>
              <a:xfrm>
                <a:off x="9249089" y="2519364"/>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46" name="Прямоугольник 45"/>
              <p:cNvSpPr/>
              <p:nvPr/>
            </p:nvSpPr>
            <p:spPr>
              <a:xfrm>
                <a:off x="9249089" y="2956327"/>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47" name="Прямоугольник 46"/>
              <p:cNvSpPr/>
              <p:nvPr/>
            </p:nvSpPr>
            <p:spPr>
              <a:xfrm>
                <a:off x="9249089" y="3393282"/>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48" name="Прямоугольник 47"/>
              <p:cNvSpPr/>
              <p:nvPr/>
            </p:nvSpPr>
            <p:spPr>
              <a:xfrm>
                <a:off x="9249089" y="4267214"/>
                <a:ext cx="377590" cy="169200"/>
              </a:xfrm>
              <a:prstGeom prst="rect">
                <a:avLst/>
              </a:prstGeom>
              <a:solidFill>
                <a:srgbClr val="0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0,0,0</a:t>
                </a:r>
                <a:endParaRPr lang="ru-RU" sz="700" dirty="0">
                  <a:solidFill>
                    <a:srgbClr val="FFFFFF"/>
                  </a:solidFill>
                </a:endParaRPr>
              </a:p>
            </p:txBody>
          </p:sp>
          <p:sp>
            <p:nvSpPr>
              <p:cNvPr id="49" name="Прямоугольник 48"/>
              <p:cNvSpPr/>
              <p:nvPr/>
            </p:nvSpPr>
            <p:spPr>
              <a:xfrm>
                <a:off x="9249091" y="588086"/>
                <a:ext cx="377590" cy="438150"/>
              </a:xfrm>
              <a:prstGeom prst="rect">
                <a:avLst/>
              </a:prstGeom>
              <a:solidFill>
                <a:schemeClr val="tx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0</a:t>
                </a:r>
                <a:br>
                  <a:rPr lang="en-US" sz="700" dirty="0" smtClean="0">
                    <a:solidFill>
                      <a:schemeClr val="bg1"/>
                    </a:solidFill>
                  </a:rPr>
                </a:br>
                <a:r>
                  <a:rPr lang="ru-RU" sz="700" dirty="0" smtClean="0">
                    <a:solidFill>
                      <a:schemeClr val="bg1"/>
                    </a:solidFill>
                  </a:rPr>
                  <a:t>49</a:t>
                </a:r>
                <a:br>
                  <a:rPr lang="ru-RU" sz="700" dirty="0" smtClean="0">
                    <a:solidFill>
                      <a:schemeClr val="bg1"/>
                    </a:solidFill>
                  </a:rPr>
                </a:br>
                <a:r>
                  <a:rPr lang="ru-RU" sz="700" dirty="0" smtClean="0">
                    <a:solidFill>
                      <a:schemeClr val="bg1"/>
                    </a:solidFill>
                  </a:rPr>
                  <a:t>60</a:t>
                </a:r>
                <a:endParaRPr lang="ru-RU" sz="700" dirty="0">
                  <a:solidFill>
                    <a:schemeClr val="bg1"/>
                  </a:solidFill>
                </a:endParaRPr>
              </a:p>
            </p:txBody>
          </p:sp>
          <p:sp>
            <p:nvSpPr>
              <p:cNvPr id="50" name="Прямоугольник 49"/>
              <p:cNvSpPr/>
              <p:nvPr/>
            </p:nvSpPr>
            <p:spPr>
              <a:xfrm>
                <a:off x="9249091" y="1022665"/>
                <a:ext cx="377590" cy="436960"/>
              </a:xfrm>
              <a:prstGeom prst="rect">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tx1">
                        <a:lumMod val="85000"/>
                        <a:lumOff val="15000"/>
                      </a:schemeClr>
                    </a:solidFill>
                  </a:rPr>
                  <a:t>119</a:t>
                </a:r>
                <a:br>
                  <a:rPr lang="en-US" sz="700" dirty="0" smtClean="0">
                    <a:solidFill>
                      <a:schemeClr val="tx1">
                        <a:lumMod val="85000"/>
                        <a:lumOff val="15000"/>
                      </a:schemeClr>
                    </a:solidFill>
                  </a:rPr>
                </a:br>
                <a:r>
                  <a:rPr lang="en-US" sz="700" dirty="0" smtClean="0">
                    <a:solidFill>
                      <a:schemeClr val="tx1">
                        <a:lumMod val="85000"/>
                        <a:lumOff val="15000"/>
                      </a:schemeClr>
                    </a:solidFill>
                  </a:rPr>
                  <a:t>226</a:t>
                </a:r>
                <a:br>
                  <a:rPr lang="en-US" sz="700" dirty="0" smtClean="0">
                    <a:solidFill>
                      <a:schemeClr val="tx1">
                        <a:lumMod val="85000"/>
                        <a:lumOff val="15000"/>
                      </a:schemeClr>
                    </a:solidFill>
                  </a:rPr>
                </a:br>
                <a:r>
                  <a:rPr lang="en-US" sz="700" dirty="0" smtClean="0">
                    <a:solidFill>
                      <a:schemeClr val="tx1">
                        <a:lumMod val="85000"/>
                        <a:lumOff val="15000"/>
                      </a:schemeClr>
                    </a:solidFill>
                  </a:rPr>
                  <a:t>195</a:t>
                </a:r>
                <a:endParaRPr lang="ru-RU" sz="700" dirty="0">
                  <a:solidFill>
                    <a:schemeClr val="tx1">
                      <a:lumMod val="85000"/>
                      <a:lumOff val="15000"/>
                    </a:schemeClr>
                  </a:solidFill>
                </a:endParaRPr>
              </a:p>
            </p:txBody>
          </p:sp>
          <p:sp>
            <p:nvSpPr>
              <p:cNvPr id="51" name="Прямоугольник 50"/>
              <p:cNvSpPr/>
              <p:nvPr/>
            </p:nvSpPr>
            <p:spPr>
              <a:xfrm>
                <a:off x="9249091" y="3830257"/>
                <a:ext cx="377590" cy="436960"/>
              </a:xfrm>
              <a:prstGeom prst="rect">
                <a:avLst/>
              </a:prstGeom>
              <a:solidFill>
                <a:srgbClr val="2D3287"/>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45</a:t>
                </a:r>
                <a:endParaRPr lang="ru-RU" sz="700" dirty="0">
                  <a:solidFill>
                    <a:schemeClr val="bg1"/>
                  </a:solidFill>
                </a:endParaRPr>
              </a:p>
              <a:p>
                <a:pPr algn="ctr" eaLnBrk="1" hangingPunct="1">
                  <a:defRPr/>
                </a:pPr>
                <a:r>
                  <a:rPr lang="en-US" sz="700" dirty="0" smtClean="0">
                    <a:solidFill>
                      <a:schemeClr val="bg1"/>
                    </a:solidFill>
                  </a:rPr>
                  <a:t>50</a:t>
                </a:r>
                <a:endParaRPr lang="ru-RU" sz="700" dirty="0">
                  <a:solidFill>
                    <a:schemeClr val="bg1"/>
                  </a:solidFill>
                </a:endParaRPr>
              </a:p>
              <a:p>
                <a:pPr algn="ctr" eaLnBrk="1" hangingPunct="1">
                  <a:defRPr/>
                </a:pPr>
                <a:r>
                  <a:rPr lang="en-US" sz="700" dirty="0" smtClean="0">
                    <a:solidFill>
                      <a:schemeClr val="bg1"/>
                    </a:solidFill>
                  </a:rPr>
                  <a:t>135</a:t>
                </a:r>
                <a:endParaRPr lang="ru-RU" sz="700" dirty="0">
                  <a:solidFill>
                    <a:schemeClr val="bg1"/>
                  </a:solidFill>
                </a:endParaRPr>
              </a:p>
            </p:txBody>
          </p:sp>
          <p:sp>
            <p:nvSpPr>
              <p:cNvPr id="52" name="Прямоугольник 51"/>
              <p:cNvSpPr/>
              <p:nvPr/>
            </p:nvSpPr>
            <p:spPr>
              <a:xfrm>
                <a:off x="9249091" y="1466152"/>
                <a:ext cx="377590" cy="4381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000000"/>
                    </a:solidFill>
                  </a:rPr>
                  <a:t>255</a:t>
                </a:r>
                <a:endParaRPr lang="ru-RU" sz="700" dirty="0">
                  <a:solidFill>
                    <a:srgbClr val="000000"/>
                  </a:solidFill>
                </a:endParaRPr>
              </a:p>
              <a:p>
                <a:pPr algn="ctr" eaLnBrk="1" hangingPunct="1">
                  <a:defRPr/>
                </a:pPr>
                <a:r>
                  <a:rPr lang="en-US" sz="700" dirty="0" smtClean="0">
                    <a:solidFill>
                      <a:srgbClr val="000000"/>
                    </a:solidFill>
                  </a:rPr>
                  <a:t>255</a:t>
                </a:r>
                <a:endParaRPr lang="ru-RU" sz="700" dirty="0">
                  <a:solidFill>
                    <a:srgbClr val="000000"/>
                  </a:solidFill>
                </a:endParaRPr>
              </a:p>
              <a:p>
                <a:pPr algn="ctr" eaLnBrk="1" hangingPunct="1">
                  <a:defRPr/>
                </a:pPr>
                <a:r>
                  <a:rPr lang="en-US" sz="700" dirty="0" smtClean="0">
                    <a:solidFill>
                      <a:srgbClr val="000000"/>
                    </a:solidFill>
                  </a:rPr>
                  <a:t>255</a:t>
                </a:r>
                <a:endParaRPr lang="ru-RU" sz="700" dirty="0">
                  <a:solidFill>
                    <a:srgbClr val="000000"/>
                  </a:solidFill>
                </a:endParaRPr>
              </a:p>
            </p:txBody>
          </p:sp>
          <p:sp>
            <p:nvSpPr>
              <p:cNvPr id="53" name="Прямоугольник 52"/>
              <p:cNvSpPr/>
              <p:nvPr/>
            </p:nvSpPr>
            <p:spPr>
              <a:xfrm>
                <a:off x="9249091" y="2519364"/>
                <a:ext cx="377590" cy="436959"/>
              </a:xfrm>
              <a:prstGeom prst="rect">
                <a:avLst/>
              </a:prstGeom>
              <a:solidFill>
                <a:srgbClr val="FABE19"/>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tx1">
                        <a:lumMod val="85000"/>
                        <a:lumOff val="15000"/>
                      </a:schemeClr>
                    </a:solidFill>
                  </a:rPr>
                  <a:t>250</a:t>
                </a:r>
                <a:endParaRPr lang="ru-RU" sz="700" dirty="0">
                  <a:solidFill>
                    <a:schemeClr val="tx1">
                      <a:lumMod val="85000"/>
                      <a:lumOff val="15000"/>
                    </a:schemeClr>
                  </a:solidFill>
                </a:endParaRPr>
              </a:p>
              <a:p>
                <a:pPr algn="ctr" eaLnBrk="1" hangingPunct="1">
                  <a:defRPr/>
                </a:pPr>
                <a:r>
                  <a:rPr lang="en-US" sz="700" dirty="0" smtClean="0">
                    <a:solidFill>
                      <a:schemeClr val="tx1">
                        <a:lumMod val="85000"/>
                        <a:lumOff val="15000"/>
                      </a:schemeClr>
                    </a:solidFill>
                  </a:rPr>
                  <a:t>190</a:t>
                </a:r>
                <a:endParaRPr lang="ru-RU" sz="700" dirty="0">
                  <a:solidFill>
                    <a:schemeClr val="tx1">
                      <a:lumMod val="85000"/>
                      <a:lumOff val="15000"/>
                    </a:schemeClr>
                  </a:solidFill>
                </a:endParaRPr>
              </a:p>
              <a:p>
                <a:pPr algn="ctr" eaLnBrk="1" hangingPunct="1">
                  <a:defRPr/>
                </a:pPr>
                <a:r>
                  <a:rPr lang="en-US" sz="700" dirty="0" smtClean="0">
                    <a:solidFill>
                      <a:schemeClr val="tx1">
                        <a:lumMod val="85000"/>
                        <a:lumOff val="15000"/>
                      </a:schemeClr>
                    </a:solidFill>
                  </a:rPr>
                  <a:t>25</a:t>
                </a:r>
                <a:endParaRPr lang="ru-RU" sz="700" dirty="0">
                  <a:solidFill>
                    <a:schemeClr val="tx1">
                      <a:lumMod val="85000"/>
                      <a:lumOff val="15000"/>
                    </a:schemeClr>
                  </a:solidFill>
                </a:endParaRPr>
              </a:p>
            </p:txBody>
          </p:sp>
          <p:sp>
            <p:nvSpPr>
              <p:cNvPr id="54" name="Прямоугольник 53"/>
              <p:cNvSpPr/>
              <p:nvPr/>
            </p:nvSpPr>
            <p:spPr>
              <a:xfrm>
                <a:off x="9249091" y="2956327"/>
                <a:ext cx="377590" cy="436960"/>
              </a:xfrm>
              <a:prstGeom prst="rect">
                <a:avLst/>
              </a:prstGeom>
              <a:solidFill>
                <a:srgbClr val="008CFA"/>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0</a:t>
                </a:r>
                <a:endParaRPr lang="ru-RU" sz="700" dirty="0">
                  <a:solidFill>
                    <a:schemeClr val="bg1"/>
                  </a:solidFill>
                </a:endParaRPr>
              </a:p>
              <a:p>
                <a:pPr algn="ctr" eaLnBrk="1" hangingPunct="1">
                  <a:defRPr/>
                </a:pPr>
                <a:r>
                  <a:rPr lang="ru-RU" sz="700" dirty="0" smtClean="0">
                    <a:solidFill>
                      <a:schemeClr val="bg1"/>
                    </a:solidFill>
                  </a:rPr>
                  <a:t>1</a:t>
                </a:r>
                <a:r>
                  <a:rPr lang="en-US" sz="700" dirty="0" smtClean="0">
                    <a:solidFill>
                      <a:schemeClr val="bg1"/>
                    </a:solidFill>
                  </a:rPr>
                  <a:t>40</a:t>
                </a:r>
                <a:endParaRPr lang="ru-RU" sz="700" dirty="0">
                  <a:solidFill>
                    <a:schemeClr val="bg1"/>
                  </a:solidFill>
                </a:endParaRPr>
              </a:p>
              <a:p>
                <a:pPr algn="ctr" eaLnBrk="1" hangingPunct="1">
                  <a:defRPr/>
                </a:pPr>
                <a:r>
                  <a:rPr lang="en-US" sz="700" dirty="0" smtClean="0">
                    <a:solidFill>
                      <a:schemeClr val="bg1"/>
                    </a:solidFill>
                  </a:rPr>
                  <a:t>250</a:t>
                </a:r>
                <a:endParaRPr lang="ru-RU" sz="700" dirty="0">
                  <a:solidFill>
                    <a:schemeClr val="bg1"/>
                  </a:solidFill>
                </a:endParaRPr>
              </a:p>
            </p:txBody>
          </p:sp>
          <p:sp>
            <p:nvSpPr>
              <p:cNvPr id="55" name="Прямоугольник 54"/>
              <p:cNvSpPr/>
              <p:nvPr/>
            </p:nvSpPr>
            <p:spPr>
              <a:xfrm>
                <a:off x="9249091" y="3393282"/>
                <a:ext cx="377590" cy="436959"/>
              </a:xfrm>
              <a:prstGeom prst="rect">
                <a:avLst/>
              </a:prstGeom>
              <a:solidFill>
                <a:srgbClr val="FA786E"/>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250</a:t>
                </a:r>
                <a:endParaRPr lang="ru-RU" sz="700" dirty="0">
                  <a:solidFill>
                    <a:srgbClr val="FFFFFF"/>
                  </a:solidFill>
                </a:endParaRPr>
              </a:p>
              <a:p>
                <a:pPr algn="ctr" eaLnBrk="1" hangingPunct="1">
                  <a:defRPr/>
                </a:pPr>
                <a:r>
                  <a:rPr lang="en-US" sz="700" dirty="0" smtClean="0">
                    <a:solidFill>
                      <a:srgbClr val="FFFFFF"/>
                    </a:solidFill>
                  </a:rPr>
                  <a:t>120</a:t>
                </a:r>
                <a:endParaRPr lang="ru-RU" sz="700" dirty="0">
                  <a:solidFill>
                    <a:srgbClr val="FFFFFF"/>
                  </a:solidFill>
                </a:endParaRPr>
              </a:p>
              <a:p>
                <a:pPr algn="ctr" eaLnBrk="1" hangingPunct="1">
                  <a:defRPr/>
                </a:pPr>
                <a:r>
                  <a:rPr lang="en-US" sz="700" dirty="0" smtClean="0">
                    <a:solidFill>
                      <a:srgbClr val="FFFFFF"/>
                    </a:solidFill>
                  </a:rPr>
                  <a:t>110</a:t>
                </a:r>
                <a:endParaRPr lang="ru-RU" sz="700" dirty="0">
                  <a:solidFill>
                    <a:srgbClr val="FFFFFF"/>
                  </a:solidFill>
                </a:endParaRPr>
              </a:p>
            </p:txBody>
          </p:sp>
          <p:sp>
            <p:nvSpPr>
              <p:cNvPr id="59" name="Прямоугольник 58"/>
              <p:cNvSpPr/>
              <p:nvPr/>
            </p:nvSpPr>
            <p:spPr>
              <a:xfrm>
                <a:off x="9249091" y="1916373"/>
                <a:ext cx="377590" cy="438150"/>
              </a:xfrm>
              <a:prstGeom prst="rect">
                <a:avLst/>
              </a:prstGeom>
              <a:solidFill>
                <a:schemeClr val="accent6"/>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224</a:t>
                </a:r>
                <a:br>
                  <a:rPr lang="en-US" sz="700" dirty="0" smtClean="0">
                    <a:solidFill>
                      <a:srgbClr val="FFFFFF"/>
                    </a:solidFill>
                  </a:rPr>
                </a:br>
                <a:r>
                  <a:rPr lang="en-US" sz="700" dirty="0" smtClean="0">
                    <a:solidFill>
                      <a:srgbClr val="FFFFFF"/>
                    </a:solidFill>
                  </a:rPr>
                  <a:t>78</a:t>
                </a:r>
                <a:br>
                  <a:rPr lang="en-US" sz="700" dirty="0" smtClean="0">
                    <a:solidFill>
                      <a:srgbClr val="FFFFFF"/>
                    </a:solidFill>
                  </a:rPr>
                </a:br>
                <a:r>
                  <a:rPr lang="en-US" sz="700" dirty="0" smtClean="0">
                    <a:solidFill>
                      <a:srgbClr val="FFFFFF"/>
                    </a:solidFill>
                  </a:rPr>
                  <a:t>57</a:t>
                </a:r>
                <a:endParaRPr lang="ru-RU" sz="700" dirty="0">
                  <a:solidFill>
                    <a:srgbClr val="FFFFFF"/>
                  </a:solidFill>
                </a:endParaRPr>
              </a:p>
            </p:txBody>
          </p:sp>
          <p:sp>
            <p:nvSpPr>
              <p:cNvPr id="60" name="TextBox 59"/>
              <p:cNvSpPr txBox="1"/>
              <p:nvPr/>
            </p:nvSpPr>
            <p:spPr>
              <a:xfrm>
                <a:off x="9101894" y="-42611"/>
                <a:ext cx="671979" cy="215444"/>
              </a:xfrm>
              <a:prstGeom prst="rect">
                <a:avLst/>
              </a:prstGeom>
              <a:noFill/>
            </p:spPr>
            <p:txBody>
              <a:bodyPr wrap="none" rtlCol="0">
                <a:spAutoFit/>
              </a:bodyPr>
              <a:lstStyle/>
              <a:p>
                <a:r>
                  <a:rPr lang="ru-RU" sz="800" dirty="0" smtClean="0">
                    <a:solidFill>
                      <a:schemeClr val="bg1"/>
                    </a:solidFill>
                  </a:rPr>
                  <a:t>Основные</a:t>
                </a:r>
                <a:endParaRPr lang="ru-RU" sz="800" dirty="0">
                  <a:solidFill>
                    <a:schemeClr val="bg1"/>
                  </a:solidFill>
                </a:endParaRPr>
              </a:p>
            </p:txBody>
          </p:sp>
          <p:sp>
            <p:nvSpPr>
              <p:cNvPr id="61" name="TextBox 60"/>
              <p:cNvSpPr txBox="1"/>
              <p:nvPr/>
            </p:nvSpPr>
            <p:spPr>
              <a:xfrm>
                <a:off x="9101894" y="2320575"/>
                <a:ext cx="671979" cy="215444"/>
              </a:xfrm>
              <a:prstGeom prst="rect">
                <a:avLst/>
              </a:prstGeom>
              <a:noFill/>
            </p:spPr>
            <p:txBody>
              <a:bodyPr wrap="none" rtlCol="0">
                <a:spAutoFit/>
              </a:bodyPr>
              <a:lstStyle/>
              <a:p>
                <a:r>
                  <a:rPr lang="ru-RU" sz="800" dirty="0" err="1" smtClean="0">
                    <a:solidFill>
                      <a:schemeClr val="bg1"/>
                    </a:solidFill>
                  </a:rPr>
                  <a:t>Доп.цвета</a:t>
                </a:r>
                <a:endParaRPr lang="ru-RU" sz="800" dirty="0">
                  <a:solidFill>
                    <a:schemeClr val="bg1"/>
                  </a:solidFill>
                </a:endParaRPr>
              </a:p>
            </p:txBody>
          </p:sp>
          <p:sp>
            <p:nvSpPr>
              <p:cNvPr id="62" name="Прямоугольник 61"/>
              <p:cNvSpPr/>
              <p:nvPr/>
            </p:nvSpPr>
            <p:spPr>
              <a:xfrm>
                <a:off x="9249088" y="4436414"/>
                <a:ext cx="377591" cy="169200"/>
              </a:xfrm>
              <a:prstGeom prst="rect">
                <a:avLst/>
              </a:prstGeom>
              <a:solidFill>
                <a:srgbClr val="4D4D4D"/>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70%</a:t>
                </a:r>
                <a:endParaRPr lang="ru-RU" sz="600" dirty="0">
                  <a:solidFill>
                    <a:srgbClr val="FFFFFF"/>
                  </a:solidFill>
                </a:endParaRPr>
              </a:p>
            </p:txBody>
          </p:sp>
          <p:sp>
            <p:nvSpPr>
              <p:cNvPr id="63" name="Прямоугольник 62"/>
              <p:cNvSpPr/>
              <p:nvPr/>
            </p:nvSpPr>
            <p:spPr>
              <a:xfrm>
                <a:off x="9249087" y="4605611"/>
                <a:ext cx="377593" cy="169200"/>
              </a:xfrm>
              <a:prstGeom prst="rect">
                <a:avLst/>
              </a:prstGeom>
              <a:solidFill>
                <a:srgbClr val="7F7F7F"/>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50%</a:t>
                </a:r>
                <a:endParaRPr lang="ru-RU" sz="600" dirty="0">
                  <a:solidFill>
                    <a:srgbClr val="FFFFFF"/>
                  </a:solidFill>
                </a:endParaRPr>
              </a:p>
            </p:txBody>
          </p:sp>
          <p:sp>
            <p:nvSpPr>
              <p:cNvPr id="64" name="Прямоугольник 63"/>
              <p:cNvSpPr/>
              <p:nvPr/>
            </p:nvSpPr>
            <p:spPr>
              <a:xfrm>
                <a:off x="9249088" y="4774808"/>
                <a:ext cx="377591" cy="169200"/>
              </a:xfrm>
              <a:prstGeom prst="rect">
                <a:avLst/>
              </a:prstGeom>
              <a:solidFill>
                <a:srgbClr val="B2B2B2"/>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30%</a:t>
                </a:r>
                <a:endParaRPr lang="ru-RU" sz="600" dirty="0">
                  <a:solidFill>
                    <a:srgbClr val="FFFFFF"/>
                  </a:solidFill>
                </a:endParaRPr>
              </a:p>
            </p:txBody>
          </p:sp>
          <p:sp>
            <p:nvSpPr>
              <p:cNvPr id="65" name="Прямоугольник 64"/>
              <p:cNvSpPr/>
              <p:nvPr/>
            </p:nvSpPr>
            <p:spPr>
              <a:xfrm>
                <a:off x="9249087" y="4944005"/>
                <a:ext cx="377593" cy="169200"/>
              </a:xfrm>
              <a:prstGeom prst="rect">
                <a:avLst/>
              </a:prstGeom>
              <a:solidFill>
                <a:srgbClr val="E5E5E5"/>
              </a:solidFill>
              <a:ln w="3175">
                <a:solidFill>
                  <a:srgbClr val="B2B2B2"/>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chemeClr val="tx1"/>
                    </a:solidFill>
                  </a:rPr>
                  <a:t>10%</a:t>
                </a:r>
                <a:endParaRPr lang="ru-RU" sz="600" dirty="0">
                  <a:solidFill>
                    <a:schemeClr val="tx1"/>
                  </a:solidFill>
                </a:endParaRPr>
              </a:p>
            </p:txBody>
          </p:sp>
        </p:grpSp>
      </p:grpSp>
    </p:spTree>
    <p:extLst>
      <p:ext uri="{BB962C8B-B14F-4D97-AF65-F5344CB8AC3E}">
        <p14:creationId xmlns:p14="http://schemas.microsoft.com/office/powerpoint/2010/main" val="121648202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Обложка 23">
    <p:bg>
      <p:bgPr>
        <a:solidFill>
          <a:schemeClr val="bg1"/>
        </a:solidFill>
        <a:effectLst/>
      </p:bgPr>
    </p:bg>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3753470595"/>
              </p:ext>
            </p:extLst>
          </p:nvPr>
        </p:nvGraphicFramePr>
        <p:xfrm>
          <a:off x="1590" y="1589"/>
          <a:ext cx="1587" cy="1587"/>
        </p:xfrm>
        <a:graphic>
          <a:graphicData uri="http://schemas.openxmlformats.org/presentationml/2006/ole">
            <mc:AlternateContent xmlns:mc="http://schemas.openxmlformats.org/markup-compatibility/2006">
              <mc:Choice xmlns:v="urn:schemas-microsoft-com:vml" Requires="v">
                <p:oleObj spid="_x0000_s433571" name="Слайд think-cell" r:id="rId4" imgW="270" imgH="270" progId="TCLayout.ActiveDocument.1">
                  <p:embed/>
                </p:oleObj>
              </mc:Choice>
              <mc:Fallback>
                <p:oleObj name="Слайд think-cell" r:id="rId4" imgW="270" imgH="270" progId="TCLayout.ActiveDocument.1">
                  <p:embed/>
                  <p:pic>
                    <p:nvPicPr>
                      <p:cNvPr id="10" name="Объект 9" hidden="1"/>
                      <p:cNvPicPr/>
                      <p:nvPr/>
                    </p:nvPicPr>
                    <p:blipFill>
                      <a:blip r:embed="rId5"/>
                      <a:stretch>
                        <a:fillRect/>
                      </a:stretch>
                    </p:blipFill>
                    <p:spPr>
                      <a:xfrm>
                        <a:off x="1590" y="1589"/>
                        <a:ext cx="1587" cy="1587"/>
                      </a:xfrm>
                      <a:prstGeom prst="rect">
                        <a:avLst/>
                      </a:prstGeom>
                    </p:spPr>
                  </p:pic>
                </p:oleObj>
              </mc:Fallback>
            </mc:AlternateContent>
          </a:graphicData>
        </a:graphic>
      </p:graphicFrame>
      <p:sp>
        <p:nvSpPr>
          <p:cNvPr id="33" name="Заголовок 1"/>
          <p:cNvSpPr>
            <a:spLocks noGrp="1"/>
          </p:cNvSpPr>
          <p:nvPr>
            <p:ph type="ctrTitle" hasCustomPrompt="1"/>
          </p:nvPr>
        </p:nvSpPr>
        <p:spPr>
          <a:xfrm>
            <a:off x="323087" y="1949554"/>
            <a:ext cx="8462137" cy="1226513"/>
          </a:xfrm>
          <a:effectLst/>
        </p:spPr>
        <p:txBody>
          <a:bodyPr vert="horz" lIns="0" tIns="0" rIns="0" bIns="0" rtlCol="0" anchor="t">
            <a:normAutofit/>
          </a:bodyPr>
          <a:lstStyle>
            <a:lvl1pPr>
              <a:lnSpc>
                <a:spcPct val="85000"/>
              </a:lnSpc>
              <a:defRPr lang="ru-RU" sz="4000" b="0" i="0" u="none" cap="none" spc="0" baseline="0" dirty="0">
                <a:ln>
                  <a:noFill/>
                </a:ln>
                <a:solidFill>
                  <a:schemeClr val="tx2"/>
                </a:solidFill>
                <a:effectLst/>
                <a:ea typeface="+mn-ea"/>
                <a:cs typeface="Arial"/>
              </a:defRPr>
            </a:lvl1pPr>
          </a:lstStyle>
          <a:p>
            <a:pPr lvl="0">
              <a:lnSpc>
                <a:spcPct val="85000"/>
              </a:lnSpc>
            </a:pPr>
            <a:r>
              <a:rPr lang="ru-RU" dirty="0" smtClean="0"/>
              <a:t>Название презентации</a:t>
            </a:r>
            <a:endParaRPr lang="ru-RU" dirty="0"/>
          </a:p>
        </p:txBody>
      </p:sp>
      <p:sp>
        <p:nvSpPr>
          <p:cNvPr id="35" name="Текст 12"/>
          <p:cNvSpPr>
            <a:spLocks noGrp="1"/>
          </p:cNvSpPr>
          <p:nvPr>
            <p:ph type="body" sz="quarter" idx="10" hasCustomPrompt="1"/>
          </p:nvPr>
        </p:nvSpPr>
        <p:spPr>
          <a:xfrm>
            <a:off x="358775" y="3863100"/>
            <a:ext cx="6732905" cy="600362"/>
          </a:xfrm>
          <a:prstGeom prst="rect">
            <a:avLst/>
          </a:prstGeom>
          <a:effectLst/>
        </p:spPr>
        <p:txBody>
          <a:bodyPr vert="horz" lIns="0" tIns="0" rIns="0" bIns="0" rtlCol="0">
            <a:noAutofit/>
          </a:bodyPr>
          <a:lstStyle>
            <a:lvl1pPr>
              <a:defRPr lang="ru-RU" sz="1200" b="0" baseline="0" dirty="0">
                <a:effectLst/>
              </a:defRPr>
            </a:lvl1pPr>
          </a:lstStyle>
          <a:p>
            <a:pPr lvl="0">
              <a:spcAft>
                <a:spcPts val="0"/>
              </a:spcAft>
            </a:pPr>
            <a:r>
              <a:rPr lang="ru-RU" dirty="0"/>
              <a:t>Имя Фамилия</a:t>
            </a:r>
            <a:br>
              <a:rPr lang="ru-RU" dirty="0"/>
            </a:br>
            <a:r>
              <a:rPr lang="ru-RU" dirty="0"/>
              <a:t>Должность</a:t>
            </a:r>
            <a:br>
              <a:rPr lang="ru-RU" dirty="0"/>
            </a:br>
            <a:r>
              <a:rPr lang="ru-RU" dirty="0"/>
              <a:t>Компания / функция / направление</a:t>
            </a:r>
          </a:p>
        </p:txBody>
      </p:sp>
      <p:sp>
        <p:nvSpPr>
          <p:cNvPr id="36" name="Текст 12"/>
          <p:cNvSpPr>
            <a:spLocks noGrp="1"/>
          </p:cNvSpPr>
          <p:nvPr>
            <p:ph type="body" sz="quarter" idx="11" hasCustomPrompt="1"/>
          </p:nvPr>
        </p:nvSpPr>
        <p:spPr>
          <a:xfrm>
            <a:off x="358775" y="4587505"/>
            <a:ext cx="6732905" cy="345810"/>
          </a:xfrm>
          <a:prstGeom prst="rect">
            <a:avLst/>
          </a:prstGeom>
          <a:effectLst/>
        </p:spPr>
        <p:txBody>
          <a:bodyPr/>
          <a:lstStyle>
            <a:lvl1pPr>
              <a:spcBef>
                <a:spcPts val="0"/>
              </a:spcBef>
              <a:spcAft>
                <a:spcPts val="0"/>
              </a:spcAft>
              <a:defRPr sz="1000" baseline="0">
                <a:solidFill>
                  <a:schemeClr val="tx2"/>
                </a:solidFill>
                <a:effectLst/>
              </a:defRPr>
            </a:lvl1pPr>
          </a:lstStyle>
          <a:p>
            <a:pPr lvl="0"/>
            <a:r>
              <a:rPr lang="ru-RU" dirty="0" smtClean="0"/>
              <a:t>Название мероприятия</a:t>
            </a:r>
            <a:br>
              <a:rPr lang="ru-RU" dirty="0" smtClean="0"/>
            </a:br>
            <a:r>
              <a:rPr lang="ru-RU" dirty="0" smtClean="0"/>
              <a:t>Дата проведения</a:t>
            </a:r>
          </a:p>
        </p:txBody>
      </p:sp>
      <p:sp>
        <p:nvSpPr>
          <p:cNvPr id="13" name="Рисунок 12"/>
          <p:cNvSpPr>
            <a:spLocks noGrp="1"/>
          </p:cNvSpPr>
          <p:nvPr>
            <p:ph type="pic" sz="quarter" idx="12" hasCustomPrompt="1"/>
          </p:nvPr>
        </p:nvSpPr>
        <p:spPr>
          <a:xfrm>
            <a:off x="5140796" y="0"/>
            <a:ext cx="4003203" cy="1713600"/>
          </a:xfrm>
        </p:spPr>
        <p:txBody>
          <a:bodyPr/>
          <a:lstStyle>
            <a:lvl1pPr>
              <a:defRPr/>
            </a:lvl1pPr>
          </a:lstStyle>
          <a:p>
            <a:r>
              <a:rPr lang="ru-RU" dirty="0" smtClean="0"/>
              <a:t>Фото</a:t>
            </a:r>
            <a:endParaRPr lang="ru-RU" dirty="0"/>
          </a:p>
        </p:txBody>
      </p:sp>
      <p:pic>
        <p:nvPicPr>
          <p:cNvPr id="57" name="Picture 29"/>
          <p:cNvPicPr>
            <a:picLocks noChangeAspect="1"/>
          </p:cNvPicPr>
          <p:nvPr/>
        </p:nvPicPr>
        <p:blipFill>
          <a:blip r:embed="rId6">
            <a:lum/>
            <a:extLst>
              <a:ext uri="{28A0092B-C50C-407E-A947-70E740481C1C}">
                <a14:useLocalDpi xmlns:a14="http://schemas.microsoft.com/office/drawing/2010/main" val="0"/>
              </a:ext>
            </a:extLst>
          </a:blip>
          <a:stretch>
            <a:fillRect/>
          </a:stretch>
        </p:blipFill>
        <p:spPr>
          <a:xfrm>
            <a:off x="7637145" y="4287520"/>
            <a:ext cx="1104679" cy="208800"/>
          </a:xfrm>
          <a:prstGeom prst="rect">
            <a:avLst/>
          </a:prstGeom>
        </p:spPr>
      </p:pic>
      <p:sp>
        <p:nvSpPr>
          <p:cNvPr id="58" name="TextBox 57"/>
          <p:cNvSpPr txBox="1"/>
          <p:nvPr/>
        </p:nvSpPr>
        <p:spPr>
          <a:xfrm>
            <a:off x="7543929" y="4580520"/>
            <a:ext cx="1531188" cy="261610"/>
          </a:xfrm>
          <a:prstGeom prst="rect">
            <a:avLst/>
          </a:prstGeom>
          <a:noFill/>
        </p:spPr>
        <p:txBody>
          <a:bodyPr wrap="none" rtlCol="0">
            <a:spAutoFit/>
          </a:bodyPr>
          <a:lstStyle/>
          <a:p>
            <a:r>
              <a:rPr lang="ru-RU" sz="1100" dirty="0" smtClean="0">
                <a:solidFill>
                  <a:schemeClr val="accent1"/>
                </a:solidFill>
              </a:rPr>
              <a:t>Партнеры</a:t>
            </a:r>
            <a:r>
              <a:rPr lang="ru-RU" sz="1100" baseline="0" dirty="0" smtClean="0">
                <a:solidFill>
                  <a:schemeClr val="accent1"/>
                </a:solidFill>
              </a:rPr>
              <a:t> для роста</a:t>
            </a:r>
            <a:endParaRPr lang="ru-RU" sz="1100" dirty="0">
              <a:solidFill>
                <a:schemeClr val="accent1"/>
              </a:solidFill>
            </a:endParaRPr>
          </a:p>
        </p:txBody>
      </p:sp>
      <p:grpSp>
        <p:nvGrpSpPr>
          <p:cNvPr id="56" name="Группа 55"/>
          <p:cNvGrpSpPr>
            <a:grpSpLocks noChangeAspect="1"/>
          </p:cNvGrpSpPr>
          <p:nvPr/>
        </p:nvGrpSpPr>
        <p:grpSpPr>
          <a:xfrm>
            <a:off x="3423594" y="0"/>
            <a:ext cx="1717200" cy="1718102"/>
            <a:chOff x="3425397" y="3425398"/>
            <a:chExt cx="1717200" cy="1718102"/>
          </a:xfrm>
        </p:grpSpPr>
        <p:sp>
          <p:nvSpPr>
            <p:cNvPr id="59" name="Прямоугольник 58"/>
            <p:cNvSpPr>
              <a:spLocks noChangeAspect="1"/>
            </p:cNvSpPr>
            <p:nvPr/>
          </p:nvSpPr>
          <p:spPr bwMode="auto">
            <a:xfrm>
              <a:off x="3425397" y="3425398"/>
              <a:ext cx="1717200" cy="1718102"/>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60" name="Кольцо 59"/>
            <p:cNvSpPr/>
            <p:nvPr/>
          </p:nvSpPr>
          <p:spPr bwMode="auto">
            <a:xfrm>
              <a:off x="3558296" y="3558748"/>
              <a:ext cx="1451402" cy="1451402"/>
            </a:xfrm>
            <a:prstGeom prst="donut">
              <a:avLst>
                <a:gd name="adj" fmla="val 14683"/>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61" name="Кольцо 60"/>
            <p:cNvSpPr/>
            <p:nvPr/>
          </p:nvSpPr>
          <p:spPr bwMode="auto">
            <a:xfrm>
              <a:off x="3763584" y="3764036"/>
              <a:ext cx="1040826" cy="1040826"/>
            </a:xfrm>
            <a:prstGeom prst="donut">
              <a:avLst>
                <a:gd name="adj" fmla="val 23358"/>
              </a:avLst>
            </a:prstGeom>
            <a:solidFill>
              <a:schemeClr val="bg2"/>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62" name="Овал 61"/>
            <p:cNvSpPr/>
            <p:nvPr/>
          </p:nvSpPr>
          <p:spPr bwMode="auto">
            <a:xfrm>
              <a:off x="3998351" y="3998803"/>
              <a:ext cx="571292" cy="571292"/>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grpSp>
      <p:grpSp>
        <p:nvGrpSpPr>
          <p:cNvPr id="63" name="Группа 62"/>
          <p:cNvGrpSpPr/>
          <p:nvPr/>
        </p:nvGrpSpPr>
        <p:grpSpPr>
          <a:xfrm>
            <a:off x="1717200" y="0"/>
            <a:ext cx="1717200" cy="1718102"/>
            <a:chOff x="7431300" y="1712699"/>
            <a:chExt cx="1717200" cy="1718102"/>
          </a:xfrm>
        </p:grpSpPr>
        <p:sp>
          <p:nvSpPr>
            <p:cNvPr id="64" name="Прямоугольник 57"/>
            <p:cNvSpPr>
              <a:spLocks noChangeAspect="1"/>
            </p:cNvSpPr>
            <p:nvPr/>
          </p:nvSpPr>
          <p:spPr bwMode="auto">
            <a:xfrm>
              <a:off x="7431300" y="1712699"/>
              <a:ext cx="1717200" cy="1718102"/>
            </a:xfrm>
            <a:custGeom>
              <a:avLst/>
              <a:gdLst>
                <a:gd name="connsiteX0" fmla="*/ 0 w 1712700"/>
                <a:gd name="connsiteY0" fmla="*/ 0 h 1713600"/>
                <a:gd name="connsiteX1" fmla="*/ 1712700 w 1712700"/>
                <a:gd name="connsiteY1" fmla="*/ 0 h 1713600"/>
                <a:gd name="connsiteX2" fmla="*/ 1712700 w 1712700"/>
                <a:gd name="connsiteY2" fmla="*/ 1713600 h 1713600"/>
                <a:gd name="connsiteX3" fmla="*/ 0 w 1712700"/>
                <a:gd name="connsiteY3" fmla="*/ 1713600 h 1713600"/>
                <a:gd name="connsiteX4" fmla="*/ 0 w 1712700"/>
                <a:gd name="connsiteY4" fmla="*/ 0 h 1713600"/>
                <a:gd name="connsiteX0" fmla="*/ 0 w 1712700"/>
                <a:gd name="connsiteY0" fmla="*/ 0 h 1713600"/>
                <a:gd name="connsiteX1" fmla="*/ 1712700 w 1712700"/>
                <a:gd name="connsiteY1" fmla="*/ 0 h 1713600"/>
                <a:gd name="connsiteX2" fmla="*/ 0 w 1712700"/>
                <a:gd name="connsiteY2" fmla="*/ 1713600 h 1713600"/>
                <a:gd name="connsiteX3" fmla="*/ 0 w 1712700"/>
                <a:gd name="connsiteY3" fmla="*/ 0 h 1713600"/>
              </a:gdLst>
              <a:ahLst/>
              <a:cxnLst>
                <a:cxn ang="0">
                  <a:pos x="connsiteX0" y="connsiteY0"/>
                </a:cxn>
                <a:cxn ang="0">
                  <a:pos x="connsiteX1" y="connsiteY1"/>
                </a:cxn>
                <a:cxn ang="0">
                  <a:pos x="connsiteX2" y="connsiteY2"/>
                </a:cxn>
                <a:cxn ang="0">
                  <a:pos x="connsiteX3" y="connsiteY3"/>
                </a:cxn>
              </a:cxnLst>
              <a:rect l="l" t="t" r="r" b="b"/>
              <a:pathLst>
                <a:path w="1712700" h="1713600">
                  <a:moveTo>
                    <a:pt x="0" y="0"/>
                  </a:moveTo>
                  <a:lnTo>
                    <a:pt x="1712700" y="0"/>
                  </a:lnTo>
                  <a:lnTo>
                    <a:pt x="0" y="1713600"/>
                  </a:lnTo>
                  <a:lnTo>
                    <a:pt x="0" y="0"/>
                  </a:lnTo>
                  <a:close/>
                </a:path>
              </a:pathLst>
            </a:cu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65" name="Прямоугольник 58"/>
            <p:cNvSpPr>
              <a:spLocks noChangeAspect="1"/>
            </p:cNvSpPr>
            <p:nvPr/>
          </p:nvSpPr>
          <p:spPr bwMode="auto">
            <a:xfrm>
              <a:off x="7431300" y="1712699"/>
              <a:ext cx="1717200" cy="1718102"/>
            </a:xfrm>
            <a:custGeom>
              <a:avLst/>
              <a:gdLst>
                <a:gd name="connsiteX0" fmla="*/ 0 w 1712700"/>
                <a:gd name="connsiteY0" fmla="*/ 0 h 1713600"/>
                <a:gd name="connsiteX1" fmla="*/ 1712700 w 1712700"/>
                <a:gd name="connsiteY1" fmla="*/ 0 h 1713600"/>
                <a:gd name="connsiteX2" fmla="*/ 1712700 w 1712700"/>
                <a:gd name="connsiteY2" fmla="*/ 1713600 h 1713600"/>
                <a:gd name="connsiteX3" fmla="*/ 0 w 1712700"/>
                <a:gd name="connsiteY3" fmla="*/ 1713600 h 1713600"/>
                <a:gd name="connsiteX4" fmla="*/ 0 w 1712700"/>
                <a:gd name="connsiteY4" fmla="*/ 0 h 1713600"/>
                <a:gd name="connsiteX0" fmla="*/ 0 w 1712700"/>
                <a:gd name="connsiteY0" fmla="*/ 1713600 h 1713600"/>
                <a:gd name="connsiteX1" fmla="*/ 1712700 w 1712700"/>
                <a:gd name="connsiteY1" fmla="*/ 0 h 1713600"/>
                <a:gd name="connsiteX2" fmla="*/ 1712700 w 1712700"/>
                <a:gd name="connsiteY2" fmla="*/ 1713600 h 1713600"/>
                <a:gd name="connsiteX3" fmla="*/ 0 w 1712700"/>
                <a:gd name="connsiteY3" fmla="*/ 1713600 h 1713600"/>
              </a:gdLst>
              <a:ahLst/>
              <a:cxnLst>
                <a:cxn ang="0">
                  <a:pos x="connsiteX0" y="connsiteY0"/>
                </a:cxn>
                <a:cxn ang="0">
                  <a:pos x="connsiteX1" y="connsiteY1"/>
                </a:cxn>
                <a:cxn ang="0">
                  <a:pos x="connsiteX2" y="connsiteY2"/>
                </a:cxn>
                <a:cxn ang="0">
                  <a:pos x="connsiteX3" y="connsiteY3"/>
                </a:cxn>
              </a:cxnLst>
              <a:rect l="l" t="t" r="r" b="b"/>
              <a:pathLst>
                <a:path w="1712700" h="1713600">
                  <a:moveTo>
                    <a:pt x="0" y="1713600"/>
                  </a:moveTo>
                  <a:lnTo>
                    <a:pt x="1712700" y="0"/>
                  </a:lnTo>
                  <a:lnTo>
                    <a:pt x="1712700" y="1713600"/>
                  </a:lnTo>
                  <a:lnTo>
                    <a:pt x="0" y="1713600"/>
                  </a:lnTo>
                  <a:close/>
                </a:path>
              </a:pathLst>
            </a:cu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grpSp>
      <p:grpSp>
        <p:nvGrpSpPr>
          <p:cNvPr id="66" name="Группа 65"/>
          <p:cNvGrpSpPr/>
          <p:nvPr/>
        </p:nvGrpSpPr>
        <p:grpSpPr>
          <a:xfrm>
            <a:off x="0" y="0"/>
            <a:ext cx="1717200" cy="1718102"/>
            <a:chOff x="7431300" y="1712699"/>
            <a:chExt cx="1717200" cy="1718102"/>
          </a:xfrm>
        </p:grpSpPr>
        <p:sp>
          <p:nvSpPr>
            <p:cNvPr id="67" name="Прямоугольник 57"/>
            <p:cNvSpPr>
              <a:spLocks noChangeAspect="1"/>
            </p:cNvSpPr>
            <p:nvPr/>
          </p:nvSpPr>
          <p:spPr bwMode="auto">
            <a:xfrm>
              <a:off x="7431300" y="1712699"/>
              <a:ext cx="1717200" cy="1718102"/>
            </a:xfrm>
            <a:custGeom>
              <a:avLst/>
              <a:gdLst>
                <a:gd name="connsiteX0" fmla="*/ 0 w 1712700"/>
                <a:gd name="connsiteY0" fmla="*/ 0 h 1713600"/>
                <a:gd name="connsiteX1" fmla="*/ 1712700 w 1712700"/>
                <a:gd name="connsiteY1" fmla="*/ 0 h 1713600"/>
                <a:gd name="connsiteX2" fmla="*/ 1712700 w 1712700"/>
                <a:gd name="connsiteY2" fmla="*/ 1713600 h 1713600"/>
                <a:gd name="connsiteX3" fmla="*/ 0 w 1712700"/>
                <a:gd name="connsiteY3" fmla="*/ 1713600 h 1713600"/>
                <a:gd name="connsiteX4" fmla="*/ 0 w 1712700"/>
                <a:gd name="connsiteY4" fmla="*/ 0 h 1713600"/>
                <a:gd name="connsiteX0" fmla="*/ 0 w 1712700"/>
                <a:gd name="connsiteY0" fmla="*/ 0 h 1713600"/>
                <a:gd name="connsiteX1" fmla="*/ 1712700 w 1712700"/>
                <a:gd name="connsiteY1" fmla="*/ 0 h 1713600"/>
                <a:gd name="connsiteX2" fmla="*/ 0 w 1712700"/>
                <a:gd name="connsiteY2" fmla="*/ 1713600 h 1713600"/>
                <a:gd name="connsiteX3" fmla="*/ 0 w 1712700"/>
                <a:gd name="connsiteY3" fmla="*/ 0 h 1713600"/>
              </a:gdLst>
              <a:ahLst/>
              <a:cxnLst>
                <a:cxn ang="0">
                  <a:pos x="connsiteX0" y="connsiteY0"/>
                </a:cxn>
                <a:cxn ang="0">
                  <a:pos x="connsiteX1" y="connsiteY1"/>
                </a:cxn>
                <a:cxn ang="0">
                  <a:pos x="connsiteX2" y="connsiteY2"/>
                </a:cxn>
                <a:cxn ang="0">
                  <a:pos x="connsiteX3" y="connsiteY3"/>
                </a:cxn>
              </a:cxnLst>
              <a:rect l="l" t="t" r="r" b="b"/>
              <a:pathLst>
                <a:path w="1712700" h="1713600">
                  <a:moveTo>
                    <a:pt x="0" y="0"/>
                  </a:moveTo>
                  <a:lnTo>
                    <a:pt x="1712700" y="0"/>
                  </a:lnTo>
                  <a:lnTo>
                    <a:pt x="0" y="1713600"/>
                  </a:lnTo>
                  <a:lnTo>
                    <a:pt x="0" y="0"/>
                  </a:lnTo>
                  <a:close/>
                </a:path>
              </a:pathLst>
            </a:cu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68" name="Прямоугольник 58"/>
            <p:cNvSpPr>
              <a:spLocks noChangeAspect="1"/>
            </p:cNvSpPr>
            <p:nvPr/>
          </p:nvSpPr>
          <p:spPr bwMode="auto">
            <a:xfrm>
              <a:off x="7431300" y="1712699"/>
              <a:ext cx="1717200" cy="1718102"/>
            </a:xfrm>
            <a:custGeom>
              <a:avLst/>
              <a:gdLst>
                <a:gd name="connsiteX0" fmla="*/ 0 w 1712700"/>
                <a:gd name="connsiteY0" fmla="*/ 0 h 1713600"/>
                <a:gd name="connsiteX1" fmla="*/ 1712700 w 1712700"/>
                <a:gd name="connsiteY1" fmla="*/ 0 h 1713600"/>
                <a:gd name="connsiteX2" fmla="*/ 1712700 w 1712700"/>
                <a:gd name="connsiteY2" fmla="*/ 1713600 h 1713600"/>
                <a:gd name="connsiteX3" fmla="*/ 0 w 1712700"/>
                <a:gd name="connsiteY3" fmla="*/ 1713600 h 1713600"/>
                <a:gd name="connsiteX4" fmla="*/ 0 w 1712700"/>
                <a:gd name="connsiteY4" fmla="*/ 0 h 1713600"/>
                <a:gd name="connsiteX0" fmla="*/ 0 w 1712700"/>
                <a:gd name="connsiteY0" fmla="*/ 1713600 h 1713600"/>
                <a:gd name="connsiteX1" fmla="*/ 1712700 w 1712700"/>
                <a:gd name="connsiteY1" fmla="*/ 0 h 1713600"/>
                <a:gd name="connsiteX2" fmla="*/ 1712700 w 1712700"/>
                <a:gd name="connsiteY2" fmla="*/ 1713600 h 1713600"/>
                <a:gd name="connsiteX3" fmla="*/ 0 w 1712700"/>
                <a:gd name="connsiteY3" fmla="*/ 1713600 h 1713600"/>
              </a:gdLst>
              <a:ahLst/>
              <a:cxnLst>
                <a:cxn ang="0">
                  <a:pos x="connsiteX0" y="connsiteY0"/>
                </a:cxn>
                <a:cxn ang="0">
                  <a:pos x="connsiteX1" y="connsiteY1"/>
                </a:cxn>
                <a:cxn ang="0">
                  <a:pos x="connsiteX2" y="connsiteY2"/>
                </a:cxn>
                <a:cxn ang="0">
                  <a:pos x="connsiteX3" y="connsiteY3"/>
                </a:cxn>
              </a:cxnLst>
              <a:rect l="l" t="t" r="r" b="b"/>
              <a:pathLst>
                <a:path w="1712700" h="1713600">
                  <a:moveTo>
                    <a:pt x="0" y="1713600"/>
                  </a:moveTo>
                  <a:lnTo>
                    <a:pt x="1712700" y="0"/>
                  </a:lnTo>
                  <a:lnTo>
                    <a:pt x="1712700" y="1713600"/>
                  </a:lnTo>
                  <a:lnTo>
                    <a:pt x="0" y="1713600"/>
                  </a:lnTo>
                  <a:close/>
                </a:path>
              </a:pathLst>
            </a:cu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grpSp>
      <p:sp>
        <p:nvSpPr>
          <p:cNvPr id="69" name="Текст 7"/>
          <p:cNvSpPr>
            <a:spLocks noGrp="1"/>
          </p:cNvSpPr>
          <p:nvPr>
            <p:ph type="body" sz="quarter" idx="15" hasCustomPrompt="1"/>
          </p:nvPr>
        </p:nvSpPr>
        <p:spPr>
          <a:xfrm>
            <a:off x="358775" y="3260267"/>
            <a:ext cx="6732905" cy="485775"/>
          </a:xfrm>
        </p:spPr>
        <p:txBody>
          <a:bodyPr/>
          <a:lstStyle>
            <a:lvl1pPr marL="0" marR="0" indent="0" algn="l" defTabSz="914400" rtl="0" eaLnBrk="1" fontAlgn="base" latinLnBrk="0" hangingPunct="1">
              <a:lnSpc>
                <a:spcPct val="100000"/>
              </a:lnSpc>
              <a:spcBef>
                <a:spcPts val="0"/>
              </a:spcBef>
              <a:spcAft>
                <a:spcPts val="0"/>
              </a:spcAft>
              <a:buClr>
                <a:schemeClr val="tx2"/>
              </a:buClr>
              <a:buSzTx/>
              <a:buFont typeface="Wingdings" charset="2"/>
              <a:buNone/>
              <a:tabLst/>
              <a:defRPr baseline="0"/>
            </a:lvl1pPr>
          </a:lstStyle>
          <a:p>
            <a:pPr marL="0" marR="0" lvl="0" indent="0" algn="l" defTabSz="914400" rtl="0" eaLnBrk="1" fontAlgn="base" latinLnBrk="0" hangingPunct="1">
              <a:lnSpc>
                <a:spcPct val="100000"/>
              </a:lnSpc>
              <a:spcBef>
                <a:spcPts val="0"/>
              </a:spcBef>
              <a:spcAft>
                <a:spcPts val="0"/>
              </a:spcAft>
              <a:buClr>
                <a:schemeClr val="tx2"/>
              </a:buClr>
              <a:buSzTx/>
              <a:buFont typeface="Wingdings" charset="2"/>
              <a:buNone/>
              <a:tabLst/>
              <a:defRPr/>
            </a:pPr>
            <a:r>
              <a:rPr lang="ru-RU" dirty="0" smtClean="0"/>
              <a:t>Подзаголовок (заполняется по необходимости)</a:t>
            </a:r>
          </a:p>
          <a:p>
            <a:pPr lvl="0"/>
            <a:endParaRPr lang="ru-RU" dirty="0" smtClean="0"/>
          </a:p>
        </p:txBody>
      </p:sp>
      <p:grpSp>
        <p:nvGrpSpPr>
          <p:cNvPr id="46" name="Группа 45"/>
          <p:cNvGrpSpPr/>
          <p:nvPr/>
        </p:nvGrpSpPr>
        <p:grpSpPr>
          <a:xfrm>
            <a:off x="9101894" y="-42611"/>
            <a:ext cx="2861508" cy="5186113"/>
            <a:chOff x="9101894" y="-42611"/>
            <a:chExt cx="2861508" cy="5186113"/>
          </a:xfrm>
        </p:grpSpPr>
        <p:sp>
          <p:nvSpPr>
            <p:cNvPr id="47" name="Прямоугольник 46"/>
            <p:cNvSpPr/>
            <p:nvPr/>
          </p:nvSpPr>
          <p:spPr>
            <a:xfrm>
              <a:off x="9181869" y="3"/>
              <a:ext cx="2781533" cy="5143499"/>
            </a:xfrm>
            <a:prstGeom prst="rect">
              <a:avLst/>
            </a:prstGeom>
            <a:solidFill>
              <a:schemeClr val="accent1"/>
            </a:solidFill>
            <a:ln>
              <a:noFill/>
            </a:ln>
          </p:spPr>
          <p:txBody>
            <a:bodyPr wrap="square" lIns="648000">
              <a:noAutofit/>
            </a:bodyPr>
            <a:lstStyle/>
            <a:p>
              <a:r>
                <a:rPr lang="ru-RU" sz="1200" b="0" dirty="0">
                  <a:solidFill>
                    <a:schemeClr val="bg1"/>
                  </a:solidFill>
                </a:rPr>
                <a:t>Рекомендации </a:t>
              </a:r>
              <a:br>
                <a:rPr lang="ru-RU" sz="1200" b="0" dirty="0">
                  <a:solidFill>
                    <a:schemeClr val="bg1"/>
                  </a:solidFill>
                </a:rPr>
              </a:br>
              <a:r>
                <a:rPr lang="ru-RU" sz="1200" b="0" kern="1200" dirty="0">
                  <a:solidFill>
                    <a:schemeClr val="bg1"/>
                  </a:solidFill>
                  <a:latin typeface="+mn-lt"/>
                  <a:ea typeface="+mn-ea"/>
                  <a:cs typeface="+mn-cs"/>
                </a:rPr>
                <a:t>по оформлению слайдов</a:t>
              </a:r>
            </a:p>
            <a:p>
              <a:pPr marL="0" algn="l" defTabSz="779158" rtl="0" eaLnBrk="1" latinLnBrk="0" hangingPunct="1"/>
              <a:endParaRPr lang="ru-RU" sz="800" b="1" kern="1200" dirty="0">
                <a:solidFill>
                  <a:schemeClr val="bg1"/>
                </a:solidFill>
                <a:latin typeface="+mn-lt"/>
                <a:ea typeface="+mn-ea"/>
                <a:cs typeface="+mn-cs"/>
              </a:endParaRPr>
            </a:p>
            <a:p>
              <a:pPr marL="182561" indent="-182561" algn="l" defTabSz="779158" rtl="0" eaLnBrk="1" latinLnBrk="0" hangingPunct="1">
                <a:spcAft>
                  <a:spcPts val="200"/>
                </a:spcAft>
                <a:buFont typeface="+mj-lt"/>
                <a:buAutoNum type="arabicPeriod"/>
              </a:pPr>
              <a:r>
                <a:rPr lang="ru-RU" sz="800" b="1" kern="1200" dirty="0">
                  <a:solidFill>
                    <a:schemeClr val="bg1"/>
                  </a:solidFill>
                  <a:latin typeface="+mn-lt"/>
                  <a:ea typeface="+mn-ea"/>
                  <a:cs typeface="+mn-cs"/>
                </a:rPr>
                <a:t>ТЕКСТ</a:t>
              </a:r>
            </a:p>
            <a:p>
              <a:pPr marL="266698" lvl="4" indent="-88899" algn="l">
                <a:spcAft>
                  <a:spcPts val="200"/>
                </a:spcAft>
                <a:buFont typeface="Arial" panose="020B0604020202020204" pitchFamily="34" charset="0"/>
                <a:buChar char="•"/>
              </a:pPr>
              <a:r>
                <a:rPr lang="ru-RU" sz="800" b="0" dirty="0" err="1">
                  <a:solidFill>
                    <a:schemeClr val="bg1"/>
                  </a:solidFill>
                </a:rPr>
                <a:t>Корп.шрифт</a:t>
              </a:r>
              <a:r>
                <a:rPr lang="ru-RU" sz="800" b="0" dirty="0">
                  <a:solidFill>
                    <a:schemeClr val="bg1"/>
                  </a:solidFill>
                </a:rPr>
                <a:t> для презентаций</a:t>
              </a:r>
              <a:r>
                <a:rPr lang="ru-RU" sz="800" b="0" baseline="0" dirty="0">
                  <a:solidFill>
                    <a:schemeClr val="bg1"/>
                  </a:solidFill>
                </a:rPr>
                <a:t> </a:t>
              </a:r>
              <a:r>
                <a:rPr lang="ru-RU" sz="800" baseline="0" dirty="0">
                  <a:solidFill>
                    <a:schemeClr val="bg1"/>
                  </a:solidFill>
                </a:rPr>
                <a:t>– </a:t>
              </a:r>
              <a:br>
                <a:rPr lang="ru-RU" sz="800" baseline="0" dirty="0">
                  <a:solidFill>
                    <a:schemeClr val="bg1"/>
                  </a:solidFill>
                </a:rPr>
              </a:br>
              <a:r>
                <a:rPr lang="en-US" sz="800" b="1" dirty="0">
                  <a:solidFill>
                    <a:schemeClr val="bg1"/>
                  </a:solidFill>
                </a:rPr>
                <a:t>Arial</a:t>
              </a:r>
              <a:r>
                <a:rPr lang="ru-RU" sz="800" dirty="0">
                  <a:solidFill>
                    <a:schemeClr val="bg1"/>
                  </a:solidFill>
                </a:rPr>
                <a:t> (</a:t>
              </a:r>
              <a:r>
                <a:rPr lang="ru-RU" sz="800" i="1" dirty="0">
                  <a:solidFill>
                    <a:schemeClr val="bg1"/>
                  </a:solidFill>
                </a:rPr>
                <a:t>д</a:t>
              </a:r>
              <a:r>
                <a:rPr lang="ru-RU" sz="800" i="1" baseline="0" dirty="0">
                  <a:solidFill>
                    <a:schemeClr val="bg1"/>
                  </a:solidFill>
                </a:rPr>
                <a:t>опустимо:</a:t>
              </a:r>
              <a:r>
                <a:rPr lang="ru-RU" sz="800" baseline="0" dirty="0">
                  <a:solidFill>
                    <a:schemeClr val="bg1"/>
                  </a:solidFill>
                </a:rPr>
                <a:t> </a:t>
              </a:r>
              <a:r>
                <a:rPr lang="en-US" sz="800" baseline="0" dirty="0">
                  <a:solidFill>
                    <a:schemeClr val="bg1"/>
                  </a:solidFill>
                </a:rPr>
                <a:t>Arial Narrow</a:t>
              </a:r>
              <a:r>
                <a:rPr lang="ru-RU" sz="800" baseline="0" dirty="0">
                  <a:solidFill>
                    <a:schemeClr val="bg1"/>
                  </a:solidFill>
                </a:rPr>
                <a:t>)</a:t>
              </a:r>
            </a:p>
            <a:p>
              <a:pPr marL="266698" lvl="4" indent="-88899" algn="l">
                <a:spcAft>
                  <a:spcPts val="200"/>
                </a:spcAft>
                <a:buFont typeface="Arial" panose="020B0604020202020204" pitchFamily="34" charset="0"/>
                <a:buChar char="•"/>
              </a:pPr>
              <a:r>
                <a:rPr lang="ru-RU" sz="800" baseline="0" dirty="0">
                  <a:solidFill>
                    <a:schemeClr val="bg1"/>
                  </a:solidFill>
                </a:rPr>
                <a:t>Заголовок слайда – </a:t>
              </a:r>
              <a:r>
                <a:rPr lang="ru-RU" sz="800" b="1" baseline="0" dirty="0">
                  <a:solidFill>
                    <a:schemeClr val="bg1"/>
                  </a:solidFill>
                </a:rPr>
                <a:t>не ниже 16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Текст на слайде – </a:t>
              </a:r>
              <a:r>
                <a:rPr lang="ru-RU" sz="800" b="1" baseline="0" dirty="0">
                  <a:solidFill>
                    <a:schemeClr val="bg1"/>
                  </a:solidFill>
                </a:rPr>
                <a:t>не ниже </a:t>
              </a:r>
              <a:r>
                <a:rPr lang="en-US" sz="800" b="1" baseline="0" dirty="0">
                  <a:solidFill>
                    <a:schemeClr val="bg1"/>
                  </a:solidFill>
                </a:rPr>
                <a:t>10</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Примечания – </a:t>
              </a:r>
              <a:r>
                <a:rPr lang="ru-RU" sz="800" b="1" baseline="0" dirty="0">
                  <a:solidFill>
                    <a:schemeClr val="bg1"/>
                  </a:solidFill>
                </a:rPr>
                <a:t>не ниже </a:t>
              </a:r>
              <a:r>
                <a:rPr lang="en-US" sz="800" b="1" baseline="0" dirty="0">
                  <a:solidFill>
                    <a:schemeClr val="bg1"/>
                  </a:solidFill>
                </a:rPr>
                <a:t>8</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800"/>
                </a:spcAft>
                <a:buFont typeface="Arial" panose="020B0604020202020204" pitchFamily="34" charset="0"/>
                <a:buChar char="•"/>
              </a:pPr>
              <a:r>
                <a:rPr lang="ru-RU" sz="800" baseline="0" dirty="0">
                  <a:solidFill>
                    <a:schemeClr val="bg1"/>
                  </a:solidFill>
                </a:rPr>
                <a:t>Используйте на слайде </a:t>
              </a:r>
              <a:br>
                <a:rPr lang="ru-RU" sz="800" baseline="0" dirty="0">
                  <a:solidFill>
                    <a:schemeClr val="bg1"/>
                  </a:solidFill>
                </a:rPr>
              </a:br>
              <a:r>
                <a:rPr lang="ru-RU" sz="800" b="1" baseline="0" dirty="0">
                  <a:solidFill>
                    <a:schemeClr val="bg1"/>
                  </a:solidFill>
                </a:rPr>
                <a:t>не более 3 размеров шрифтов</a:t>
              </a:r>
              <a:endParaRPr lang="en-US" sz="800" b="1" baseline="0" dirty="0">
                <a:solidFill>
                  <a:schemeClr val="bg1"/>
                </a:solidFill>
              </a:endParaRPr>
            </a:p>
            <a:p>
              <a:pPr marL="182561" indent="-182561" algn="l" defTabSz="779158" rtl="0" eaLnBrk="1" latinLnBrk="0" hangingPunct="1">
                <a:spcBef>
                  <a:spcPts val="300"/>
                </a:spcBef>
                <a:spcAft>
                  <a:spcPts val="200"/>
                </a:spcAft>
                <a:buFont typeface="+mj-lt"/>
                <a:buAutoNum type="arabicPeriod"/>
              </a:pPr>
              <a:r>
                <a:rPr lang="ru-RU" sz="800" b="1" kern="1200" dirty="0">
                  <a:solidFill>
                    <a:schemeClr val="bg1"/>
                  </a:solidFill>
                  <a:latin typeface="+mn-lt"/>
                  <a:ea typeface="+mn-ea"/>
                  <a:cs typeface="+mn-cs"/>
                </a:rPr>
                <a:t>ДИАГРАММЫ</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единый стиль оформления диаграмм</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шрифты одинакового размера в</a:t>
              </a:r>
              <a:r>
                <a:rPr lang="ru-RU" sz="800" b="0" kern="1200" baseline="0" dirty="0">
                  <a:solidFill>
                    <a:schemeClr val="bg1"/>
                  </a:solidFill>
                  <a:latin typeface="+mn-lt"/>
                  <a:ea typeface="+mn-ea"/>
                  <a:cs typeface="+mn-cs"/>
                </a:rPr>
                <a:t> </a:t>
              </a:r>
              <a:r>
                <a:rPr lang="ru-RU" sz="800" b="0" kern="1200" dirty="0">
                  <a:solidFill>
                    <a:schemeClr val="bg1"/>
                  </a:solidFill>
                  <a:latin typeface="+mn-lt"/>
                  <a:ea typeface="+mn-ea"/>
                  <a:cs typeface="+mn-cs"/>
                </a:rPr>
                <a:t>диаграммах, располагающихся на одном слайде</a:t>
              </a:r>
            </a:p>
            <a:p>
              <a:pPr marL="266698" lvl="1" indent="-79375" algn="l" defTabSz="779158" rtl="0" eaLnBrk="1" latinLnBrk="0" hangingPunct="1">
                <a:spcAft>
                  <a:spcPts val="800"/>
                </a:spcAft>
                <a:buFont typeface="Arial" panose="020B0604020202020204" pitchFamily="34" charset="0"/>
                <a:buChar char="•"/>
              </a:pPr>
              <a:r>
                <a:rPr lang="ru-RU" sz="800" b="0" kern="1200" dirty="0">
                  <a:solidFill>
                    <a:schemeClr val="bg1"/>
                  </a:solidFill>
                  <a:latin typeface="+mn-lt"/>
                  <a:ea typeface="+mn-ea"/>
                  <a:cs typeface="+mn-cs"/>
                </a:rPr>
                <a:t>На одном слайде – не более 4 диаграмм</a:t>
              </a: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kern="1200" dirty="0">
                  <a:solidFill>
                    <a:schemeClr val="bg1"/>
                  </a:solidFill>
                  <a:latin typeface="+mn-lt"/>
                  <a:ea typeface="+mn-ea"/>
                  <a:cs typeface="+mn-cs"/>
                </a:rPr>
                <a:t>ИКОНКИ</a:t>
              </a:r>
            </a:p>
            <a:p>
              <a:pPr marL="266698" marR="0" lvl="1" indent="-84138" algn="l" defTabSz="779158"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ru-RU" sz="800" dirty="0">
                  <a:solidFill>
                    <a:schemeClr val="bg1"/>
                  </a:solidFill>
                </a:rPr>
                <a:t>Выбирайте оформление</a:t>
              </a:r>
              <a:r>
                <a:rPr lang="ru-RU" sz="800" baseline="0" dirty="0">
                  <a:solidFill>
                    <a:schemeClr val="bg1"/>
                  </a:solidFill>
                </a:rPr>
                <a:t> </a:t>
              </a:r>
              <a:br>
                <a:rPr lang="ru-RU" sz="800" baseline="0" dirty="0">
                  <a:solidFill>
                    <a:schemeClr val="bg1"/>
                  </a:solidFill>
                </a:rPr>
              </a:br>
              <a:r>
                <a:rPr lang="ru-RU" sz="800" baseline="0" dirty="0">
                  <a:solidFill>
                    <a:schemeClr val="bg1"/>
                  </a:solidFill>
                </a:rPr>
                <a:t>иконок </a:t>
              </a:r>
              <a:r>
                <a:rPr lang="ru-RU" sz="800" dirty="0">
                  <a:solidFill>
                    <a:schemeClr val="bg1"/>
                  </a:solidFill>
                </a:rPr>
                <a:t>в</a:t>
              </a:r>
              <a:r>
                <a:rPr lang="ru-RU" sz="800" baseline="0" dirty="0">
                  <a:solidFill>
                    <a:schemeClr val="bg1"/>
                  </a:solidFill>
                </a:rPr>
                <a:t> едином стиле</a:t>
              </a:r>
              <a:endParaRPr lang="ru-RU" sz="800" b="1" kern="1200" dirty="0">
                <a:solidFill>
                  <a:schemeClr val="bg1"/>
                </a:solidFill>
                <a:latin typeface="+mn-lt"/>
                <a:ea typeface="+mn-ea"/>
                <a:cs typeface="+mn-cs"/>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dirty="0">
                  <a:solidFill>
                    <a:schemeClr val="bg1"/>
                  </a:solidFill>
                </a:rPr>
                <a:t>ИЗОБРАЖЕНИЯ</a:t>
              </a:r>
            </a:p>
            <a:p>
              <a:pPr marL="266698" lvl="1" indent="-84138">
                <a:spcAft>
                  <a:spcPts val="200"/>
                </a:spcAft>
                <a:buFont typeface="Arial" panose="020B0604020202020204" pitchFamily="34" charset="0"/>
                <a:buChar char="•"/>
              </a:pPr>
              <a:r>
                <a:rPr lang="ru-RU" sz="800" dirty="0">
                  <a:solidFill>
                    <a:schemeClr val="bg1"/>
                  </a:solidFill>
                </a:rPr>
                <a:t>Нельзя</a:t>
              </a:r>
              <a:r>
                <a:rPr lang="ru-RU" sz="800" baseline="0" dirty="0">
                  <a:solidFill>
                    <a:schemeClr val="bg1"/>
                  </a:solidFill>
                </a:rPr>
                <a:t> искажать пропорции</a:t>
              </a:r>
            </a:p>
            <a:p>
              <a:pPr marL="266698" lvl="1" indent="-84138">
                <a:spcAft>
                  <a:spcPts val="800"/>
                </a:spcAft>
                <a:buFont typeface="Arial" panose="020B0604020202020204" pitchFamily="34" charset="0"/>
                <a:buChar char="•"/>
              </a:pPr>
              <a:r>
                <a:rPr lang="ru-RU" sz="800" dirty="0">
                  <a:solidFill>
                    <a:schemeClr val="bg1"/>
                  </a:solidFill>
                </a:rPr>
                <a:t>Рекомендуемое разрешение</a:t>
              </a:r>
              <a:r>
                <a:rPr lang="ru-RU" sz="800" baseline="0" dirty="0">
                  <a:solidFill>
                    <a:schemeClr val="bg1"/>
                  </a:solidFill>
                </a:rPr>
                <a:t> – </a:t>
              </a:r>
              <a:br>
                <a:rPr lang="ru-RU" sz="800" baseline="0" dirty="0">
                  <a:solidFill>
                    <a:schemeClr val="bg1"/>
                  </a:solidFill>
                </a:rPr>
              </a:br>
              <a:r>
                <a:rPr lang="ru-RU" sz="800" baseline="0" dirty="0">
                  <a:solidFill>
                    <a:schemeClr val="bg1"/>
                  </a:solidFill>
                </a:rPr>
                <a:t>не более 150 пикселей на дюйм</a:t>
              </a:r>
              <a:endParaRPr lang="ru-RU" sz="800" b="1" dirty="0">
                <a:solidFill>
                  <a:schemeClr val="bg1"/>
                </a:solidFill>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Скажите «нет» презентациям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с большим количеством текста</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Используйте простые схемы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и графику</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Делайте слайды лаконичными</a:t>
              </a:r>
            </a:p>
            <a:p>
              <a:pPr marL="572142" marR="0" lvl="1" indent="-182561" algn="l" defTabSz="779158" rtl="0" eaLnBrk="1" fontAlgn="auto" latinLnBrk="0" hangingPunct="1">
                <a:lnSpc>
                  <a:spcPct val="100000"/>
                </a:lnSpc>
                <a:spcBef>
                  <a:spcPts val="0"/>
                </a:spcBef>
                <a:spcAft>
                  <a:spcPts val="300"/>
                </a:spcAft>
                <a:buClrTx/>
                <a:buSzTx/>
                <a:buFont typeface="+mj-lt"/>
                <a:buAutoNum type="arabicPeriod"/>
                <a:tabLst/>
                <a:defRPr/>
              </a:pPr>
              <a:endParaRPr lang="ru-RU" sz="800" b="1" kern="1200" dirty="0">
                <a:solidFill>
                  <a:schemeClr val="bg1"/>
                </a:solidFill>
                <a:latin typeface="+mn-lt"/>
                <a:ea typeface="+mn-ea"/>
                <a:cs typeface="+mn-cs"/>
              </a:endParaRPr>
            </a:p>
          </p:txBody>
        </p:sp>
        <p:cxnSp>
          <p:nvCxnSpPr>
            <p:cNvPr id="48" name="Прямая соединительная линия 47"/>
            <p:cNvCxnSpPr/>
            <p:nvPr/>
          </p:nvCxnSpPr>
          <p:spPr bwMode="auto">
            <a:xfrm>
              <a:off x="9753602" y="444502"/>
              <a:ext cx="2051050" cy="0"/>
            </a:xfrm>
            <a:prstGeom prst="line">
              <a:avLst/>
            </a:prstGeom>
            <a:solidFill>
              <a:schemeClr val="accent1"/>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9" name="Группа 48"/>
            <p:cNvGrpSpPr/>
            <p:nvPr/>
          </p:nvGrpSpPr>
          <p:grpSpPr>
            <a:xfrm>
              <a:off x="9101894" y="-42611"/>
              <a:ext cx="671979" cy="5155816"/>
              <a:chOff x="9101894" y="-42611"/>
              <a:chExt cx="671979" cy="5155816"/>
            </a:xfrm>
          </p:grpSpPr>
          <p:sp>
            <p:nvSpPr>
              <p:cNvPr id="50" name="Прямоугольник 49"/>
              <p:cNvSpPr/>
              <p:nvPr/>
            </p:nvSpPr>
            <p:spPr>
              <a:xfrm>
                <a:off x="9249089" y="154103"/>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51" name="Прямоугольник 50"/>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52" name="Прямоугольник 51"/>
              <p:cNvSpPr/>
              <p:nvPr/>
            </p:nvSpPr>
            <p:spPr>
              <a:xfrm>
                <a:off x="9249089" y="3830254"/>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53" name="Прямоугольник 52"/>
              <p:cNvSpPr/>
              <p:nvPr/>
            </p:nvSpPr>
            <p:spPr>
              <a:xfrm>
                <a:off x="9249089" y="2519364"/>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54" name="Прямоугольник 53"/>
              <p:cNvSpPr/>
              <p:nvPr/>
            </p:nvSpPr>
            <p:spPr>
              <a:xfrm>
                <a:off x="9249089" y="2956327"/>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55" name="Прямоугольник 54"/>
              <p:cNvSpPr/>
              <p:nvPr/>
            </p:nvSpPr>
            <p:spPr>
              <a:xfrm>
                <a:off x="9249089" y="3393282"/>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70" name="Прямоугольник 69"/>
              <p:cNvSpPr/>
              <p:nvPr/>
            </p:nvSpPr>
            <p:spPr>
              <a:xfrm>
                <a:off x="9249089" y="4267214"/>
                <a:ext cx="377590" cy="169200"/>
              </a:xfrm>
              <a:prstGeom prst="rect">
                <a:avLst/>
              </a:prstGeom>
              <a:solidFill>
                <a:srgbClr val="0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0,0,0</a:t>
                </a:r>
                <a:endParaRPr lang="ru-RU" sz="700" dirty="0">
                  <a:solidFill>
                    <a:srgbClr val="FFFFFF"/>
                  </a:solidFill>
                </a:endParaRPr>
              </a:p>
            </p:txBody>
          </p:sp>
          <p:sp>
            <p:nvSpPr>
              <p:cNvPr id="71" name="Прямоугольник 70"/>
              <p:cNvSpPr/>
              <p:nvPr/>
            </p:nvSpPr>
            <p:spPr>
              <a:xfrm>
                <a:off x="9249091" y="588086"/>
                <a:ext cx="377590" cy="438150"/>
              </a:xfrm>
              <a:prstGeom prst="rect">
                <a:avLst/>
              </a:prstGeom>
              <a:solidFill>
                <a:schemeClr val="tx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0</a:t>
                </a:r>
                <a:br>
                  <a:rPr lang="en-US" sz="700" dirty="0" smtClean="0">
                    <a:solidFill>
                      <a:schemeClr val="bg1"/>
                    </a:solidFill>
                  </a:rPr>
                </a:br>
                <a:r>
                  <a:rPr lang="ru-RU" sz="700" dirty="0" smtClean="0">
                    <a:solidFill>
                      <a:schemeClr val="bg1"/>
                    </a:solidFill>
                  </a:rPr>
                  <a:t>49</a:t>
                </a:r>
                <a:br>
                  <a:rPr lang="ru-RU" sz="700" dirty="0" smtClean="0">
                    <a:solidFill>
                      <a:schemeClr val="bg1"/>
                    </a:solidFill>
                  </a:rPr>
                </a:br>
                <a:r>
                  <a:rPr lang="ru-RU" sz="700" dirty="0" smtClean="0">
                    <a:solidFill>
                      <a:schemeClr val="bg1"/>
                    </a:solidFill>
                  </a:rPr>
                  <a:t>60</a:t>
                </a:r>
                <a:endParaRPr lang="ru-RU" sz="700" dirty="0">
                  <a:solidFill>
                    <a:schemeClr val="bg1"/>
                  </a:solidFill>
                </a:endParaRPr>
              </a:p>
            </p:txBody>
          </p:sp>
          <p:sp>
            <p:nvSpPr>
              <p:cNvPr id="72" name="Прямоугольник 71"/>
              <p:cNvSpPr/>
              <p:nvPr/>
            </p:nvSpPr>
            <p:spPr>
              <a:xfrm>
                <a:off x="9249091" y="1022665"/>
                <a:ext cx="377590" cy="436960"/>
              </a:xfrm>
              <a:prstGeom prst="rect">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tx1">
                        <a:lumMod val="85000"/>
                        <a:lumOff val="15000"/>
                      </a:schemeClr>
                    </a:solidFill>
                  </a:rPr>
                  <a:t>119</a:t>
                </a:r>
                <a:br>
                  <a:rPr lang="en-US" sz="700" dirty="0" smtClean="0">
                    <a:solidFill>
                      <a:schemeClr val="tx1">
                        <a:lumMod val="85000"/>
                        <a:lumOff val="15000"/>
                      </a:schemeClr>
                    </a:solidFill>
                  </a:rPr>
                </a:br>
                <a:r>
                  <a:rPr lang="en-US" sz="700" dirty="0" smtClean="0">
                    <a:solidFill>
                      <a:schemeClr val="tx1">
                        <a:lumMod val="85000"/>
                        <a:lumOff val="15000"/>
                      </a:schemeClr>
                    </a:solidFill>
                  </a:rPr>
                  <a:t>226</a:t>
                </a:r>
                <a:br>
                  <a:rPr lang="en-US" sz="700" dirty="0" smtClean="0">
                    <a:solidFill>
                      <a:schemeClr val="tx1">
                        <a:lumMod val="85000"/>
                        <a:lumOff val="15000"/>
                      </a:schemeClr>
                    </a:solidFill>
                  </a:rPr>
                </a:br>
                <a:r>
                  <a:rPr lang="en-US" sz="700" dirty="0" smtClean="0">
                    <a:solidFill>
                      <a:schemeClr val="tx1">
                        <a:lumMod val="85000"/>
                        <a:lumOff val="15000"/>
                      </a:schemeClr>
                    </a:solidFill>
                  </a:rPr>
                  <a:t>195</a:t>
                </a:r>
                <a:endParaRPr lang="ru-RU" sz="700" dirty="0">
                  <a:solidFill>
                    <a:schemeClr val="tx1">
                      <a:lumMod val="85000"/>
                      <a:lumOff val="15000"/>
                    </a:schemeClr>
                  </a:solidFill>
                </a:endParaRPr>
              </a:p>
            </p:txBody>
          </p:sp>
          <p:sp>
            <p:nvSpPr>
              <p:cNvPr id="73" name="Прямоугольник 72"/>
              <p:cNvSpPr/>
              <p:nvPr/>
            </p:nvSpPr>
            <p:spPr>
              <a:xfrm>
                <a:off x="9249091" y="3830257"/>
                <a:ext cx="377590" cy="436960"/>
              </a:xfrm>
              <a:prstGeom prst="rect">
                <a:avLst/>
              </a:prstGeom>
              <a:solidFill>
                <a:srgbClr val="2D3287"/>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45</a:t>
                </a:r>
                <a:endParaRPr lang="ru-RU" sz="700" dirty="0">
                  <a:solidFill>
                    <a:schemeClr val="bg1"/>
                  </a:solidFill>
                </a:endParaRPr>
              </a:p>
              <a:p>
                <a:pPr algn="ctr" eaLnBrk="1" hangingPunct="1">
                  <a:defRPr/>
                </a:pPr>
                <a:r>
                  <a:rPr lang="en-US" sz="700" dirty="0" smtClean="0">
                    <a:solidFill>
                      <a:schemeClr val="bg1"/>
                    </a:solidFill>
                  </a:rPr>
                  <a:t>50</a:t>
                </a:r>
                <a:endParaRPr lang="ru-RU" sz="700" dirty="0">
                  <a:solidFill>
                    <a:schemeClr val="bg1"/>
                  </a:solidFill>
                </a:endParaRPr>
              </a:p>
              <a:p>
                <a:pPr algn="ctr" eaLnBrk="1" hangingPunct="1">
                  <a:defRPr/>
                </a:pPr>
                <a:r>
                  <a:rPr lang="en-US" sz="700" dirty="0" smtClean="0">
                    <a:solidFill>
                      <a:schemeClr val="bg1"/>
                    </a:solidFill>
                  </a:rPr>
                  <a:t>135</a:t>
                </a:r>
                <a:endParaRPr lang="ru-RU" sz="700" dirty="0">
                  <a:solidFill>
                    <a:schemeClr val="bg1"/>
                  </a:solidFill>
                </a:endParaRPr>
              </a:p>
            </p:txBody>
          </p:sp>
          <p:sp>
            <p:nvSpPr>
              <p:cNvPr id="74" name="Прямоугольник 73"/>
              <p:cNvSpPr/>
              <p:nvPr/>
            </p:nvSpPr>
            <p:spPr>
              <a:xfrm>
                <a:off x="9249091" y="1466152"/>
                <a:ext cx="377590" cy="4381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000000"/>
                    </a:solidFill>
                  </a:rPr>
                  <a:t>255</a:t>
                </a:r>
                <a:endParaRPr lang="ru-RU" sz="700" dirty="0">
                  <a:solidFill>
                    <a:srgbClr val="000000"/>
                  </a:solidFill>
                </a:endParaRPr>
              </a:p>
              <a:p>
                <a:pPr algn="ctr" eaLnBrk="1" hangingPunct="1">
                  <a:defRPr/>
                </a:pPr>
                <a:r>
                  <a:rPr lang="en-US" sz="700" dirty="0" smtClean="0">
                    <a:solidFill>
                      <a:srgbClr val="000000"/>
                    </a:solidFill>
                  </a:rPr>
                  <a:t>255</a:t>
                </a:r>
                <a:endParaRPr lang="ru-RU" sz="700" dirty="0">
                  <a:solidFill>
                    <a:srgbClr val="000000"/>
                  </a:solidFill>
                </a:endParaRPr>
              </a:p>
              <a:p>
                <a:pPr algn="ctr" eaLnBrk="1" hangingPunct="1">
                  <a:defRPr/>
                </a:pPr>
                <a:r>
                  <a:rPr lang="en-US" sz="700" dirty="0" smtClean="0">
                    <a:solidFill>
                      <a:srgbClr val="000000"/>
                    </a:solidFill>
                  </a:rPr>
                  <a:t>255</a:t>
                </a:r>
                <a:endParaRPr lang="ru-RU" sz="700" dirty="0">
                  <a:solidFill>
                    <a:srgbClr val="000000"/>
                  </a:solidFill>
                </a:endParaRPr>
              </a:p>
            </p:txBody>
          </p:sp>
          <p:sp>
            <p:nvSpPr>
              <p:cNvPr id="75" name="Прямоугольник 74"/>
              <p:cNvSpPr/>
              <p:nvPr/>
            </p:nvSpPr>
            <p:spPr>
              <a:xfrm>
                <a:off x="9249091" y="2519364"/>
                <a:ext cx="377590" cy="436959"/>
              </a:xfrm>
              <a:prstGeom prst="rect">
                <a:avLst/>
              </a:prstGeom>
              <a:solidFill>
                <a:srgbClr val="FABE19"/>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tx1">
                        <a:lumMod val="85000"/>
                        <a:lumOff val="15000"/>
                      </a:schemeClr>
                    </a:solidFill>
                  </a:rPr>
                  <a:t>250</a:t>
                </a:r>
                <a:endParaRPr lang="ru-RU" sz="700" dirty="0">
                  <a:solidFill>
                    <a:schemeClr val="tx1">
                      <a:lumMod val="85000"/>
                      <a:lumOff val="15000"/>
                    </a:schemeClr>
                  </a:solidFill>
                </a:endParaRPr>
              </a:p>
              <a:p>
                <a:pPr algn="ctr" eaLnBrk="1" hangingPunct="1">
                  <a:defRPr/>
                </a:pPr>
                <a:r>
                  <a:rPr lang="en-US" sz="700" dirty="0" smtClean="0">
                    <a:solidFill>
                      <a:schemeClr val="tx1">
                        <a:lumMod val="85000"/>
                        <a:lumOff val="15000"/>
                      </a:schemeClr>
                    </a:solidFill>
                  </a:rPr>
                  <a:t>190</a:t>
                </a:r>
                <a:endParaRPr lang="ru-RU" sz="700" dirty="0">
                  <a:solidFill>
                    <a:schemeClr val="tx1">
                      <a:lumMod val="85000"/>
                      <a:lumOff val="15000"/>
                    </a:schemeClr>
                  </a:solidFill>
                </a:endParaRPr>
              </a:p>
              <a:p>
                <a:pPr algn="ctr" eaLnBrk="1" hangingPunct="1">
                  <a:defRPr/>
                </a:pPr>
                <a:r>
                  <a:rPr lang="en-US" sz="700" dirty="0" smtClean="0">
                    <a:solidFill>
                      <a:schemeClr val="tx1">
                        <a:lumMod val="85000"/>
                        <a:lumOff val="15000"/>
                      </a:schemeClr>
                    </a:solidFill>
                  </a:rPr>
                  <a:t>25</a:t>
                </a:r>
                <a:endParaRPr lang="ru-RU" sz="700" dirty="0">
                  <a:solidFill>
                    <a:schemeClr val="tx1">
                      <a:lumMod val="85000"/>
                      <a:lumOff val="15000"/>
                    </a:schemeClr>
                  </a:solidFill>
                </a:endParaRPr>
              </a:p>
            </p:txBody>
          </p:sp>
          <p:sp>
            <p:nvSpPr>
              <p:cNvPr id="76" name="Прямоугольник 75"/>
              <p:cNvSpPr/>
              <p:nvPr/>
            </p:nvSpPr>
            <p:spPr>
              <a:xfrm>
                <a:off x="9249091" y="2956327"/>
                <a:ext cx="377590" cy="436960"/>
              </a:xfrm>
              <a:prstGeom prst="rect">
                <a:avLst/>
              </a:prstGeom>
              <a:solidFill>
                <a:srgbClr val="008CFA"/>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0</a:t>
                </a:r>
                <a:endParaRPr lang="ru-RU" sz="700" dirty="0">
                  <a:solidFill>
                    <a:schemeClr val="bg1"/>
                  </a:solidFill>
                </a:endParaRPr>
              </a:p>
              <a:p>
                <a:pPr algn="ctr" eaLnBrk="1" hangingPunct="1">
                  <a:defRPr/>
                </a:pPr>
                <a:r>
                  <a:rPr lang="ru-RU" sz="700" dirty="0" smtClean="0">
                    <a:solidFill>
                      <a:schemeClr val="bg1"/>
                    </a:solidFill>
                  </a:rPr>
                  <a:t>1</a:t>
                </a:r>
                <a:r>
                  <a:rPr lang="en-US" sz="700" dirty="0" smtClean="0">
                    <a:solidFill>
                      <a:schemeClr val="bg1"/>
                    </a:solidFill>
                  </a:rPr>
                  <a:t>40</a:t>
                </a:r>
                <a:endParaRPr lang="ru-RU" sz="700" dirty="0">
                  <a:solidFill>
                    <a:schemeClr val="bg1"/>
                  </a:solidFill>
                </a:endParaRPr>
              </a:p>
              <a:p>
                <a:pPr algn="ctr" eaLnBrk="1" hangingPunct="1">
                  <a:defRPr/>
                </a:pPr>
                <a:r>
                  <a:rPr lang="en-US" sz="700" dirty="0" smtClean="0">
                    <a:solidFill>
                      <a:schemeClr val="bg1"/>
                    </a:solidFill>
                  </a:rPr>
                  <a:t>250</a:t>
                </a:r>
                <a:endParaRPr lang="ru-RU" sz="700" dirty="0">
                  <a:solidFill>
                    <a:schemeClr val="bg1"/>
                  </a:solidFill>
                </a:endParaRPr>
              </a:p>
            </p:txBody>
          </p:sp>
          <p:sp>
            <p:nvSpPr>
              <p:cNvPr id="77" name="Прямоугольник 76"/>
              <p:cNvSpPr/>
              <p:nvPr/>
            </p:nvSpPr>
            <p:spPr>
              <a:xfrm>
                <a:off x="9249091" y="3393282"/>
                <a:ext cx="377590" cy="436959"/>
              </a:xfrm>
              <a:prstGeom prst="rect">
                <a:avLst/>
              </a:prstGeom>
              <a:solidFill>
                <a:srgbClr val="FA786E"/>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250</a:t>
                </a:r>
                <a:endParaRPr lang="ru-RU" sz="700" dirty="0">
                  <a:solidFill>
                    <a:srgbClr val="FFFFFF"/>
                  </a:solidFill>
                </a:endParaRPr>
              </a:p>
              <a:p>
                <a:pPr algn="ctr" eaLnBrk="1" hangingPunct="1">
                  <a:defRPr/>
                </a:pPr>
                <a:r>
                  <a:rPr lang="en-US" sz="700" dirty="0" smtClean="0">
                    <a:solidFill>
                      <a:srgbClr val="FFFFFF"/>
                    </a:solidFill>
                  </a:rPr>
                  <a:t>120</a:t>
                </a:r>
                <a:endParaRPr lang="ru-RU" sz="700" dirty="0">
                  <a:solidFill>
                    <a:srgbClr val="FFFFFF"/>
                  </a:solidFill>
                </a:endParaRPr>
              </a:p>
              <a:p>
                <a:pPr algn="ctr" eaLnBrk="1" hangingPunct="1">
                  <a:defRPr/>
                </a:pPr>
                <a:r>
                  <a:rPr lang="en-US" sz="700" dirty="0" smtClean="0">
                    <a:solidFill>
                      <a:srgbClr val="FFFFFF"/>
                    </a:solidFill>
                  </a:rPr>
                  <a:t>110</a:t>
                </a:r>
                <a:endParaRPr lang="ru-RU" sz="700" dirty="0">
                  <a:solidFill>
                    <a:srgbClr val="FFFFFF"/>
                  </a:solidFill>
                </a:endParaRPr>
              </a:p>
            </p:txBody>
          </p:sp>
          <p:sp>
            <p:nvSpPr>
              <p:cNvPr id="78" name="Прямоугольник 77"/>
              <p:cNvSpPr/>
              <p:nvPr/>
            </p:nvSpPr>
            <p:spPr>
              <a:xfrm>
                <a:off x="9249091" y="1916373"/>
                <a:ext cx="377590" cy="438150"/>
              </a:xfrm>
              <a:prstGeom prst="rect">
                <a:avLst/>
              </a:prstGeom>
              <a:solidFill>
                <a:schemeClr val="accent6"/>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224</a:t>
                </a:r>
                <a:br>
                  <a:rPr lang="en-US" sz="700" dirty="0" smtClean="0">
                    <a:solidFill>
                      <a:srgbClr val="FFFFFF"/>
                    </a:solidFill>
                  </a:rPr>
                </a:br>
                <a:r>
                  <a:rPr lang="en-US" sz="700" dirty="0" smtClean="0">
                    <a:solidFill>
                      <a:srgbClr val="FFFFFF"/>
                    </a:solidFill>
                  </a:rPr>
                  <a:t>78</a:t>
                </a:r>
                <a:br>
                  <a:rPr lang="en-US" sz="700" dirty="0" smtClean="0">
                    <a:solidFill>
                      <a:srgbClr val="FFFFFF"/>
                    </a:solidFill>
                  </a:rPr>
                </a:br>
                <a:r>
                  <a:rPr lang="en-US" sz="700" dirty="0" smtClean="0">
                    <a:solidFill>
                      <a:srgbClr val="FFFFFF"/>
                    </a:solidFill>
                  </a:rPr>
                  <a:t>57</a:t>
                </a:r>
                <a:endParaRPr lang="ru-RU" sz="700" dirty="0">
                  <a:solidFill>
                    <a:srgbClr val="FFFFFF"/>
                  </a:solidFill>
                </a:endParaRPr>
              </a:p>
            </p:txBody>
          </p:sp>
          <p:sp>
            <p:nvSpPr>
              <p:cNvPr id="79" name="TextBox 78"/>
              <p:cNvSpPr txBox="1"/>
              <p:nvPr/>
            </p:nvSpPr>
            <p:spPr>
              <a:xfrm>
                <a:off x="9101894" y="-42611"/>
                <a:ext cx="671979" cy="215444"/>
              </a:xfrm>
              <a:prstGeom prst="rect">
                <a:avLst/>
              </a:prstGeom>
              <a:noFill/>
            </p:spPr>
            <p:txBody>
              <a:bodyPr wrap="none" rtlCol="0">
                <a:spAutoFit/>
              </a:bodyPr>
              <a:lstStyle/>
              <a:p>
                <a:r>
                  <a:rPr lang="ru-RU" sz="800" dirty="0" smtClean="0">
                    <a:solidFill>
                      <a:schemeClr val="bg1"/>
                    </a:solidFill>
                  </a:rPr>
                  <a:t>Основные</a:t>
                </a:r>
                <a:endParaRPr lang="ru-RU" sz="800" dirty="0">
                  <a:solidFill>
                    <a:schemeClr val="bg1"/>
                  </a:solidFill>
                </a:endParaRPr>
              </a:p>
            </p:txBody>
          </p:sp>
          <p:sp>
            <p:nvSpPr>
              <p:cNvPr id="80" name="TextBox 79"/>
              <p:cNvSpPr txBox="1"/>
              <p:nvPr/>
            </p:nvSpPr>
            <p:spPr>
              <a:xfrm>
                <a:off x="9101894" y="2320575"/>
                <a:ext cx="671979" cy="215444"/>
              </a:xfrm>
              <a:prstGeom prst="rect">
                <a:avLst/>
              </a:prstGeom>
              <a:noFill/>
            </p:spPr>
            <p:txBody>
              <a:bodyPr wrap="none" rtlCol="0">
                <a:spAutoFit/>
              </a:bodyPr>
              <a:lstStyle/>
              <a:p>
                <a:r>
                  <a:rPr lang="ru-RU" sz="800" dirty="0" err="1" smtClean="0">
                    <a:solidFill>
                      <a:schemeClr val="bg1"/>
                    </a:solidFill>
                  </a:rPr>
                  <a:t>Доп.цвета</a:t>
                </a:r>
                <a:endParaRPr lang="ru-RU" sz="800" dirty="0">
                  <a:solidFill>
                    <a:schemeClr val="bg1"/>
                  </a:solidFill>
                </a:endParaRPr>
              </a:p>
            </p:txBody>
          </p:sp>
          <p:sp>
            <p:nvSpPr>
              <p:cNvPr id="81" name="Прямоугольник 80"/>
              <p:cNvSpPr/>
              <p:nvPr/>
            </p:nvSpPr>
            <p:spPr>
              <a:xfrm>
                <a:off x="9249088" y="4436414"/>
                <a:ext cx="377591" cy="169200"/>
              </a:xfrm>
              <a:prstGeom prst="rect">
                <a:avLst/>
              </a:prstGeom>
              <a:solidFill>
                <a:srgbClr val="4D4D4D"/>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70%</a:t>
                </a:r>
                <a:endParaRPr lang="ru-RU" sz="600" dirty="0">
                  <a:solidFill>
                    <a:srgbClr val="FFFFFF"/>
                  </a:solidFill>
                </a:endParaRPr>
              </a:p>
            </p:txBody>
          </p:sp>
          <p:sp>
            <p:nvSpPr>
              <p:cNvPr id="82" name="Прямоугольник 81"/>
              <p:cNvSpPr/>
              <p:nvPr/>
            </p:nvSpPr>
            <p:spPr>
              <a:xfrm>
                <a:off x="9249087" y="4605611"/>
                <a:ext cx="377593" cy="169200"/>
              </a:xfrm>
              <a:prstGeom prst="rect">
                <a:avLst/>
              </a:prstGeom>
              <a:solidFill>
                <a:srgbClr val="7F7F7F"/>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50%</a:t>
                </a:r>
                <a:endParaRPr lang="ru-RU" sz="600" dirty="0">
                  <a:solidFill>
                    <a:srgbClr val="FFFFFF"/>
                  </a:solidFill>
                </a:endParaRPr>
              </a:p>
            </p:txBody>
          </p:sp>
          <p:sp>
            <p:nvSpPr>
              <p:cNvPr id="83" name="Прямоугольник 82"/>
              <p:cNvSpPr/>
              <p:nvPr/>
            </p:nvSpPr>
            <p:spPr>
              <a:xfrm>
                <a:off x="9249088" y="4774808"/>
                <a:ext cx="377591" cy="169200"/>
              </a:xfrm>
              <a:prstGeom prst="rect">
                <a:avLst/>
              </a:prstGeom>
              <a:solidFill>
                <a:srgbClr val="B2B2B2"/>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30%</a:t>
                </a:r>
                <a:endParaRPr lang="ru-RU" sz="600" dirty="0">
                  <a:solidFill>
                    <a:srgbClr val="FFFFFF"/>
                  </a:solidFill>
                </a:endParaRPr>
              </a:p>
            </p:txBody>
          </p:sp>
          <p:sp>
            <p:nvSpPr>
              <p:cNvPr id="84" name="Прямоугольник 83"/>
              <p:cNvSpPr/>
              <p:nvPr/>
            </p:nvSpPr>
            <p:spPr>
              <a:xfrm>
                <a:off x="9249087" y="4944005"/>
                <a:ext cx="377593" cy="169200"/>
              </a:xfrm>
              <a:prstGeom prst="rect">
                <a:avLst/>
              </a:prstGeom>
              <a:solidFill>
                <a:srgbClr val="E5E5E5"/>
              </a:solidFill>
              <a:ln w="3175">
                <a:solidFill>
                  <a:srgbClr val="B2B2B2"/>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chemeClr val="tx1"/>
                    </a:solidFill>
                  </a:rPr>
                  <a:t>10%</a:t>
                </a:r>
                <a:endParaRPr lang="ru-RU" sz="600" dirty="0">
                  <a:solidFill>
                    <a:schemeClr val="tx1"/>
                  </a:solidFill>
                </a:endParaRPr>
              </a:p>
            </p:txBody>
          </p:sp>
        </p:grpSp>
      </p:grpSp>
    </p:spTree>
    <p:extLst>
      <p:ext uri="{BB962C8B-B14F-4D97-AF65-F5344CB8AC3E}">
        <p14:creationId xmlns:p14="http://schemas.microsoft.com/office/powerpoint/2010/main" val="313191841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Обложка 29">
    <p:bg>
      <p:bgPr>
        <a:solidFill>
          <a:schemeClr val="bg1"/>
        </a:solidFill>
        <a:effectLst/>
      </p:bgPr>
    </p:bg>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3184294951"/>
              </p:ext>
            </p:extLst>
          </p:nvPr>
        </p:nvGraphicFramePr>
        <p:xfrm>
          <a:off x="1590" y="1589"/>
          <a:ext cx="1587" cy="1587"/>
        </p:xfrm>
        <a:graphic>
          <a:graphicData uri="http://schemas.openxmlformats.org/presentationml/2006/ole">
            <mc:AlternateContent xmlns:mc="http://schemas.openxmlformats.org/markup-compatibility/2006">
              <mc:Choice xmlns:v="urn:schemas-microsoft-com:vml" Requires="v">
                <p:oleObj spid="_x0000_s420262" name="Слайд think-cell" r:id="rId4" imgW="270" imgH="270" progId="TCLayout.ActiveDocument.1">
                  <p:embed/>
                </p:oleObj>
              </mc:Choice>
              <mc:Fallback>
                <p:oleObj name="Слайд think-cell" r:id="rId4" imgW="270" imgH="270" progId="TCLayout.ActiveDocument.1">
                  <p:embed/>
                  <p:pic>
                    <p:nvPicPr>
                      <p:cNvPr id="10" name="Объект 9" hidden="1"/>
                      <p:cNvPicPr/>
                      <p:nvPr/>
                    </p:nvPicPr>
                    <p:blipFill>
                      <a:blip r:embed="rId5"/>
                      <a:stretch>
                        <a:fillRect/>
                      </a:stretch>
                    </p:blipFill>
                    <p:spPr>
                      <a:xfrm>
                        <a:off x="1590" y="1589"/>
                        <a:ext cx="1587" cy="1587"/>
                      </a:xfrm>
                      <a:prstGeom prst="rect">
                        <a:avLst/>
                      </a:prstGeom>
                    </p:spPr>
                  </p:pic>
                </p:oleObj>
              </mc:Fallback>
            </mc:AlternateContent>
          </a:graphicData>
        </a:graphic>
      </p:graphicFrame>
      <p:sp>
        <p:nvSpPr>
          <p:cNvPr id="13" name="Рисунок 12"/>
          <p:cNvSpPr>
            <a:spLocks noGrp="1"/>
          </p:cNvSpPr>
          <p:nvPr>
            <p:ph type="pic" sz="quarter" idx="12" hasCustomPrompt="1"/>
          </p:nvPr>
        </p:nvSpPr>
        <p:spPr>
          <a:xfrm>
            <a:off x="0" y="1"/>
            <a:ext cx="6573598" cy="5143500"/>
          </a:xfrm>
          <a:solidFill>
            <a:schemeClr val="tx2"/>
          </a:solidFill>
          <a:ln w="9525" cap="flat" cmpd="sng" algn="ctr">
            <a:solidFill>
              <a:srgbClr val="BFBFBF"/>
            </a:solidFill>
            <a:prstDash val="solid"/>
            <a:round/>
            <a:headEnd type="none" w="med" len="med"/>
            <a:tailEnd type="none" w="med" len="med"/>
          </a:ln>
        </p:spPr>
        <p:txBody>
          <a:bodyPr/>
          <a:lstStyle>
            <a:lvl1pPr>
              <a:defRPr/>
            </a:lvl1pPr>
          </a:lstStyle>
          <a:p>
            <a:r>
              <a:rPr lang="ru-RU" dirty="0" smtClean="0"/>
              <a:t>Фото</a:t>
            </a:r>
            <a:endParaRPr lang="ru-RU" dirty="0"/>
          </a:p>
        </p:txBody>
      </p:sp>
      <p:sp>
        <p:nvSpPr>
          <p:cNvPr id="57" name="Прямоугольник 56"/>
          <p:cNvSpPr/>
          <p:nvPr/>
        </p:nvSpPr>
        <p:spPr bwMode="auto">
          <a:xfrm>
            <a:off x="6573600" y="2571750"/>
            <a:ext cx="2570400" cy="2571750"/>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33" name="Заголовок 1"/>
          <p:cNvSpPr>
            <a:spLocks noGrp="1"/>
          </p:cNvSpPr>
          <p:nvPr>
            <p:ph type="ctrTitle" hasCustomPrompt="1"/>
          </p:nvPr>
        </p:nvSpPr>
        <p:spPr>
          <a:xfrm>
            <a:off x="323088" y="1666273"/>
            <a:ext cx="5902452" cy="1706182"/>
          </a:xfrm>
          <a:effectLst/>
        </p:spPr>
        <p:txBody>
          <a:bodyPr vert="horz" lIns="0" tIns="0" rIns="0" bIns="0" rtlCol="0" anchor="t">
            <a:normAutofit/>
          </a:bodyPr>
          <a:lstStyle>
            <a:lvl1pPr>
              <a:lnSpc>
                <a:spcPct val="85000"/>
              </a:lnSpc>
              <a:defRPr lang="ru-RU" sz="5400" b="0" i="0" u="none" cap="none" spc="0" baseline="0" dirty="0">
                <a:ln>
                  <a:noFill/>
                </a:ln>
                <a:solidFill>
                  <a:srgbClr val="FFFFFF"/>
                </a:solidFill>
                <a:effectLst/>
                <a:ea typeface="+mn-ea"/>
                <a:cs typeface="Arial"/>
              </a:defRPr>
            </a:lvl1pPr>
          </a:lstStyle>
          <a:p>
            <a:pPr lvl="0">
              <a:lnSpc>
                <a:spcPct val="85000"/>
              </a:lnSpc>
            </a:pPr>
            <a:r>
              <a:rPr lang="ru-RU" dirty="0" smtClean="0"/>
              <a:t>Название презентации</a:t>
            </a:r>
            <a:endParaRPr lang="ru-RU" dirty="0"/>
          </a:p>
        </p:txBody>
      </p:sp>
      <p:sp>
        <p:nvSpPr>
          <p:cNvPr id="35" name="Текст 12"/>
          <p:cNvSpPr>
            <a:spLocks noGrp="1"/>
          </p:cNvSpPr>
          <p:nvPr>
            <p:ph type="body" sz="quarter" idx="10" hasCustomPrompt="1"/>
          </p:nvPr>
        </p:nvSpPr>
        <p:spPr>
          <a:xfrm>
            <a:off x="358775" y="3993787"/>
            <a:ext cx="5866765" cy="561280"/>
          </a:xfrm>
          <a:prstGeom prst="rect">
            <a:avLst/>
          </a:prstGeom>
          <a:effectLst/>
        </p:spPr>
        <p:txBody>
          <a:bodyPr vert="horz" lIns="0" tIns="0" rIns="0" bIns="0" rtlCol="0">
            <a:noAutofit/>
          </a:bodyPr>
          <a:lstStyle>
            <a:lvl1pPr>
              <a:defRPr lang="ru-RU" sz="1200" b="0" baseline="0" dirty="0">
                <a:solidFill>
                  <a:srgbClr val="FFFFFF"/>
                </a:solidFill>
                <a:effectLst/>
              </a:defRPr>
            </a:lvl1pPr>
          </a:lstStyle>
          <a:p>
            <a:pPr lvl="0">
              <a:spcAft>
                <a:spcPts val="0"/>
              </a:spcAft>
            </a:pPr>
            <a:r>
              <a:rPr lang="ru-RU" dirty="0"/>
              <a:t>Имя Фамилия</a:t>
            </a:r>
            <a:br>
              <a:rPr lang="ru-RU" dirty="0"/>
            </a:br>
            <a:r>
              <a:rPr lang="ru-RU" dirty="0"/>
              <a:t>Должность</a:t>
            </a:r>
            <a:br>
              <a:rPr lang="ru-RU" dirty="0"/>
            </a:br>
            <a:r>
              <a:rPr lang="ru-RU" dirty="0"/>
              <a:t>Компания / функция / направление</a:t>
            </a:r>
          </a:p>
        </p:txBody>
      </p:sp>
      <p:pic>
        <p:nvPicPr>
          <p:cNvPr id="30" name="Picture 29"/>
          <p:cNvPicPr>
            <a:picLocks noChangeAspect="1"/>
          </p:cNvPicPr>
          <p:nvPr/>
        </p:nvPicPr>
        <p:blipFill>
          <a:blip r:embed="rId6">
            <a:lum bright="100000"/>
            <a:extLst>
              <a:ext uri="{28A0092B-C50C-407E-A947-70E740481C1C}">
                <a14:useLocalDpi xmlns:a14="http://schemas.microsoft.com/office/drawing/2010/main" val="0"/>
              </a:ext>
            </a:extLst>
          </a:blip>
          <a:stretch>
            <a:fillRect/>
          </a:stretch>
        </p:blipFill>
        <p:spPr>
          <a:xfrm>
            <a:off x="7249044" y="4302594"/>
            <a:ext cx="1104679" cy="208800"/>
          </a:xfrm>
          <a:prstGeom prst="rect">
            <a:avLst/>
          </a:prstGeom>
        </p:spPr>
      </p:pic>
      <p:sp>
        <p:nvSpPr>
          <p:cNvPr id="3" name="TextBox 2"/>
          <p:cNvSpPr txBox="1"/>
          <p:nvPr/>
        </p:nvSpPr>
        <p:spPr>
          <a:xfrm>
            <a:off x="7155828" y="4595594"/>
            <a:ext cx="1531188" cy="261610"/>
          </a:xfrm>
          <a:prstGeom prst="rect">
            <a:avLst/>
          </a:prstGeom>
          <a:noFill/>
        </p:spPr>
        <p:txBody>
          <a:bodyPr wrap="none" rtlCol="0">
            <a:spAutoFit/>
          </a:bodyPr>
          <a:lstStyle/>
          <a:p>
            <a:r>
              <a:rPr lang="ru-RU" sz="1100" dirty="0" smtClean="0">
                <a:solidFill>
                  <a:schemeClr val="bg1"/>
                </a:solidFill>
              </a:rPr>
              <a:t>Партнеры</a:t>
            </a:r>
            <a:r>
              <a:rPr lang="ru-RU" sz="1100" baseline="0" dirty="0" smtClean="0">
                <a:solidFill>
                  <a:schemeClr val="bg1"/>
                </a:solidFill>
              </a:rPr>
              <a:t> для роста</a:t>
            </a:r>
            <a:endParaRPr lang="ru-RU" sz="1100" dirty="0">
              <a:solidFill>
                <a:schemeClr val="bg1"/>
              </a:solidFill>
            </a:endParaRPr>
          </a:p>
        </p:txBody>
      </p:sp>
      <p:sp>
        <p:nvSpPr>
          <p:cNvPr id="36" name="Текст 12"/>
          <p:cNvSpPr>
            <a:spLocks noGrp="1"/>
          </p:cNvSpPr>
          <p:nvPr>
            <p:ph type="body" sz="quarter" idx="11" hasCustomPrompt="1"/>
          </p:nvPr>
        </p:nvSpPr>
        <p:spPr>
          <a:xfrm>
            <a:off x="358775" y="4651677"/>
            <a:ext cx="5866765" cy="345810"/>
          </a:xfrm>
          <a:prstGeom prst="rect">
            <a:avLst/>
          </a:prstGeom>
          <a:effectLst/>
        </p:spPr>
        <p:txBody>
          <a:bodyPr/>
          <a:lstStyle>
            <a:lvl1pPr>
              <a:spcBef>
                <a:spcPts val="0"/>
              </a:spcBef>
              <a:spcAft>
                <a:spcPts val="0"/>
              </a:spcAft>
              <a:defRPr sz="1000">
                <a:solidFill>
                  <a:srgbClr val="FFFFFF"/>
                </a:solidFill>
                <a:effectLst/>
              </a:defRPr>
            </a:lvl1pPr>
          </a:lstStyle>
          <a:p>
            <a:pPr lvl="0"/>
            <a:r>
              <a:rPr lang="ru-RU" dirty="0"/>
              <a:t>Название мероприятия</a:t>
            </a:r>
            <a:br>
              <a:rPr lang="ru-RU" dirty="0"/>
            </a:br>
            <a:r>
              <a:rPr lang="ru-RU" dirty="0"/>
              <a:t>Дата проведения</a:t>
            </a:r>
          </a:p>
          <a:p>
            <a:pPr lvl="0"/>
            <a:endParaRPr lang="ru-RU" dirty="0"/>
          </a:p>
        </p:txBody>
      </p:sp>
      <p:grpSp>
        <p:nvGrpSpPr>
          <p:cNvPr id="2" name="Группа 1"/>
          <p:cNvGrpSpPr/>
          <p:nvPr/>
        </p:nvGrpSpPr>
        <p:grpSpPr>
          <a:xfrm>
            <a:off x="6573600" y="0"/>
            <a:ext cx="2570400" cy="2571750"/>
            <a:chOff x="6573600" y="0"/>
            <a:chExt cx="2570400" cy="2571750"/>
          </a:xfrm>
        </p:grpSpPr>
        <p:sp>
          <p:nvSpPr>
            <p:cNvPr id="56" name="Прямоугольник 55"/>
            <p:cNvSpPr/>
            <p:nvPr/>
          </p:nvSpPr>
          <p:spPr bwMode="auto">
            <a:xfrm>
              <a:off x="6573600" y="0"/>
              <a:ext cx="2570400" cy="257175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58" name="Овал 57"/>
            <p:cNvSpPr/>
            <p:nvPr/>
          </p:nvSpPr>
          <p:spPr bwMode="auto">
            <a:xfrm>
              <a:off x="6782475" y="209550"/>
              <a:ext cx="2152650" cy="2152650"/>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grpSp>
      <p:sp>
        <p:nvSpPr>
          <p:cNvPr id="59" name="Текст 7"/>
          <p:cNvSpPr>
            <a:spLocks noGrp="1"/>
          </p:cNvSpPr>
          <p:nvPr>
            <p:ph type="body" sz="quarter" idx="15" hasCustomPrompt="1"/>
          </p:nvPr>
        </p:nvSpPr>
        <p:spPr>
          <a:xfrm>
            <a:off x="358775" y="3447133"/>
            <a:ext cx="5866765" cy="485775"/>
          </a:xfrm>
        </p:spPr>
        <p:txBody>
          <a:bodyPr/>
          <a:lstStyle>
            <a:lvl1pPr marL="0" marR="0" indent="0" algn="l" defTabSz="914400" rtl="0" eaLnBrk="1" fontAlgn="base" latinLnBrk="0" hangingPunct="1">
              <a:lnSpc>
                <a:spcPct val="100000"/>
              </a:lnSpc>
              <a:spcBef>
                <a:spcPts val="0"/>
              </a:spcBef>
              <a:spcAft>
                <a:spcPts val="0"/>
              </a:spcAft>
              <a:buClr>
                <a:schemeClr val="tx2"/>
              </a:buClr>
              <a:buSzTx/>
              <a:buFont typeface="Wingdings" charset="2"/>
              <a:buNone/>
              <a:tabLst/>
              <a:defRPr baseline="0">
                <a:solidFill>
                  <a:srgbClr val="FFFFFF"/>
                </a:solidFill>
              </a:defRPr>
            </a:lvl1pPr>
          </a:lstStyle>
          <a:p>
            <a:pPr marL="0" marR="0" lvl="0" indent="0" algn="l" defTabSz="914400" rtl="0" eaLnBrk="1" fontAlgn="base" latinLnBrk="0" hangingPunct="1">
              <a:lnSpc>
                <a:spcPct val="100000"/>
              </a:lnSpc>
              <a:spcBef>
                <a:spcPts val="0"/>
              </a:spcBef>
              <a:spcAft>
                <a:spcPts val="0"/>
              </a:spcAft>
              <a:buClr>
                <a:schemeClr val="tx2"/>
              </a:buClr>
              <a:buSzTx/>
              <a:buFont typeface="Wingdings" charset="2"/>
              <a:buNone/>
              <a:tabLst/>
              <a:defRPr/>
            </a:pPr>
            <a:r>
              <a:rPr lang="ru-RU" dirty="0" smtClean="0"/>
              <a:t>Подзаголовок (заполняется по необходимости)</a:t>
            </a:r>
          </a:p>
          <a:p>
            <a:pPr lvl="0"/>
            <a:endParaRPr lang="ru-RU" dirty="0" smtClean="0"/>
          </a:p>
        </p:txBody>
      </p:sp>
      <p:grpSp>
        <p:nvGrpSpPr>
          <p:cNvPr id="39" name="Группа 38"/>
          <p:cNvGrpSpPr/>
          <p:nvPr/>
        </p:nvGrpSpPr>
        <p:grpSpPr>
          <a:xfrm>
            <a:off x="9101894" y="-42611"/>
            <a:ext cx="2861508" cy="5186113"/>
            <a:chOff x="9101894" y="-42611"/>
            <a:chExt cx="2861508" cy="5186113"/>
          </a:xfrm>
        </p:grpSpPr>
        <p:sp>
          <p:nvSpPr>
            <p:cNvPr id="40" name="Прямоугольник 39"/>
            <p:cNvSpPr/>
            <p:nvPr/>
          </p:nvSpPr>
          <p:spPr>
            <a:xfrm>
              <a:off x="9181869" y="3"/>
              <a:ext cx="2781533" cy="5143499"/>
            </a:xfrm>
            <a:prstGeom prst="rect">
              <a:avLst/>
            </a:prstGeom>
            <a:solidFill>
              <a:schemeClr val="accent1"/>
            </a:solidFill>
            <a:ln>
              <a:noFill/>
            </a:ln>
          </p:spPr>
          <p:txBody>
            <a:bodyPr wrap="square" lIns="648000">
              <a:noAutofit/>
            </a:bodyPr>
            <a:lstStyle/>
            <a:p>
              <a:r>
                <a:rPr lang="ru-RU" sz="1200" b="0" dirty="0">
                  <a:solidFill>
                    <a:schemeClr val="bg1"/>
                  </a:solidFill>
                </a:rPr>
                <a:t>Рекомендации </a:t>
              </a:r>
              <a:br>
                <a:rPr lang="ru-RU" sz="1200" b="0" dirty="0">
                  <a:solidFill>
                    <a:schemeClr val="bg1"/>
                  </a:solidFill>
                </a:rPr>
              </a:br>
              <a:r>
                <a:rPr lang="ru-RU" sz="1200" b="0" kern="1200" dirty="0">
                  <a:solidFill>
                    <a:schemeClr val="bg1"/>
                  </a:solidFill>
                  <a:latin typeface="+mn-lt"/>
                  <a:ea typeface="+mn-ea"/>
                  <a:cs typeface="+mn-cs"/>
                </a:rPr>
                <a:t>по оформлению слайдов</a:t>
              </a:r>
            </a:p>
            <a:p>
              <a:pPr marL="0" algn="l" defTabSz="779158" rtl="0" eaLnBrk="1" latinLnBrk="0" hangingPunct="1"/>
              <a:endParaRPr lang="ru-RU" sz="800" b="1" kern="1200" dirty="0">
                <a:solidFill>
                  <a:schemeClr val="bg1"/>
                </a:solidFill>
                <a:latin typeface="+mn-lt"/>
                <a:ea typeface="+mn-ea"/>
                <a:cs typeface="+mn-cs"/>
              </a:endParaRPr>
            </a:p>
            <a:p>
              <a:pPr marL="182561" indent="-182561" algn="l" defTabSz="779158" rtl="0" eaLnBrk="1" latinLnBrk="0" hangingPunct="1">
                <a:spcAft>
                  <a:spcPts val="200"/>
                </a:spcAft>
                <a:buFont typeface="+mj-lt"/>
                <a:buAutoNum type="arabicPeriod"/>
              </a:pPr>
              <a:r>
                <a:rPr lang="ru-RU" sz="800" b="1" kern="1200" dirty="0">
                  <a:solidFill>
                    <a:schemeClr val="bg1"/>
                  </a:solidFill>
                  <a:latin typeface="+mn-lt"/>
                  <a:ea typeface="+mn-ea"/>
                  <a:cs typeface="+mn-cs"/>
                </a:rPr>
                <a:t>ТЕКСТ</a:t>
              </a:r>
            </a:p>
            <a:p>
              <a:pPr marL="266698" lvl="4" indent="-88899" algn="l">
                <a:spcAft>
                  <a:spcPts val="200"/>
                </a:spcAft>
                <a:buFont typeface="Arial" panose="020B0604020202020204" pitchFamily="34" charset="0"/>
                <a:buChar char="•"/>
              </a:pPr>
              <a:r>
                <a:rPr lang="ru-RU" sz="800" b="0" dirty="0" err="1">
                  <a:solidFill>
                    <a:schemeClr val="bg1"/>
                  </a:solidFill>
                </a:rPr>
                <a:t>Корп.шрифт</a:t>
              </a:r>
              <a:r>
                <a:rPr lang="ru-RU" sz="800" b="0" dirty="0">
                  <a:solidFill>
                    <a:schemeClr val="bg1"/>
                  </a:solidFill>
                </a:rPr>
                <a:t> для презентаций</a:t>
              </a:r>
              <a:r>
                <a:rPr lang="ru-RU" sz="800" b="0" baseline="0" dirty="0">
                  <a:solidFill>
                    <a:schemeClr val="bg1"/>
                  </a:solidFill>
                </a:rPr>
                <a:t> </a:t>
              </a:r>
              <a:r>
                <a:rPr lang="ru-RU" sz="800" baseline="0" dirty="0">
                  <a:solidFill>
                    <a:schemeClr val="bg1"/>
                  </a:solidFill>
                </a:rPr>
                <a:t>– </a:t>
              </a:r>
              <a:br>
                <a:rPr lang="ru-RU" sz="800" baseline="0" dirty="0">
                  <a:solidFill>
                    <a:schemeClr val="bg1"/>
                  </a:solidFill>
                </a:rPr>
              </a:br>
              <a:r>
                <a:rPr lang="en-US" sz="800" b="1" dirty="0">
                  <a:solidFill>
                    <a:schemeClr val="bg1"/>
                  </a:solidFill>
                </a:rPr>
                <a:t>Arial</a:t>
              </a:r>
              <a:r>
                <a:rPr lang="ru-RU" sz="800" dirty="0">
                  <a:solidFill>
                    <a:schemeClr val="bg1"/>
                  </a:solidFill>
                </a:rPr>
                <a:t> (</a:t>
              </a:r>
              <a:r>
                <a:rPr lang="ru-RU" sz="800" i="1" dirty="0">
                  <a:solidFill>
                    <a:schemeClr val="bg1"/>
                  </a:solidFill>
                </a:rPr>
                <a:t>д</a:t>
              </a:r>
              <a:r>
                <a:rPr lang="ru-RU" sz="800" i="1" baseline="0" dirty="0">
                  <a:solidFill>
                    <a:schemeClr val="bg1"/>
                  </a:solidFill>
                </a:rPr>
                <a:t>опустимо:</a:t>
              </a:r>
              <a:r>
                <a:rPr lang="ru-RU" sz="800" baseline="0" dirty="0">
                  <a:solidFill>
                    <a:schemeClr val="bg1"/>
                  </a:solidFill>
                </a:rPr>
                <a:t> </a:t>
              </a:r>
              <a:r>
                <a:rPr lang="en-US" sz="800" baseline="0" dirty="0">
                  <a:solidFill>
                    <a:schemeClr val="bg1"/>
                  </a:solidFill>
                </a:rPr>
                <a:t>Arial Narrow</a:t>
              </a:r>
              <a:r>
                <a:rPr lang="ru-RU" sz="800" baseline="0" dirty="0">
                  <a:solidFill>
                    <a:schemeClr val="bg1"/>
                  </a:solidFill>
                </a:rPr>
                <a:t>)</a:t>
              </a:r>
            </a:p>
            <a:p>
              <a:pPr marL="266698" lvl="4" indent="-88899" algn="l">
                <a:spcAft>
                  <a:spcPts val="200"/>
                </a:spcAft>
                <a:buFont typeface="Arial" panose="020B0604020202020204" pitchFamily="34" charset="0"/>
                <a:buChar char="•"/>
              </a:pPr>
              <a:r>
                <a:rPr lang="ru-RU" sz="800" baseline="0" dirty="0">
                  <a:solidFill>
                    <a:schemeClr val="bg1"/>
                  </a:solidFill>
                </a:rPr>
                <a:t>Заголовок слайда – </a:t>
              </a:r>
              <a:r>
                <a:rPr lang="ru-RU" sz="800" b="1" baseline="0" dirty="0">
                  <a:solidFill>
                    <a:schemeClr val="bg1"/>
                  </a:solidFill>
                </a:rPr>
                <a:t>не ниже 16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Текст на слайде – </a:t>
              </a:r>
              <a:r>
                <a:rPr lang="ru-RU" sz="800" b="1" baseline="0" dirty="0">
                  <a:solidFill>
                    <a:schemeClr val="bg1"/>
                  </a:solidFill>
                </a:rPr>
                <a:t>не ниже </a:t>
              </a:r>
              <a:r>
                <a:rPr lang="en-US" sz="800" b="1" baseline="0" dirty="0">
                  <a:solidFill>
                    <a:schemeClr val="bg1"/>
                  </a:solidFill>
                </a:rPr>
                <a:t>10</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Примечания – </a:t>
              </a:r>
              <a:r>
                <a:rPr lang="ru-RU" sz="800" b="1" baseline="0" dirty="0">
                  <a:solidFill>
                    <a:schemeClr val="bg1"/>
                  </a:solidFill>
                </a:rPr>
                <a:t>не ниже </a:t>
              </a:r>
              <a:r>
                <a:rPr lang="en-US" sz="800" b="1" baseline="0" dirty="0">
                  <a:solidFill>
                    <a:schemeClr val="bg1"/>
                  </a:solidFill>
                </a:rPr>
                <a:t>8</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800"/>
                </a:spcAft>
                <a:buFont typeface="Arial" panose="020B0604020202020204" pitchFamily="34" charset="0"/>
                <a:buChar char="•"/>
              </a:pPr>
              <a:r>
                <a:rPr lang="ru-RU" sz="800" baseline="0" dirty="0">
                  <a:solidFill>
                    <a:schemeClr val="bg1"/>
                  </a:solidFill>
                </a:rPr>
                <a:t>Используйте на слайде </a:t>
              </a:r>
              <a:br>
                <a:rPr lang="ru-RU" sz="800" baseline="0" dirty="0">
                  <a:solidFill>
                    <a:schemeClr val="bg1"/>
                  </a:solidFill>
                </a:rPr>
              </a:br>
              <a:r>
                <a:rPr lang="ru-RU" sz="800" b="1" baseline="0" dirty="0">
                  <a:solidFill>
                    <a:schemeClr val="bg1"/>
                  </a:solidFill>
                </a:rPr>
                <a:t>не более 3 размеров шрифтов</a:t>
              </a:r>
              <a:endParaRPr lang="en-US" sz="800" b="1" baseline="0" dirty="0">
                <a:solidFill>
                  <a:schemeClr val="bg1"/>
                </a:solidFill>
              </a:endParaRPr>
            </a:p>
            <a:p>
              <a:pPr marL="182561" indent="-182561" algn="l" defTabSz="779158" rtl="0" eaLnBrk="1" latinLnBrk="0" hangingPunct="1">
                <a:spcBef>
                  <a:spcPts val="300"/>
                </a:spcBef>
                <a:spcAft>
                  <a:spcPts val="200"/>
                </a:spcAft>
                <a:buFont typeface="+mj-lt"/>
                <a:buAutoNum type="arabicPeriod"/>
              </a:pPr>
              <a:r>
                <a:rPr lang="ru-RU" sz="800" b="1" kern="1200" dirty="0">
                  <a:solidFill>
                    <a:schemeClr val="bg1"/>
                  </a:solidFill>
                  <a:latin typeface="+mn-lt"/>
                  <a:ea typeface="+mn-ea"/>
                  <a:cs typeface="+mn-cs"/>
                </a:rPr>
                <a:t>ДИАГРАММЫ</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единый стиль оформления диаграмм</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шрифты одинакового размера в</a:t>
              </a:r>
              <a:r>
                <a:rPr lang="ru-RU" sz="800" b="0" kern="1200" baseline="0" dirty="0">
                  <a:solidFill>
                    <a:schemeClr val="bg1"/>
                  </a:solidFill>
                  <a:latin typeface="+mn-lt"/>
                  <a:ea typeface="+mn-ea"/>
                  <a:cs typeface="+mn-cs"/>
                </a:rPr>
                <a:t> </a:t>
              </a:r>
              <a:r>
                <a:rPr lang="ru-RU" sz="800" b="0" kern="1200" dirty="0">
                  <a:solidFill>
                    <a:schemeClr val="bg1"/>
                  </a:solidFill>
                  <a:latin typeface="+mn-lt"/>
                  <a:ea typeface="+mn-ea"/>
                  <a:cs typeface="+mn-cs"/>
                </a:rPr>
                <a:t>диаграммах, располагающихся на одном слайде</a:t>
              </a:r>
            </a:p>
            <a:p>
              <a:pPr marL="266698" lvl="1" indent="-79375" algn="l" defTabSz="779158" rtl="0" eaLnBrk="1" latinLnBrk="0" hangingPunct="1">
                <a:spcAft>
                  <a:spcPts val="800"/>
                </a:spcAft>
                <a:buFont typeface="Arial" panose="020B0604020202020204" pitchFamily="34" charset="0"/>
                <a:buChar char="•"/>
              </a:pPr>
              <a:r>
                <a:rPr lang="ru-RU" sz="800" b="0" kern="1200" dirty="0">
                  <a:solidFill>
                    <a:schemeClr val="bg1"/>
                  </a:solidFill>
                  <a:latin typeface="+mn-lt"/>
                  <a:ea typeface="+mn-ea"/>
                  <a:cs typeface="+mn-cs"/>
                </a:rPr>
                <a:t>На одном слайде – не более 4 диаграмм</a:t>
              </a: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kern="1200" dirty="0">
                  <a:solidFill>
                    <a:schemeClr val="bg1"/>
                  </a:solidFill>
                  <a:latin typeface="+mn-lt"/>
                  <a:ea typeface="+mn-ea"/>
                  <a:cs typeface="+mn-cs"/>
                </a:rPr>
                <a:t>ИКОНКИ</a:t>
              </a:r>
            </a:p>
            <a:p>
              <a:pPr marL="266698" marR="0" lvl="1" indent="-84138" algn="l" defTabSz="779158"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ru-RU" sz="800" dirty="0">
                  <a:solidFill>
                    <a:schemeClr val="bg1"/>
                  </a:solidFill>
                </a:rPr>
                <a:t>Выбирайте оформление</a:t>
              </a:r>
              <a:r>
                <a:rPr lang="ru-RU" sz="800" baseline="0" dirty="0">
                  <a:solidFill>
                    <a:schemeClr val="bg1"/>
                  </a:solidFill>
                </a:rPr>
                <a:t> </a:t>
              </a:r>
              <a:br>
                <a:rPr lang="ru-RU" sz="800" baseline="0" dirty="0">
                  <a:solidFill>
                    <a:schemeClr val="bg1"/>
                  </a:solidFill>
                </a:rPr>
              </a:br>
              <a:r>
                <a:rPr lang="ru-RU" sz="800" baseline="0" dirty="0">
                  <a:solidFill>
                    <a:schemeClr val="bg1"/>
                  </a:solidFill>
                </a:rPr>
                <a:t>иконок </a:t>
              </a:r>
              <a:r>
                <a:rPr lang="ru-RU" sz="800" dirty="0">
                  <a:solidFill>
                    <a:schemeClr val="bg1"/>
                  </a:solidFill>
                </a:rPr>
                <a:t>в</a:t>
              </a:r>
              <a:r>
                <a:rPr lang="ru-RU" sz="800" baseline="0" dirty="0">
                  <a:solidFill>
                    <a:schemeClr val="bg1"/>
                  </a:solidFill>
                </a:rPr>
                <a:t> едином стиле</a:t>
              </a:r>
              <a:endParaRPr lang="ru-RU" sz="800" b="1" kern="1200" dirty="0">
                <a:solidFill>
                  <a:schemeClr val="bg1"/>
                </a:solidFill>
                <a:latin typeface="+mn-lt"/>
                <a:ea typeface="+mn-ea"/>
                <a:cs typeface="+mn-cs"/>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dirty="0">
                  <a:solidFill>
                    <a:schemeClr val="bg1"/>
                  </a:solidFill>
                </a:rPr>
                <a:t>ИЗОБРАЖЕНИЯ</a:t>
              </a:r>
            </a:p>
            <a:p>
              <a:pPr marL="266698" lvl="1" indent="-84138">
                <a:spcAft>
                  <a:spcPts val="200"/>
                </a:spcAft>
                <a:buFont typeface="Arial" panose="020B0604020202020204" pitchFamily="34" charset="0"/>
                <a:buChar char="•"/>
              </a:pPr>
              <a:r>
                <a:rPr lang="ru-RU" sz="800" dirty="0">
                  <a:solidFill>
                    <a:schemeClr val="bg1"/>
                  </a:solidFill>
                </a:rPr>
                <a:t>Нельзя</a:t>
              </a:r>
              <a:r>
                <a:rPr lang="ru-RU" sz="800" baseline="0" dirty="0">
                  <a:solidFill>
                    <a:schemeClr val="bg1"/>
                  </a:solidFill>
                </a:rPr>
                <a:t> искажать пропорции</a:t>
              </a:r>
            </a:p>
            <a:p>
              <a:pPr marL="266698" lvl="1" indent="-84138">
                <a:spcAft>
                  <a:spcPts val="800"/>
                </a:spcAft>
                <a:buFont typeface="Arial" panose="020B0604020202020204" pitchFamily="34" charset="0"/>
                <a:buChar char="•"/>
              </a:pPr>
              <a:r>
                <a:rPr lang="ru-RU" sz="800" dirty="0">
                  <a:solidFill>
                    <a:schemeClr val="bg1"/>
                  </a:solidFill>
                </a:rPr>
                <a:t>Рекомендуемое разрешение</a:t>
              </a:r>
              <a:r>
                <a:rPr lang="ru-RU" sz="800" baseline="0" dirty="0">
                  <a:solidFill>
                    <a:schemeClr val="bg1"/>
                  </a:solidFill>
                </a:rPr>
                <a:t> – </a:t>
              </a:r>
              <a:br>
                <a:rPr lang="ru-RU" sz="800" baseline="0" dirty="0">
                  <a:solidFill>
                    <a:schemeClr val="bg1"/>
                  </a:solidFill>
                </a:rPr>
              </a:br>
              <a:r>
                <a:rPr lang="ru-RU" sz="800" baseline="0" dirty="0">
                  <a:solidFill>
                    <a:schemeClr val="bg1"/>
                  </a:solidFill>
                </a:rPr>
                <a:t>не более 150 пикселей на дюйм</a:t>
              </a:r>
              <a:endParaRPr lang="ru-RU" sz="800" b="1" dirty="0">
                <a:solidFill>
                  <a:schemeClr val="bg1"/>
                </a:solidFill>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Скажите «нет» презентациям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с большим количеством текста</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Используйте простые схемы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и графику</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Делайте слайды лаконичными</a:t>
              </a:r>
            </a:p>
            <a:p>
              <a:pPr marL="572142" marR="0" lvl="1" indent="-182561" algn="l" defTabSz="779158" rtl="0" eaLnBrk="1" fontAlgn="auto" latinLnBrk="0" hangingPunct="1">
                <a:lnSpc>
                  <a:spcPct val="100000"/>
                </a:lnSpc>
                <a:spcBef>
                  <a:spcPts val="0"/>
                </a:spcBef>
                <a:spcAft>
                  <a:spcPts val="300"/>
                </a:spcAft>
                <a:buClrTx/>
                <a:buSzTx/>
                <a:buFont typeface="+mj-lt"/>
                <a:buAutoNum type="arabicPeriod"/>
                <a:tabLst/>
                <a:defRPr/>
              </a:pPr>
              <a:endParaRPr lang="ru-RU" sz="800" b="1" kern="1200" dirty="0">
                <a:solidFill>
                  <a:schemeClr val="bg1"/>
                </a:solidFill>
                <a:latin typeface="+mn-lt"/>
                <a:ea typeface="+mn-ea"/>
                <a:cs typeface="+mn-cs"/>
              </a:endParaRPr>
            </a:p>
          </p:txBody>
        </p:sp>
        <p:cxnSp>
          <p:nvCxnSpPr>
            <p:cNvPr id="41" name="Прямая соединительная линия 40"/>
            <p:cNvCxnSpPr/>
            <p:nvPr/>
          </p:nvCxnSpPr>
          <p:spPr bwMode="auto">
            <a:xfrm>
              <a:off x="9753602" y="444502"/>
              <a:ext cx="2051050" cy="0"/>
            </a:xfrm>
            <a:prstGeom prst="line">
              <a:avLst/>
            </a:prstGeom>
            <a:solidFill>
              <a:schemeClr val="accent1"/>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2" name="Группа 41"/>
            <p:cNvGrpSpPr/>
            <p:nvPr/>
          </p:nvGrpSpPr>
          <p:grpSpPr>
            <a:xfrm>
              <a:off x="9101894" y="-42611"/>
              <a:ext cx="671979" cy="5155816"/>
              <a:chOff x="9101894" y="-42611"/>
              <a:chExt cx="671979" cy="5155816"/>
            </a:xfrm>
          </p:grpSpPr>
          <p:sp>
            <p:nvSpPr>
              <p:cNvPr id="43" name="Прямоугольник 42"/>
              <p:cNvSpPr/>
              <p:nvPr/>
            </p:nvSpPr>
            <p:spPr>
              <a:xfrm>
                <a:off x="9249089" y="154103"/>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44" name="Прямоугольник 43"/>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45" name="Прямоугольник 44"/>
              <p:cNvSpPr/>
              <p:nvPr/>
            </p:nvSpPr>
            <p:spPr>
              <a:xfrm>
                <a:off x="9249089" y="3830254"/>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46" name="Прямоугольник 45"/>
              <p:cNvSpPr/>
              <p:nvPr/>
            </p:nvSpPr>
            <p:spPr>
              <a:xfrm>
                <a:off x="9249089" y="2519364"/>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47" name="Прямоугольник 46"/>
              <p:cNvSpPr/>
              <p:nvPr/>
            </p:nvSpPr>
            <p:spPr>
              <a:xfrm>
                <a:off x="9249089" y="2956327"/>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48" name="Прямоугольник 47"/>
              <p:cNvSpPr/>
              <p:nvPr/>
            </p:nvSpPr>
            <p:spPr>
              <a:xfrm>
                <a:off x="9249089" y="3393282"/>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49" name="Прямоугольник 48"/>
              <p:cNvSpPr/>
              <p:nvPr/>
            </p:nvSpPr>
            <p:spPr>
              <a:xfrm>
                <a:off x="9249089" y="4267214"/>
                <a:ext cx="377590" cy="169200"/>
              </a:xfrm>
              <a:prstGeom prst="rect">
                <a:avLst/>
              </a:prstGeom>
              <a:solidFill>
                <a:srgbClr val="0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0,0,0</a:t>
                </a:r>
                <a:endParaRPr lang="ru-RU" sz="700" dirty="0">
                  <a:solidFill>
                    <a:srgbClr val="FFFFFF"/>
                  </a:solidFill>
                </a:endParaRPr>
              </a:p>
            </p:txBody>
          </p:sp>
          <p:sp>
            <p:nvSpPr>
              <p:cNvPr id="50" name="Прямоугольник 49"/>
              <p:cNvSpPr/>
              <p:nvPr/>
            </p:nvSpPr>
            <p:spPr>
              <a:xfrm>
                <a:off x="9249091" y="588086"/>
                <a:ext cx="377590" cy="438150"/>
              </a:xfrm>
              <a:prstGeom prst="rect">
                <a:avLst/>
              </a:prstGeom>
              <a:solidFill>
                <a:schemeClr val="tx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0</a:t>
                </a:r>
                <a:br>
                  <a:rPr lang="en-US" sz="700" dirty="0" smtClean="0">
                    <a:solidFill>
                      <a:schemeClr val="bg1"/>
                    </a:solidFill>
                  </a:rPr>
                </a:br>
                <a:r>
                  <a:rPr lang="ru-RU" sz="700" dirty="0" smtClean="0">
                    <a:solidFill>
                      <a:schemeClr val="bg1"/>
                    </a:solidFill>
                  </a:rPr>
                  <a:t>49</a:t>
                </a:r>
                <a:br>
                  <a:rPr lang="ru-RU" sz="700" dirty="0" smtClean="0">
                    <a:solidFill>
                      <a:schemeClr val="bg1"/>
                    </a:solidFill>
                  </a:rPr>
                </a:br>
                <a:r>
                  <a:rPr lang="ru-RU" sz="700" dirty="0" smtClean="0">
                    <a:solidFill>
                      <a:schemeClr val="bg1"/>
                    </a:solidFill>
                  </a:rPr>
                  <a:t>60</a:t>
                </a:r>
                <a:endParaRPr lang="ru-RU" sz="700" dirty="0">
                  <a:solidFill>
                    <a:schemeClr val="bg1"/>
                  </a:solidFill>
                </a:endParaRPr>
              </a:p>
            </p:txBody>
          </p:sp>
          <p:sp>
            <p:nvSpPr>
              <p:cNvPr id="51" name="Прямоугольник 50"/>
              <p:cNvSpPr/>
              <p:nvPr/>
            </p:nvSpPr>
            <p:spPr>
              <a:xfrm>
                <a:off x="9249091" y="1022665"/>
                <a:ext cx="377590" cy="436960"/>
              </a:xfrm>
              <a:prstGeom prst="rect">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tx1">
                        <a:lumMod val="85000"/>
                        <a:lumOff val="15000"/>
                      </a:schemeClr>
                    </a:solidFill>
                  </a:rPr>
                  <a:t>119</a:t>
                </a:r>
                <a:br>
                  <a:rPr lang="en-US" sz="700" dirty="0" smtClean="0">
                    <a:solidFill>
                      <a:schemeClr val="tx1">
                        <a:lumMod val="85000"/>
                        <a:lumOff val="15000"/>
                      </a:schemeClr>
                    </a:solidFill>
                  </a:rPr>
                </a:br>
                <a:r>
                  <a:rPr lang="en-US" sz="700" dirty="0" smtClean="0">
                    <a:solidFill>
                      <a:schemeClr val="tx1">
                        <a:lumMod val="85000"/>
                        <a:lumOff val="15000"/>
                      </a:schemeClr>
                    </a:solidFill>
                  </a:rPr>
                  <a:t>226</a:t>
                </a:r>
                <a:br>
                  <a:rPr lang="en-US" sz="700" dirty="0" smtClean="0">
                    <a:solidFill>
                      <a:schemeClr val="tx1">
                        <a:lumMod val="85000"/>
                        <a:lumOff val="15000"/>
                      </a:schemeClr>
                    </a:solidFill>
                  </a:rPr>
                </a:br>
                <a:r>
                  <a:rPr lang="en-US" sz="700" dirty="0" smtClean="0">
                    <a:solidFill>
                      <a:schemeClr val="tx1">
                        <a:lumMod val="85000"/>
                        <a:lumOff val="15000"/>
                      </a:schemeClr>
                    </a:solidFill>
                  </a:rPr>
                  <a:t>195</a:t>
                </a:r>
                <a:endParaRPr lang="ru-RU" sz="700" dirty="0">
                  <a:solidFill>
                    <a:schemeClr val="tx1">
                      <a:lumMod val="85000"/>
                      <a:lumOff val="15000"/>
                    </a:schemeClr>
                  </a:solidFill>
                </a:endParaRPr>
              </a:p>
            </p:txBody>
          </p:sp>
          <p:sp>
            <p:nvSpPr>
              <p:cNvPr id="52" name="Прямоугольник 51"/>
              <p:cNvSpPr/>
              <p:nvPr/>
            </p:nvSpPr>
            <p:spPr>
              <a:xfrm>
                <a:off x="9249091" y="3830257"/>
                <a:ext cx="377590" cy="436960"/>
              </a:xfrm>
              <a:prstGeom prst="rect">
                <a:avLst/>
              </a:prstGeom>
              <a:solidFill>
                <a:srgbClr val="2D3287"/>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45</a:t>
                </a:r>
                <a:endParaRPr lang="ru-RU" sz="700" dirty="0">
                  <a:solidFill>
                    <a:schemeClr val="bg1"/>
                  </a:solidFill>
                </a:endParaRPr>
              </a:p>
              <a:p>
                <a:pPr algn="ctr" eaLnBrk="1" hangingPunct="1">
                  <a:defRPr/>
                </a:pPr>
                <a:r>
                  <a:rPr lang="en-US" sz="700" dirty="0" smtClean="0">
                    <a:solidFill>
                      <a:schemeClr val="bg1"/>
                    </a:solidFill>
                  </a:rPr>
                  <a:t>50</a:t>
                </a:r>
                <a:endParaRPr lang="ru-RU" sz="700" dirty="0">
                  <a:solidFill>
                    <a:schemeClr val="bg1"/>
                  </a:solidFill>
                </a:endParaRPr>
              </a:p>
              <a:p>
                <a:pPr algn="ctr" eaLnBrk="1" hangingPunct="1">
                  <a:defRPr/>
                </a:pPr>
                <a:r>
                  <a:rPr lang="en-US" sz="700" dirty="0" smtClean="0">
                    <a:solidFill>
                      <a:schemeClr val="bg1"/>
                    </a:solidFill>
                  </a:rPr>
                  <a:t>135</a:t>
                </a:r>
                <a:endParaRPr lang="ru-RU" sz="700" dirty="0">
                  <a:solidFill>
                    <a:schemeClr val="bg1"/>
                  </a:solidFill>
                </a:endParaRPr>
              </a:p>
            </p:txBody>
          </p:sp>
          <p:sp>
            <p:nvSpPr>
              <p:cNvPr id="53" name="Прямоугольник 52"/>
              <p:cNvSpPr/>
              <p:nvPr/>
            </p:nvSpPr>
            <p:spPr>
              <a:xfrm>
                <a:off x="9249091" y="1466152"/>
                <a:ext cx="377590" cy="4381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000000"/>
                    </a:solidFill>
                  </a:rPr>
                  <a:t>255</a:t>
                </a:r>
                <a:endParaRPr lang="ru-RU" sz="700" dirty="0">
                  <a:solidFill>
                    <a:srgbClr val="000000"/>
                  </a:solidFill>
                </a:endParaRPr>
              </a:p>
              <a:p>
                <a:pPr algn="ctr" eaLnBrk="1" hangingPunct="1">
                  <a:defRPr/>
                </a:pPr>
                <a:r>
                  <a:rPr lang="en-US" sz="700" dirty="0" smtClean="0">
                    <a:solidFill>
                      <a:srgbClr val="000000"/>
                    </a:solidFill>
                  </a:rPr>
                  <a:t>255</a:t>
                </a:r>
                <a:endParaRPr lang="ru-RU" sz="700" dirty="0">
                  <a:solidFill>
                    <a:srgbClr val="000000"/>
                  </a:solidFill>
                </a:endParaRPr>
              </a:p>
              <a:p>
                <a:pPr algn="ctr" eaLnBrk="1" hangingPunct="1">
                  <a:defRPr/>
                </a:pPr>
                <a:r>
                  <a:rPr lang="en-US" sz="700" dirty="0" smtClean="0">
                    <a:solidFill>
                      <a:srgbClr val="000000"/>
                    </a:solidFill>
                  </a:rPr>
                  <a:t>255</a:t>
                </a:r>
                <a:endParaRPr lang="ru-RU" sz="700" dirty="0">
                  <a:solidFill>
                    <a:srgbClr val="000000"/>
                  </a:solidFill>
                </a:endParaRPr>
              </a:p>
            </p:txBody>
          </p:sp>
          <p:sp>
            <p:nvSpPr>
              <p:cNvPr id="54" name="Прямоугольник 53"/>
              <p:cNvSpPr/>
              <p:nvPr/>
            </p:nvSpPr>
            <p:spPr>
              <a:xfrm>
                <a:off x="9249091" y="2519364"/>
                <a:ext cx="377590" cy="436959"/>
              </a:xfrm>
              <a:prstGeom prst="rect">
                <a:avLst/>
              </a:prstGeom>
              <a:solidFill>
                <a:srgbClr val="FABE19"/>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tx1">
                        <a:lumMod val="85000"/>
                        <a:lumOff val="15000"/>
                      </a:schemeClr>
                    </a:solidFill>
                  </a:rPr>
                  <a:t>250</a:t>
                </a:r>
                <a:endParaRPr lang="ru-RU" sz="700" dirty="0">
                  <a:solidFill>
                    <a:schemeClr val="tx1">
                      <a:lumMod val="85000"/>
                      <a:lumOff val="15000"/>
                    </a:schemeClr>
                  </a:solidFill>
                </a:endParaRPr>
              </a:p>
              <a:p>
                <a:pPr algn="ctr" eaLnBrk="1" hangingPunct="1">
                  <a:defRPr/>
                </a:pPr>
                <a:r>
                  <a:rPr lang="en-US" sz="700" dirty="0" smtClean="0">
                    <a:solidFill>
                      <a:schemeClr val="tx1">
                        <a:lumMod val="85000"/>
                        <a:lumOff val="15000"/>
                      </a:schemeClr>
                    </a:solidFill>
                  </a:rPr>
                  <a:t>190</a:t>
                </a:r>
                <a:endParaRPr lang="ru-RU" sz="700" dirty="0">
                  <a:solidFill>
                    <a:schemeClr val="tx1">
                      <a:lumMod val="85000"/>
                      <a:lumOff val="15000"/>
                    </a:schemeClr>
                  </a:solidFill>
                </a:endParaRPr>
              </a:p>
              <a:p>
                <a:pPr algn="ctr" eaLnBrk="1" hangingPunct="1">
                  <a:defRPr/>
                </a:pPr>
                <a:r>
                  <a:rPr lang="en-US" sz="700" dirty="0" smtClean="0">
                    <a:solidFill>
                      <a:schemeClr val="tx1">
                        <a:lumMod val="85000"/>
                        <a:lumOff val="15000"/>
                      </a:schemeClr>
                    </a:solidFill>
                  </a:rPr>
                  <a:t>25</a:t>
                </a:r>
                <a:endParaRPr lang="ru-RU" sz="700" dirty="0">
                  <a:solidFill>
                    <a:schemeClr val="tx1">
                      <a:lumMod val="85000"/>
                      <a:lumOff val="15000"/>
                    </a:schemeClr>
                  </a:solidFill>
                </a:endParaRPr>
              </a:p>
            </p:txBody>
          </p:sp>
          <p:sp>
            <p:nvSpPr>
              <p:cNvPr id="55" name="Прямоугольник 54"/>
              <p:cNvSpPr/>
              <p:nvPr/>
            </p:nvSpPr>
            <p:spPr>
              <a:xfrm>
                <a:off x="9249091" y="2956327"/>
                <a:ext cx="377590" cy="436960"/>
              </a:xfrm>
              <a:prstGeom prst="rect">
                <a:avLst/>
              </a:prstGeom>
              <a:solidFill>
                <a:srgbClr val="008CFA"/>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0</a:t>
                </a:r>
                <a:endParaRPr lang="ru-RU" sz="700" dirty="0">
                  <a:solidFill>
                    <a:schemeClr val="bg1"/>
                  </a:solidFill>
                </a:endParaRPr>
              </a:p>
              <a:p>
                <a:pPr algn="ctr" eaLnBrk="1" hangingPunct="1">
                  <a:defRPr/>
                </a:pPr>
                <a:r>
                  <a:rPr lang="ru-RU" sz="700" dirty="0" smtClean="0">
                    <a:solidFill>
                      <a:schemeClr val="bg1"/>
                    </a:solidFill>
                  </a:rPr>
                  <a:t>1</a:t>
                </a:r>
                <a:r>
                  <a:rPr lang="en-US" sz="700" dirty="0" smtClean="0">
                    <a:solidFill>
                      <a:schemeClr val="bg1"/>
                    </a:solidFill>
                  </a:rPr>
                  <a:t>40</a:t>
                </a:r>
                <a:endParaRPr lang="ru-RU" sz="700" dirty="0">
                  <a:solidFill>
                    <a:schemeClr val="bg1"/>
                  </a:solidFill>
                </a:endParaRPr>
              </a:p>
              <a:p>
                <a:pPr algn="ctr" eaLnBrk="1" hangingPunct="1">
                  <a:defRPr/>
                </a:pPr>
                <a:r>
                  <a:rPr lang="en-US" sz="700" dirty="0" smtClean="0">
                    <a:solidFill>
                      <a:schemeClr val="bg1"/>
                    </a:solidFill>
                  </a:rPr>
                  <a:t>250</a:t>
                </a:r>
                <a:endParaRPr lang="ru-RU" sz="700" dirty="0">
                  <a:solidFill>
                    <a:schemeClr val="bg1"/>
                  </a:solidFill>
                </a:endParaRPr>
              </a:p>
            </p:txBody>
          </p:sp>
          <p:sp>
            <p:nvSpPr>
              <p:cNvPr id="60" name="Прямоугольник 59"/>
              <p:cNvSpPr/>
              <p:nvPr/>
            </p:nvSpPr>
            <p:spPr>
              <a:xfrm>
                <a:off x="9249091" y="3393282"/>
                <a:ext cx="377590" cy="436959"/>
              </a:xfrm>
              <a:prstGeom prst="rect">
                <a:avLst/>
              </a:prstGeom>
              <a:solidFill>
                <a:srgbClr val="FA786E"/>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250</a:t>
                </a:r>
                <a:endParaRPr lang="ru-RU" sz="700" dirty="0">
                  <a:solidFill>
                    <a:srgbClr val="FFFFFF"/>
                  </a:solidFill>
                </a:endParaRPr>
              </a:p>
              <a:p>
                <a:pPr algn="ctr" eaLnBrk="1" hangingPunct="1">
                  <a:defRPr/>
                </a:pPr>
                <a:r>
                  <a:rPr lang="en-US" sz="700" dirty="0" smtClean="0">
                    <a:solidFill>
                      <a:srgbClr val="FFFFFF"/>
                    </a:solidFill>
                  </a:rPr>
                  <a:t>120</a:t>
                </a:r>
                <a:endParaRPr lang="ru-RU" sz="700" dirty="0">
                  <a:solidFill>
                    <a:srgbClr val="FFFFFF"/>
                  </a:solidFill>
                </a:endParaRPr>
              </a:p>
              <a:p>
                <a:pPr algn="ctr" eaLnBrk="1" hangingPunct="1">
                  <a:defRPr/>
                </a:pPr>
                <a:r>
                  <a:rPr lang="en-US" sz="700" dirty="0" smtClean="0">
                    <a:solidFill>
                      <a:srgbClr val="FFFFFF"/>
                    </a:solidFill>
                  </a:rPr>
                  <a:t>110</a:t>
                </a:r>
                <a:endParaRPr lang="ru-RU" sz="700" dirty="0">
                  <a:solidFill>
                    <a:srgbClr val="FFFFFF"/>
                  </a:solidFill>
                </a:endParaRPr>
              </a:p>
            </p:txBody>
          </p:sp>
          <p:sp>
            <p:nvSpPr>
              <p:cNvPr id="61" name="Прямоугольник 60"/>
              <p:cNvSpPr/>
              <p:nvPr/>
            </p:nvSpPr>
            <p:spPr>
              <a:xfrm>
                <a:off x="9249091" y="1916373"/>
                <a:ext cx="377590" cy="438150"/>
              </a:xfrm>
              <a:prstGeom prst="rect">
                <a:avLst/>
              </a:prstGeom>
              <a:solidFill>
                <a:schemeClr val="accent6"/>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224</a:t>
                </a:r>
                <a:br>
                  <a:rPr lang="en-US" sz="700" dirty="0" smtClean="0">
                    <a:solidFill>
                      <a:srgbClr val="FFFFFF"/>
                    </a:solidFill>
                  </a:rPr>
                </a:br>
                <a:r>
                  <a:rPr lang="en-US" sz="700" dirty="0" smtClean="0">
                    <a:solidFill>
                      <a:srgbClr val="FFFFFF"/>
                    </a:solidFill>
                  </a:rPr>
                  <a:t>78</a:t>
                </a:r>
                <a:br>
                  <a:rPr lang="en-US" sz="700" dirty="0" smtClean="0">
                    <a:solidFill>
                      <a:srgbClr val="FFFFFF"/>
                    </a:solidFill>
                  </a:rPr>
                </a:br>
                <a:r>
                  <a:rPr lang="en-US" sz="700" dirty="0" smtClean="0">
                    <a:solidFill>
                      <a:srgbClr val="FFFFFF"/>
                    </a:solidFill>
                  </a:rPr>
                  <a:t>57</a:t>
                </a:r>
                <a:endParaRPr lang="ru-RU" sz="700" dirty="0">
                  <a:solidFill>
                    <a:srgbClr val="FFFFFF"/>
                  </a:solidFill>
                </a:endParaRPr>
              </a:p>
            </p:txBody>
          </p:sp>
          <p:sp>
            <p:nvSpPr>
              <p:cNvPr id="62" name="TextBox 61"/>
              <p:cNvSpPr txBox="1"/>
              <p:nvPr/>
            </p:nvSpPr>
            <p:spPr>
              <a:xfrm>
                <a:off x="9101894" y="-42611"/>
                <a:ext cx="671979" cy="215444"/>
              </a:xfrm>
              <a:prstGeom prst="rect">
                <a:avLst/>
              </a:prstGeom>
              <a:noFill/>
            </p:spPr>
            <p:txBody>
              <a:bodyPr wrap="none" rtlCol="0">
                <a:spAutoFit/>
              </a:bodyPr>
              <a:lstStyle/>
              <a:p>
                <a:r>
                  <a:rPr lang="ru-RU" sz="800" dirty="0" smtClean="0">
                    <a:solidFill>
                      <a:schemeClr val="bg1"/>
                    </a:solidFill>
                  </a:rPr>
                  <a:t>Основные</a:t>
                </a:r>
                <a:endParaRPr lang="ru-RU" sz="800" dirty="0">
                  <a:solidFill>
                    <a:schemeClr val="bg1"/>
                  </a:solidFill>
                </a:endParaRPr>
              </a:p>
            </p:txBody>
          </p:sp>
          <p:sp>
            <p:nvSpPr>
              <p:cNvPr id="63" name="TextBox 62"/>
              <p:cNvSpPr txBox="1"/>
              <p:nvPr/>
            </p:nvSpPr>
            <p:spPr>
              <a:xfrm>
                <a:off x="9101894" y="2320575"/>
                <a:ext cx="671979" cy="215444"/>
              </a:xfrm>
              <a:prstGeom prst="rect">
                <a:avLst/>
              </a:prstGeom>
              <a:noFill/>
            </p:spPr>
            <p:txBody>
              <a:bodyPr wrap="none" rtlCol="0">
                <a:spAutoFit/>
              </a:bodyPr>
              <a:lstStyle/>
              <a:p>
                <a:r>
                  <a:rPr lang="ru-RU" sz="800" dirty="0" err="1" smtClean="0">
                    <a:solidFill>
                      <a:schemeClr val="bg1"/>
                    </a:solidFill>
                  </a:rPr>
                  <a:t>Доп.цвета</a:t>
                </a:r>
                <a:endParaRPr lang="ru-RU" sz="800" dirty="0">
                  <a:solidFill>
                    <a:schemeClr val="bg1"/>
                  </a:solidFill>
                </a:endParaRPr>
              </a:p>
            </p:txBody>
          </p:sp>
          <p:sp>
            <p:nvSpPr>
              <p:cNvPr id="64" name="Прямоугольник 63"/>
              <p:cNvSpPr/>
              <p:nvPr/>
            </p:nvSpPr>
            <p:spPr>
              <a:xfrm>
                <a:off x="9249088" y="4436414"/>
                <a:ext cx="377591" cy="169200"/>
              </a:xfrm>
              <a:prstGeom prst="rect">
                <a:avLst/>
              </a:prstGeom>
              <a:solidFill>
                <a:srgbClr val="4D4D4D"/>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70%</a:t>
                </a:r>
                <a:endParaRPr lang="ru-RU" sz="600" dirty="0">
                  <a:solidFill>
                    <a:srgbClr val="FFFFFF"/>
                  </a:solidFill>
                </a:endParaRPr>
              </a:p>
            </p:txBody>
          </p:sp>
          <p:sp>
            <p:nvSpPr>
              <p:cNvPr id="65" name="Прямоугольник 64"/>
              <p:cNvSpPr/>
              <p:nvPr/>
            </p:nvSpPr>
            <p:spPr>
              <a:xfrm>
                <a:off x="9249087" y="4605611"/>
                <a:ext cx="377593" cy="169200"/>
              </a:xfrm>
              <a:prstGeom prst="rect">
                <a:avLst/>
              </a:prstGeom>
              <a:solidFill>
                <a:srgbClr val="7F7F7F"/>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50%</a:t>
                </a:r>
                <a:endParaRPr lang="ru-RU" sz="600" dirty="0">
                  <a:solidFill>
                    <a:srgbClr val="FFFFFF"/>
                  </a:solidFill>
                </a:endParaRPr>
              </a:p>
            </p:txBody>
          </p:sp>
          <p:sp>
            <p:nvSpPr>
              <p:cNvPr id="66" name="Прямоугольник 65"/>
              <p:cNvSpPr/>
              <p:nvPr/>
            </p:nvSpPr>
            <p:spPr>
              <a:xfrm>
                <a:off x="9249088" y="4774808"/>
                <a:ext cx="377591" cy="169200"/>
              </a:xfrm>
              <a:prstGeom prst="rect">
                <a:avLst/>
              </a:prstGeom>
              <a:solidFill>
                <a:srgbClr val="B2B2B2"/>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30%</a:t>
                </a:r>
                <a:endParaRPr lang="ru-RU" sz="600" dirty="0">
                  <a:solidFill>
                    <a:srgbClr val="FFFFFF"/>
                  </a:solidFill>
                </a:endParaRPr>
              </a:p>
            </p:txBody>
          </p:sp>
          <p:sp>
            <p:nvSpPr>
              <p:cNvPr id="67" name="Прямоугольник 66"/>
              <p:cNvSpPr/>
              <p:nvPr/>
            </p:nvSpPr>
            <p:spPr>
              <a:xfrm>
                <a:off x="9249087" y="4944005"/>
                <a:ext cx="377593" cy="169200"/>
              </a:xfrm>
              <a:prstGeom prst="rect">
                <a:avLst/>
              </a:prstGeom>
              <a:solidFill>
                <a:srgbClr val="E5E5E5"/>
              </a:solidFill>
              <a:ln w="3175">
                <a:solidFill>
                  <a:srgbClr val="B2B2B2"/>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chemeClr val="tx1"/>
                    </a:solidFill>
                  </a:rPr>
                  <a:t>10%</a:t>
                </a:r>
                <a:endParaRPr lang="ru-RU" sz="600" dirty="0">
                  <a:solidFill>
                    <a:schemeClr val="tx1"/>
                  </a:solidFill>
                </a:endParaRPr>
              </a:p>
            </p:txBody>
          </p:sp>
        </p:grpSp>
      </p:grpSp>
    </p:spTree>
    <p:extLst>
      <p:ext uri="{BB962C8B-B14F-4D97-AF65-F5344CB8AC3E}">
        <p14:creationId xmlns:p14="http://schemas.microsoft.com/office/powerpoint/2010/main" val="152690945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Обложка 30">
    <p:bg>
      <p:bgPr>
        <a:solidFill>
          <a:schemeClr val="bg1"/>
        </a:solidFill>
        <a:effectLst/>
      </p:bgPr>
    </p:bg>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1738572797"/>
              </p:ext>
            </p:extLst>
          </p:nvPr>
        </p:nvGraphicFramePr>
        <p:xfrm>
          <a:off x="1590" y="1589"/>
          <a:ext cx="1587" cy="1587"/>
        </p:xfrm>
        <a:graphic>
          <a:graphicData uri="http://schemas.openxmlformats.org/presentationml/2006/ole">
            <mc:AlternateContent xmlns:mc="http://schemas.openxmlformats.org/markup-compatibility/2006">
              <mc:Choice xmlns:v="urn:schemas-microsoft-com:vml" Requires="v">
                <p:oleObj spid="_x0000_s418216" name="Слайд think-cell" r:id="rId4" imgW="270" imgH="270" progId="TCLayout.ActiveDocument.1">
                  <p:embed/>
                </p:oleObj>
              </mc:Choice>
              <mc:Fallback>
                <p:oleObj name="Слайд think-cell" r:id="rId4" imgW="270" imgH="270" progId="TCLayout.ActiveDocument.1">
                  <p:embed/>
                  <p:pic>
                    <p:nvPicPr>
                      <p:cNvPr id="10" name="Объект 9" hidden="1"/>
                      <p:cNvPicPr/>
                      <p:nvPr/>
                    </p:nvPicPr>
                    <p:blipFill>
                      <a:blip r:embed="rId5"/>
                      <a:stretch>
                        <a:fillRect/>
                      </a:stretch>
                    </p:blipFill>
                    <p:spPr>
                      <a:xfrm>
                        <a:off x="1590" y="1589"/>
                        <a:ext cx="1587" cy="1587"/>
                      </a:xfrm>
                      <a:prstGeom prst="rect">
                        <a:avLst/>
                      </a:prstGeom>
                    </p:spPr>
                  </p:pic>
                </p:oleObj>
              </mc:Fallback>
            </mc:AlternateContent>
          </a:graphicData>
        </a:graphic>
      </p:graphicFrame>
      <p:sp>
        <p:nvSpPr>
          <p:cNvPr id="13" name="Рисунок 12"/>
          <p:cNvSpPr>
            <a:spLocks noGrp="1"/>
          </p:cNvSpPr>
          <p:nvPr>
            <p:ph type="pic" sz="quarter" idx="12" hasCustomPrompt="1"/>
          </p:nvPr>
        </p:nvSpPr>
        <p:spPr>
          <a:xfrm>
            <a:off x="0" y="1"/>
            <a:ext cx="6573598" cy="5143500"/>
          </a:xfrm>
          <a:solidFill>
            <a:schemeClr val="tx2"/>
          </a:solidFill>
        </p:spPr>
        <p:txBody>
          <a:bodyPr/>
          <a:lstStyle>
            <a:lvl1pPr>
              <a:defRPr/>
            </a:lvl1pPr>
          </a:lstStyle>
          <a:p>
            <a:r>
              <a:rPr lang="ru-RU" dirty="0" smtClean="0"/>
              <a:t>Фото</a:t>
            </a:r>
            <a:endParaRPr lang="ru-RU" dirty="0"/>
          </a:p>
        </p:txBody>
      </p:sp>
      <p:sp>
        <p:nvSpPr>
          <p:cNvPr id="57" name="Прямоугольник 56"/>
          <p:cNvSpPr/>
          <p:nvPr/>
        </p:nvSpPr>
        <p:spPr bwMode="auto">
          <a:xfrm>
            <a:off x="6573600" y="2571750"/>
            <a:ext cx="2570400" cy="2571750"/>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pic>
        <p:nvPicPr>
          <p:cNvPr id="30" name="Picture 29"/>
          <p:cNvPicPr>
            <a:picLocks noChangeAspect="1"/>
          </p:cNvPicPr>
          <p:nvPr/>
        </p:nvPicPr>
        <p:blipFill>
          <a:blip r:embed="rId6">
            <a:lum bright="100000"/>
            <a:extLst>
              <a:ext uri="{28A0092B-C50C-407E-A947-70E740481C1C}">
                <a14:useLocalDpi xmlns:a14="http://schemas.microsoft.com/office/drawing/2010/main" val="0"/>
              </a:ext>
            </a:extLst>
          </a:blip>
          <a:stretch>
            <a:fillRect/>
          </a:stretch>
        </p:blipFill>
        <p:spPr>
          <a:xfrm>
            <a:off x="7249044" y="4302594"/>
            <a:ext cx="1104679" cy="208800"/>
          </a:xfrm>
          <a:prstGeom prst="rect">
            <a:avLst/>
          </a:prstGeom>
        </p:spPr>
      </p:pic>
      <p:sp>
        <p:nvSpPr>
          <p:cNvPr id="3" name="TextBox 2"/>
          <p:cNvSpPr txBox="1"/>
          <p:nvPr/>
        </p:nvSpPr>
        <p:spPr>
          <a:xfrm>
            <a:off x="7155828" y="4595594"/>
            <a:ext cx="1531188" cy="261610"/>
          </a:xfrm>
          <a:prstGeom prst="rect">
            <a:avLst/>
          </a:prstGeom>
          <a:noFill/>
        </p:spPr>
        <p:txBody>
          <a:bodyPr wrap="none" rtlCol="0">
            <a:spAutoFit/>
          </a:bodyPr>
          <a:lstStyle/>
          <a:p>
            <a:r>
              <a:rPr lang="ru-RU" sz="1100" dirty="0" smtClean="0">
                <a:solidFill>
                  <a:schemeClr val="bg1"/>
                </a:solidFill>
              </a:rPr>
              <a:t>Партнеры</a:t>
            </a:r>
            <a:r>
              <a:rPr lang="ru-RU" sz="1100" baseline="0" dirty="0" smtClean="0">
                <a:solidFill>
                  <a:schemeClr val="bg1"/>
                </a:solidFill>
              </a:rPr>
              <a:t> для роста</a:t>
            </a:r>
            <a:endParaRPr lang="ru-RU" sz="1100" dirty="0">
              <a:solidFill>
                <a:schemeClr val="bg1"/>
              </a:solidFill>
            </a:endParaRPr>
          </a:p>
        </p:txBody>
      </p:sp>
      <p:sp>
        <p:nvSpPr>
          <p:cNvPr id="6" name="Рисунок 5"/>
          <p:cNvSpPr>
            <a:spLocks noGrp="1"/>
          </p:cNvSpPr>
          <p:nvPr>
            <p:ph type="pic" sz="quarter" idx="13" hasCustomPrompt="1"/>
          </p:nvPr>
        </p:nvSpPr>
        <p:spPr>
          <a:xfrm>
            <a:off x="6573600" y="0"/>
            <a:ext cx="2570400" cy="2570400"/>
          </a:xfrm>
        </p:spPr>
        <p:txBody>
          <a:bodyPr/>
          <a:lstStyle>
            <a:lvl1pPr>
              <a:defRPr/>
            </a:lvl1pPr>
          </a:lstStyle>
          <a:p>
            <a:r>
              <a:rPr lang="ru-RU" dirty="0" smtClean="0"/>
              <a:t>Пиктограмма</a:t>
            </a:r>
            <a:endParaRPr lang="ru-RU" dirty="0"/>
          </a:p>
        </p:txBody>
      </p:sp>
      <p:sp>
        <p:nvSpPr>
          <p:cNvPr id="33" name="Заголовок 1"/>
          <p:cNvSpPr>
            <a:spLocks noGrp="1"/>
          </p:cNvSpPr>
          <p:nvPr>
            <p:ph type="ctrTitle" hasCustomPrompt="1"/>
          </p:nvPr>
        </p:nvSpPr>
        <p:spPr>
          <a:xfrm>
            <a:off x="335573" y="1682928"/>
            <a:ext cx="5902452" cy="1706182"/>
          </a:xfrm>
          <a:effectLst/>
        </p:spPr>
        <p:txBody>
          <a:bodyPr vert="horz" lIns="0" tIns="0" rIns="0" bIns="0" rtlCol="0" anchor="t">
            <a:normAutofit/>
          </a:bodyPr>
          <a:lstStyle>
            <a:lvl1pPr>
              <a:lnSpc>
                <a:spcPct val="85000"/>
              </a:lnSpc>
              <a:defRPr lang="ru-RU" sz="5400" b="0" i="0" u="none" cap="none" spc="0" baseline="0" dirty="0">
                <a:ln>
                  <a:noFill/>
                </a:ln>
                <a:solidFill>
                  <a:srgbClr val="FFFFFF"/>
                </a:solidFill>
                <a:effectLst/>
                <a:ea typeface="+mn-ea"/>
                <a:cs typeface="Arial"/>
              </a:defRPr>
            </a:lvl1pPr>
          </a:lstStyle>
          <a:p>
            <a:pPr lvl="0">
              <a:lnSpc>
                <a:spcPct val="85000"/>
              </a:lnSpc>
            </a:pPr>
            <a:r>
              <a:rPr lang="ru-RU" dirty="0" smtClean="0"/>
              <a:t>Название презентации</a:t>
            </a:r>
            <a:endParaRPr lang="ru-RU" dirty="0"/>
          </a:p>
        </p:txBody>
      </p:sp>
      <p:sp>
        <p:nvSpPr>
          <p:cNvPr id="35" name="Текст 12"/>
          <p:cNvSpPr>
            <a:spLocks noGrp="1"/>
          </p:cNvSpPr>
          <p:nvPr>
            <p:ph type="body" sz="quarter" idx="10" hasCustomPrompt="1"/>
          </p:nvPr>
        </p:nvSpPr>
        <p:spPr>
          <a:xfrm>
            <a:off x="358775" y="3993787"/>
            <a:ext cx="5866765" cy="561280"/>
          </a:xfrm>
          <a:prstGeom prst="rect">
            <a:avLst/>
          </a:prstGeom>
          <a:effectLst/>
        </p:spPr>
        <p:txBody>
          <a:bodyPr vert="horz" lIns="0" tIns="0" rIns="0" bIns="0" rtlCol="0">
            <a:noAutofit/>
          </a:bodyPr>
          <a:lstStyle>
            <a:lvl1pPr>
              <a:spcAft>
                <a:spcPts val="0"/>
              </a:spcAft>
              <a:defRPr lang="ru-RU" sz="1200" b="0" baseline="0" dirty="0">
                <a:solidFill>
                  <a:srgbClr val="FFFFFF"/>
                </a:solidFill>
                <a:effectLst/>
              </a:defRPr>
            </a:lvl1pPr>
          </a:lstStyle>
          <a:p>
            <a:pPr lvl="0">
              <a:spcAft>
                <a:spcPts val="0"/>
              </a:spcAft>
            </a:pPr>
            <a:r>
              <a:rPr lang="ru-RU" dirty="0" smtClean="0"/>
              <a:t>Имя Фамилия</a:t>
            </a:r>
            <a:br>
              <a:rPr lang="ru-RU" dirty="0" smtClean="0"/>
            </a:br>
            <a:r>
              <a:rPr lang="ru-RU" dirty="0" smtClean="0"/>
              <a:t>Должность</a:t>
            </a:r>
            <a:br>
              <a:rPr lang="ru-RU" dirty="0" smtClean="0"/>
            </a:br>
            <a:r>
              <a:rPr lang="ru-RU" dirty="0" smtClean="0"/>
              <a:t>Компания / функция / направление</a:t>
            </a:r>
            <a:endParaRPr lang="ru-RU" dirty="0"/>
          </a:p>
        </p:txBody>
      </p:sp>
      <p:sp>
        <p:nvSpPr>
          <p:cNvPr id="36" name="Текст 12"/>
          <p:cNvSpPr>
            <a:spLocks noGrp="1"/>
          </p:cNvSpPr>
          <p:nvPr>
            <p:ph type="body" sz="quarter" idx="11" hasCustomPrompt="1"/>
          </p:nvPr>
        </p:nvSpPr>
        <p:spPr>
          <a:xfrm>
            <a:off x="358775" y="4651677"/>
            <a:ext cx="5866765" cy="345810"/>
          </a:xfrm>
          <a:prstGeom prst="rect">
            <a:avLst/>
          </a:prstGeom>
          <a:effectLst/>
        </p:spPr>
        <p:txBody>
          <a:bodyPr/>
          <a:lstStyle>
            <a:lvl1pPr>
              <a:spcBef>
                <a:spcPts val="0"/>
              </a:spcBef>
              <a:spcAft>
                <a:spcPts val="0"/>
              </a:spcAft>
              <a:defRPr sz="1000" baseline="0">
                <a:solidFill>
                  <a:srgbClr val="FFFFFF"/>
                </a:solidFill>
                <a:effectLst/>
              </a:defRPr>
            </a:lvl1pPr>
          </a:lstStyle>
          <a:p>
            <a:pPr lvl="0"/>
            <a:r>
              <a:rPr lang="ru-RU" dirty="0" smtClean="0"/>
              <a:t>Название мероприятия</a:t>
            </a:r>
            <a:br>
              <a:rPr lang="ru-RU" dirty="0" smtClean="0"/>
            </a:br>
            <a:r>
              <a:rPr lang="ru-RU" dirty="0" smtClean="0"/>
              <a:t>Дата проведения</a:t>
            </a:r>
          </a:p>
          <a:p>
            <a:pPr lvl="0"/>
            <a:endParaRPr lang="ru-RU" dirty="0"/>
          </a:p>
        </p:txBody>
      </p:sp>
      <p:sp>
        <p:nvSpPr>
          <p:cNvPr id="56" name="Текст 7"/>
          <p:cNvSpPr>
            <a:spLocks noGrp="1"/>
          </p:cNvSpPr>
          <p:nvPr>
            <p:ph type="body" sz="quarter" idx="15" hasCustomPrompt="1"/>
          </p:nvPr>
        </p:nvSpPr>
        <p:spPr>
          <a:xfrm>
            <a:off x="358776" y="3411402"/>
            <a:ext cx="5879250" cy="485775"/>
          </a:xfrm>
        </p:spPr>
        <p:txBody>
          <a:bodyPr/>
          <a:lstStyle>
            <a:lvl1pPr>
              <a:defRPr baseline="0">
                <a:solidFill>
                  <a:srgbClr val="FFFFFF"/>
                </a:solidFill>
              </a:defRPr>
            </a:lvl1pPr>
          </a:lstStyle>
          <a:p>
            <a:pPr lvl="0"/>
            <a:r>
              <a:rPr lang="ru-RU" dirty="0" smtClean="0"/>
              <a:t>Подзаголовок (заполняется по необходимости)</a:t>
            </a:r>
          </a:p>
        </p:txBody>
      </p:sp>
      <p:grpSp>
        <p:nvGrpSpPr>
          <p:cNvPr id="37" name="Группа 36"/>
          <p:cNvGrpSpPr/>
          <p:nvPr/>
        </p:nvGrpSpPr>
        <p:grpSpPr>
          <a:xfrm>
            <a:off x="9101894" y="-42611"/>
            <a:ext cx="2861508" cy="5186113"/>
            <a:chOff x="9101894" y="-42611"/>
            <a:chExt cx="2861508" cy="5186113"/>
          </a:xfrm>
        </p:grpSpPr>
        <p:sp>
          <p:nvSpPr>
            <p:cNvPr id="38" name="Прямоугольник 37"/>
            <p:cNvSpPr/>
            <p:nvPr/>
          </p:nvSpPr>
          <p:spPr>
            <a:xfrm>
              <a:off x="9181869" y="3"/>
              <a:ext cx="2781533" cy="5143499"/>
            </a:xfrm>
            <a:prstGeom prst="rect">
              <a:avLst/>
            </a:prstGeom>
            <a:solidFill>
              <a:schemeClr val="accent1"/>
            </a:solidFill>
            <a:ln>
              <a:noFill/>
            </a:ln>
          </p:spPr>
          <p:txBody>
            <a:bodyPr wrap="square" lIns="648000">
              <a:noAutofit/>
            </a:bodyPr>
            <a:lstStyle/>
            <a:p>
              <a:r>
                <a:rPr lang="ru-RU" sz="1200" b="0" dirty="0">
                  <a:solidFill>
                    <a:schemeClr val="bg1"/>
                  </a:solidFill>
                </a:rPr>
                <a:t>Рекомендации </a:t>
              </a:r>
              <a:br>
                <a:rPr lang="ru-RU" sz="1200" b="0" dirty="0">
                  <a:solidFill>
                    <a:schemeClr val="bg1"/>
                  </a:solidFill>
                </a:rPr>
              </a:br>
              <a:r>
                <a:rPr lang="ru-RU" sz="1200" b="0" kern="1200" dirty="0">
                  <a:solidFill>
                    <a:schemeClr val="bg1"/>
                  </a:solidFill>
                  <a:latin typeface="+mn-lt"/>
                  <a:ea typeface="+mn-ea"/>
                  <a:cs typeface="+mn-cs"/>
                </a:rPr>
                <a:t>по оформлению слайдов</a:t>
              </a:r>
            </a:p>
            <a:p>
              <a:pPr marL="0" algn="l" defTabSz="779158" rtl="0" eaLnBrk="1" latinLnBrk="0" hangingPunct="1"/>
              <a:endParaRPr lang="ru-RU" sz="800" b="1" kern="1200" dirty="0">
                <a:solidFill>
                  <a:schemeClr val="bg1"/>
                </a:solidFill>
                <a:latin typeface="+mn-lt"/>
                <a:ea typeface="+mn-ea"/>
                <a:cs typeface="+mn-cs"/>
              </a:endParaRPr>
            </a:p>
            <a:p>
              <a:pPr marL="182561" indent="-182561" algn="l" defTabSz="779158" rtl="0" eaLnBrk="1" latinLnBrk="0" hangingPunct="1">
                <a:spcAft>
                  <a:spcPts val="200"/>
                </a:spcAft>
                <a:buFont typeface="+mj-lt"/>
                <a:buAutoNum type="arabicPeriod"/>
              </a:pPr>
              <a:r>
                <a:rPr lang="ru-RU" sz="800" b="1" kern="1200" dirty="0">
                  <a:solidFill>
                    <a:schemeClr val="bg1"/>
                  </a:solidFill>
                  <a:latin typeface="+mn-lt"/>
                  <a:ea typeface="+mn-ea"/>
                  <a:cs typeface="+mn-cs"/>
                </a:rPr>
                <a:t>ТЕКСТ</a:t>
              </a:r>
            </a:p>
            <a:p>
              <a:pPr marL="266698" lvl="4" indent="-88899" algn="l">
                <a:spcAft>
                  <a:spcPts val="200"/>
                </a:spcAft>
                <a:buFont typeface="Arial" panose="020B0604020202020204" pitchFamily="34" charset="0"/>
                <a:buChar char="•"/>
              </a:pPr>
              <a:r>
                <a:rPr lang="ru-RU" sz="800" b="0" dirty="0" err="1">
                  <a:solidFill>
                    <a:schemeClr val="bg1"/>
                  </a:solidFill>
                </a:rPr>
                <a:t>Корп.шрифт</a:t>
              </a:r>
              <a:r>
                <a:rPr lang="ru-RU" sz="800" b="0" dirty="0">
                  <a:solidFill>
                    <a:schemeClr val="bg1"/>
                  </a:solidFill>
                </a:rPr>
                <a:t> для презентаций</a:t>
              </a:r>
              <a:r>
                <a:rPr lang="ru-RU" sz="800" b="0" baseline="0" dirty="0">
                  <a:solidFill>
                    <a:schemeClr val="bg1"/>
                  </a:solidFill>
                </a:rPr>
                <a:t> </a:t>
              </a:r>
              <a:r>
                <a:rPr lang="ru-RU" sz="800" baseline="0" dirty="0">
                  <a:solidFill>
                    <a:schemeClr val="bg1"/>
                  </a:solidFill>
                </a:rPr>
                <a:t>– </a:t>
              </a:r>
              <a:br>
                <a:rPr lang="ru-RU" sz="800" baseline="0" dirty="0">
                  <a:solidFill>
                    <a:schemeClr val="bg1"/>
                  </a:solidFill>
                </a:rPr>
              </a:br>
              <a:r>
                <a:rPr lang="en-US" sz="800" b="1" dirty="0">
                  <a:solidFill>
                    <a:schemeClr val="bg1"/>
                  </a:solidFill>
                </a:rPr>
                <a:t>Arial</a:t>
              </a:r>
              <a:r>
                <a:rPr lang="ru-RU" sz="800" dirty="0">
                  <a:solidFill>
                    <a:schemeClr val="bg1"/>
                  </a:solidFill>
                </a:rPr>
                <a:t> (</a:t>
              </a:r>
              <a:r>
                <a:rPr lang="ru-RU" sz="800" i="1" dirty="0">
                  <a:solidFill>
                    <a:schemeClr val="bg1"/>
                  </a:solidFill>
                </a:rPr>
                <a:t>д</a:t>
              </a:r>
              <a:r>
                <a:rPr lang="ru-RU" sz="800" i="1" baseline="0" dirty="0">
                  <a:solidFill>
                    <a:schemeClr val="bg1"/>
                  </a:solidFill>
                </a:rPr>
                <a:t>опустимо:</a:t>
              </a:r>
              <a:r>
                <a:rPr lang="ru-RU" sz="800" baseline="0" dirty="0">
                  <a:solidFill>
                    <a:schemeClr val="bg1"/>
                  </a:solidFill>
                </a:rPr>
                <a:t> </a:t>
              </a:r>
              <a:r>
                <a:rPr lang="en-US" sz="800" baseline="0" dirty="0">
                  <a:solidFill>
                    <a:schemeClr val="bg1"/>
                  </a:solidFill>
                </a:rPr>
                <a:t>Arial Narrow</a:t>
              </a:r>
              <a:r>
                <a:rPr lang="ru-RU" sz="800" baseline="0" dirty="0">
                  <a:solidFill>
                    <a:schemeClr val="bg1"/>
                  </a:solidFill>
                </a:rPr>
                <a:t>)</a:t>
              </a:r>
            </a:p>
            <a:p>
              <a:pPr marL="266698" lvl="4" indent="-88899" algn="l">
                <a:spcAft>
                  <a:spcPts val="200"/>
                </a:spcAft>
                <a:buFont typeface="Arial" panose="020B0604020202020204" pitchFamily="34" charset="0"/>
                <a:buChar char="•"/>
              </a:pPr>
              <a:r>
                <a:rPr lang="ru-RU" sz="800" baseline="0" dirty="0">
                  <a:solidFill>
                    <a:schemeClr val="bg1"/>
                  </a:solidFill>
                </a:rPr>
                <a:t>Заголовок слайда – </a:t>
              </a:r>
              <a:r>
                <a:rPr lang="ru-RU" sz="800" b="1" baseline="0" dirty="0">
                  <a:solidFill>
                    <a:schemeClr val="bg1"/>
                  </a:solidFill>
                </a:rPr>
                <a:t>не ниже 16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Текст на слайде – </a:t>
              </a:r>
              <a:r>
                <a:rPr lang="ru-RU" sz="800" b="1" baseline="0" dirty="0">
                  <a:solidFill>
                    <a:schemeClr val="bg1"/>
                  </a:solidFill>
                </a:rPr>
                <a:t>не ниже </a:t>
              </a:r>
              <a:r>
                <a:rPr lang="en-US" sz="800" b="1" baseline="0" dirty="0">
                  <a:solidFill>
                    <a:schemeClr val="bg1"/>
                  </a:solidFill>
                </a:rPr>
                <a:t>10</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Примечания – </a:t>
              </a:r>
              <a:r>
                <a:rPr lang="ru-RU" sz="800" b="1" baseline="0" dirty="0">
                  <a:solidFill>
                    <a:schemeClr val="bg1"/>
                  </a:solidFill>
                </a:rPr>
                <a:t>не ниже </a:t>
              </a:r>
              <a:r>
                <a:rPr lang="en-US" sz="800" b="1" baseline="0" dirty="0">
                  <a:solidFill>
                    <a:schemeClr val="bg1"/>
                  </a:solidFill>
                </a:rPr>
                <a:t>8</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800"/>
                </a:spcAft>
                <a:buFont typeface="Arial" panose="020B0604020202020204" pitchFamily="34" charset="0"/>
                <a:buChar char="•"/>
              </a:pPr>
              <a:r>
                <a:rPr lang="ru-RU" sz="800" baseline="0" dirty="0">
                  <a:solidFill>
                    <a:schemeClr val="bg1"/>
                  </a:solidFill>
                </a:rPr>
                <a:t>Используйте на слайде </a:t>
              </a:r>
              <a:br>
                <a:rPr lang="ru-RU" sz="800" baseline="0" dirty="0">
                  <a:solidFill>
                    <a:schemeClr val="bg1"/>
                  </a:solidFill>
                </a:rPr>
              </a:br>
              <a:r>
                <a:rPr lang="ru-RU" sz="800" b="1" baseline="0" dirty="0">
                  <a:solidFill>
                    <a:schemeClr val="bg1"/>
                  </a:solidFill>
                </a:rPr>
                <a:t>не более 3 размеров шрифтов</a:t>
              </a:r>
              <a:endParaRPr lang="en-US" sz="800" b="1" baseline="0" dirty="0">
                <a:solidFill>
                  <a:schemeClr val="bg1"/>
                </a:solidFill>
              </a:endParaRPr>
            </a:p>
            <a:p>
              <a:pPr marL="182561" indent="-182561" algn="l" defTabSz="779158" rtl="0" eaLnBrk="1" latinLnBrk="0" hangingPunct="1">
                <a:spcBef>
                  <a:spcPts val="300"/>
                </a:spcBef>
                <a:spcAft>
                  <a:spcPts val="200"/>
                </a:spcAft>
                <a:buFont typeface="+mj-lt"/>
                <a:buAutoNum type="arabicPeriod"/>
              </a:pPr>
              <a:r>
                <a:rPr lang="ru-RU" sz="800" b="1" kern="1200" dirty="0">
                  <a:solidFill>
                    <a:schemeClr val="bg1"/>
                  </a:solidFill>
                  <a:latin typeface="+mn-lt"/>
                  <a:ea typeface="+mn-ea"/>
                  <a:cs typeface="+mn-cs"/>
                </a:rPr>
                <a:t>ДИАГРАММЫ</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единый стиль оформления диаграмм</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шрифты одинакового размера в</a:t>
              </a:r>
              <a:r>
                <a:rPr lang="ru-RU" sz="800" b="0" kern="1200" baseline="0" dirty="0">
                  <a:solidFill>
                    <a:schemeClr val="bg1"/>
                  </a:solidFill>
                  <a:latin typeface="+mn-lt"/>
                  <a:ea typeface="+mn-ea"/>
                  <a:cs typeface="+mn-cs"/>
                </a:rPr>
                <a:t> </a:t>
              </a:r>
              <a:r>
                <a:rPr lang="ru-RU" sz="800" b="0" kern="1200" dirty="0">
                  <a:solidFill>
                    <a:schemeClr val="bg1"/>
                  </a:solidFill>
                  <a:latin typeface="+mn-lt"/>
                  <a:ea typeface="+mn-ea"/>
                  <a:cs typeface="+mn-cs"/>
                </a:rPr>
                <a:t>диаграммах, располагающихся на одном слайде</a:t>
              </a:r>
            </a:p>
            <a:p>
              <a:pPr marL="266698" lvl="1" indent="-79375" algn="l" defTabSz="779158" rtl="0" eaLnBrk="1" latinLnBrk="0" hangingPunct="1">
                <a:spcAft>
                  <a:spcPts val="800"/>
                </a:spcAft>
                <a:buFont typeface="Arial" panose="020B0604020202020204" pitchFamily="34" charset="0"/>
                <a:buChar char="•"/>
              </a:pPr>
              <a:r>
                <a:rPr lang="ru-RU" sz="800" b="0" kern="1200" dirty="0">
                  <a:solidFill>
                    <a:schemeClr val="bg1"/>
                  </a:solidFill>
                  <a:latin typeface="+mn-lt"/>
                  <a:ea typeface="+mn-ea"/>
                  <a:cs typeface="+mn-cs"/>
                </a:rPr>
                <a:t>На одном слайде – не более 4 диаграмм</a:t>
              </a: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kern="1200" dirty="0">
                  <a:solidFill>
                    <a:schemeClr val="bg1"/>
                  </a:solidFill>
                  <a:latin typeface="+mn-lt"/>
                  <a:ea typeface="+mn-ea"/>
                  <a:cs typeface="+mn-cs"/>
                </a:rPr>
                <a:t>ИКОНКИ</a:t>
              </a:r>
            </a:p>
            <a:p>
              <a:pPr marL="266698" marR="0" lvl="1" indent="-84138" algn="l" defTabSz="779158"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ru-RU" sz="800" dirty="0">
                  <a:solidFill>
                    <a:schemeClr val="bg1"/>
                  </a:solidFill>
                </a:rPr>
                <a:t>Выбирайте оформление</a:t>
              </a:r>
              <a:r>
                <a:rPr lang="ru-RU" sz="800" baseline="0" dirty="0">
                  <a:solidFill>
                    <a:schemeClr val="bg1"/>
                  </a:solidFill>
                </a:rPr>
                <a:t> </a:t>
              </a:r>
              <a:br>
                <a:rPr lang="ru-RU" sz="800" baseline="0" dirty="0">
                  <a:solidFill>
                    <a:schemeClr val="bg1"/>
                  </a:solidFill>
                </a:rPr>
              </a:br>
              <a:r>
                <a:rPr lang="ru-RU" sz="800" baseline="0" dirty="0">
                  <a:solidFill>
                    <a:schemeClr val="bg1"/>
                  </a:solidFill>
                </a:rPr>
                <a:t>иконок </a:t>
              </a:r>
              <a:r>
                <a:rPr lang="ru-RU" sz="800" dirty="0">
                  <a:solidFill>
                    <a:schemeClr val="bg1"/>
                  </a:solidFill>
                </a:rPr>
                <a:t>в</a:t>
              </a:r>
              <a:r>
                <a:rPr lang="ru-RU" sz="800" baseline="0" dirty="0">
                  <a:solidFill>
                    <a:schemeClr val="bg1"/>
                  </a:solidFill>
                </a:rPr>
                <a:t> едином стиле</a:t>
              </a:r>
              <a:endParaRPr lang="ru-RU" sz="800" b="1" kern="1200" dirty="0">
                <a:solidFill>
                  <a:schemeClr val="bg1"/>
                </a:solidFill>
                <a:latin typeface="+mn-lt"/>
                <a:ea typeface="+mn-ea"/>
                <a:cs typeface="+mn-cs"/>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dirty="0">
                  <a:solidFill>
                    <a:schemeClr val="bg1"/>
                  </a:solidFill>
                </a:rPr>
                <a:t>ИЗОБРАЖЕНИЯ</a:t>
              </a:r>
            </a:p>
            <a:p>
              <a:pPr marL="266698" lvl="1" indent="-84138">
                <a:spcAft>
                  <a:spcPts val="200"/>
                </a:spcAft>
                <a:buFont typeface="Arial" panose="020B0604020202020204" pitchFamily="34" charset="0"/>
                <a:buChar char="•"/>
              </a:pPr>
              <a:r>
                <a:rPr lang="ru-RU" sz="800" dirty="0">
                  <a:solidFill>
                    <a:schemeClr val="bg1"/>
                  </a:solidFill>
                </a:rPr>
                <a:t>Нельзя</a:t>
              </a:r>
              <a:r>
                <a:rPr lang="ru-RU" sz="800" baseline="0" dirty="0">
                  <a:solidFill>
                    <a:schemeClr val="bg1"/>
                  </a:solidFill>
                </a:rPr>
                <a:t> искажать пропорции</a:t>
              </a:r>
            </a:p>
            <a:p>
              <a:pPr marL="266698" lvl="1" indent="-84138">
                <a:spcAft>
                  <a:spcPts val="800"/>
                </a:spcAft>
                <a:buFont typeface="Arial" panose="020B0604020202020204" pitchFamily="34" charset="0"/>
                <a:buChar char="•"/>
              </a:pPr>
              <a:r>
                <a:rPr lang="ru-RU" sz="800" dirty="0">
                  <a:solidFill>
                    <a:schemeClr val="bg1"/>
                  </a:solidFill>
                </a:rPr>
                <a:t>Рекомендуемое разрешение</a:t>
              </a:r>
              <a:r>
                <a:rPr lang="ru-RU" sz="800" baseline="0" dirty="0">
                  <a:solidFill>
                    <a:schemeClr val="bg1"/>
                  </a:solidFill>
                </a:rPr>
                <a:t> – </a:t>
              </a:r>
              <a:br>
                <a:rPr lang="ru-RU" sz="800" baseline="0" dirty="0">
                  <a:solidFill>
                    <a:schemeClr val="bg1"/>
                  </a:solidFill>
                </a:rPr>
              </a:br>
              <a:r>
                <a:rPr lang="ru-RU" sz="800" baseline="0" dirty="0">
                  <a:solidFill>
                    <a:schemeClr val="bg1"/>
                  </a:solidFill>
                </a:rPr>
                <a:t>не более 150 пикселей на дюйм</a:t>
              </a:r>
              <a:endParaRPr lang="ru-RU" sz="800" b="1" dirty="0">
                <a:solidFill>
                  <a:schemeClr val="bg1"/>
                </a:solidFill>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Скажите «нет» презентациям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с большим количеством текста</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Используйте простые схемы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и графику</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Делайте слайды лаконичными</a:t>
              </a:r>
            </a:p>
            <a:p>
              <a:pPr marL="572142" marR="0" lvl="1" indent="-182561" algn="l" defTabSz="779158" rtl="0" eaLnBrk="1" fontAlgn="auto" latinLnBrk="0" hangingPunct="1">
                <a:lnSpc>
                  <a:spcPct val="100000"/>
                </a:lnSpc>
                <a:spcBef>
                  <a:spcPts val="0"/>
                </a:spcBef>
                <a:spcAft>
                  <a:spcPts val="300"/>
                </a:spcAft>
                <a:buClrTx/>
                <a:buSzTx/>
                <a:buFont typeface="+mj-lt"/>
                <a:buAutoNum type="arabicPeriod"/>
                <a:tabLst/>
                <a:defRPr/>
              </a:pPr>
              <a:endParaRPr lang="ru-RU" sz="800" b="1" kern="1200" dirty="0">
                <a:solidFill>
                  <a:schemeClr val="bg1"/>
                </a:solidFill>
                <a:latin typeface="+mn-lt"/>
                <a:ea typeface="+mn-ea"/>
                <a:cs typeface="+mn-cs"/>
              </a:endParaRPr>
            </a:p>
          </p:txBody>
        </p:sp>
        <p:cxnSp>
          <p:nvCxnSpPr>
            <p:cNvPr id="39" name="Прямая соединительная линия 38"/>
            <p:cNvCxnSpPr/>
            <p:nvPr/>
          </p:nvCxnSpPr>
          <p:spPr bwMode="auto">
            <a:xfrm>
              <a:off x="9753602" y="444502"/>
              <a:ext cx="2051050" cy="0"/>
            </a:xfrm>
            <a:prstGeom prst="line">
              <a:avLst/>
            </a:prstGeom>
            <a:solidFill>
              <a:schemeClr val="accent1"/>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0" name="Группа 39"/>
            <p:cNvGrpSpPr/>
            <p:nvPr/>
          </p:nvGrpSpPr>
          <p:grpSpPr>
            <a:xfrm>
              <a:off x="9101894" y="-42611"/>
              <a:ext cx="671979" cy="5155816"/>
              <a:chOff x="9101894" y="-42611"/>
              <a:chExt cx="671979" cy="5155816"/>
            </a:xfrm>
          </p:grpSpPr>
          <p:sp>
            <p:nvSpPr>
              <p:cNvPr id="41" name="Прямоугольник 40"/>
              <p:cNvSpPr/>
              <p:nvPr/>
            </p:nvSpPr>
            <p:spPr>
              <a:xfrm>
                <a:off x="9249089" y="154103"/>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42" name="Прямоугольник 41"/>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43" name="Прямоугольник 42"/>
              <p:cNvSpPr/>
              <p:nvPr/>
            </p:nvSpPr>
            <p:spPr>
              <a:xfrm>
                <a:off x="9249089" y="3830254"/>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44" name="Прямоугольник 43"/>
              <p:cNvSpPr/>
              <p:nvPr/>
            </p:nvSpPr>
            <p:spPr>
              <a:xfrm>
                <a:off x="9249089" y="2519364"/>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45" name="Прямоугольник 44"/>
              <p:cNvSpPr/>
              <p:nvPr/>
            </p:nvSpPr>
            <p:spPr>
              <a:xfrm>
                <a:off x="9249089" y="2956327"/>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46" name="Прямоугольник 45"/>
              <p:cNvSpPr/>
              <p:nvPr/>
            </p:nvSpPr>
            <p:spPr>
              <a:xfrm>
                <a:off x="9249089" y="3393282"/>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47" name="Прямоугольник 46"/>
              <p:cNvSpPr/>
              <p:nvPr/>
            </p:nvSpPr>
            <p:spPr>
              <a:xfrm>
                <a:off x="9249089" y="4267214"/>
                <a:ext cx="377590" cy="169200"/>
              </a:xfrm>
              <a:prstGeom prst="rect">
                <a:avLst/>
              </a:prstGeom>
              <a:solidFill>
                <a:srgbClr val="0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0,0,0</a:t>
                </a:r>
                <a:endParaRPr lang="ru-RU" sz="700" dirty="0">
                  <a:solidFill>
                    <a:srgbClr val="FFFFFF"/>
                  </a:solidFill>
                </a:endParaRPr>
              </a:p>
            </p:txBody>
          </p:sp>
          <p:sp>
            <p:nvSpPr>
              <p:cNvPr id="48" name="Прямоугольник 47"/>
              <p:cNvSpPr/>
              <p:nvPr/>
            </p:nvSpPr>
            <p:spPr>
              <a:xfrm>
                <a:off x="9249091" y="588086"/>
                <a:ext cx="377590" cy="438150"/>
              </a:xfrm>
              <a:prstGeom prst="rect">
                <a:avLst/>
              </a:prstGeom>
              <a:solidFill>
                <a:schemeClr val="tx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0</a:t>
                </a:r>
                <a:br>
                  <a:rPr lang="en-US" sz="700" dirty="0" smtClean="0">
                    <a:solidFill>
                      <a:schemeClr val="bg1"/>
                    </a:solidFill>
                  </a:rPr>
                </a:br>
                <a:r>
                  <a:rPr lang="ru-RU" sz="700" dirty="0" smtClean="0">
                    <a:solidFill>
                      <a:schemeClr val="bg1"/>
                    </a:solidFill>
                  </a:rPr>
                  <a:t>49</a:t>
                </a:r>
                <a:br>
                  <a:rPr lang="ru-RU" sz="700" dirty="0" smtClean="0">
                    <a:solidFill>
                      <a:schemeClr val="bg1"/>
                    </a:solidFill>
                  </a:rPr>
                </a:br>
                <a:r>
                  <a:rPr lang="ru-RU" sz="700" dirty="0" smtClean="0">
                    <a:solidFill>
                      <a:schemeClr val="bg1"/>
                    </a:solidFill>
                  </a:rPr>
                  <a:t>60</a:t>
                </a:r>
                <a:endParaRPr lang="ru-RU" sz="700" dirty="0">
                  <a:solidFill>
                    <a:schemeClr val="bg1"/>
                  </a:solidFill>
                </a:endParaRPr>
              </a:p>
            </p:txBody>
          </p:sp>
          <p:sp>
            <p:nvSpPr>
              <p:cNvPr id="49" name="Прямоугольник 48"/>
              <p:cNvSpPr/>
              <p:nvPr/>
            </p:nvSpPr>
            <p:spPr>
              <a:xfrm>
                <a:off x="9249091" y="1022665"/>
                <a:ext cx="377590" cy="436960"/>
              </a:xfrm>
              <a:prstGeom prst="rect">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tx1">
                        <a:lumMod val="85000"/>
                        <a:lumOff val="15000"/>
                      </a:schemeClr>
                    </a:solidFill>
                  </a:rPr>
                  <a:t>119</a:t>
                </a:r>
                <a:br>
                  <a:rPr lang="en-US" sz="700" dirty="0" smtClean="0">
                    <a:solidFill>
                      <a:schemeClr val="tx1">
                        <a:lumMod val="85000"/>
                        <a:lumOff val="15000"/>
                      </a:schemeClr>
                    </a:solidFill>
                  </a:rPr>
                </a:br>
                <a:r>
                  <a:rPr lang="en-US" sz="700" dirty="0" smtClean="0">
                    <a:solidFill>
                      <a:schemeClr val="tx1">
                        <a:lumMod val="85000"/>
                        <a:lumOff val="15000"/>
                      </a:schemeClr>
                    </a:solidFill>
                  </a:rPr>
                  <a:t>226</a:t>
                </a:r>
                <a:br>
                  <a:rPr lang="en-US" sz="700" dirty="0" smtClean="0">
                    <a:solidFill>
                      <a:schemeClr val="tx1">
                        <a:lumMod val="85000"/>
                        <a:lumOff val="15000"/>
                      </a:schemeClr>
                    </a:solidFill>
                  </a:rPr>
                </a:br>
                <a:r>
                  <a:rPr lang="en-US" sz="700" dirty="0" smtClean="0">
                    <a:solidFill>
                      <a:schemeClr val="tx1">
                        <a:lumMod val="85000"/>
                        <a:lumOff val="15000"/>
                      </a:schemeClr>
                    </a:solidFill>
                  </a:rPr>
                  <a:t>195</a:t>
                </a:r>
                <a:endParaRPr lang="ru-RU" sz="700" dirty="0">
                  <a:solidFill>
                    <a:schemeClr val="tx1">
                      <a:lumMod val="85000"/>
                      <a:lumOff val="15000"/>
                    </a:schemeClr>
                  </a:solidFill>
                </a:endParaRPr>
              </a:p>
            </p:txBody>
          </p:sp>
          <p:sp>
            <p:nvSpPr>
              <p:cNvPr id="50" name="Прямоугольник 49"/>
              <p:cNvSpPr/>
              <p:nvPr/>
            </p:nvSpPr>
            <p:spPr>
              <a:xfrm>
                <a:off x="9249091" y="3830257"/>
                <a:ext cx="377590" cy="436960"/>
              </a:xfrm>
              <a:prstGeom prst="rect">
                <a:avLst/>
              </a:prstGeom>
              <a:solidFill>
                <a:srgbClr val="2D3287"/>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45</a:t>
                </a:r>
                <a:endParaRPr lang="ru-RU" sz="700" dirty="0">
                  <a:solidFill>
                    <a:schemeClr val="bg1"/>
                  </a:solidFill>
                </a:endParaRPr>
              </a:p>
              <a:p>
                <a:pPr algn="ctr" eaLnBrk="1" hangingPunct="1">
                  <a:defRPr/>
                </a:pPr>
                <a:r>
                  <a:rPr lang="en-US" sz="700" dirty="0" smtClean="0">
                    <a:solidFill>
                      <a:schemeClr val="bg1"/>
                    </a:solidFill>
                  </a:rPr>
                  <a:t>50</a:t>
                </a:r>
                <a:endParaRPr lang="ru-RU" sz="700" dirty="0">
                  <a:solidFill>
                    <a:schemeClr val="bg1"/>
                  </a:solidFill>
                </a:endParaRPr>
              </a:p>
              <a:p>
                <a:pPr algn="ctr" eaLnBrk="1" hangingPunct="1">
                  <a:defRPr/>
                </a:pPr>
                <a:r>
                  <a:rPr lang="en-US" sz="700" dirty="0" smtClean="0">
                    <a:solidFill>
                      <a:schemeClr val="bg1"/>
                    </a:solidFill>
                  </a:rPr>
                  <a:t>135</a:t>
                </a:r>
                <a:endParaRPr lang="ru-RU" sz="700" dirty="0">
                  <a:solidFill>
                    <a:schemeClr val="bg1"/>
                  </a:solidFill>
                </a:endParaRPr>
              </a:p>
            </p:txBody>
          </p:sp>
          <p:sp>
            <p:nvSpPr>
              <p:cNvPr id="51" name="Прямоугольник 50"/>
              <p:cNvSpPr/>
              <p:nvPr/>
            </p:nvSpPr>
            <p:spPr>
              <a:xfrm>
                <a:off x="9249091" y="1466152"/>
                <a:ext cx="377590" cy="4381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000000"/>
                    </a:solidFill>
                  </a:rPr>
                  <a:t>255</a:t>
                </a:r>
                <a:endParaRPr lang="ru-RU" sz="700" dirty="0">
                  <a:solidFill>
                    <a:srgbClr val="000000"/>
                  </a:solidFill>
                </a:endParaRPr>
              </a:p>
              <a:p>
                <a:pPr algn="ctr" eaLnBrk="1" hangingPunct="1">
                  <a:defRPr/>
                </a:pPr>
                <a:r>
                  <a:rPr lang="en-US" sz="700" dirty="0" smtClean="0">
                    <a:solidFill>
                      <a:srgbClr val="000000"/>
                    </a:solidFill>
                  </a:rPr>
                  <a:t>255</a:t>
                </a:r>
                <a:endParaRPr lang="ru-RU" sz="700" dirty="0">
                  <a:solidFill>
                    <a:srgbClr val="000000"/>
                  </a:solidFill>
                </a:endParaRPr>
              </a:p>
              <a:p>
                <a:pPr algn="ctr" eaLnBrk="1" hangingPunct="1">
                  <a:defRPr/>
                </a:pPr>
                <a:r>
                  <a:rPr lang="en-US" sz="700" dirty="0" smtClean="0">
                    <a:solidFill>
                      <a:srgbClr val="000000"/>
                    </a:solidFill>
                  </a:rPr>
                  <a:t>255</a:t>
                </a:r>
                <a:endParaRPr lang="ru-RU" sz="700" dirty="0">
                  <a:solidFill>
                    <a:srgbClr val="000000"/>
                  </a:solidFill>
                </a:endParaRPr>
              </a:p>
            </p:txBody>
          </p:sp>
          <p:sp>
            <p:nvSpPr>
              <p:cNvPr id="52" name="Прямоугольник 51"/>
              <p:cNvSpPr/>
              <p:nvPr/>
            </p:nvSpPr>
            <p:spPr>
              <a:xfrm>
                <a:off x="9249091" y="2519364"/>
                <a:ext cx="377590" cy="436959"/>
              </a:xfrm>
              <a:prstGeom prst="rect">
                <a:avLst/>
              </a:prstGeom>
              <a:solidFill>
                <a:srgbClr val="FABE19"/>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tx1">
                        <a:lumMod val="85000"/>
                        <a:lumOff val="15000"/>
                      </a:schemeClr>
                    </a:solidFill>
                  </a:rPr>
                  <a:t>250</a:t>
                </a:r>
                <a:endParaRPr lang="ru-RU" sz="700" dirty="0">
                  <a:solidFill>
                    <a:schemeClr val="tx1">
                      <a:lumMod val="85000"/>
                      <a:lumOff val="15000"/>
                    </a:schemeClr>
                  </a:solidFill>
                </a:endParaRPr>
              </a:p>
              <a:p>
                <a:pPr algn="ctr" eaLnBrk="1" hangingPunct="1">
                  <a:defRPr/>
                </a:pPr>
                <a:r>
                  <a:rPr lang="en-US" sz="700" dirty="0" smtClean="0">
                    <a:solidFill>
                      <a:schemeClr val="tx1">
                        <a:lumMod val="85000"/>
                        <a:lumOff val="15000"/>
                      </a:schemeClr>
                    </a:solidFill>
                  </a:rPr>
                  <a:t>190</a:t>
                </a:r>
                <a:endParaRPr lang="ru-RU" sz="700" dirty="0">
                  <a:solidFill>
                    <a:schemeClr val="tx1">
                      <a:lumMod val="85000"/>
                      <a:lumOff val="15000"/>
                    </a:schemeClr>
                  </a:solidFill>
                </a:endParaRPr>
              </a:p>
              <a:p>
                <a:pPr algn="ctr" eaLnBrk="1" hangingPunct="1">
                  <a:defRPr/>
                </a:pPr>
                <a:r>
                  <a:rPr lang="en-US" sz="700" dirty="0" smtClean="0">
                    <a:solidFill>
                      <a:schemeClr val="tx1">
                        <a:lumMod val="85000"/>
                        <a:lumOff val="15000"/>
                      </a:schemeClr>
                    </a:solidFill>
                  </a:rPr>
                  <a:t>25</a:t>
                </a:r>
                <a:endParaRPr lang="ru-RU" sz="700" dirty="0">
                  <a:solidFill>
                    <a:schemeClr val="tx1">
                      <a:lumMod val="85000"/>
                      <a:lumOff val="15000"/>
                    </a:schemeClr>
                  </a:solidFill>
                </a:endParaRPr>
              </a:p>
            </p:txBody>
          </p:sp>
          <p:sp>
            <p:nvSpPr>
              <p:cNvPr id="53" name="Прямоугольник 52"/>
              <p:cNvSpPr/>
              <p:nvPr/>
            </p:nvSpPr>
            <p:spPr>
              <a:xfrm>
                <a:off x="9249091" y="2956327"/>
                <a:ext cx="377590" cy="436960"/>
              </a:xfrm>
              <a:prstGeom prst="rect">
                <a:avLst/>
              </a:prstGeom>
              <a:solidFill>
                <a:srgbClr val="008CFA"/>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0</a:t>
                </a:r>
                <a:endParaRPr lang="ru-RU" sz="700" dirty="0">
                  <a:solidFill>
                    <a:schemeClr val="bg1"/>
                  </a:solidFill>
                </a:endParaRPr>
              </a:p>
              <a:p>
                <a:pPr algn="ctr" eaLnBrk="1" hangingPunct="1">
                  <a:defRPr/>
                </a:pPr>
                <a:r>
                  <a:rPr lang="ru-RU" sz="700" dirty="0" smtClean="0">
                    <a:solidFill>
                      <a:schemeClr val="bg1"/>
                    </a:solidFill>
                  </a:rPr>
                  <a:t>1</a:t>
                </a:r>
                <a:r>
                  <a:rPr lang="en-US" sz="700" dirty="0" smtClean="0">
                    <a:solidFill>
                      <a:schemeClr val="bg1"/>
                    </a:solidFill>
                  </a:rPr>
                  <a:t>40</a:t>
                </a:r>
                <a:endParaRPr lang="ru-RU" sz="700" dirty="0">
                  <a:solidFill>
                    <a:schemeClr val="bg1"/>
                  </a:solidFill>
                </a:endParaRPr>
              </a:p>
              <a:p>
                <a:pPr algn="ctr" eaLnBrk="1" hangingPunct="1">
                  <a:defRPr/>
                </a:pPr>
                <a:r>
                  <a:rPr lang="en-US" sz="700" dirty="0" smtClean="0">
                    <a:solidFill>
                      <a:schemeClr val="bg1"/>
                    </a:solidFill>
                  </a:rPr>
                  <a:t>250</a:t>
                </a:r>
                <a:endParaRPr lang="ru-RU" sz="700" dirty="0">
                  <a:solidFill>
                    <a:schemeClr val="bg1"/>
                  </a:solidFill>
                </a:endParaRPr>
              </a:p>
            </p:txBody>
          </p:sp>
          <p:sp>
            <p:nvSpPr>
              <p:cNvPr id="54" name="Прямоугольник 53"/>
              <p:cNvSpPr/>
              <p:nvPr/>
            </p:nvSpPr>
            <p:spPr>
              <a:xfrm>
                <a:off x="9249091" y="3393282"/>
                <a:ext cx="377590" cy="436959"/>
              </a:xfrm>
              <a:prstGeom prst="rect">
                <a:avLst/>
              </a:prstGeom>
              <a:solidFill>
                <a:srgbClr val="FA786E"/>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250</a:t>
                </a:r>
                <a:endParaRPr lang="ru-RU" sz="700" dirty="0">
                  <a:solidFill>
                    <a:srgbClr val="FFFFFF"/>
                  </a:solidFill>
                </a:endParaRPr>
              </a:p>
              <a:p>
                <a:pPr algn="ctr" eaLnBrk="1" hangingPunct="1">
                  <a:defRPr/>
                </a:pPr>
                <a:r>
                  <a:rPr lang="en-US" sz="700" dirty="0" smtClean="0">
                    <a:solidFill>
                      <a:srgbClr val="FFFFFF"/>
                    </a:solidFill>
                  </a:rPr>
                  <a:t>120</a:t>
                </a:r>
                <a:endParaRPr lang="ru-RU" sz="700" dirty="0">
                  <a:solidFill>
                    <a:srgbClr val="FFFFFF"/>
                  </a:solidFill>
                </a:endParaRPr>
              </a:p>
              <a:p>
                <a:pPr algn="ctr" eaLnBrk="1" hangingPunct="1">
                  <a:defRPr/>
                </a:pPr>
                <a:r>
                  <a:rPr lang="en-US" sz="700" dirty="0" smtClean="0">
                    <a:solidFill>
                      <a:srgbClr val="FFFFFF"/>
                    </a:solidFill>
                  </a:rPr>
                  <a:t>110</a:t>
                </a:r>
                <a:endParaRPr lang="ru-RU" sz="700" dirty="0">
                  <a:solidFill>
                    <a:srgbClr val="FFFFFF"/>
                  </a:solidFill>
                </a:endParaRPr>
              </a:p>
            </p:txBody>
          </p:sp>
          <p:sp>
            <p:nvSpPr>
              <p:cNvPr id="55" name="Прямоугольник 54"/>
              <p:cNvSpPr/>
              <p:nvPr/>
            </p:nvSpPr>
            <p:spPr>
              <a:xfrm>
                <a:off x="9249091" y="1916373"/>
                <a:ext cx="377590" cy="438150"/>
              </a:xfrm>
              <a:prstGeom prst="rect">
                <a:avLst/>
              </a:prstGeom>
              <a:solidFill>
                <a:schemeClr val="accent6"/>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224</a:t>
                </a:r>
                <a:br>
                  <a:rPr lang="en-US" sz="700" dirty="0" smtClean="0">
                    <a:solidFill>
                      <a:srgbClr val="FFFFFF"/>
                    </a:solidFill>
                  </a:rPr>
                </a:br>
                <a:r>
                  <a:rPr lang="en-US" sz="700" dirty="0" smtClean="0">
                    <a:solidFill>
                      <a:srgbClr val="FFFFFF"/>
                    </a:solidFill>
                  </a:rPr>
                  <a:t>78</a:t>
                </a:r>
                <a:br>
                  <a:rPr lang="en-US" sz="700" dirty="0" smtClean="0">
                    <a:solidFill>
                      <a:srgbClr val="FFFFFF"/>
                    </a:solidFill>
                  </a:rPr>
                </a:br>
                <a:r>
                  <a:rPr lang="en-US" sz="700" dirty="0" smtClean="0">
                    <a:solidFill>
                      <a:srgbClr val="FFFFFF"/>
                    </a:solidFill>
                  </a:rPr>
                  <a:t>57</a:t>
                </a:r>
                <a:endParaRPr lang="ru-RU" sz="700" dirty="0">
                  <a:solidFill>
                    <a:srgbClr val="FFFFFF"/>
                  </a:solidFill>
                </a:endParaRPr>
              </a:p>
            </p:txBody>
          </p:sp>
          <p:sp>
            <p:nvSpPr>
              <p:cNvPr id="58" name="TextBox 57"/>
              <p:cNvSpPr txBox="1"/>
              <p:nvPr/>
            </p:nvSpPr>
            <p:spPr>
              <a:xfrm>
                <a:off x="9101894" y="-42611"/>
                <a:ext cx="671979" cy="215444"/>
              </a:xfrm>
              <a:prstGeom prst="rect">
                <a:avLst/>
              </a:prstGeom>
              <a:noFill/>
            </p:spPr>
            <p:txBody>
              <a:bodyPr wrap="none" rtlCol="0">
                <a:spAutoFit/>
              </a:bodyPr>
              <a:lstStyle/>
              <a:p>
                <a:r>
                  <a:rPr lang="ru-RU" sz="800" dirty="0" smtClean="0">
                    <a:solidFill>
                      <a:schemeClr val="bg1"/>
                    </a:solidFill>
                  </a:rPr>
                  <a:t>Основные</a:t>
                </a:r>
                <a:endParaRPr lang="ru-RU" sz="800" dirty="0">
                  <a:solidFill>
                    <a:schemeClr val="bg1"/>
                  </a:solidFill>
                </a:endParaRPr>
              </a:p>
            </p:txBody>
          </p:sp>
          <p:sp>
            <p:nvSpPr>
              <p:cNvPr id="59" name="TextBox 58"/>
              <p:cNvSpPr txBox="1"/>
              <p:nvPr/>
            </p:nvSpPr>
            <p:spPr>
              <a:xfrm>
                <a:off x="9101894" y="2320575"/>
                <a:ext cx="671979" cy="215444"/>
              </a:xfrm>
              <a:prstGeom prst="rect">
                <a:avLst/>
              </a:prstGeom>
              <a:noFill/>
            </p:spPr>
            <p:txBody>
              <a:bodyPr wrap="none" rtlCol="0">
                <a:spAutoFit/>
              </a:bodyPr>
              <a:lstStyle/>
              <a:p>
                <a:r>
                  <a:rPr lang="ru-RU" sz="800" dirty="0" err="1" smtClean="0">
                    <a:solidFill>
                      <a:schemeClr val="bg1"/>
                    </a:solidFill>
                  </a:rPr>
                  <a:t>Доп.цвета</a:t>
                </a:r>
                <a:endParaRPr lang="ru-RU" sz="800" dirty="0">
                  <a:solidFill>
                    <a:schemeClr val="bg1"/>
                  </a:solidFill>
                </a:endParaRPr>
              </a:p>
            </p:txBody>
          </p:sp>
          <p:sp>
            <p:nvSpPr>
              <p:cNvPr id="60" name="Прямоугольник 59"/>
              <p:cNvSpPr/>
              <p:nvPr/>
            </p:nvSpPr>
            <p:spPr>
              <a:xfrm>
                <a:off x="9249088" y="4436414"/>
                <a:ext cx="377591" cy="169200"/>
              </a:xfrm>
              <a:prstGeom prst="rect">
                <a:avLst/>
              </a:prstGeom>
              <a:solidFill>
                <a:srgbClr val="4D4D4D"/>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70%</a:t>
                </a:r>
                <a:endParaRPr lang="ru-RU" sz="600" dirty="0">
                  <a:solidFill>
                    <a:srgbClr val="FFFFFF"/>
                  </a:solidFill>
                </a:endParaRPr>
              </a:p>
            </p:txBody>
          </p:sp>
          <p:sp>
            <p:nvSpPr>
              <p:cNvPr id="61" name="Прямоугольник 60"/>
              <p:cNvSpPr/>
              <p:nvPr/>
            </p:nvSpPr>
            <p:spPr>
              <a:xfrm>
                <a:off x="9249087" y="4605611"/>
                <a:ext cx="377593" cy="169200"/>
              </a:xfrm>
              <a:prstGeom prst="rect">
                <a:avLst/>
              </a:prstGeom>
              <a:solidFill>
                <a:srgbClr val="7F7F7F"/>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50%</a:t>
                </a:r>
                <a:endParaRPr lang="ru-RU" sz="600" dirty="0">
                  <a:solidFill>
                    <a:srgbClr val="FFFFFF"/>
                  </a:solidFill>
                </a:endParaRPr>
              </a:p>
            </p:txBody>
          </p:sp>
          <p:sp>
            <p:nvSpPr>
              <p:cNvPr id="62" name="Прямоугольник 61"/>
              <p:cNvSpPr/>
              <p:nvPr/>
            </p:nvSpPr>
            <p:spPr>
              <a:xfrm>
                <a:off x="9249088" y="4774808"/>
                <a:ext cx="377591" cy="169200"/>
              </a:xfrm>
              <a:prstGeom prst="rect">
                <a:avLst/>
              </a:prstGeom>
              <a:solidFill>
                <a:srgbClr val="B2B2B2"/>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30%</a:t>
                </a:r>
                <a:endParaRPr lang="ru-RU" sz="600" dirty="0">
                  <a:solidFill>
                    <a:srgbClr val="FFFFFF"/>
                  </a:solidFill>
                </a:endParaRPr>
              </a:p>
            </p:txBody>
          </p:sp>
          <p:sp>
            <p:nvSpPr>
              <p:cNvPr id="63" name="Прямоугольник 62"/>
              <p:cNvSpPr/>
              <p:nvPr/>
            </p:nvSpPr>
            <p:spPr>
              <a:xfrm>
                <a:off x="9249087" y="4944005"/>
                <a:ext cx="377593" cy="169200"/>
              </a:xfrm>
              <a:prstGeom prst="rect">
                <a:avLst/>
              </a:prstGeom>
              <a:solidFill>
                <a:srgbClr val="E5E5E5"/>
              </a:solidFill>
              <a:ln w="3175">
                <a:solidFill>
                  <a:srgbClr val="B2B2B2"/>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chemeClr val="tx1"/>
                    </a:solidFill>
                  </a:rPr>
                  <a:t>10%</a:t>
                </a:r>
                <a:endParaRPr lang="ru-RU" sz="600" dirty="0">
                  <a:solidFill>
                    <a:schemeClr val="tx1"/>
                  </a:solidFill>
                </a:endParaRPr>
              </a:p>
            </p:txBody>
          </p:sp>
        </p:grpSp>
      </p:grpSp>
    </p:spTree>
    <p:extLst>
      <p:ext uri="{BB962C8B-B14F-4D97-AF65-F5344CB8AC3E}">
        <p14:creationId xmlns:p14="http://schemas.microsoft.com/office/powerpoint/2010/main" val="65493630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Обложка 31">
    <p:bg>
      <p:bgPr>
        <a:solidFill>
          <a:schemeClr val="bg1"/>
        </a:solidFill>
        <a:effectLst/>
      </p:bgPr>
    </p:bg>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3758378982"/>
              </p:ext>
            </p:extLst>
          </p:nvPr>
        </p:nvGraphicFramePr>
        <p:xfrm>
          <a:off x="1590" y="1589"/>
          <a:ext cx="1587" cy="1587"/>
        </p:xfrm>
        <a:graphic>
          <a:graphicData uri="http://schemas.openxmlformats.org/presentationml/2006/ole">
            <mc:AlternateContent xmlns:mc="http://schemas.openxmlformats.org/markup-compatibility/2006">
              <mc:Choice xmlns:v="urn:schemas-microsoft-com:vml" Requires="v">
                <p:oleObj spid="_x0000_s881680" name="Слайд think-cell" r:id="rId4" imgW="270" imgH="270" progId="TCLayout.ActiveDocument.1">
                  <p:embed/>
                </p:oleObj>
              </mc:Choice>
              <mc:Fallback>
                <p:oleObj name="Слайд think-cell" r:id="rId4" imgW="270" imgH="270" progId="TCLayout.ActiveDocument.1">
                  <p:embed/>
                  <p:pic>
                    <p:nvPicPr>
                      <p:cNvPr id="10" name="Объект 9" hidden="1"/>
                      <p:cNvPicPr/>
                      <p:nvPr/>
                    </p:nvPicPr>
                    <p:blipFill>
                      <a:blip r:embed="rId5"/>
                      <a:stretch>
                        <a:fillRect/>
                      </a:stretch>
                    </p:blipFill>
                    <p:spPr>
                      <a:xfrm>
                        <a:off x="1590" y="1589"/>
                        <a:ext cx="1587" cy="1587"/>
                      </a:xfrm>
                      <a:prstGeom prst="rect">
                        <a:avLst/>
                      </a:prstGeom>
                    </p:spPr>
                  </p:pic>
                </p:oleObj>
              </mc:Fallback>
            </mc:AlternateContent>
          </a:graphicData>
        </a:graphic>
      </p:graphicFrame>
      <p:sp>
        <p:nvSpPr>
          <p:cNvPr id="6" name="Рисунок 5"/>
          <p:cNvSpPr>
            <a:spLocks noGrp="1"/>
          </p:cNvSpPr>
          <p:nvPr>
            <p:ph type="pic" sz="quarter" idx="13" hasCustomPrompt="1"/>
          </p:nvPr>
        </p:nvSpPr>
        <p:spPr>
          <a:xfrm>
            <a:off x="6573600" y="0"/>
            <a:ext cx="2570400" cy="2570400"/>
          </a:xfrm>
        </p:spPr>
        <p:txBody>
          <a:bodyPr/>
          <a:lstStyle>
            <a:lvl1pPr>
              <a:defRPr/>
            </a:lvl1pPr>
          </a:lstStyle>
          <a:p>
            <a:r>
              <a:rPr lang="ru-RU" dirty="0" smtClean="0"/>
              <a:t>Фото</a:t>
            </a:r>
            <a:endParaRPr lang="ru-RU" dirty="0"/>
          </a:p>
        </p:txBody>
      </p:sp>
      <p:sp>
        <p:nvSpPr>
          <p:cNvPr id="33" name="Заголовок 1"/>
          <p:cNvSpPr>
            <a:spLocks noGrp="1"/>
          </p:cNvSpPr>
          <p:nvPr>
            <p:ph type="ctrTitle" hasCustomPrompt="1"/>
          </p:nvPr>
        </p:nvSpPr>
        <p:spPr>
          <a:xfrm>
            <a:off x="335573" y="1682928"/>
            <a:ext cx="5902452" cy="1706182"/>
          </a:xfrm>
          <a:effectLst/>
        </p:spPr>
        <p:txBody>
          <a:bodyPr vert="horz" lIns="0" tIns="0" rIns="0" bIns="0" rtlCol="0" anchor="t">
            <a:normAutofit/>
          </a:bodyPr>
          <a:lstStyle>
            <a:lvl1pPr>
              <a:lnSpc>
                <a:spcPct val="85000"/>
              </a:lnSpc>
              <a:defRPr lang="ru-RU" sz="5400" b="0" i="0" u="none" cap="none" spc="0" baseline="0" dirty="0">
                <a:ln>
                  <a:noFill/>
                </a:ln>
                <a:solidFill>
                  <a:schemeClr val="tx2"/>
                </a:solidFill>
                <a:effectLst/>
                <a:ea typeface="+mn-ea"/>
                <a:cs typeface="Arial"/>
              </a:defRPr>
            </a:lvl1pPr>
          </a:lstStyle>
          <a:p>
            <a:pPr lvl="0">
              <a:lnSpc>
                <a:spcPct val="85000"/>
              </a:lnSpc>
            </a:pPr>
            <a:r>
              <a:rPr lang="ru-RU" dirty="0" smtClean="0"/>
              <a:t>Название презентации</a:t>
            </a:r>
            <a:endParaRPr lang="ru-RU" dirty="0"/>
          </a:p>
        </p:txBody>
      </p:sp>
      <p:sp>
        <p:nvSpPr>
          <p:cNvPr id="35" name="Текст 12"/>
          <p:cNvSpPr>
            <a:spLocks noGrp="1"/>
          </p:cNvSpPr>
          <p:nvPr>
            <p:ph type="body" sz="quarter" idx="10" hasCustomPrompt="1"/>
          </p:nvPr>
        </p:nvSpPr>
        <p:spPr>
          <a:xfrm>
            <a:off x="358775" y="3993787"/>
            <a:ext cx="5866765" cy="561280"/>
          </a:xfrm>
          <a:prstGeom prst="rect">
            <a:avLst/>
          </a:prstGeom>
          <a:effectLst/>
        </p:spPr>
        <p:txBody>
          <a:bodyPr vert="horz" lIns="0" tIns="0" rIns="0" bIns="0" rtlCol="0">
            <a:noAutofit/>
          </a:bodyPr>
          <a:lstStyle>
            <a:lvl1pPr>
              <a:spcAft>
                <a:spcPts val="0"/>
              </a:spcAft>
              <a:defRPr lang="ru-RU" sz="1200" b="0" baseline="0" dirty="0">
                <a:solidFill>
                  <a:schemeClr val="tx2"/>
                </a:solidFill>
                <a:effectLst/>
              </a:defRPr>
            </a:lvl1pPr>
          </a:lstStyle>
          <a:p>
            <a:pPr lvl="0">
              <a:spcAft>
                <a:spcPts val="0"/>
              </a:spcAft>
            </a:pPr>
            <a:r>
              <a:rPr lang="ru-RU" dirty="0" smtClean="0"/>
              <a:t>Имя Фамилия</a:t>
            </a:r>
            <a:br>
              <a:rPr lang="ru-RU" dirty="0" smtClean="0"/>
            </a:br>
            <a:r>
              <a:rPr lang="ru-RU" dirty="0" smtClean="0"/>
              <a:t>Должность</a:t>
            </a:r>
            <a:br>
              <a:rPr lang="ru-RU" dirty="0" smtClean="0"/>
            </a:br>
            <a:r>
              <a:rPr lang="ru-RU" dirty="0" smtClean="0"/>
              <a:t>Компания / функция / направление</a:t>
            </a:r>
            <a:endParaRPr lang="ru-RU" dirty="0"/>
          </a:p>
        </p:txBody>
      </p:sp>
      <p:sp>
        <p:nvSpPr>
          <p:cNvPr id="36" name="Текст 12"/>
          <p:cNvSpPr>
            <a:spLocks noGrp="1"/>
          </p:cNvSpPr>
          <p:nvPr>
            <p:ph type="body" sz="quarter" idx="11" hasCustomPrompt="1"/>
          </p:nvPr>
        </p:nvSpPr>
        <p:spPr>
          <a:xfrm>
            <a:off x="358775" y="4651677"/>
            <a:ext cx="5866765" cy="345810"/>
          </a:xfrm>
          <a:prstGeom prst="rect">
            <a:avLst/>
          </a:prstGeom>
          <a:effectLst/>
        </p:spPr>
        <p:txBody>
          <a:bodyPr/>
          <a:lstStyle>
            <a:lvl1pPr>
              <a:spcBef>
                <a:spcPts val="0"/>
              </a:spcBef>
              <a:spcAft>
                <a:spcPts val="0"/>
              </a:spcAft>
              <a:defRPr sz="1000" baseline="0">
                <a:solidFill>
                  <a:schemeClr val="tx2"/>
                </a:solidFill>
                <a:effectLst/>
              </a:defRPr>
            </a:lvl1pPr>
          </a:lstStyle>
          <a:p>
            <a:pPr lvl="0"/>
            <a:r>
              <a:rPr lang="ru-RU" dirty="0" smtClean="0"/>
              <a:t>Название мероприятия</a:t>
            </a:r>
            <a:br>
              <a:rPr lang="ru-RU" dirty="0" smtClean="0"/>
            </a:br>
            <a:r>
              <a:rPr lang="ru-RU" dirty="0" smtClean="0"/>
              <a:t>Дата проведения</a:t>
            </a:r>
          </a:p>
          <a:p>
            <a:pPr lvl="0"/>
            <a:endParaRPr lang="ru-RU" dirty="0"/>
          </a:p>
        </p:txBody>
      </p:sp>
      <p:sp>
        <p:nvSpPr>
          <p:cNvPr id="56" name="Текст 7"/>
          <p:cNvSpPr>
            <a:spLocks noGrp="1"/>
          </p:cNvSpPr>
          <p:nvPr>
            <p:ph type="body" sz="quarter" idx="15" hasCustomPrompt="1"/>
          </p:nvPr>
        </p:nvSpPr>
        <p:spPr>
          <a:xfrm>
            <a:off x="358776" y="3411402"/>
            <a:ext cx="5879250" cy="485775"/>
          </a:xfrm>
        </p:spPr>
        <p:txBody>
          <a:bodyPr/>
          <a:lstStyle>
            <a:lvl1pPr>
              <a:defRPr baseline="0">
                <a:solidFill>
                  <a:schemeClr val="tx2"/>
                </a:solidFill>
              </a:defRPr>
            </a:lvl1pPr>
          </a:lstStyle>
          <a:p>
            <a:pPr lvl="0"/>
            <a:r>
              <a:rPr lang="ru-RU" dirty="0" smtClean="0"/>
              <a:t>Подзаголовок (заполняется по необходимости)</a:t>
            </a:r>
          </a:p>
        </p:txBody>
      </p:sp>
      <p:grpSp>
        <p:nvGrpSpPr>
          <p:cNvPr id="37" name="Группа 36"/>
          <p:cNvGrpSpPr/>
          <p:nvPr/>
        </p:nvGrpSpPr>
        <p:grpSpPr>
          <a:xfrm>
            <a:off x="9101894" y="-42611"/>
            <a:ext cx="2861508" cy="5186113"/>
            <a:chOff x="9101894" y="-42611"/>
            <a:chExt cx="2861508" cy="5186113"/>
          </a:xfrm>
        </p:grpSpPr>
        <p:sp>
          <p:nvSpPr>
            <p:cNvPr id="38" name="Прямоугольник 37"/>
            <p:cNvSpPr/>
            <p:nvPr/>
          </p:nvSpPr>
          <p:spPr>
            <a:xfrm>
              <a:off x="9181869" y="3"/>
              <a:ext cx="2781533" cy="5143499"/>
            </a:xfrm>
            <a:prstGeom prst="rect">
              <a:avLst/>
            </a:prstGeom>
            <a:solidFill>
              <a:schemeClr val="accent1"/>
            </a:solidFill>
            <a:ln>
              <a:noFill/>
            </a:ln>
          </p:spPr>
          <p:txBody>
            <a:bodyPr wrap="square" lIns="648000">
              <a:noAutofit/>
            </a:bodyPr>
            <a:lstStyle/>
            <a:p>
              <a:r>
                <a:rPr lang="ru-RU" sz="1200" b="0" dirty="0">
                  <a:solidFill>
                    <a:schemeClr val="bg1"/>
                  </a:solidFill>
                </a:rPr>
                <a:t>Рекомендации </a:t>
              </a:r>
              <a:br>
                <a:rPr lang="ru-RU" sz="1200" b="0" dirty="0">
                  <a:solidFill>
                    <a:schemeClr val="bg1"/>
                  </a:solidFill>
                </a:rPr>
              </a:br>
              <a:r>
                <a:rPr lang="ru-RU" sz="1200" b="0" kern="1200" dirty="0">
                  <a:solidFill>
                    <a:schemeClr val="bg1"/>
                  </a:solidFill>
                  <a:latin typeface="+mn-lt"/>
                  <a:ea typeface="+mn-ea"/>
                  <a:cs typeface="+mn-cs"/>
                </a:rPr>
                <a:t>по оформлению слайдов</a:t>
              </a:r>
            </a:p>
            <a:p>
              <a:pPr marL="0" algn="l" defTabSz="779158" rtl="0" eaLnBrk="1" latinLnBrk="0" hangingPunct="1"/>
              <a:endParaRPr lang="ru-RU" sz="800" b="1" kern="1200" dirty="0">
                <a:solidFill>
                  <a:schemeClr val="bg1"/>
                </a:solidFill>
                <a:latin typeface="+mn-lt"/>
                <a:ea typeface="+mn-ea"/>
                <a:cs typeface="+mn-cs"/>
              </a:endParaRPr>
            </a:p>
            <a:p>
              <a:pPr marL="182561" indent="-182561" algn="l" defTabSz="779158" rtl="0" eaLnBrk="1" latinLnBrk="0" hangingPunct="1">
                <a:spcAft>
                  <a:spcPts val="200"/>
                </a:spcAft>
                <a:buFont typeface="+mj-lt"/>
                <a:buAutoNum type="arabicPeriod"/>
              </a:pPr>
              <a:r>
                <a:rPr lang="ru-RU" sz="800" b="1" kern="1200" dirty="0">
                  <a:solidFill>
                    <a:schemeClr val="bg1"/>
                  </a:solidFill>
                  <a:latin typeface="+mn-lt"/>
                  <a:ea typeface="+mn-ea"/>
                  <a:cs typeface="+mn-cs"/>
                </a:rPr>
                <a:t>ТЕКСТ</a:t>
              </a:r>
            </a:p>
            <a:p>
              <a:pPr marL="266698" lvl="4" indent="-88899" algn="l">
                <a:spcAft>
                  <a:spcPts val="200"/>
                </a:spcAft>
                <a:buFont typeface="Arial" panose="020B0604020202020204" pitchFamily="34" charset="0"/>
                <a:buChar char="•"/>
              </a:pPr>
              <a:r>
                <a:rPr lang="ru-RU" sz="800" b="0" dirty="0" err="1">
                  <a:solidFill>
                    <a:schemeClr val="bg1"/>
                  </a:solidFill>
                </a:rPr>
                <a:t>Корп.шрифт</a:t>
              </a:r>
              <a:r>
                <a:rPr lang="ru-RU" sz="800" b="0" dirty="0">
                  <a:solidFill>
                    <a:schemeClr val="bg1"/>
                  </a:solidFill>
                </a:rPr>
                <a:t> для презентаций</a:t>
              </a:r>
              <a:r>
                <a:rPr lang="ru-RU" sz="800" b="0" baseline="0" dirty="0">
                  <a:solidFill>
                    <a:schemeClr val="bg1"/>
                  </a:solidFill>
                </a:rPr>
                <a:t> </a:t>
              </a:r>
              <a:r>
                <a:rPr lang="ru-RU" sz="800" baseline="0" dirty="0">
                  <a:solidFill>
                    <a:schemeClr val="bg1"/>
                  </a:solidFill>
                </a:rPr>
                <a:t>– </a:t>
              </a:r>
              <a:br>
                <a:rPr lang="ru-RU" sz="800" baseline="0" dirty="0">
                  <a:solidFill>
                    <a:schemeClr val="bg1"/>
                  </a:solidFill>
                </a:rPr>
              </a:br>
              <a:r>
                <a:rPr lang="en-US" sz="800" b="1" dirty="0">
                  <a:solidFill>
                    <a:schemeClr val="bg1"/>
                  </a:solidFill>
                </a:rPr>
                <a:t>Arial</a:t>
              </a:r>
              <a:r>
                <a:rPr lang="ru-RU" sz="800" dirty="0">
                  <a:solidFill>
                    <a:schemeClr val="bg1"/>
                  </a:solidFill>
                </a:rPr>
                <a:t> (</a:t>
              </a:r>
              <a:r>
                <a:rPr lang="ru-RU" sz="800" i="1" dirty="0">
                  <a:solidFill>
                    <a:schemeClr val="bg1"/>
                  </a:solidFill>
                </a:rPr>
                <a:t>д</a:t>
              </a:r>
              <a:r>
                <a:rPr lang="ru-RU" sz="800" i="1" baseline="0" dirty="0">
                  <a:solidFill>
                    <a:schemeClr val="bg1"/>
                  </a:solidFill>
                </a:rPr>
                <a:t>опустимо:</a:t>
              </a:r>
              <a:r>
                <a:rPr lang="ru-RU" sz="800" baseline="0" dirty="0">
                  <a:solidFill>
                    <a:schemeClr val="bg1"/>
                  </a:solidFill>
                </a:rPr>
                <a:t> </a:t>
              </a:r>
              <a:r>
                <a:rPr lang="en-US" sz="800" baseline="0" dirty="0">
                  <a:solidFill>
                    <a:schemeClr val="bg1"/>
                  </a:solidFill>
                </a:rPr>
                <a:t>Arial Narrow</a:t>
              </a:r>
              <a:r>
                <a:rPr lang="ru-RU" sz="800" baseline="0" dirty="0">
                  <a:solidFill>
                    <a:schemeClr val="bg1"/>
                  </a:solidFill>
                </a:rPr>
                <a:t>)</a:t>
              </a:r>
            </a:p>
            <a:p>
              <a:pPr marL="266698" lvl="4" indent="-88899" algn="l">
                <a:spcAft>
                  <a:spcPts val="200"/>
                </a:spcAft>
                <a:buFont typeface="Arial" panose="020B0604020202020204" pitchFamily="34" charset="0"/>
                <a:buChar char="•"/>
              </a:pPr>
              <a:r>
                <a:rPr lang="ru-RU" sz="800" baseline="0" dirty="0">
                  <a:solidFill>
                    <a:schemeClr val="bg1"/>
                  </a:solidFill>
                </a:rPr>
                <a:t>Заголовок слайда – </a:t>
              </a:r>
              <a:r>
                <a:rPr lang="ru-RU" sz="800" b="1" baseline="0" dirty="0">
                  <a:solidFill>
                    <a:schemeClr val="bg1"/>
                  </a:solidFill>
                </a:rPr>
                <a:t>не ниже 16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Текст на слайде – </a:t>
              </a:r>
              <a:r>
                <a:rPr lang="ru-RU" sz="800" b="1" baseline="0" dirty="0">
                  <a:solidFill>
                    <a:schemeClr val="bg1"/>
                  </a:solidFill>
                </a:rPr>
                <a:t>не ниже </a:t>
              </a:r>
              <a:r>
                <a:rPr lang="en-US" sz="800" b="1" baseline="0" dirty="0">
                  <a:solidFill>
                    <a:schemeClr val="bg1"/>
                  </a:solidFill>
                </a:rPr>
                <a:t>10</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Примечания – </a:t>
              </a:r>
              <a:r>
                <a:rPr lang="ru-RU" sz="800" b="1" baseline="0" dirty="0">
                  <a:solidFill>
                    <a:schemeClr val="bg1"/>
                  </a:solidFill>
                </a:rPr>
                <a:t>не ниже </a:t>
              </a:r>
              <a:r>
                <a:rPr lang="en-US" sz="800" b="1" baseline="0" dirty="0">
                  <a:solidFill>
                    <a:schemeClr val="bg1"/>
                  </a:solidFill>
                </a:rPr>
                <a:t>8</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800"/>
                </a:spcAft>
                <a:buFont typeface="Arial" panose="020B0604020202020204" pitchFamily="34" charset="0"/>
                <a:buChar char="•"/>
              </a:pPr>
              <a:r>
                <a:rPr lang="ru-RU" sz="800" baseline="0" dirty="0">
                  <a:solidFill>
                    <a:schemeClr val="bg1"/>
                  </a:solidFill>
                </a:rPr>
                <a:t>Используйте на слайде </a:t>
              </a:r>
              <a:br>
                <a:rPr lang="ru-RU" sz="800" baseline="0" dirty="0">
                  <a:solidFill>
                    <a:schemeClr val="bg1"/>
                  </a:solidFill>
                </a:rPr>
              </a:br>
              <a:r>
                <a:rPr lang="ru-RU" sz="800" b="1" baseline="0" dirty="0">
                  <a:solidFill>
                    <a:schemeClr val="bg1"/>
                  </a:solidFill>
                </a:rPr>
                <a:t>не более 3 размеров шрифтов</a:t>
              </a:r>
              <a:endParaRPr lang="en-US" sz="800" b="1" baseline="0" dirty="0">
                <a:solidFill>
                  <a:schemeClr val="bg1"/>
                </a:solidFill>
              </a:endParaRPr>
            </a:p>
            <a:p>
              <a:pPr marL="182561" indent="-182561" algn="l" defTabSz="779158" rtl="0" eaLnBrk="1" latinLnBrk="0" hangingPunct="1">
                <a:spcBef>
                  <a:spcPts val="300"/>
                </a:spcBef>
                <a:spcAft>
                  <a:spcPts val="200"/>
                </a:spcAft>
                <a:buFont typeface="+mj-lt"/>
                <a:buAutoNum type="arabicPeriod"/>
              </a:pPr>
              <a:r>
                <a:rPr lang="ru-RU" sz="800" b="1" kern="1200" dirty="0">
                  <a:solidFill>
                    <a:schemeClr val="bg1"/>
                  </a:solidFill>
                  <a:latin typeface="+mn-lt"/>
                  <a:ea typeface="+mn-ea"/>
                  <a:cs typeface="+mn-cs"/>
                </a:rPr>
                <a:t>ДИАГРАММЫ</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единый стиль оформления диаграмм</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шрифты одинакового размера в</a:t>
              </a:r>
              <a:r>
                <a:rPr lang="ru-RU" sz="800" b="0" kern="1200" baseline="0" dirty="0">
                  <a:solidFill>
                    <a:schemeClr val="bg1"/>
                  </a:solidFill>
                  <a:latin typeface="+mn-lt"/>
                  <a:ea typeface="+mn-ea"/>
                  <a:cs typeface="+mn-cs"/>
                </a:rPr>
                <a:t> </a:t>
              </a:r>
              <a:r>
                <a:rPr lang="ru-RU" sz="800" b="0" kern="1200" dirty="0">
                  <a:solidFill>
                    <a:schemeClr val="bg1"/>
                  </a:solidFill>
                  <a:latin typeface="+mn-lt"/>
                  <a:ea typeface="+mn-ea"/>
                  <a:cs typeface="+mn-cs"/>
                </a:rPr>
                <a:t>диаграммах, располагающихся на одном слайде</a:t>
              </a:r>
            </a:p>
            <a:p>
              <a:pPr marL="266698" lvl="1" indent="-79375" algn="l" defTabSz="779158" rtl="0" eaLnBrk="1" latinLnBrk="0" hangingPunct="1">
                <a:spcAft>
                  <a:spcPts val="800"/>
                </a:spcAft>
                <a:buFont typeface="Arial" panose="020B0604020202020204" pitchFamily="34" charset="0"/>
                <a:buChar char="•"/>
              </a:pPr>
              <a:r>
                <a:rPr lang="ru-RU" sz="800" b="0" kern="1200" dirty="0">
                  <a:solidFill>
                    <a:schemeClr val="bg1"/>
                  </a:solidFill>
                  <a:latin typeface="+mn-lt"/>
                  <a:ea typeface="+mn-ea"/>
                  <a:cs typeface="+mn-cs"/>
                </a:rPr>
                <a:t>На одном слайде – не более 4 диаграмм</a:t>
              </a: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kern="1200" dirty="0">
                  <a:solidFill>
                    <a:schemeClr val="bg1"/>
                  </a:solidFill>
                  <a:latin typeface="+mn-lt"/>
                  <a:ea typeface="+mn-ea"/>
                  <a:cs typeface="+mn-cs"/>
                </a:rPr>
                <a:t>ИКОНКИ</a:t>
              </a:r>
            </a:p>
            <a:p>
              <a:pPr marL="266698" marR="0" lvl="1" indent="-84138" algn="l" defTabSz="779158"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ru-RU" sz="800" dirty="0">
                  <a:solidFill>
                    <a:schemeClr val="bg1"/>
                  </a:solidFill>
                </a:rPr>
                <a:t>Выбирайте оформление</a:t>
              </a:r>
              <a:r>
                <a:rPr lang="ru-RU" sz="800" baseline="0" dirty="0">
                  <a:solidFill>
                    <a:schemeClr val="bg1"/>
                  </a:solidFill>
                </a:rPr>
                <a:t> </a:t>
              </a:r>
              <a:br>
                <a:rPr lang="ru-RU" sz="800" baseline="0" dirty="0">
                  <a:solidFill>
                    <a:schemeClr val="bg1"/>
                  </a:solidFill>
                </a:rPr>
              </a:br>
              <a:r>
                <a:rPr lang="ru-RU" sz="800" baseline="0" dirty="0">
                  <a:solidFill>
                    <a:schemeClr val="bg1"/>
                  </a:solidFill>
                </a:rPr>
                <a:t>иконок </a:t>
              </a:r>
              <a:r>
                <a:rPr lang="ru-RU" sz="800" dirty="0">
                  <a:solidFill>
                    <a:schemeClr val="bg1"/>
                  </a:solidFill>
                </a:rPr>
                <a:t>в</a:t>
              </a:r>
              <a:r>
                <a:rPr lang="ru-RU" sz="800" baseline="0" dirty="0">
                  <a:solidFill>
                    <a:schemeClr val="bg1"/>
                  </a:solidFill>
                </a:rPr>
                <a:t> едином стиле</a:t>
              </a:r>
              <a:endParaRPr lang="ru-RU" sz="800" b="1" kern="1200" dirty="0">
                <a:solidFill>
                  <a:schemeClr val="bg1"/>
                </a:solidFill>
                <a:latin typeface="+mn-lt"/>
                <a:ea typeface="+mn-ea"/>
                <a:cs typeface="+mn-cs"/>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dirty="0">
                  <a:solidFill>
                    <a:schemeClr val="bg1"/>
                  </a:solidFill>
                </a:rPr>
                <a:t>ИЗОБРАЖЕНИЯ</a:t>
              </a:r>
            </a:p>
            <a:p>
              <a:pPr marL="266698" lvl="1" indent="-84138">
                <a:spcAft>
                  <a:spcPts val="200"/>
                </a:spcAft>
                <a:buFont typeface="Arial" panose="020B0604020202020204" pitchFamily="34" charset="0"/>
                <a:buChar char="•"/>
              </a:pPr>
              <a:r>
                <a:rPr lang="ru-RU" sz="800" dirty="0">
                  <a:solidFill>
                    <a:schemeClr val="bg1"/>
                  </a:solidFill>
                </a:rPr>
                <a:t>Нельзя</a:t>
              </a:r>
              <a:r>
                <a:rPr lang="ru-RU" sz="800" baseline="0" dirty="0">
                  <a:solidFill>
                    <a:schemeClr val="bg1"/>
                  </a:solidFill>
                </a:rPr>
                <a:t> искажать пропорции</a:t>
              </a:r>
            </a:p>
            <a:p>
              <a:pPr marL="266698" lvl="1" indent="-84138">
                <a:spcAft>
                  <a:spcPts val="800"/>
                </a:spcAft>
                <a:buFont typeface="Arial" panose="020B0604020202020204" pitchFamily="34" charset="0"/>
                <a:buChar char="•"/>
              </a:pPr>
              <a:r>
                <a:rPr lang="ru-RU" sz="800" dirty="0">
                  <a:solidFill>
                    <a:schemeClr val="bg1"/>
                  </a:solidFill>
                </a:rPr>
                <a:t>Рекомендуемое разрешение</a:t>
              </a:r>
              <a:r>
                <a:rPr lang="ru-RU" sz="800" baseline="0" dirty="0">
                  <a:solidFill>
                    <a:schemeClr val="bg1"/>
                  </a:solidFill>
                </a:rPr>
                <a:t> – </a:t>
              </a:r>
              <a:br>
                <a:rPr lang="ru-RU" sz="800" baseline="0" dirty="0">
                  <a:solidFill>
                    <a:schemeClr val="bg1"/>
                  </a:solidFill>
                </a:rPr>
              </a:br>
              <a:r>
                <a:rPr lang="ru-RU" sz="800" baseline="0" dirty="0">
                  <a:solidFill>
                    <a:schemeClr val="bg1"/>
                  </a:solidFill>
                </a:rPr>
                <a:t>не более 150 пикселей на дюйм</a:t>
              </a:r>
              <a:endParaRPr lang="ru-RU" sz="800" b="1" dirty="0">
                <a:solidFill>
                  <a:schemeClr val="bg1"/>
                </a:solidFill>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Скажите «нет» презентациям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с большим количеством текста</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Используйте простые схемы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и графику</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Делайте слайды лаконичными</a:t>
              </a:r>
            </a:p>
            <a:p>
              <a:pPr marL="572142" marR="0" lvl="1" indent="-182561" algn="l" defTabSz="779158" rtl="0" eaLnBrk="1" fontAlgn="auto" latinLnBrk="0" hangingPunct="1">
                <a:lnSpc>
                  <a:spcPct val="100000"/>
                </a:lnSpc>
                <a:spcBef>
                  <a:spcPts val="0"/>
                </a:spcBef>
                <a:spcAft>
                  <a:spcPts val="300"/>
                </a:spcAft>
                <a:buClrTx/>
                <a:buSzTx/>
                <a:buFont typeface="+mj-lt"/>
                <a:buAutoNum type="arabicPeriod"/>
                <a:tabLst/>
                <a:defRPr/>
              </a:pPr>
              <a:endParaRPr lang="ru-RU" sz="800" b="1" kern="1200" dirty="0">
                <a:solidFill>
                  <a:schemeClr val="bg1"/>
                </a:solidFill>
                <a:latin typeface="+mn-lt"/>
                <a:ea typeface="+mn-ea"/>
                <a:cs typeface="+mn-cs"/>
              </a:endParaRPr>
            </a:p>
          </p:txBody>
        </p:sp>
        <p:cxnSp>
          <p:nvCxnSpPr>
            <p:cNvPr id="39" name="Прямая соединительная линия 38"/>
            <p:cNvCxnSpPr/>
            <p:nvPr/>
          </p:nvCxnSpPr>
          <p:spPr bwMode="auto">
            <a:xfrm>
              <a:off x="9753602" y="444502"/>
              <a:ext cx="2051050" cy="0"/>
            </a:xfrm>
            <a:prstGeom prst="line">
              <a:avLst/>
            </a:prstGeom>
            <a:solidFill>
              <a:schemeClr val="accent1"/>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0" name="Группа 39"/>
            <p:cNvGrpSpPr/>
            <p:nvPr/>
          </p:nvGrpSpPr>
          <p:grpSpPr>
            <a:xfrm>
              <a:off x="9101894" y="-42611"/>
              <a:ext cx="671979" cy="5155816"/>
              <a:chOff x="9101894" y="-42611"/>
              <a:chExt cx="671979" cy="5155816"/>
            </a:xfrm>
          </p:grpSpPr>
          <p:sp>
            <p:nvSpPr>
              <p:cNvPr id="41" name="Прямоугольник 40"/>
              <p:cNvSpPr/>
              <p:nvPr/>
            </p:nvSpPr>
            <p:spPr>
              <a:xfrm>
                <a:off x="9249089" y="154103"/>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42" name="Прямоугольник 41"/>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43" name="Прямоугольник 42"/>
              <p:cNvSpPr/>
              <p:nvPr/>
            </p:nvSpPr>
            <p:spPr>
              <a:xfrm>
                <a:off x="9249089" y="3830254"/>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44" name="Прямоугольник 43"/>
              <p:cNvSpPr/>
              <p:nvPr/>
            </p:nvSpPr>
            <p:spPr>
              <a:xfrm>
                <a:off x="9249089" y="2519364"/>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45" name="Прямоугольник 44"/>
              <p:cNvSpPr/>
              <p:nvPr/>
            </p:nvSpPr>
            <p:spPr>
              <a:xfrm>
                <a:off x="9249089" y="2956327"/>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46" name="Прямоугольник 45"/>
              <p:cNvSpPr/>
              <p:nvPr/>
            </p:nvSpPr>
            <p:spPr>
              <a:xfrm>
                <a:off x="9249089" y="3393282"/>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47" name="Прямоугольник 46"/>
              <p:cNvSpPr/>
              <p:nvPr/>
            </p:nvSpPr>
            <p:spPr>
              <a:xfrm>
                <a:off x="9249089" y="4267214"/>
                <a:ext cx="377590" cy="169200"/>
              </a:xfrm>
              <a:prstGeom prst="rect">
                <a:avLst/>
              </a:prstGeom>
              <a:solidFill>
                <a:srgbClr val="0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0,0,0</a:t>
                </a:r>
                <a:endParaRPr lang="ru-RU" sz="700" dirty="0">
                  <a:solidFill>
                    <a:srgbClr val="FFFFFF"/>
                  </a:solidFill>
                </a:endParaRPr>
              </a:p>
            </p:txBody>
          </p:sp>
          <p:sp>
            <p:nvSpPr>
              <p:cNvPr id="48" name="Прямоугольник 47"/>
              <p:cNvSpPr/>
              <p:nvPr/>
            </p:nvSpPr>
            <p:spPr>
              <a:xfrm>
                <a:off x="9249091" y="588086"/>
                <a:ext cx="377590" cy="438150"/>
              </a:xfrm>
              <a:prstGeom prst="rect">
                <a:avLst/>
              </a:prstGeom>
              <a:solidFill>
                <a:schemeClr val="tx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0</a:t>
                </a:r>
                <a:br>
                  <a:rPr lang="en-US" sz="700" dirty="0" smtClean="0">
                    <a:solidFill>
                      <a:schemeClr val="bg1"/>
                    </a:solidFill>
                  </a:rPr>
                </a:br>
                <a:r>
                  <a:rPr lang="ru-RU" sz="700" dirty="0" smtClean="0">
                    <a:solidFill>
                      <a:schemeClr val="bg1"/>
                    </a:solidFill>
                  </a:rPr>
                  <a:t>49</a:t>
                </a:r>
                <a:br>
                  <a:rPr lang="ru-RU" sz="700" dirty="0" smtClean="0">
                    <a:solidFill>
                      <a:schemeClr val="bg1"/>
                    </a:solidFill>
                  </a:rPr>
                </a:br>
                <a:r>
                  <a:rPr lang="ru-RU" sz="700" dirty="0" smtClean="0">
                    <a:solidFill>
                      <a:schemeClr val="bg1"/>
                    </a:solidFill>
                  </a:rPr>
                  <a:t>60</a:t>
                </a:r>
                <a:endParaRPr lang="ru-RU" sz="700" dirty="0">
                  <a:solidFill>
                    <a:schemeClr val="bg1"/>
                  </a:solidFill>
                </a:endParaRPr>
              </a:p>
            </p:txBody>
          </p:sp>
          <p:sp>
            <p:nvSpPr>
              <p:cNvPr id="49" name="Прямоугольник 48"/>
              <p:cNvSpPr/>
              <p:nvPr/>
            </p:nvSpPr>
            <p:spPr>
              <a:xfrm>
                <a:off x="9249091" y="1022665"/>
                <a:ext cx="377590" cy="436960"/>
              </a:xfrm>
              <a:prstGeom prst="rect">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tx1">
                        <a:lumMod val="85000"/>
                        <a:lumOff val="15000"/>
                      </a:schemeClr>
                    </a:solidFill>
                  </a:rPr>
                  <a:t>119</a:t>
                </a:r>
                <a:br>
                  <a:rPr lang="en-US" sz="700" dirty="0" smtClean="0">
                    <a:solidFill>
                      <a:schemeClr val="tx1">
                        <a:lumMod val="85000"/>
                        <a:lumOff val="15000"/>
                      </a:schemeClr>
                    </a:solidFill>
                  </a:rPr>
                </a:br>
                <a:r>
                  <a:rPr lang="en-US" sz="700" dirty="0" smtClean="0">
                    <a:solidFill>
                      <a:schemeClr val="tx1">
                        <a:lumMod val="85000"/>
                        <a:lumOff val="15000"/>
                      </a:schemeClr>
                    </a:solidFill>
                  </a:rPr>
                  <a:t>226</a:t>
                </a:r>
                <a:br>
                  <a:rPr lang="en-US" sz="700" dirty="0" smtClean="0">
                    <a:solidFill>
                      <a:schemeClr val="tx1">
                        <a:lumMod val="85000"/>
                        <a:lumOff val="15000"/>
                      </a:schemeClr>
                    </a:solidFill>
                  </a:rPr>
                </a:br>
                <a:r>
                  <a:rPr lang="en-US" sz="700" dirty="0" smtClean="0">
                    <a:solidFill>
                      <a:schemeClr val="tx1">
                        <a:lumMod val="85000"/>
                        <a:lumOff val="15000"/>
                      </a:schemeClr>
                    </a:solidFill>
                  </a:rPr>
                  <a:t>195</a:t>
                </a:r>
                <a:endParaRPr lang="ru-RU" sz="700" dirty="0">
                  <a:solidFill>
                    <a:schemeClr val="tx1">
                      <a:lumMod val="85000"/>
                      <a:lumOff val="15000"/>
                    </a:schemeClr>
                  </a:solidFill>
                </a:endParaRPr>
              </a:p>
            </p:txBody>
          </p:sp>
          <p:sp>
            <p:nvSpPr>
              <p:cNvPr id="50" name="Прямоугольник 49"/>
              <p:cNvSpPr/>
              <p:nvPr/>
            </p:nvSpPr>
            <p:spPr>
              <a:xfrm>
                <a:off x="9249091" y="3830257"/>
                <a:ext cx="377590" cy="436960"/>
              </a:xfrm>
              <a:prstGeom prst="rect">
                <a:avLst/>
              </a:prstGeom>
              <a:solidFill>
                <a:srgbClr val="2D3287"/>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45</a:t>
                </a:r>
                <a:endParaRPr lang="ru-RU" sz="700" dirty="0">
                  <a:solidFill>
                    <a:schemeClr val="bg1"/>
                  </a:solidFill>
                </a:endParaRPr>
              </a:p>
              <a:p>
                <a:pPr algn="ctr" eaLnBrk="1" hangingPunct="1">
                  <a:defRPr/>
                </a:pPr>
                <a:r>
                  <a:rPr lang="en-US" sz="700" dirty="0" smtClean="0">
                    <a:solidFill>
                      <a:schemeClr val="bg1"/>
                    </a:solidFill>
                  </a:rPr>
                  <a:t>50</a:t>
                </a:r>
                <a:endParaRPr lang="ru-RU" sz="700" dirty="0">
                  <a:solidFill>
                    <a:schemeClr val="bg1"/>
                  </a:solidFill>
                </a:endParaRPr>
              </a:p>
              <a:p>
                <a:pPr algn="ctr" eaLnBrk="1" hangingPunct="1">
                  <a:defRPr/>
                </a:pPr>
                <a:r>
                  <a:rPr lang="en-US" sz="700" dirty="0" smtClean="0">
                    <a:solidFill>
                      <a:schemeClr val="bg1"/>
                    </a:solidFill>
                  </a:rPr>
                  <a:t>135</a:t>
                </a:r>
                <a:endParaRPr lang="ru-RU" sz="700" dirty="0">
                  <a:solidFill>
                    <a:schemeClr val="bg1"/>
                  </a:solidFill>
                </a:endParaRPr>
              </a:p>
            </p:txBody>
          </p:sp>
          <p:sp>
            <p:nvSpPr>
              <p:cNvPr id="51" name="Прямоугольник 50"/>
              <p:cNvSpPr/>
              <p:nvPr/>
            </p:nvSpPr>
            <p:spPr>
              <a:xfrm>
                <a:off x="9249091" y="1466152"/>
                <a:ext cx="377590" cy="4381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000000"/>
                    </a:solidFill>
                  </a:rPr>
                  <a:t>255</a:t>
                </a:r>
                <a:endParaRPr lang="ru-RU" sz="700" dirty="0">
                  <a:solidFill>
                    <a:srgbClr val="000000"/>
                  </a:solidFill>
                </a:endParaRPr>
              </a:p>
              <a:p>
                <a:pPr algn="ctr" eaLnBrk="1" hangingPunct="1">
                  <a:defRPr/>
                </a:pPr>
                <a:r>
                  <a:rPr lang="en-US" sz="700" dirty="0" smtClean="0">
                    <a:solidFill>
                      <a:srgbClr val="000000"/>
                    </a:solidFill>
                  </a:rPr>
                  <a:t>255</a:t>
                </a:r>
                <a:endParaRPr lang="ru-RU" sz="700" dirty="0">
                  <a:solidFill>
                    <a:srgbClr val="000000"/>
                  </a:solidFill>
                </a:endParaRPr>
              </a:p>
              <a:p>
                <a:pPr algn="ctr" eaLnBrk="1" hangingPunct="1">
                  <a:defRPr/>
                </a:pPr>
                <a:r>
                  <a:rPr lang="en-US" sz="700" dirty="0" smtClean="0">
                    <a:solidFill>
                      <a:srgbClr val="000000"/>
                    </a:solidFill>
                  </a:rPr>
                  <a:t>255</a:t>
                </a:r>
                <a:endParaRPr lang="ru-RU" sz="700" dirty="0">
                  <a:solidFill>
                    <a:srgbClr val="000000"/>
                  </a:solidFill>
                </a:endParaRPr>
              </a:p>
            </p:txBody>
          </p:sp>
          <p:sp>
            <p:nvSpPr>
              <p:cNvPr id="52" name="Прямоугольник 51"/>
              <p:cNvSpPr/>
              <p:nvPr/>
            </p:nvSpPr>
            <p:spPr>
              <a:xfrm>
                <a:off x="9249091" y="2519364"/>
                <a:ext cx="377590" cy="436959"/>
              </a:xfrm>
              <a:prstGeom prst="rect">
                <a:avLst/>
              </a:prstGeom>
              <a:solidFill>
                <a:srgbClr val="FABE19"/>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tx1">
                        <a:lumMod val="85000"/>
                        <a:lumOff val="15000"/>
                      </a:schemeClr>
                    </a:solidFill>
                  </a:rPr>
                  <a:t>250</a:t>
                </a:r>
                <a:endParaRPr lang="ru-RU" sz="700" dirty="0">
                  <a:solidFill>
                    <a:schemeClr val="tx1">
                      <a:lumMod val="85000"/>
                      <a:lumOff val="15000"/>
                    </a:schemeClr>
                  </a:solidFill>
                </a:endParaRPr>
              </a:p>
              <a:p>
                <a:pPr algn="ctr" eaLnBrk="1" hangingPunct="1">
                  <a:defRPr/>
                </a:pPr>
                <a:r>
                  <a:rPr lang="en-US" sz="700" dirty="0" smtClean="0">
                    <a:solidFill>
                      <a:schemeClr val="tx1">
                        <a:lumMod val="85000"/>
                        <a:lumOff val="15000"/>
                      </a:schemeClr>
                    </a:solidFill>
                  </a:rPr>
                  <a:t>190</a:t>
                </a:r>
                <a:endParaRPr lang="ru-RU" sz="700" dirty="0">
                  <a:solidFill>
                    <a:schemeClr val="tx1">
                      <a:lumMod val="85000"/>
                      <a:lumOff val="15000"/>
                    </a:schemeClr>
                  </a:solidFill>
                </a:endParaRPr>
              </a:p>
              <a:p>
                <a:pPr algn="ctr" eaLnBrk="1" hangingPunct="1">
                  <a:defRPr/>
                </a:pPr>
                <a:r>
                  <a:rPr lang="en-US" sz="700" dirty="0" smtClean="0">
                    <a:solidFill>
                      <a:schemeClr val="tx1">
                        <a:lumMod val="85000"/>
                        <a:lumOff val="15000"/>
                      </a:schemeClr>
                    </a:solidFill>
                  </a:rPr>
                  <a:t>25</a:t>
                </a:r>
                <a:endParaRPr lang="ru-RU" sz="700" dirty="0">
                  <a:solidFill>
                    <a:schemeClr val="tx1">
                      <a:lumMod val="85000"/>
                      <a:lumOff val="15000"/>
                    </a:schemeClr>
                  </a:solidFill>
                </a:endParaRPr>
              </a:p>
            </p:txBody>
          </p:sp>
          <p:sp>
            <p:nvSpPr>
              <p:cNvPr id="53" name="Прямоугольник 52"/>
              <p:cNvSpPr/>
              <p:nvPr/>
            </p:nvSpPr>
            <p:spPr>
              <a:xfrm>
                <a:off x="9249091" y="2956327"/>
                <a:ext cx="377590" cy="436960"/>
              </a:xfrm>
              <a:prstGeom prst="rect">
                <a:avLst/>
              </a:prstGeom>
              <a:solidFill>
                <a:srgbClr val="008CFA"/>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0</a:t>
                </a:r>
                <a:endParaRPr lang="ru-RU" sz="700" dirty="0">
                  <a:solidFill>
                    <a:schemeClr val="bg1"/>
                  </a:solidFill>
                </a:endParaRPr>
              </a:p>
              <a:p>
                <a:pPr algn="ctr" eaLnBrk="1" hangingPunct="1">
                  <a:defRPr/>
                </a:pPr>
                <a:r>
                  <a:rPr lang="ru-RU" sz="700" dirty="0" smtClean="0">
                    <a:solidFill>
                      <a:schemeClr val="bg1"/>
                    </a:solidFill>
                  </a:rPr>
                  <a:t>1</a:t>
                </a:r>
                <a:r>
                  <a:rPr lang="en-US" sz="700" dirty="0" smtClean="0">
                    <a:solidFill>
                      <a:schemeClr val="bg1"/>
                    </a:solidFill>
                  </a:rPr>
                  <a:t>40</a:t>
                </a:r>
                <a:endParaRPr lang="ru-RU" sz="700" dirty="0">
                  <a:solidFill>
                    <a:schemeClr val="bg1"/>
                  </a:solidFill>
                </a:endParaRPr>
              </a:p>
              <a:p>
                <a:pPr algn="ctr" eaLnBrk="1" hangingPunct="1">
                  <a:defRPr/>
                </a:pPr>
                <a:r>
                  <a:rPr lang="en-US" sz="700" dirty="0" smtClean="0">
                    <a:solidFill>
                      <a:schemeClr val="bg1"/>
                    </a:solidFill>
                  </a:rPr>
                  <a:t>250</a:t>
                </a:r>
                <a:endParaRPr lang="ru-RU" sz="700" dirty="0">
                  <a:solidFill>
                    <a:schemeClr val="bg1"/>
                  </a:solidFill>
                </a:endParaRPr>
              </a:p>
            </p:txBody>
          </p:sp>
          <p:sp>
            <p:nvSpPr>
              <p:cNvPr id="54" name="Прямоугольник 53"/>
              <p:cNvSpPr/>
              <p:nvPr/>
            </p:nvSpPr>
            <p:spPr>
              <a:xfrm>
                <a:off x="9249091" y="3393282"/>
                <a:ext cx="377590" cy="436959"/>
              </a:xfrm>
              <a:prstGeom prst="rect">
                <a:avLst/>
              </a:prstGeom>
              <a:solidFill>
                <a:srgbClr val="FA786E"/>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250</a:t>
                </a:r>
                <a:endParaRPr lang="ru-RU" sz="700" dirty="0">
                  <a:solidFill>
                    <a:srgbClr val="FFFFFF"/>
                  </a:solidFill>
                </a:endParaRPr>
              </a:p>
              <a:p>
                <a:pPr algn="ctr" eaLnBrk="1" hangingPunct="1">
                  <a:defRPr/>
                </a:pPr>
                <a:r>
                  <a:rPr lang="en-US" sz="700" dirty="0" smtClean="0">
                    <a:solidFill>
                      <a:srgbClr val="FFFFFF"/>
                    </a:solidFill>
                  </a:rPr>
                  <a:t>120</a:t>
                </a:r>
                <a:endParaRPr lang="ru-RU" sz="700" dirty="0">
                  <a:solidFill>
                    <a:srgbClr val="FFFFFF"/>
                  </a:solidFill>
                </a:endParaRPr>
              </a:p>
              <a:p>
                <a:pPr algn="ctr" eaLnBrk="1" hangingPunct="1">
                  <a:defRPr/>
                </a:pPr>
                <a:r>
                  <a:rPr lang="en-US" sz="700" dirty="0" smtClean="0">
                    <a:solidFill>
                      <a:srgbClr val="FFFFFF"/>
                    </a:solidFill>
                  </a:rPr>
                  <a:t>110</a:t>
                </a:r>
                <a:endParaRPr lang="ru-RU" sz="700" dirty="0">
                  <a:solidFill>
                    <a:srgbClr val="FFFFFF"/>
                  </a:solidFill>
                </a:endParaRPr>
              </a:p>
            </p:txBody>
          </p:sp>
          <p:sp>
            <p:nvSpPr>
              <p:cNvPr id="55" name="Прямоугольник 54"/>
              <p:cNvSpPr/>
              <p:nvPr/>
            </p:nvSpPr>
            <p:spPr>
              <a:xfrm>
                <a:off x="9249091" y="1916373"/>
                <a:ext cx="377590" cy="438150"/>
              </a:xfrm>
              <a:prstGeom prst="rect">
                <a:avLst/>
              </a:prstGeom>
              <a:solidFill>
                <a:schemeClr val="accent6"/>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224</a:t>
                </a:r>
                <a:br>
                  <a:rPr lang="en-US" sz="700" dirty="0" smtClean="0">
                    <a:solidFill>
                      <a:srgbClr val="FFFFFF"/>
                    </a:solidFill>
                  </a:rPr>
                </a:br>
                <a:r>
                  <a:rPr lang="en-US" sz="700" dirty="0" smtClean="0">
                    <a:solidFill>
                      <a:srgbClr val="FFFFFF"/>
                    </a:solidFill>
                  </a:rPr>
                  <a:t>78</a:t>
                </a:r>
                <a:br>
                  <a:rPr lang="en-US" sz="700" dirty="0" smtClean="0">
                    <a:solidFill>
                      <a:srgbClr val="FFFFFF"/>
                    </a:solidFill>
                  </a:rPr>
                </a:br>
                <a:r>
                  <a:rPr lang="en-US" sz="700" dirty="0" smtClean="0">
                    <a:solidFill>
                      <a:srgbClr val="FFFFFF"/>
                    </a:solidFill>
                  </a:rPr>
                  <a:t>57</a:t>
                </a:r>
                <a:endParaRPr lang="ru-RU" sz="700" dirty="0">
                  <a:solidFill>
                    <a:srgbClr val="FFFFFF"/>
                  </a:solidFill>
                </a:endParaRPr>
              </a:p>
            </p:txBody>
          </p:sp>
          <p:sp>
            <p:nvSpPr>
              <p:cNvPr id="58" name="TextBox 57"/>
              <p:cNvSpPr txBox="1"/>
              <p:nvPr/>
            </p:nvSpPr>
            <p:spPr>
              <a:xfrm>
                <a:off x="9101894" y="-42611"/>
                <a:ext cx="671979" cy="215444"/>
              </a:xfrm>
              <a:prstGeom prst="rect">
                <a:avLst/>
              </a:prstGeom>
              <a:noFill/>
            </p:spPr>
            <p:txBody>
              <a:bodyPr wrap="none" rtlCol="0">
                <a:spAutoFit/>
              </a:bodyPr>
              <a:lstStyle/>
              <a:p>
                <a:r>
                  <a:rPr lang="ru-RU" sz="800" dirty="0" smtClean="0">
                    <a:solidFill>
                      <a:schemeClr val="bg1"/>
                    </a:solidFill>
                  </a:rPr>
                  <a:t>Основные</a:t>
                </a:r>
                <a:endParaRPr lang="ru-RU" sz="800" dirty="0">
                  <a:solidFill>
                    <a:schemeClr val="bg1"/>
                  </a:solidFill>
                </a:endParaRPr>
              </a:p>
            </p:txBody>
          </p:sp>
          <p:sp>
            <p:nvSpPr>
              <p:cNvPr id="59" name="TextBox 58"/>
              <p:cNvSpPr txBox="1"/>
              <p:nvPr/>
            </p:nvSpPr>
            <p:spPr>
              <a:xfrm>
                <a:off x="9101894" y="2320575"/>
                <a:ext cx="671979" cy="215444"/>
              </a:xfrm>
              <a:prstGeom prst="rect">
                <a:avLst/>
              </a:prstGeom>
              <a:noFill/>
            </p:spPr>
            <p:txBody>
              <a:bodyPr wrap="none" rtlCol="0">
                <a:spAutoFit/>
              </a:bodyPr>
              <a:lstStyle/>
              <a:p>
                <a:r>
                  <a:rPr lang="ru-RU" sz="800" dirty="0" err="1" smtClean="0">
                    <a:solidFill>
                      <a:schemeClr val="bg1"/>
                    </a:solidFill>
                  </a:rPr>
                  <a:t>Доп.цвета</a:t>
                </a:r>
                <a:endParaRPr lang="ru-RU" sz="800" dirty="0">
                  <a:solidFill>
                    <a:schemeClr val="bg1"/>
                  </a:solidFill>
                </a:endParaRPr>
              </a:p>
            </p:txBody>
          </p:sp>
          <p:sp>
            <p:nvSpPr>
              <p:cNvPr id="60" name="Прямоугольник 59"/>
              <p:cNvSpPr/>
              <p:nvPr/>
            </p:nvSpPr>
            <p:spPr>
              <a:xfrm>
                <a:off x="9249088" y="4436414"/>
                <a:ext cx="377591" cy="169200"/>
              </a:xfrm>
              <a:prstGeom prst="rect">
                <a:avLst/>
              </a:prstGeom>
              <a:solidFill>
                <a:srgbClr val="4D4D4D"/>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70%</a:t>
                </a:r>
                <a:endParaRPr lang="ru-RU" sz="600" dirty="0">
                  <a:solidFill>
                    <a:srgbClr val="FFFFFF"/>
                  </a:solidFill>
                </a:endParaRPr>
              </a:p>
            </p:txBody>
          </p:sp>
          <p:sp>
            <p:nvSpPr>
              <p:cNvPr id="61" name="Прямоугольник 60"/>
              <p:cNvSpPr/>
              <p:nvPr/>
            </p:nvSpPr>
            <p:spPr>
              <a:xfrm>
                <a:off x="9249087" y="4605611"/>
                <a:ext cx="377593" cy="169200"/>
              </a:xfrm>
              <a:prstGeom prst="rect">
                <a:avLst/>
              </a:prstGeom>
              <a:solidFill>
                <a:srgbClr val="7F7F7F"/>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50%</a:t>
                </a:r>
                <a:endParaRPr lang="ru-RU" sz="600" dirty="0">
                  <a:solidFill>
                    <a:srgbClr val="FFFFFF"/>
                  </a:solidFill>
                </a:endParaRPr>
              </a:p>
            </p:txBody>
          </p:sp>
          <p:sp>
            <p:nvSpPr>
              <p:cNvPr id="62" name="Прямоугольник 61"/>
              <p:cNvSpPr/>
              <p:nvPr/>
            </p:nvSpPr>
            <p:spPr>
              <a:xfrm>
                <a:off x="9249088" y="4774808"/>
                <a:ext cx="377591" cy="169200"/>
              </a:xfrm>
              <a:prstGeom prst="rect">
                <a:avLst/>
              </a:prstGeom>
              <a:solidFill>
                <a:srgbClr val="B2B2B2"/>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30%</a:t>
                </a:r>
                <a:endParaRPr lang="ru-RU" sz="600" dirty="0">
                  <a:solidFill>
                    <a:srgbClr val="FFFFFF"/>
                  </a:solidFill>
                </a:endParaRPr>
              </a:p>
            </p:txBody>
          </p:sp>
          <p:sp>
            <p:nvSpPr>
              <p:cNvPr id="63" name="Прямоугольник 62"/>
              <p:cNvSpPr/>
              <p:nvPr/>
            </p:nvSpPr>
            <p:spPr>
              <a:xfrm>
                <a:off x="9249087" y="4944005"/>
                <a:ext cx="377593" cy="169200"/>
              </a:xfrm>
              <a:prstGeom prst="rect">
                <a:avLst/>
              </a:prstGeom>
              <a:solidFill>
                <a:srgbClr val="E5E5E5"/>
              </a:solidFill>
              <a:ln w="3175">
                <a:solidFill>
                  <a:srgbClr val="B2B2B2"/>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chemeClr val="tx1"/>
                    </a:solidFill>
                  </a:rPr>
                  <a:t>10%</a:t>
                </a:r>
                <a:endParaRPr lang="ru-RU" sz="600" dirty="0">
                  <a:solidFill>
                    <a:schemeClr val="tx1"/>
                  </a:solidFill>
                </a:endParaRPr>
              </a:p>
            </p:txBody>
          </p:sp>
        </p:grpSp>
      </p:grpSp>
      <p:sp>
        <p:nvSpPr>
          <p:cNvPr id="64" name="object 2"/>
          <p:cNvSpPr txBox="1">
            <a:spLocks/>
          </p:cNvSpPr>
          <p:nvPr/>
        </p:nvSpPr>
        <p:spPr>
          <a:xfrm>
            <a:off x="1965288" y="427329"/>
            <a:ext cx="1548000" cy="162176"/>
          </a:xfrm>
          <a:prstGeom prst="rect">
            <a:avLst/>
          </a:prstGeom>
        </p:spPr>
        <p:txBody>
          <a:bodyPr vert="horz" wrap="square" lIns="0" tIns="7509" rIns="0" bIns="0" rtlCol="0" anchor="t">
            <a:spAutoFit/>
          </a:bodyPr>
          <a:lstStyle>
            <a:lvl1pPr algn="l" rtl="0" eaLnBrk="1" fontAlgn="base" hangingPunct="1">
              <a:lnSpc>
                <a:spcPct val="85000"/>
              </a:lnSpc>
              <a:spcBef>
                <a:spcPct val="0"/>
              </a:spcBef>
              <a:spcAft>
                <a:spcPct val="0"/>
              </a:spcAft>
              <a:defRPr lang="ru-RU" sz="2000" b="1" smtClean="0">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389509" algn="l" rtl="0" eaLnBrk="1" fontAlgn="base" hangingPunct="1">
              <a:spcBef>
                <a:spcPct val="0"/>
              </a:spcBef>
              <a:spcAft>
                <a:spcPct val="0"/>
              </a:spcAft>
              <a:defRPr>
                <a:solidFill>
                  <a:schemeClr val="tx1"/>
                </a:solidFill>
                <a:latin typeface="Arial" charset="0"/>
              </a:defRPr>
            </a:lvl6pPr>
            <a:lvl7pPr marL="779021" algn="l" rtl="0" eaLnBrk="1" fontAlgn="base" hangingPunct="1">
              <a:spcBef>
                <a:spcPct val="0"/>
              </a:spcBef>
              <a:spcAft>
                <a:spcPct val="0"/>
              </a:spcAft>
              <a:defRPr>
                <a:solidFill>
                  <a:schemeClr val="tx1"/>
                </a:solidFill>
                <a:latin typeface="Arial" charset="0"/>
              </a:defRPr>
            </a:lvl7pPr>
            <a:lvl8pPr marL="1168531" algn="l" rtl="0" eaLnBrk="1" fontAlgn="base" hangingPunct="1">
              <a:spcBef>
                <a:spcPct val="0"/>
              </a:spcBef>
              <a:spcAft>
                <a:spcPct val="0"/>
              </a:spcAft>
              <a:defRPr>
                <a:solidFill>
                  <a:schemeClr val="tx1"/>
                </a:solidFill>
                <a:latin typeface="Arial" charset="0"/>
              </a:defRPr>
            </a:lvl8pPr>
            <a:lvl9pPr marL="1558042" algn="l" rtl="0" eaLnBrk="1" fontAlgn="base" hangingPunct="1">
              <a:spcBef>
                <a:spcPct val="0"/>
              </a:spcBef>
              <a:spcAft>
                <a:spcPct val="0"/>
              </a:spcAft>
              <a:defRPr>
                <a:solidFill>
                  <a:schemeClr val="tx1"/>
                </a:solidFill>
                <a:latin typeface="Arial" charset="0"/>
              </a:defRPr>
            </a:lvl9pPr>
          </a:lstStyle>
          <a:p>
            <a:pPr marL="5776" defTabSz="914400">
              <a:spcBef>
                <a:spcPts val="59"/>
              </a:spcBef>
            </a:pPr>
            <a:r>
              <a:rPr lang="ru-RU" sz="1182" kern="0" dirty="0" smtClean="0">
                <a:solidFill>
                  <a:srgbClr val="008B95"/>
                </a:solidFill>
                <a:latin typeface="+mn-lt"/>
                <a:cs typeface="Roboto"/>
              </a:rPr>
              <a:t>Партнеры</a:t>
            </a:r>
            <a:r>
              <a:rPr lang="ru-RU" sz="1182" kern="0" spc="7" dirty="0" smtClean="0">
                <a:solidFill>
                  <a:srgbClr val="008B95"/>
                </a:solidFill>
                <a:latin typeface="+mn-lt"/>
                <a:cs typeface="Roboto"/>
              </a:rPr>
              <a:t> </a:t>
            </a:r>
            <a:r>
              <a:rPr lang="ru-RU" sz="1182" kern="0" dirty="0" smtClean="0">
                <a:solidFill>
                  <a:srgbClr val="008B95"/>
                </a:solidFill>
                <a:latin typeface="+mn-lt"/>
                <a:cs typeface="Roboto"/>
              </a:rPr>
              <a:t>для</a:t>
            </a:r>
            <a:r>
              <a:rPr lang="ru-RU" sz="1182" kern="0" spc="9" dirty="0" smtClean="0">
                <a:solidFill>
                  <a:srgbClr val="008B95"/>
                </a:solidFill>
                <a:latin typeface="+mn-lt"/>
                <a:cs typeface="Roboto"/>
              </a:rPr>
              <a:t> </a:t>
            </a:r>
            <a:r>
              <a:rPr lang="ru-RU" sz="1182" kern="0" spc="-5" dirty="0" smtClean="0">
                <a:solidFill>
                  <a:srgbClr val="008B95"/>
                </a:solidFill>
                <a:latin typeface="+mn-lt"/>
                <a:cs typeface="Roboto"/>
              </a:rPr>
              <a:t>роста</a:t>
            </a:r>
            <a:endParaRPr lang="ru-RU" sz="1182" kern="0" dirty="0">
              <a:latin typeface="+mn-lt"/>
              <a:cs typeface="Roboto"/>
            </a:endParaRPr>
          </a:p>
        </p:txBody>
      </p:sp>
      <p:sp>
        <p:nvSpPr>
          <p:cNvPr id="65" name="object 3"/>
          <p:cNvSpPr/>
          <p:nvPr/>
        </p:nvSpPr>
        <p:spPr>
          <a:xfrm>
            <a:off x="358775" y="367065"/>
            <a:ext cx="1156927" cy="218331"/>
          </a:xfrm>
          <a:custGeom>
            <a:avLst/>
            <a:gdLst/>
            <a:ahLst/>
            <a:cxnLst/>
            <a:rect l="l" t="t" r="r" b="b"/>
            <a:pathLst>
              <a:path w="2543810" h="480059">
                <a:moveTo>
                  <a:pt x="492340" y="59855"/>
                </a:moveTo>
                <a:lnTo>
                  <a:pt x="490080" y="41554"/>
                </a:lnTo>
                <a:lnTo>
                  <a:pt x="480250" y="21971"/>
                </a:lnTo>
                <a:lnTo>
                  <a:pt x="462356" y="6362"/>
                </a:lnTo>
                <a:lnTo>
                  <a:pt x="435902" y="0"/>
                </a:lnTo>
                <a:lnTo>
                  <a:pt x="95313" y="88"/>
                </a:lnTo>
                <a:lnTo>
                  <a:pt x="48907" y="17399"/>
                </a:lnTo>
                <a:lnTo>
                  <a:pt x="31470" y="54724"/>
                </a:lnTo>
                <a:lnTo>
                  <a:pt x="0" y="415531"/>
                </a:lnTo>
                <a:lnTo>
                  <a:pt x="2159" y="438353"/>
                </a:lnTo>
                <a:lnTo>
                  <a:pt x="12611" y="459079"/>
                </a:lnTo>
                <a:lnTo>
                  <a:pt x="30746" y="474141"/>
                </a:lnTo>
                <a:lnTo>
                  <a:pt x="55918" y="479958"/>
                </a:lnTo>
                <a:lnTo>
                  <a:pt x="394449" y="479958"/>
                </a:lnTo>
                <a:lnTo>
                  <a:pt x="442937" y="463499"/>
                </a:lnTo>
                <a:lnTo>
                  <a:pt x="460603" y="419544"/>
                </a:lnTo>
                <a:lnTo>
                  <a:pt x="474027" y="264807"/>
                </a:lnTo>
                <a:lnTo>
                  <a:pt x="269379" y="264807"/>
                </a:lnTo>
                <a:lnTo>
                  <a:pt x="260527" y="367385"/>
                </a:lnTo>
                <a:lnTo>
                  <a:pt x="208749" y="367385"/>
                </a:lnTo>
                <a:lnTo>
                  <a:pt x="231114" y="112636"/>
                </a:lnTo>
                <a:lnTo>
                  <a:pt x="282841" y="112636"/>
                </a:lnTo>
                <a:lnTo>
                  <a:pt x="274637" y="207949"/>
                </a:lnTo>
                <a:lnTo>
                  <a:pt x="479259" y="207949"/>
                </a:lnTo>
                <a:lnTo>
                  <a:pt x="492340" y="59855"/>
                </a:lnTo>
                <a:close/>
              </a:path>
              <a:path w="2543810" h="480059">
                <a:moveTo>
                  <a:pt x="1010373" y="12"/>
                </a:moveTo>
                <a:lnTo>
                  <a:pt x="849680" y="76"/>
                </a:lnTo>
                <a:lnTo>
                  <a:pt x="811034" y="15036"/>
                </a:lnTo>
                <a:lnTo>
                  <a:pt x="781558" y="82486"/>
                </a:lnTo>
                <a:lnTo>
                  <a:pt x="728230" y="248653"/>
                </a:lnTo>
                <a:lnTo>
                  <a:pt x="754697" y="76"/>
                </a:lnTo>
                <a:lnTo>
                  <a:pt x="550189" y="12"/>
                </a:lnTo>
                <a:lnTo>
                  <a:pt x="507301" y="479971"/>
                </a:lnTo>
                <a:lnTo>
                  <a:pt x="661504" y="479971"/>
                </a:lnTo>
                <a:lnTo>
                  <a:pt x="702779" y="466801"/>
                </a:lnTo>
                <a:lnTo>
                  <a:pt x="784326" y="262547"/>
                </a:lnTo>
                <a:lnTo>
                  <a:pt x="763485" y="479971"/>
                </a:lnTo>
                <a:lnTo>
                  <a:pt x="968197" y="479971"/>
                </a:lnTo>
                <a:lnTo>
                  <a:pt x="1010373" y="12"/>
                </a:lnTo>
                <a:close/>
              </a:path>
              <a:path w="2543810" h="480059">
                <a:moveTo>
                  <a:pt x="1523453" y="12"/>
                </a:moveTo>
                <a:lnTo>
                  <a:pt x="1062482" y="12"/>
                </a:lnTo>
                <a:lnTo>
                  <a:pt x="1020483" y="479933"/>
                </a:lnTo>
                <a:lnTo>
                  <a:pt x="1097330" y="479933"/>
                </a:lnTo>
                <a:lnTo>
                  <a:pt x="1428851" y="479933"/>
                </a:lnTo>
                <a:lnTo>
                  <a:pt x="1466037" y="467245"/>
                </a:lnTo>
                <a:lnTo>
                  <a:pt x="1486547" y="424459"/>
                </a:lnTo>
                <a:lnTo>
                  <a:pt x="1490522" y="380187"/>
                </a:lnTo>
                <a:lnTo>
                  <a:pt x="1501101" y="261073"/>
                </a:lnTo>
                <a:lnTo>
                  <a:pt x="1504251" y="225780"/>
                </a:lnTo>
                <a:lnTo>
                  <a:pt x="1501863" y="201091"/>
                </a:lnTo>
                <a:lnTo>
                  <a:pt x="1490484" y="180530"/>
                </a:lnTo>
                <a:lnTo>
                  <a:pt x="1470469" y="166471"/>
                </a:lnTo>
                <a:lnTo>
                  <a:pt x="1442186" y="161251"/>
                </a:lnTo>
                <a:lnTo>
                  <a:pt x="1296492" y="161251"/>
                </a:lnTo>
                <a:lnTo>
                  <a:pt x="1296492" y="261073"/>
                </a:lnTo>
                <a:lnTo>
                  <a:pt x="1286065" y="380187"/>
                </a:lnTo>
                <a:lnTo>
                  <a:pt x="1233766" y="380187"/>
                </a:lnTo>
                <a:lnTo>
                  <a:pt x="1244206" y="261073"/>
                </a:lnTo>
                <a:lnTo>
                  <a:pt x="1296492" y="261073"/>
                </a:lnTo>
                <a:lnTo>
                  <a:pt x="1296492" y="161251"/>
                </a:lnTo>
                <a:lnTo>
                  <a:pt x="1252982" y="161251"/>
                </a:lnTo>
                <a:lnTo>
                  <a:pt x="1257236" y="112572"/>
                </a:lnTo>
                <a:lnTo>
                  <a:pt x="1513522" y="112572"/>
                </a:lnTo>
                <a:lnTo>
                  <a:pt x="1523453" y="12"/>
                </a:lnTo>
                <a:close/>
              </a:path>
              <a:path w="2543810" h="480059">
                <a:moveTo>
                  <a:pt x="2036267" y="88"/>
                </a:moveTo>
                <a:lnTo>
                  <a:pt x="1831632" y="88"/>
                </a:lnTo>
                <a:lnTo>
                  <a:pt x="1812505" y="218897"/>
                </a:lnTo>
                <a:lnTo>
                  <a:pt x="1760639" y="218897"/>
                </a:lnTo>
                <a:lnTo>
                  <a:pt x="1779828" y="88"/>
                </a:lnTo>
                <a:lnTo>
                  <a:pt x="1575155" y="88"/>
                </a:lnTo>
                <a:lnTo>
                  <a:pt x="1553514" y="254165"/>
                </a:lnTo>
                <a:lnTo>
                  <a:pt x="1555115" y="275501"/>
                </a:lnTo>
                <a:lnTo>
                  <a:pt x="1564513" y="296456"/>
                </a:lnTo>
                <a:lnTo>
                  <a:pt x="1582889" y="312407"/>
                </a:lnTo>
                <a:lnTo>
                  <a:pt x="1611426" y="318757"/>
                </a:lnTo>
                <a:lnTo>
                  <a:pt x="1803717" y="318757"/>
                </a:lnTo>
                <a:lnTo>
                  <a:pt x="1799539" y="367449"/>
                </a:lnTo>
                <a:lnTo>
                  <a:pt x="1543507" y="367449"/>
                </a:lnTo>
                <a:lnTo>
                  <a:pt x="1533652" y="479996"/>
                </a:lnTo>
                <a:lnTo>
                  <a:pt x="1940902" y="479996"/>
                </a:lnTo>
                <a:lnTo>
                  <a:pt x="1961070" y="476580"/>
                </a:lnTo>
                <a:lnTo>
                  <a:pt x="1978825" y="466178"/>
                </a:lnTo>
                <a:lnTo>
                  <a:pt x="1992083" y="448564"/>
                </a:lnTo>
                <a:lnTo>
                  <a:pt x="1998764" y="423519"/>
                </a:lnTo>
                <a:lnTo>
                  <a:pt x="2036267" y="88"/>
                </a:lnTo>
                <a:close/>
              </a:path>
              <a:path w="2543810" h="480059">
                <a:moveTo>
                  <a:pt x="2543302" y="58407"/>
                </a:moveTo>
                <a:lnTo>
                  <a:pt x="2539733" y="34328"/>
                </a:lnTo>
                <a:lnTo>
                  <a:pt x="2526919" y="15951"/>
                </a:lnTo>
                <a:lnTo>
                  <a:pt x="2507081" y="4216"/>
                </a:lnTo>
                <a:lnTo>
                  <a:pt x="2482481" y="88"/>
                </a:lnTo>
                <a:lnTo>
                  <a:pt x="2333866" y="88"/>
                </a:lnTo>
                <a:lnTo>
                  <a:pt x="2333866" y="112674"/>
                </a:lnTo>
                <a:lnTo>
                  <a:pt x="2323414" y="231686"/>
                </a:lnTo>
                <a:lnTo>
                  <a:pt x="2272220" y="231686"/>
                </a:lnTo>
                <a:lnTo>
                  <a:pt x="2282596" y="112674"/>
                </a:lnTo>
                <a:lnTo>
                  <a:pt x="2333866" y="112674"/>
                </a:lnTo>
                <a:lnTo>
                  <a:pt x="2333866" y="88"/>
                </a:lnTo>
                <a:lnTo>
                  <a:pt x="2087803" y="88"/>
                </a:lnTo>
                <a:lnTo>
                  <a:pt x="2045843" y="479958"/>
                </a:lnTo>
                <a:lnTo>
                  <a:pt x="2250465" y="479958"/>
                </a:lnTo>
                <a:lnTo>
                  <a:pt x="2263394" y="331431"/>
                </a:lnTo>
                <a:lnTo>
                  <a:pt x="2336698" y="331431"/>
                </a:lnTo>
                <a:lnTo>
                  <a:pt x="2323046" y="331508"/>
                </a:lnTo>
                <a:lnTo>
                  <a:pt x="2462263" y="331508"/>
                </a:lnTo>
                <a:lnTo>
                  <a:pt x="2505151" y="317373"/>
                </a:lnTo>
                <a:lnTo>
                  <a:pt x="2524518" y="272376"/>
                </a:lnTo>
                <a:lnTo>
                  <a:pt x="2528163" y="231686"/>
                </a:lnTo>
                <a:lnTo>
                  <a:pt x="2534031" y="165468"/>
                </a:lnTo>
                <a:lnTo>
                  <a:pt x="2538653" y="112674"/>
                </a:lnTo>
                <a:lnTo>
                  <a:pt x="2540089" y="96405"/>
                </a:lnTo>
                <a:lnTo>
                  <a:pt x="2543302" y="58407"/>
                </a:lnTo>
                <a:close/>
              </a:path>
            </a:pathLst>
          </a:custGeom>
          <a:solidFill>
            <a:srgbClr val="008C95"/>
          </a:solidFill>
        </p:spPr>
        <p:txBody>
          <a:bodyPr wrap="square" lIns="0" tIns="0" rIns="0" bIns="0" rtlCol="0"/>
          <a:lstStyle/>
          <a:p>
            <a:endParaRPr/>
          </a:p>
        </p:txBody>
      </p:sp>
      <p:sp>
        <p:nvSpPr>
          <p:cNvPr id="7" name="Рисунок 6"/>
          <p:cNvSpPr>
            <a:spLocks noGrp="1" noChangeAspect="1"/>
          </p:cNvSpPr>
          <p:nvPr>
            <p:ph type="pic" sz="quarter" idx="16" hasCustomPrompt="1"/>
          </p:nvPr>
        </p:nvSpPr>
        <p:spPr>
          <a:xfrm>
            <a:off x="6573601" y="2573100"/>
            <a:ext cx="2570399" cy="2570400"/>
          </a:xfrm>
        </p:spPr>
        <p:txBody>
          <a:bodyPr/>
          <a:lstStyle>
            <a:lvl1pPr>
              <a:defRPr/>
            </a:lvl1pPr>
          </a:lstStyle>
          <a:p>
            <a:r>
              <a:rPr lang="ru-RU" dirty="0" smtClean="0"/>
              <a:t>Пиктограмма</a:t>
            </a:r>
            <a:endParaRPr lang="ru-RU" dirty="0"/>
          </a:p>
        </p:txBody>
      </p:sp>
    </p:spTree>
    <p:extLst>
      <p:ext uri="{BB962C8B-B14F-4D97-AF65-F5344CB8AC3E}">
        <p14:creationId xmlns:p14="http://schemas.microsoft.com/office/powerpoint/2010/main" val="88150692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Обложка 32">
    <p:bg>
      <p:bgPr>
        <a:solidFill>
          <a:schemeClr val="bg1"/>
        </a:solidFill>
        <a:effectLst/>
      </p:bgPr>
    </p:bg>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2852375258"/>
              </p:ext>
            </p:extLst>
          </p:nvPr>
        </p:nvGraphicFramePr>
        <p:xfrm>
          <a:off x="1590" y="1589"/>
          <a:ext cx="1587" cy="1587"/>
        </p:xfrm>
        <a:graphic>
          <a:graphicData uri="http://schemas.openxmlformats.org/presentationml/2006/ole">
            <mc:AlternateContent xmlns:mc="http://schemas.openxmlformats.org/markup-compatibility/2006">
              <mc:Choice xmlns:v="urn:schemas-microsoft-com:vml" Requires="v">
                <p:oleObj spid="_x0000_s882706" name="Слайд think-cell" r:id="rId4" imgW="270" imgH="270" progId="TCLayout.ActiveDocument.1">
                  <p:embed/>
                </p:oleObj>
              </mc:Choice>
              <mc:Fallback>
                <p:oleObj name="Слайд think-cell" r:id="rId4" imgW="270" imgH="270" progId="TCLayout.ActiveDocument.1">
                  <p:embed/>
                  <p:pic>
                    <p:nvPicPr>
                      <p:cNvPr id="10" name="Объект 9" hidden="1"/>
                      <p:cNvPicPr/>
                      <p:nvPr/>
                    </p:nvPicPr>
                    <p:blipFill>
                      <a:blip r:embed="rId5"/>
                      <a:stretch>
                        <a:fillRect/>
                      </a:stretch>
                    </p:blipFill>
                    <p:spPr>
                      <a:xfrm>
                        <a:off x="1590" y="1589"/>
                        <a:ext cx="1587" cy="1587"/>
                      </a:xfrm>
                      <a:prstGeom prst="rect">
                        <a:avLst/>
                      </a:prstGeom>
                    </p:spPr>
                  </p:pic>
                </p:oleObj>
              </mc:Fallback>
            </mc:AlternateContent>
          </a:graphicData>
        </a:graphic>
      </p:graphicFrame>
      <p:sp>
        <p:nvSpPr>
          <p:cNvPr id="2" name="Прямоугольник 1"/>
          <p:cNvSpPr/>
          <p:nvPr/>
        </p:nvSpPr>
        <p:spPr bwMode="auto">
          <a:xfrm>
            <a:off x="0" y="0"/>
            <a:ext cx="6573598" cy="5144400"/>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6" name="Рисунок 5"/>
          <p:cNvSpPr>
            <a:spLocks noGrp="1"/>
          </p:cNvSpPr>
          <p:nvPr>
            <p:ph type="pic" sz="quarter" idx="13" hasCustomPrompt="1"/>
          </p:nvPr>
        </p:nvSpPr>
        <p:spPr>
          <a:xfrm>
            <a:off x="6573600" y="0"/>
            <a:ext cx="2570400" cy="2570400"/>
          </a:xfrm>
        </p:spPr>
        <p:txBody>
          <a:bodyPr/>
          <a:lstStyle>
            <a:lvl1pPr>
              <a:defRPr/>
            </a:lvl1pPr>
          </a:lstStyle>
          <a:p>
            <a:r>
              <a:rPr lang="ru-RU" dirty="0" smtClean="0"/>
              <a:t>Фото</a:t>
            </a:r>
            <a:endParaRPr lang="ru-RU" dirty="0"/>
          </a:p>
        </p:txBody>
      </p:sp>
      <p:sp>
        <p:nvSpPr>
          <p:cNvPr id="33" name="Заголовок 1"/>
          <p:cNvSpPr>
            <a:spLocks noGrp="1"/>
          </p:cNvSpPr>
          <p:nvPr>
            <p:ph type="ctrTitle" hasCustomPrompt="1"/>
          </p:nvPr>
        </p:nvSpPr>
        <p:spPr>
          <a:xfrm>
            <a:off x="335573" y="1682928"/>
            <a:ext cx="5902452" cy="1706182"/>
          </a:xfrm>
          <a:effectLst/>
        </p:spPr>
        <p:txBody>
          <a:bodyPr vert="horz" lIns="0" tIns="0" rIns="0" bIns="0" rtlCol="0" anchor="t">
            <a:normAutofit/>
          </a:bodyPr>
          <a:lstStyle>
            <a:lvl1pPr>
              <a:lnSpc>
                <a:spcPct val="85000"/>
              </a:lnSpc>
              <a:defRPr lang="ru-RU" sz="5400" b="0" i="0" u="none" cap="none" spc="0" baseline="0" dirty="0">
                <a:ln>
                  <a:noFill/>
                </a:ln>
                <a:solidFill>
                  <a:srgbClr val="FFFFFF"/>
                </a:solidFill>
                <a:effectLst/>
                <a:ea typeface="+mn-ea"/>
                <a:cs typeface="Arial"/>
              </a:defRPr>
            </a:lvl1pPr>
          </a:lstStyle>
          <a:p>
            <a:pPr lvl="0">
              <a:lnSpc>
                <a:spcPct val="85000"/>
              </a:lnSpc>
            </a:pPr>
            <a:r>
              <a:rPr lang="ru-RU" dirty="0" smtClean="0"/>
              <a:t>Название презентации</a:t>
            </a:r>
            <a:endParaRPr lang="ru-RU" dirty="0"/>
          </a:p>
        </p:txBody>
      </p:sp>
      <p:sp>
        <p:nvSpPr>
          <p:cNvPr id="35" name="Текст 12"/>
          <p:cNvSpPr>
            <a:spLocks noGrp="1"/>
          </p:cNvSpPr>
          <p:nvPr>
            <p:ph type="body" sz="quarter" idx="10" hasCustomPrompt="1"/>
          </p:nvPr>
        </p:nvSpPr>
        <p:spPr>
          <a:xfrm>
            <a:off x="358775" y="3993787"/>
            <a:ext cx="5866765" cy="561280"/>
          </a:xfrm>
          <a:prstGeom prst="rect">
            <a:avLst/>
          </a:prstGeom>
          <a:effectLst/>
        </p:spPr>
        <p:txBody>
          <a:bodyPr vert="horz" lIns="0" tIns="0" rIns="0" bIns="0" rtlCol="0">
            <a:noAutofit/>
          </a:bodyPr>
          <a:lstStyle>
            <a:lvl1pPr>
              <a:spcAft>
                <a:spcPts val="0"/>
              </a:spcAft>
              <a:defRPr lang="ru-RU" sz="1200" b="0" baseline="0" dirty="0">
                <a:solidFill>
                  <a:srgbClr val="FFFFFF"/>
                </a:solidFill>
                <a:effectLst/>
              </a:defRPr>
            </a:lvl1pPr>
          </a:lstStyle>
          <a:p>
            <a:pPr lvl="0">
              <a:spcAft>
                <a:spcPts val="0"/>
              </a:spcAft>
            </a:pPr>
            <a:r>
              <a:rPr lang="ru-RU" dirty="0" smtClean="0"/>
              <a:t>Имя Фамилия</a:t>
            </a:r>
            <a:br>
              <a:rPr lang="ru-RU" dirty="0" smtClean="0"/>
            </a:br>
            <a:r>
              <a:rPr lang="ru-RU" dirty="0" smtClean="0"/>
              <a:t>Должность</a:t>
            </a:r>
            <a:br>
              <a:rPr lang="ru-RU" dirty="0" smtClean="0"/>
            </a:br>
            <a:r>
              <a:rPr lang="ru-RU" dirty="0" smtClean="0"/>
              <a:t>Компания / функция / направление</a:t>
            </a:r>
            <a:endParaRPr lang="ru-RU" dirty="0"/>
          </a:p>
        </p:txBody>
      </p:sp>
      <p:sp>
        <p:nvSpPr>
          <p:cNvPr id="36" name="Текст 12"/>
          <p:cNvSpPr>
            <a:spLocks noGrp="1"/>
          </p:cNvSpPr>
          <p:nvPr>
            <p:ph type="body" sz="quarter" idx="11" hasCustomPrompt="1"/>
          </p:nvPr>
        </p:nvSpPr>
        <p:spPr>
          <a:xfrm>
            <a:off x="358775" y="4651677"/>
            <a:ext cx="5866765" cy="345810"/>
          </a:xfrm>
          <a:prstGeom prst="rect">
            <a:avLst/>
          </a:prstGeom>
          <a:effectLst/>
        </p:spPr>
        <p:txBody>
          <a:bodyPr/>
          <a:lstStyle>
            <a:lvl1pPr>
              <a:spcBef>
                <a:spcPts val="0"/>
              </a:spcBef>
              <a:spcAft>
                <a:spcPts val="0"/>
              </a:spcAft>
              <a:defRPr sz="1000" baseline="0">
                <a:solidFill>
                  <a:srgbClr val="FFFFFF"/>
                </a:solidFill>
                <a:effectLst/>
              </a:defRPr>
            </a:lvl1pPr>
          </a:lstStyle>
          <a:p>
            <a:pPr lvl="0"/>
            <a:r>
              <a:rPr lang="ru-RU" dirty="0" smtClean="0"/>
              <a:t>Название мероприятия</a:t>
            </a:r>
            <a:br>
              <a:rPr lang="ru-RU" dirty="0" smtClean="0"/>
            </a:br>
            <a:r>
              <a:rPr lang="ru-RU" dirty="0" smtClean="0"/>
              <a:t>Дата проведения</a:t>
            </a:r>
          </a:p>
          <a:p>
            <a:pPr lvl="0"/>
            <a:endParaRPr lang="ru-RU" dirty="0"/>
          </a:p>
        </p:txBody>
      </p:sp>
      <p:sp>
        <p:nvSpPr>
          <p:cNvPr id="56" name="Текст 7"/>
          <p:cNvSpPr>
            <a:spLocks noGrp="1"/>
          </p:cNvSpPr>
          <p:nvPr>
            <p:ph type="body" sz="quarter" idx="15" hasCustomPrompt="1"/>
          </p:nvPr>
        </p:nvSpPr>
        <p:spPr>
          <a:xfrm>
            <a:off x="358776" y="3411402"/>
            <a:ext cx="5879250" cy="485775"/>
          </a:xfrm>
        </p:spPr>
        <p:txBody>
          <a:bodyPr/>
          <a:lstStyle>
            <a:lvl1pPr>
              <a:defRPr baseline="0">
                <a:solidFill>
                  <a:srgbClr val="FFFFFF"/>
                </a:solidFill>
              </a:defRPr>
            </a:lvl1pPr>
          </a:lstStyle>
          <a:p>
            <a:pPr lvl="0"/>
            <a:r>
              <a:rPr lang="ru-RU" dirty="0" smtClean="0"/>
              <a:t>Подзаголовок (заполняется по необходимости)</a:t>
            </a:r>
          </a:p>
        </p:txBody>
      </p:sp>
      <p:grpSp>
        <p:nvGrpSpPr>
          <p:cNvPr id="37" name="Группа 36"/>
          <p:cNvGrpSpPr/>
          <p:nvPr/>
        </p:nvGrpSpPr>
        <p:grpSpPr>
          <a:xfrm>
            <a:off x="9101894" y="-42611"/>
            <a:ext cx="2861508" cy="5186113"/>
            <a:chOff x="9101894" y="-42611"/>
            <a:chExt cx="2861508" cy="5186113"/>
          </a:xfrm>
        </p:grpSpPr>
        <p:sp>
          <p:nvSpPr>
            <p:cNvPr id="38" name="Прямоугольник 37"/>
            <p:cNvSpPr/>
            <p:nvPr/>
          </p:nvSpPr>
          <p:spPr>
            <a:xfrm>
              <a:off x="9181869" y="3"/>
              <a:ext cx="2781533" cy="5143499"/>
            </a:xfrm>
            <a:prstGeom prst="rect">
              <a:avLst/>
            </a:prstGeom>
            <a:solidFill>
              <a:schemeClr val="accent1"/>
            </a:solidFill>
            <a:ln>
              <a:noFill/>
            </a:ln>
          </p:spPr>
          <p:txBody>
            <a:bodyPr wrap="square" lIns="648000">
              <a:noAutofit/>
            </a:bodyPr>
            <a:lstStyle/>
            <a:p>
              <a:r>
                <a:rPr lang="ru-RU" sz="1200" b="0" dirty="0">
                  <a:solidFill>
                    <a:schemeClr val="bg1"/>
                  </a:solidFill>
                </a:rPr>
                <a:t>Рекомендации </a:t>
              </a:r>
              <a:br>
                <a:rPr lang="ru-RU" sz="1200" b="0" dirty="0">
                  <a:solidFill>
                    <a:schemeClr val="bg1"/>
                  </a:solidFill>
                </a:rPr>
              </a:br>
              <a:r>
                <a:rPr lang="ru-RU" sz="1200" b="0" kern="1200" dirty="0">
                  <a:solidFill>
                    <a:schemeClr val="bg1"/>
                  </a:solidFill>
                  <a:latin typeface="+mn-lt"/>
                  <a:ea typeface="+mn-ea"/>
                  <a:cs typeface="+mn-cs"/>
                </a:rPr>
                <a:t>по оформлению слайдов</a:t>
              </a:r>
            </a:p>
            <a:p>
              <a:pPr marL="0" algn="l" defTabSz="779158" rtl="0" eaLnBrk="1" latinLnBrk="0" hangingPunct="1"/>
              <a:endParaRPr lang="ru-RU" sz="800" b="1" kern="1200" dirty="0">
                <a:solidFill>
                  <a:schemeClr val="bg1"/>
                </a:solidFill>
                <a:latin typeface="+mn-lt"/>
                <a:ea typeface="+mn-ea"/>
                <a:cs typeface="+mn-cs"/>
              </a:endParaRPr>
            </a:p>
            <a:p>
              <a:pPr marL="182561" indent="-182561" algn="l" defTabSz="779158" rtl="0" eaLnBrk="1" latinLnBrk="0" hangingPunct="1">
                <a:spcAft>
                  <a:spcPts val="200"/>
                </a:spcAft>
                <a:buFont typeface="+mj-lt"/>
                <a:buAutoNum type="arabicPeriod"/>
              </a:pPr>
              <a:r>
                <a:rPr lang="ru-RU" sz="800" b="1" kern="1200" dirty="0">
                  <a:solidFill>
                    <a:schemeClr val="bg1"/>
                  </a:solidFill>
                  <a:latin typeface="+mn-lt"/>
                  <a:ea typeface="+mn-ea"/>
                  <a:cs typeface="+mn-cs"/>
                </a:rPr>
                <a:t>ТЕКСТ</a:t>
              </a:r>
            </a:p>
            <a:p>
              <a:pPr marL="266698" lvl="4" indent="-88899" algn="l">
                <a:spcAft>
                  <a:spcPts val="200"/>
                </a:spcAft>
                <a:buFont typeface="Arial" panose="020B0604020202020204" pitchFamily="34" charset="0"/>
                <a:buChar char="•"/>
              </a:pPr>
              <a:r>
                <a:rPr lang="ru-RU" sz="800" b="0" dirty="0" err="1">
                  <a:solidFill>
                    <a:schemeClr val="bg1"/>
                  </a:solidFill>
                </a:rPr>
                <a:t>Корп.шрифт</a:t>
              </a:r>
              <a:r>
                <a:rPr lang="ru-RU" sz="800" b="0" dirty="0">
                  <a:solidFill>
                    <a:schemeClr val="bg1"/>
                  </a:solidFill>
                </a:rPr>
                <a:t> для презентаций</a:t>
              </a:r>
              <a:r>
                <a:rPr lang="ru-RU" sz="800" b="0" baseline="0" dirty="0">
                  <a:solidFill>
                    <a:schemeClr val="bg1"/>
                  </a:solidFill>
                </a:rPr>
                <a:t> </a:t>
              </a:r>
              <a:r>
                <a:rPr lang="ru-RU" sz="800" baseline="0" dirty="0">
                  <a:solidFill>
                    <a:schemeClr val="bg1"/>
                  </a:solidFill>
                </a:rPr>
                <a:t>– </a:t>
              </a:r>
              <a:br>
                <a:rPr lang="ru-RU" sz="800" baseline="0" dirty="0">
                  <a:solidFill>
                    <a:schemeClr val="bg1"/>
                  </a:solidFill>
                </a:rPr>
              </a:br>
              <a:r>
                <a:rPr lang="en-US" sz="800" b="1" dirty="0">
                  <a:solidFill>
                    <a:schemeClr val="bg1"/>
                  </a:solidFill>
                </a:rPr>
                <a:t>Arial</a:t>
              </a:r>
              <a:r>
                <a:rPr lang="ru-RU" sz="800" dirty="0">
                  <a:solidFill>
                    <a:schemeClr val="bg1"/>
                  </a:solidFill>
                </a:rPr>
                <a:t> (</a:t>
              </a:r>
              <a:r>
                <a:rPr lang="ru-RU" sz="800" i="1" dirty="0">
                  <a:solidFill>
                    <a:schemeClr val="bg1"/>
                  </a:solidFill>
                </a:rPr>
                <a:t>д</a:t>
              </a:r>
              <a:r>
                <a:rPr lang="ru-RU" sz="800" i="1" baseline="0" dirty="0">
                  <a:solidFill>
                    <a:schemeClr val="bg1"/>
                  </a:solidFill>
                </a:rPr>
                <a:t>опустимо:</a:t>
              </a:r>
              <a:r>
                <a:rPr lang="ru-RU" sz="800" baseline="0" dirty="0">
                  <a:solidFill>
                    <a:schemeClr val="bg1"/>
                  </a:solidFill>
                </a:rPr>
                <a:t> </a:t>
              </a:r>
              <a:r>
                <a:rPr lang="en-US" sz="800" baseline="0" dirty="0">
                  <a:solidFill>
                    <a:schemeClr val="bg1"/>
                  </a:solidFill>
                </a:rPr>
                <a:t>Arial Narrow</a:t>
              </a:r>
              <a:r>
                <a:rPr lang="ru-RU" sz="800" baseline="0" dirty="0">
                  <a:solidFill>
                    <a:schemeClr val="bg1"/>
                  </a:solidFill>
                </a:rPr>
                <a:t>)</a:t>
              </a:r>
            </a:p>
            <a:p>
              <a:pPr marL="266698" lvl="4" indent="-88899" algn="l">
                <a:spcAft>
                  <a:spcPts val="200"/>
                </a:spcAft>
                <a:buFont typeface="Arial" panose="020B0604020202020204" pitchFamily="34" charset="0"/>
                <a:buChar char="•"/>
              </a:pPr>
              <a:r>
                <a:rPr lang="ru-RU" sz="800" baseline="0" dirty="0">
                  <a:solidFill>
                    <a:schemeClr val="bg1"/>
                  </a:solidFill>
                </a:rPr>
                <a:t>Заголовок слайда – </a:t>
              </a:r>
              <a:r>
                <a:rPr lang="ru-RU" sz="800" b="1" baseline="0" dirty="0">
                  <a:solidFill>
                    <a:schemeClr val="bg1"/>
                  </a:solidFill>
                </a:rPr>
                <a:t>не ниже 16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Текст на слайде – </a:t>
              </a:r>
              <a:r>
                <a:rPr lang="ru-RU" sz="800" b="1" baseline="0" dirty="0">
                  <a:solidFill>
                    <a:schemeClr val="bg1"/>
                  </a:solidFill>
                </a:rPr>
                <a:t>не ниже </a:t>
              </a:r>
              <a:r>
                <a:rPr lang="en-US" sz="800" b="1" baseline="0" dirty="0">
                  <a:solidFill>
                    <a:schemeClr val="bg1"/>
                  </a:solidFill>
                </a:rPr>
                <a:t>10</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Примечания – </a:t>
              </a:r>
              <a:r>
                <a:rPr lang="ru-RU" sz="800" b="1" baseline="0" dirty="0">
                  <a:solidFill>
                    <a:schemeClr val="bg1"/>
                  </a:solidFill>
                </a:rPr>
                <a:t>не ниже </a:t>
              </a:r>
              <a:r>
                <a:rPr lang="en-US" sz="800" b="1" baseline="0" dirty="0">
                  <a:solidFill>
                    <a:schemeClr val="bg1"/>
                  </a:solidFill>
                </a:rPr>
                <a:t>8</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800"/>
                </a:spcAft>
                <a:buFont typeface="Arial" panose="020B0604020202020204" pitchFamily="34" charset="0"/>
                <a:buChar char="•"/>
              </a:pPr>
              <a:r>
                <a:rPr lang="ru-RU" sz="800" baseline="0" dirty="0">
                  <a:solidFill>
                    <a:schemeClr val="bg1"/>
                  </a:solidFill>
                </a:rPr>
                <a:t>Используйте на слайде </a:t>
              </a:r>
              <a:br>
                <a:rPr lang="ru-RU" sz="800" baseline="0" dirty="0">
                  <a:solidFill>
                    <a:schemeClr val="bg1"/>
                  </a:solidFill>
                </a:rPr>
              </a:br>
              <a:r>
                <a:rPr lang="ru-RU" sz="800" b="1" baseline="0" dirty="0">
                  <a:solidFill>
                    <a:schemeClr val="bg1"/>
                  </a:solidFill>
                </a:rPr>
                <a:t>не более 3 размеров шрифтов</a:t>
              </a:r>
              <a:endParaRPr lang="en-US" sz="800" b="1" baseline="0" dirty="0">
                <a:solidFill>
                  <a:schemeClr val="bg1"/>
                </a:solidFill>
              </a:endParaRPr>
            </a:p>
            <a:p>
              <a:pPr marL="182561" indent="-182561" algn="l" defTabSz="779158" rtl="0" eaLnBrk="1" latinLnBrk="0" hangingPunct="1">
                <a:spcBef>
                  <a:spcPts val="300"/>
                </a:spcBef>
                <a:spcAft>
                  <a:spcPts val="200"/>
                </a:spcAft>
                <a:buFont typeface="+mj-lt"/>
                <a:buAutoNum type="arabicPeriod"/>
              </a:pPr>
              <a:r>
                <a:rPr lang="ru-RU" sz="800" b="1" kern="1200" dirty="0">
                  <a:solidFill>
                    <a:schemeClr val="bg1"/>
                  </a:solidFill>
                  <a:latin typeface="+mn-lt"/>
                  <a:ea typeface="+mn-ea"/>
                  <a:cs typeface="+mn-cs"/>
                </a:rPr>
                <a:t>ДИАГРАММЫ</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единый стиль оформления диаграмм</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шрифты одинакового размера в</a:t>
              </a:r>
              <a:r>
                <a:rPr lang="ru-RU" sz="800" b="0" kern="1200" baseline="0" dirty="0">
                  <a:solidFill>
                    <a:schemeClr val="bg1"/>
                  </a:solidFill>
                  <a:latin typeface="+mn-lt"/>
                  <a:ea typeface="+mn-ea"/>
                  <a:cs typeface="+mn-cs"/>
                </a:rPr>
                <a:t> </a:t>
              </a:r>
              <a:r>
                <a:rPr lang="ru-RU" sz="800" b="0" kern="1200" dirty="0">
                  <a:solidFill>
                    <a:schemeClr val="bg1"/>
                  </a:solidFill>
                  <a:latin typeface="+mn-lt"/>
                  <a:ea typeface="+mn-ea"/>
                  <a:cs typeface="+mn-cs"/>
                </a:rPr>
                <a:t>диаграммах, располагающихся на одном слайде</a:t>
              </a:r>
            </a:p>
            <a:p>
              <a:pPr marL="266698" lvl="1" indent="-79375" algn="l" defTabSz="779158" rtl="0" eaLnBrk="1" latinLnBrk="0" hangingPunct="1">
                <a:spcAft>
                  <a:spcPts val="800"/>
                </a:spcAft>
                <a:buFont typeface="Arial" panose="020B0604020202020204" pitchFamily="34" charset="0"/>
                <a:buChar char="•"/>
              </a:pPr>
              <a:r>
                <a:rPr lang="ru-RU" sz="800" b="0" kern="1200" dirty="0">
                  <a:solidFill>
                    <a:schemeClr val="bg1"/>
                  </a:solidFill>
                  <a:latin typeface="+mn-lt"/>
                  <a:ea typeface="+mn-ea"/>
                  <a:cs typeface="+mn-cs"/>
                </a:rPr>
                <a:t>На одном слайде – не более 4 диаграмм</a:t>
              </a: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kern="1200" dirty="0">
                  <a:solidFill>
                    <a:schemeClr val="bg1"/>
                  </a:solidFill>
                  <a:latin typeface="+mn-lt"/>
                  <a:ea typeface="+mn-ea"/>
                  <a:cs typeface="+mn-cs"/>
                </a:rPr>
                <a:t>ИКОНКИ</a:t>
              </a:r>
            </a:p>
            <a:p>
              <a:pPr marL="266698" marR="0" lvl="1" indent="-84138" algn="l" defTabSz="779158"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ru-RU" sz="800" dirty="0">
                  <a:solidFill>
                    <a:schemeClr val="bg1"/>
                  </a:solidFill>
                </a:rPr>
                <a:t>Выбирайте оформление</a:t>
              </a:r>
              <a:r>
                <a:rPr lang="ru-RU" sz="800" baseline="0" dirty="0">
                  <a:solidFill>
                    <a:schemeClr val="bg1"/>
                  </a:solidFill>
                </a:rPr>
                <a:t> </a:t>
              </a:r>
              <a:br>
                <a:rPr lang="ru-RU" sz="800" baseline="0" dirty="0">
                  <a:solidFill>
                    <a:schemeClr val="bg1"/>
                  </a:solidFill>
                </a:rPr>
              </a:br>
              <a:r>
                <a:rPr lang="ru-RU" sz="800" baseline="0" dirty="0">
                  <a:solidFill>
                    <a:schemeClr val="bg1"/>
                  </a:solidFill>
                </a:rPr>
                <a:t>иконок </a:t>
              </a:r>
              <a:r>
                <a:rPr lang="ru-RU" sz="800" dirty="0">
                  <a:solidFill>
                    <a:schemeClr val="bg1"/>
                  </a:solidFill>
                </a:rPr>
                <a:t>в</a:t>
              </a:r>
              <a:r>
                <a:rPr lang="ru-RU" sz="800" baseline="0" dirty="0">
                  <a:solidFill>
                    <a:schemeClr val="bg1"/>
                  </a:solidFill>
                </a:rPr>
                <a:t> едином стиле</a:t>
              </a:r>
              <a:endParaRPr lang="ru-RU" sz="800" b="1" kern="1200" dirty="0">
                <a:solidFill>
                  <a:schemeClr val="bg1"/>
                </a:solidFill>
                <a:latin typeface="+mn-lt"/>
                <a:ea typeface="+mn-ea"/>
                <a:cs typeface="+mn-cs"/>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dirty="0">
                  <a:solidFill>
                    <a:schemeClr val="bg1"/>
                  </a:solidFill>
                </a:rPr>
                <a:t>ИЗОБРАЖЕНИЯ</a:t>
              </a:r>
            </a:p>
            <a:p>
              <a:pPr marL="266698" lvl="1" indent="-84138">
                <a:spcAft>
                  <a:spcPts val="200"/>
                </a:spcAft>
                <a:buFont typeface="Arial" panose="020B0604020202020204" pitchFamily="34" charset="0"/>
                <a:buChar char="•"/>
              </a:pPr>
              <a:r>
                <a:rPr lang="ru-RU" sz="800" dirty="0">
                  <a:solidFill>
                    <a:schemeClr val="bg1"/>
                  </a:solidFill>
                </a:rPr>
                <a:t>Нельзя</a:t>
              </a:r>
              <a:r>
                <a:rPr lang="ru-RU" sz="800" baseline="0" dirty="0">
                  <a:solidFill>
                    <a:schemeClr val="bg1"/>
                  </a:solidFill>
                </a:rPr>
                <a:t> искажать пропорции</a:t>
              </a:r>
            </a:p>
            <a:p>
              <a:pPr marL="266698" lvl="1" indent="-84138">
                <a:spcAft>
                  <a:spcPts val="800"/>
                </a:spcAft>
                <a:buFont typeface="Arial" panose="020B0604020202020204" pitchFamily="34" charset="0"/>
                <a:buChar char="•"/>
              </a:pPr>
              <a:r>
                <a:rPr lang="ru-RU" sz="800" dirty="0">
                  <a:solidFill>
                    <a:schemeClr val="bg1"/>
                  </a:solidFill>
                </a:rPr>
                <a:t>Рекомендуемое разрешение</a:t>
              </a:r>
              <a:r>
                <a:rPr lang="ru-RU" sz="800" baseline="0" dirty="0">
                  <a:solidFill>
                    <a:schemeClr val="bg1"/>
                  </a:solidFill>
                </a:rPr>
                <a:t> – </a:t>
              </a:r>
              <a:br>
                <a:rPr lang="ru-RU" sz="800" baseline="0" dirty="0">
                  <a:solidFill>
                    <a:schemeClr val="bg1"/>
                  </a:solidFill>
                </a:rPr>
              </a:br>
              <a:r>
                <a:rPr lang="ru-RU" sz="800" baseline="0" dirty="0">
                  <a:solidFill>
                    <a:schemeClr val="bg1"/>
                  </a:solidFill>
                </a:rPr>
                <a:t>не более 150 пикселей на дюйм</a:t>
              </a:r>
              <a:endParaRPr lang="ru-RU" sz="800" b="1" dirty="0">
                <a:solidFill>
                  <a:schemeClr val="bg1"/>
                </a:solidFill>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Скажите «нет» презентациям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с большим количеством текста</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Используйте простые схемы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и графику</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Делайте слайды лаконичными</a:t>
              </a:r>
            </a:p>
            <a:p>
              <a:pPr marL="572142" marR="0" lvl="1" indent="-182561" algn="l" defTabSz="779158" rtl="0" eaLnBrk="1" fontAlgn="auto" latinLnBrk="0" hangingPunct="1">
                <a:lnSpc>
                  <a:spcPct val="100000"/>
                </a:lnSpc>
                <a:spcBef>
                  <a:spcPts val="0"/>
                </a:spcBef>
                <a:spcAft>
                  <a:spcPts val="300"/>
                </a:spcAft>
                <a:buClrTx/>
                <a:buSzTx/>
                <a:buFont typeface="+mj-lt"/>
                <a:buAutoNum type="arabicPeriod"/>
                <a:tabLst/>
                <a:defRPr/>
              </a:pPr>
              <a:endParaRPr lang="ru-RU" sz="800" b="1" kern="1200" dirty="0">
                <a:solidFill>
                  <a:schemeClr val="bg1"/>
                </a:solidFill>
                <a:latin typeface="+mn-lt"/>
                <a:ea typeface="+mn-ea"/>
                <a:cs typeface="+mn-cs"/>
              </a:endParaRPr>
            </a:p>
          </p:txBody>
        </p:sp>
        <p:cxnSp>
          <p:nvCxnSpPr>
            <p:cNvPr id="39" name="Прямая соединительная линия 38"/>
            <p:cNvCxnSpPr/>
            <p:nvPr/>
          </p:nvCxnSpPr>
          <p:spPr bwMode="auto">
            <a:xfrm>
              <a:off x="9753602" y="444502"/>
              <a:ext cx="2051050" cy="0"/>
            </a:xfrm>
            <a:prstGeom prst="line">
              <a:avLst/>
            </a:prstGeom>
            <a:solidFill>
              <a:schemeClr val="accent1"/>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0" name="Группа 39"/>
            <p:cNvGrpSpPr/>
            <p:nvPr/>
          </p:nvGrpSpPr>
          <p:grpSpPr>
            <a:xfrm>
              <a:off x="9101894" y="-42611"/>
              <a:ext cx="671979" cy="5155816"/>
              <a:chOff x="9101894" y="-42611"/>
              <a:chExt cx="671979" cy="5155816"/>
            </a:xfrm>
          </p:grpSpPr>
          <p:sp>
            <p:nvSpPr>
              <p:cNvPr id="41" name="Прямоугольник 40"/>
              <p:cNvSpPr/>
              <p:nvPr/>
            </p:nvSpPr>
            <p:spPr>
              <a:xfrm>
                <a:off x="9249089" y="154103"/>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42" name="Прямоугольник 41"/>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43" name="Прямоугольник 42"/>
              <p:cNvSpPr/>
              <p:nvPr/>
            </p:nvSpPr>
            <p:spPr>
              <a:xfrm>
                <a:off x="9249089" y="3830254"/>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44" name="Прямоугольник 43"/>
              <p:cNvSpPr/>
              <p:nvPr/>
            </p:nvSpPr>
            <p:spPr>
              <a:xfrm>
                <a:off x="9249089" y="2519364"/>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45" name="Прямоугольник 44"/>
              <p:cNvSpPr/>
              <p:nvPr/>
            </p:nvSpPr>
            <p:spPr>
              <a:xfrm>
                <a:off x="9249089" y="2956327"/>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46" name="Прямоугольник 45"/>
              <p:cNvSpPr/>
              <p:nvPr/>
            </p:nvSpPr>
            <p:spPr>
              <a:xfrm>
                <a:off x="9249089" y="3393282"/>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47" name="Прямоугольник 46"/>
              <p:cNvSpPr/>
              <p:nvPr/>
            </p:nvSpPr>
            <p:spPr>
              <a:xfrm>
                <a:off x="9249089" y="4267214"/>
                <a:ext cx="377590" cy="169200"/>
              </a:xfrm>
              <a:prstGeom prst="rect">
                <a:avLst/>
              </a:prstGeom>
              <a:solidFill>
                <a:srgbClr val="0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0,0,0</a:t>
                </a:r>
                <a:endParaRPr lang="ru-RU" sz="700" dirty="0">
                  <a:solidFill>
                    <a:srgbClr val="FFFFFF"/>
                  </a:solidFill>
                </a:endParaRPr>
              </a:p>
            </p:txBody>
          </p:sp>
          <p:sp>
            <p:nvSpPr>
              <p:cNvPr id="48" name="Прямоугольник 47"/>
              <p:cNvSpPr/>
              <p:nvPr/>
            </p:nvSpPr>
            <p:spPr>
              <a:xfrm>
                <a:off x="9249091" y="588086"/>
                <a:ext cx="377590" cy="438150"/>
              </a:xfrm>
              <a:prstGeom prst="rect">
                <a:avLst/>
              </a:prstGeom>
              <a:solidFill>
                <a:schemeClr val="tx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0</a:t>
                </a:r>
                <a:br>
                  <a:rPr lang="en-US" sz="700" dirty="0" smtClean="0">
                    <a:solidFill>
                      <a:schemeClr val="bg1"/>
                    </a:solidFill>
                  </a:rPr>
                </a:br>
                <a:r>
                  <a:rPr lang="ru-RU" sz="700" dirty="0" smtClean="0">
                    <a:solidFill>
                      <a:schemeClr val="bg1"/>
                    </a:solidFill>
                  </a:rPr>
                  <a:t>49</a:t>
                </a:r>
                <a:br>
                  <a:rPr lang="ru-RU" sz="700" dirty="0" smtClean="0">
                    <a:solidFill>
                      <a:schemeClr val="bg1"/>
                    </a:solidFill>
                  </a:rPr>
                </a:br>
                <a:r>
                  <a:rPr lang="ru-RU" sz="700" dirty="0" smtClean="0">
                    <a:solidFill>
                      <a:schemeClr val="bg1"/>
                    </a:solidFill>
                  </a:rPr>
                  <a:t>60</a:t>
                </a:r>
                <a:endParaRPr lang="ru-RU" sz="700" dirty="0">
                  <a:solidFill>
                    <a:schemeClr val="bg1"/>
                  </a:solidFill>
                </a:endParaRPr>
              </a:p>
            </p:txBody>
          </p:sp>
          <p:sp>
            <p:nvSpPr>
              <p:cNvPr id="49" name="Прямоугольник 48"/>
              <p:cNvSpPr/>
              <p:nvPr/>
            </p:nvSpPr>
            <p:spPr>
              <a:xfrm>
                <a:off x="9249091" y="1022665"/>
                <a:ext cx="377590" cy="436960"/>
              </a:xfrm>
              <a:prstGeom prst="rect">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tx1">
                        <a:lumMod val="85000"/>
                        <a:lumOff val="15000"/>
                      </a:schemeClr>
                    </a:solidFill>
                  </a:rPr>
                  <a:t>119</a:t>
                </a:r>
                <a:br>
                  <a:rPr lang="en-US" sz="700" dirty="0" smtClean="0">
                    <a:solidFill>
                      <a:schemeClr val="tx1">
                        <a:lumMod val="85000"/>
                        <a:lumOff val="15000"/>
                      </a:schemeClr>
                    </a:solidFill>
                  </a:rPr>
                </a:br>
                <a:r>
                  <a:rPr lang="en-US" sz="700" dirty="0" smtClean="0">
                    <a:solidFill>
                      <a:schemeClr val="tx1">
                        <a:lumMod val="85000"/>
                        <a:lumOff val="15000"/>
                      </a:schemeClr>
                    </a:solidFill>
                  </a:rPr>
                  <a:t>226</a:t>
                </a:r>
                <a:br>
                  <a:rPr lang="en-US" sz="700" dirty="0" smtClean="0">
                    <a:solidFill>
                      <a:schemeClr val="tx1">
                        <a:lumMod val="85000"/>
                        <a:lumOff val="15000"/>
                      </a:schemeClr>
                    </a:solidFill>
                  </a:rPr>
                </a:br>
                <a:r>
                  <a:rPr lang="en-US" sz="700" dirty="0" smtClean="0">
                    <a:solidFill>
                      <a:schemeClr val="tx1">
                        <a:lumMod val="85000"/>
                        <a:lumOff val="15000"/>
                      </a:schemeClr>
                    </a:solidFill>
                  </a:rPr>
                  <a:t>195</a:t>
                </a:r>
                <a:endParaRPr lang="ru-RU" sz="700" dirty="0">
                  <a:solidFill>
                    <a:schemeClr val="tx1">
                      <a:lumMod val="85000"/>
                      <a:lumOff val="15000"/>
                    </a:schemeClr>
                  </a:solidFill>
                </a:endParaRPr>
              </a:p>
            </p:txBody>
          </p:sp>
          <p:sp>
            <p:nvSpPr>
              <p:cNvPr id="50" name="Прямоугольник 49"/>
              <p:cNvSpPr/>
              <p:nvPr/>
            </p:nvSpPr>
            <p:spPr>
              <a:xfrm>
                <a:off x="9249091" y="3830257"/>
                <a:ext cx="377590" cy="436960"/>
              </a:xfrm>
              <a:prstGeom prst="rect">
                <a:avLst/>
              </a:prstGeom>
              <a:solidFill>
                <a:srgbClr val="2D3287"/>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45</a:t>
                </a:r>
                <a:endParaRPr lang="ru-RU" sz="700" dirty="0">
                  <a:solidFill>
                    <a:schemeClr val="bg1"/>
                  </a:solidFill>
                </a:endParaRPr>
              </a:p>
              <a:p>
                <a:pPr algn="ctr" eaLnBrk="1" hangingPunct="1">
                  <a:defRPr/>
                </a:pPr>
                <a:r>
                  <a:rPr lang="en-US" sz="700" dirty="0" smtClean="0">
                    <a:solidFill>
                      <a:schemeClr val="bg1"/>
                    </a:solidFill>
                  </a:rPr>
                  <a:t>50</a:t>
                </a:r>
                <a:endParaRPr lang="ru-RU" sz="700" dirty="0">
                  <a:solidFill>
                    <a:schemeClr val="bg1"/>
                  </a:solidFill>
                </a:endParaRPr>
              </a:p>
              <a:p>
                <a:pPr algn="ctr" eaLnBrk="1" hangingPunct="1">
                  <a:defRPr/>
                </a:pPr>
                <a:r>
                  <a:rPr lang="en-US" sz="700" dirty="0" smtClean="0">
                    <a:solidFill>
                      <a:schemeClr val="bg1"/>
                    </a:solidFill>
                  </a:rPr>
                  <a:t>135</a:t>
                </a:r>
                <a:endParaRPr lang="ru-RU" sz="700" dirty="0">
                  <a:solidFill>
                    <a:schemeClr val="bg1"/>
                  </a:solidFill>
                </a:endParaRPr>
              </a:p>
            </p:txBody>
          </p:sp>
          <p:sp>
            <p:nvSpPr>
              <p:cNvPr id="51" name="Прямоугольник 50"/>
              <p:cNvSpPr/>
              <p:nvPr/>
            </p:nvSpPr>
            <p:spPr>
              <a:xfrm>
                <a:off x="9249091" y="1466152"/>
                <a:ext cx="377590" cy="4381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000000"/>
                    </a:solidFill>
                  </a:rPr>
                  <a:t>255</a:t>
                </a:r>
                <a:endParaRPr lang="ru-RU" sz="700" dirty="0">
                  <a:solidFill>
                    <a:srgbClr val="000000"/>
                  </a:solidFill>
                </a:endParaRPr>
              </a:p>
              <a:p>
                <a:pPr algn="ctr" eaLnBrk="1" hangingPunct="1">
                  <a:defRPr/>
                </a:pPr>
                <a:r>
                  <a:rPr lang="en-US" sz="700" dirty="0" smtClean="0">
                    <a:solidFill>
                      <a:srgbClr val="000000"/>
                    </a:solidFill>
                  </a:rPr>
                  <a:t>255</a:t>
                </a:r>
                <a:endParaRPr lang="ru-RU" sz="700" dirty="0">
                  <a:solidFill>
                    <a:srgbClr val="000000"/>
                  </a:solidFill>
                </a:endParaRPr>
              </a:p>
              <a:p>
                <a:pPr algn="ctr" eaLnBrk="1" hangingPunct="1">
                  <a:defRPr/>
                </a:pPr>
                <a:r>
                  <a:rPr lang="en-US" sz="700" dirty="0" smtClean="0">
                    <a:solidFill>
                      <a:srgbClr val="000000"/>
                    </a:solidFill>
                  </a:rPr>
                  <a:t>255</a:t>
                </a:r>
                <a:endParaRPr lang="ru-RU" sz="700" dirty="0">
                  <a:solidFill>
                    <a:srgbClr val="000000"/>
                  </a:solidFill>
                </a:endParaRPr>
              </a:p>
            </p:txBody>
          </p:sp>
          <p:sp>
            <p:nvSpPr>
              <p:cNvPr id="52" name="Прямоугольник 51"/>
              <p:cNvSpPr/>
              <p:nvPr/>
            </p:nvSpPr>
            <p:spPr>
              <a:xfrm>
                <a:off x="9249091" y="2519364"/>
                <a:ext cx="377590" cy="436959"/>
              </a:xfrm>
              <a:prstGeom prst="rect">
                <a:avLst/>
              </a:prstGeom>
              <a:solidFill>
                <a:srgbClr val="FABE19"/>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tx1">
                        <a:lumMod val="85000"/>
                        <a:lumOff val="15000"/>
                      </a:schemeClr>
                    </a:solidFill>
                  </a:rPr>
                  <a:t>250</a:t>
                </a:r>
                <a:endParaRPr lang="ru-RU" sz="700" dirty="0">
                  <a:solidFill>
                    <a:schemeClr val="tx1">
                      <a:lumMod val="85000"/>
                      <a:lumOff val="15000"/>
                    </a:schemeClr>
                  </a:solidFill>
                </a:endParaRPr>
              </a:p>
              <a:p>
                <a:pPr algn="ctr" eaLnBrk="1" hangingPunct="1">
                  <a:defRPr/>
                </a:pPr>
                <a:r>
                  <a:rPr lang="en-US" sz="700" dirty="0" smtClean="0">
                    <a:solidFill>
                      <a:schemeClr val="tx1">
                        <a:lumMod val="85000"/>
                        <a:lumOff val="15000"/>
                      </a:schemeClr>
                    </a:solidFill>
                  </a:rPr>
                  <a:t>190</a:t>
                </a:r>
                <a:endParaRPr lang="ru-RU" sz="700" dirty="0">
                  <a:solidFill>
                    <a:schemeClr val="tx1">
                      <a:lumMod val="85000"/>
                      <a:lumOff val="15000"/>
                    </a:schemeClr>
                  </a:solidFill>
                </a:endParaRPr>
              </a:p>
              <a:p>
                <a:pPr algn="ctr" eaLnBrk="1" hangingPunct="1">
                  <a:defRPr/>
                </a:pPr>
                <a:r>
                  <a:rPr lang="en-US" sz="700" dirty="0" smtClean="0">
                    <a:solidFill>
                      <a:schemeClr val="tx1">
                        <a:lumMod val="85000"/>
                        <a:lumOff val="15000"/>
                      </a:schemeClr>
                    </a:solidFill>
                  </a:rPr>
                  <a:t>25</a:t>
                </a:r>
                <a:endParaRPr lang="ru-RU" sz="700" dirty="0">
                  <a:solidFill>
                    <a:schemeClr val="tx1">
                      <a:lumMod val="85000"/>
                      <a:lumOff val="15000"/>
                    </a:schemeClr>
                  </a:solidFill>
                </a:endParaRPr>
              </a:p>
            </p:txBody>
          </p:sp>
          <p:sp>
            <p:nvSpPr>
              <p:cNvPr id="53" name="Прямоугольник 52"/>
              <p:cNvSpPr/>
              <p:nvPr/>
            </p:nvSpPr>
            <p:spPr>
              <a:xfrm>
                <a:off x="9249091" y="2956327"/>
                <a:ext cx="377590" cy="436960"/>
              </a:xfrm>
              <a:prstGeom prst="rect">
                <a:avLst/>
              </a:prstGeom>
              <a:solidFill>
                <a:srgbClr val="008CFA"/>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0</a:t>
                </a:r>
                <a:endParaRPr lang="ru-RU" sz="700" dirty="0">
                  <a:solidFill>
                    <a:schemeClr val="bg1"/>
                  </a:solidFill>
                </a:endParaRPr>
              </a:p>
              <a:p>
                <a:pPr algn="ctr" eaLnBrk="1" hangingPunct="1">
                  <a:defRPr/>
                </a:pPr>
                <a:r>
                  <a:rPr lang="ru-RU" sz="700" dirty="0" smtClean="0">
                    <a:solidFill>
                      <a:schemeClr val="bg1"/>
                    </a:solidFill>
                  </a:rPr>
                  <a:t>1</a:t>
                </a:r>
                <a:r>
                  <a:rPr lang="en-US" sz="700" dirty="0" smtClean="0">
                    <a:solidFill>
                      <a:schemeClr val="bg1"/>
                    </a:solidFill>
                  </a:rPr>
                  <a:t>40</a:t>
                </a:r>
                <a:endParaRPr lang="ru-RU" sz="700" dirty="0">
                  <a:solidFill>
                    <a:schemeClr val="bg1"/>
                  </a:solidFill>
                </a:endParaRPr>
              </a:p>
              <a:p>
                <a:pPr algn="ctr" eaLnBrk="1" hangingPunct="1">
                  <a:defRPr/>
                </a:pPr>
                <a:r>
                  <a:rPr lang="en-US" sz="700" dirty="0" smtClean="0">
                    <a:solidFill>
                      <a:schemeClr val="bg1"/>
                    </a:solidFill>
                  </a:rPr>
                  <a:t>250</a:t>
                </a:r>
                <a:endParaRPr lang="ru-RU" sz="700" dirty="0">
                  <a:solidFill>
                    <a:schemeClr val="bg1"/>
                  </a:solidFill>
                </a:endParaRPr>
              </a:p>
            </p:txBody>
          </p:sp>
          <p:sp>
            <p:nvSpPr>
              <p:cNvPr id="54" name="Прямоугольник 53"/>
              <p:cNvSpPr/>
              <p:nvPr/>
            </p:nvSpPr>
            <p:spPr>
              <a:xfrm>
                <a:off x="9249091" y="3393282"/>
                <a:ext cx="377590" cy="436959"/>
              </a:xfrm>
              <a:prstGeom prst="rect">
                <a:avLst/>
              </a:prstGeom>
              <a:solidFill>
                <a:srgbClr val="FA786E"/>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250</a:t>
                </a:r>
                <a:endParaRPr lang="ru-RU" sz="700" dirty="0">
                  <a:solidFill>
                    <a:srgbClr val="FFFFFF"/>
                  </a:solidFill>
                </a:endParaRPr>
              </a:p>
              <a:p>
                <a:pPr algn="ctr" eaLnBrk="1" hangingPunct="1">
                  <a:defRPr/>
                </a:pPr>
                <a:r>
                  <a:rPr lang="en-US" sz="700" dirty="0" smtClean="0">
                    <a:solidFill>
                      <a:srgbClr val="FFFFFF"/>
                    </a:solidFill>
                  </a:rPr>
                  <a:t>120</a:t>
                </a:r>
                <a:endParaRPr lang="ru-RU" sz="700" dirty="0">
                  <a:solidFill>
                    <a:srgbClr val="FFFFFF"/>
                  </a:solidFill>
                </a:endParaRPr>
              </a:p>
              <a:p>
                <a:pPr algn="ctr" eaLnBrk="1" hangingPunct="1">
                  <a:defRPr/>
                </a:pPr>
                <a:r>
                  <a:rPr lang="en-US" sz="700" dirty="0" smtClean="0">
                    <a:solidFill>
                      <a:srgbClr val="FFFFFF"/>
                    </a:solidFill>
                  </a:rPr>
                  <a:t>110</a:t>
                </a:r>
                <a:endParaRPr lang="ru-RU" sz="700" dirty="0">
                  <a:solidFill>
                    <a:srgbClr val="FFFFFF"/>
                  </a:solidFill>
                </a:endParaRPr>
              </a:p>
            </p:txBody>
          </p:sp>
          <p:sp>
            <p:nvSpPr>
              <p:cNvPr id="55" name="Прямоугольник 54"/>
              <p:cNvSpPr/>
              <p:nvPr/>
            </p:nvSpPr>
            <p:spPr>
              <a:xfrm>
                <a:off x="9249091" y="1916373"/>
                <a:ext cx="377590" cy="438150"/>
              </a:xfrm>
              <a:prstGeom prst="rect">
                <a:avLst/>
              </a:prstGeom>
              <a:solidFill>
                <a:schemeClr val="accent6"/>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224</a:t>
                </a:r>
                <a:br>
                  <a:rPr lang="en-US" sz="700" dirty="0" smtClean="0">
                    <a:solidFill>
                      <a:srgbClr val="FFFFFF"/>
                    </a:solidFill>
                  </a:rPr>
                </a:br>
                <a:r>
                  <a:rPr lang="en-US" sz="700" dirty="0" smtClean="0">
                    <a:solidFill>
                      <a:srgbClr val="FFFFFF"/>
                    </a:solidFill>
                  </a:rPr>
                  <a:t>78</a:t>
                </a:r>
                <a:br>
                  <a:rPr lang="en-US" sz="700" dirty="0" smtClean="0">
                    <a:solidFill>
                      <a:srgbClr val="FFFFFF"/>
                    </a:solidFill>
                  </a:rPr>
                </a:br>
                <a:r>
                  <a:rPr lang="en-US" sz="700" dirty="0" smtClean="0">
                    <a:solidFill>
                      <a:srgbClr val="FFFFFF"/>
                    </a:solidFill>
                  </a:rPr>
                  <a:t>57</a:t>
                </a:r>
                <a:endParaRPr lang="ru-RU" sz="700" dirty="0">
                  <a:solidFill>
                    <a:srgbClr val="FFFFFF"/>
                  </a:solidFill>
                </a:endParaRPr>
              </a:p>
            </p:txBody>
          </p:sp>
          <p:sp>
            <p:nvSpPr>
              <p:cNvPr id="58" name="TextBox 57"/>
              <p:cNvSpPr txBox="1"/>
              <p:nvPr/>
            </p:nvSpPr>
            <p:spPr>
              <a:xfrm>
                <a:off x="9101894" y="-42611"/>
                <a:ext cx="671979" cy="215444"/>
              </a:xfrm>
              <a:prstGeom prst="rect">
                <a:avLst/>
              </a:prstGeom>
              <a:noFill/>
            </p:spPr>
            <p:txBody>
              <a:bodyPr wrap="none" rtlCol="0">
                <a:spAutoFit/>
              </a:bodyPr>
              <a:lstStyle/>
              <a:p>
                <a:r>
                  <a:rPr lang="ru-RU" sz="800" dirty="0" smtClean="0">
                    <a:solidFill>
                      <a:schemeClr val="bg1"/>
                    </a:solidFill>
                  </a:rPr>
                  <a:t>Основные</a:t>
                </a:r>
                <a:endParaRPr lang="ru-RU" sz="800" dirty="0">
                  <a:solidFill>
                    <a:schemeClr val="bg1"/>
                  </a:solidFill>
                </a:endParaRPr>
              </a:p>
            </p:txBody>
          </p:sp>
          <p:sp>
            <p:nvSpPr>
              <p:cNvPr id="59" name="TextBox 58"/>
              <p:cNvSpPr txBox="1"/>
              <p:nvPr/>
            </p:nvSpPr>
            <p:spPr>
              <a:xfrm>
                <a:off x="9101894" y="2320575"/>
                <a:ext cx="671979" cy="215444"/>
              </a:xfrm>
              <a:prstGeom prst="rect">
                <a:avLst/>
              </a:prstGeom>
              <a:noFill/>
            </p:spPr>
            <p:txBody>
              <a:bodyPr wrap="none" rtlCol="0">
                <a:spAutoFit/>
              </a:bodyPr>
              <a:lstStyle/>
              <a:p>
                <a:r>
                  <a:rPr lang="ru-RU" sz="800" dirty="0" err="1" smtClean="0">
                    <a:solidFill>
                      <a:schemeClr val="bg1"/>
                    </a:solidFill>
                  </a:rPr>
                  <a:t>Доп.цвета</a:t>
                </a:r>
                <a:endParaRPr lang="ru-RU" sz="800" dirty="0">
                  <a:solidFill>
                    <a:schemeClr val="bg1"/>
                  </a:solidFill>
                </a:endParaRPr>
              </a:p>
            </p:txBody>
          </p:sp>
          <p:sp>
            <p:nvSpPr>
              <p:cNvPr id="60" name="Прямоугольник 59"/>
              <p:cNvSpPr/>
              <p:nvPr/>
            </p:nvSpPr>
            <p:spPr>
              <a:xfrm>
                <a:off x="9249088" y="4436414"/>
                <a:ext cx="377591" cy="169200"/>
              </a:xfrm>
              <a:prstGeom prst="rect">
                <a:avLst/>
              </a:prstGeom>
              <a:solidFill>
                <a:srgbClr val="4D4D4D"/>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70%</a:t>
                </a:r>
                <a:endParaRPr lang="ru-RU" sz="600" dirty="0">
                  <a:solidFill>
                    <a:srgbClr val="FFFFFF"/>
                  </a:solidFill>
                </a:endParaRPr>
              </a:p>
            </p:txBody>
          </p:sp>
          <p:sp>
            <p:nvSpPr>
              <p:cNvPr id="61" name="Прямоугольник 60"/>
              <p:cNvSpPr/>
              <p:nvPr/>
            </p:nvSpPr>
            <p:spPr>
              <a:xfrm>
                <a:off x="9249087" y="4605611"/>
                <a:ext cx="377593" cy="169200"/>
              </a:xfrm>
              <a:prstGeom prst="rect">
                <a:avLst/>
              </a:prstGeom>
              <a:solidFill>
                <a:srgbClr val="7F7F7F"/>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50%</a:t>
                </a:r>
                <a:endParaRPr lang="ru-RU" sz="600" dirty="0">
                  <a:solidFill>
                    <a:srgbClr val="FFFFFF"/>
                  </a:solidFill>
                </a:endParaRPr>
              </a:p>
            </p:txBody>
          </p:sp>
          <p:sp>
            <p:nvSpPr>
              <p:cNvPr id="62" name="Прямоугольник 61"/>
              <p:cNvSpPr/>
              <p:nvPr/>
            </p:nvSpPr>
            <p:spPr>
              <a:xfrm>
                <a:off x="9249088" y="4774808"/>
                <a:ext cx="377591" cy="169200"/>
              </a:xfrm>
              <a:prstGeom prst="rect">
                <a:avLst/>
              </a:prstGeom>
              <a:solidFill>
                <a:srgbClr val="B2B2B2"/>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30%</a:t>
                </a:r>
                <a:endParaRPr lang="ru-RU" sz="600" dirty="0">
                  <a:solidFill>
                    <a:srgbClr val="FFFFFF"/>
                  </a:solidFill>
                </a:endParaRPr>
              </a:p>
            </p:txBody>
          </p:sp>
          <p:sp>
            <p:nvSpPr>
              <p:cNvPr id="63" name="Прямоугольник 62"/>
              <p:cNvSpPr/>
              <p:nvPr/>
            </p:nvSpPr>
            <p:spPr>
              <a:xfrm>
                <a:off x="9249087" y="4944005"/>
                <a:ext cx="377593" cy="169200"/>
              </a:xfrm>
              <a:prstGeom prst="rect">
                <a:avLst/>
              </a:prstGeom>
              <a:solidFill>
                <a:srgbClr val="E5E5E5"/>
              </a:solidFill>
              <a:ln w="3175">
                <a:solidFill>
                  <a:srgbClr val="B2B2B2"/>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chemeClr val="tx1"/>
                    </a:solidFill>
                  </a:rPr>
                  <a:t>10%</a:t>
                </a:r>
                <a:endParaRPr lang="ru-RU" sz="600" dirty="0">
                  <a:solidFill>
                    <a:schemeClr val="tx1"/>
                  </a:solidFill>
                </a:endParaRPr>
              </a:p>
            </p:txBody>
          </p:sp>
        </p:grpSp>
      </p:grpSp>
      <p:sp>
        <p:nvSpPr>
          <p:cNvPr id="64" name="object 2"/>
          <p:cNvSpPr txBox="1">
            <a:spLocks/>
          </p:cNvSpPr>
          <p:nvPr/>
        </p:nvSpPr>
        <p:spPr>
          <a:xfrm>
            <a:off x="1965288" y="427329"/>
            <a:ext cx="1548000" cy="162176"/>
          </a:xfrm>
          <a:prstGeom prst="rect">
            <a:avLst/>
          </a:prstGeom>
        </p:spPr>
        <p:txBody>
          <a:bodyPr vert="horz" wrap="square" lIns="0" tIns="7509" rIns="0" bIns="0" rtlCol="0" anchor="t">
            <a:spAutoFit/>
          </a:bodyPr>
          <a:lstStyle>
            <a:lvl1pPr algn="l" rtl="0" eaLnBrk="1" fontAlgn="base" hangingPunct="1">
              <a:lnSpc>
                <a:spcPct val="85000"/>
              </a:lnSpc>
              <a:spcBef>
                <a:spcPct val="0"/>
              </a:spcBef>
              <a:spcAft>
                <a:spcPct val="0"/>
              </a:spcAft>
              <a:defRPr lang="ru-RU" sz="2000" b="1" smtClean="0">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389509" algn="l" rtl="0" eaLnBrk="1" fontAlgn="base" hangingPunct="1">
              <a:spcBef>
                <a:spcPct val="0"/>
              </a:spcBef>
              <a:spcAft>
                <a:spcPct val="0"/>
              </a:spcAft>
              <a:defRPr>
                <a:solidFill>
                  <a:schemeClr val="tx1"/>
                </a:solidFill>
                <a:latin typeface="Arial" charset="0"/>
              </a:defRPr>
            </a:lvl6pPr>
            <a:lvl7pPr marL="779021" algn="l" rtl="0" eaLnBrk="1" fontAlgn="base" hangingPunct="1">
              <a:spcBef>
                <a:spcPct val="0"/>
              </a:spcBef>
              <a:spcAft>
                <a:spcPct val="0"/>
              </a:spcAft>
              <a:defRPr>
                <a:solidFill>
                  <a:schemeClr val="tx1"/>
                </a:solidFill>
                <a:latin typeface="Arial" charset="0"/>
              </a:defRPr>
            </a:lvl7pPr>
            <a:lvl8pPr marL="1168531" algn="l" rtl="0" eaLnBrk="1" fontAlgn="base" hangingPunct="1">
              <a:spcBef>
                <a:spcPct val="0"/>
              </a:spcBef>
              <a:spcAft>
                <a:spcPct val="0"/>
              </a:spcAft>
              <a:defRPr>
                <a:solidFill>
                  <a:schemeClr val="tx1"/>
                </a:solidFill>
                <a:latin typeface="Arial" charset="0"/>
              </a:defRPr>
            </a:lvl8pPr>
            <a:lvl9pPr marL="1558042" algn="l" rtl="0" eaLnBrk="1" fontAlgn="base" hangingPunct="1">
              <a:spcBef>
                <a:spcPct val="0"/>
              </a:spcBef>
              <a:spcAft>
                <a:spcPct val="0"/>
              </a:spcAft>
              <a:defRPr>
                <a:solidFill>
                  <a:schemeClr val="tx1"/>
                </a:solidFill>
                <a:latin typeface="Arial" charset="0"/>
              </a:defRPr>
            </a:lvl9pPr>
          </a:lstStyle>
          <a:p>
            <a:pPr marL="5776" defTabSz="914400">
              <a:spcBef>
                <a:spcPts val="59"/>
              </a:spcBef>
            </a:pPr>
            <a:r>
              <a:rPr lang="ru-RU" sz="1182" kern="0" dirty="0" smtClean="0">
                <a:solidFill>
                  <a:schemeClr val="bg1"/>
                </a:solidFill>
                <a:latin typeface="+mn-lt"/>
                <a:cs typeface="Roboto"/>
              </a:rPr>
              <a:t>Партнеры</a:t>
            </a:r>
            <a:r>
              <a:rPr lang="ru-RU" sz="1182" kern="0" spc="7" dirty="0" smtClean="0">
                <a:solidFill>
                  <a:schemeClr val="bg1"/>
                </a:solidFill>
                <a:latin typeface="+mn-lt"/>
                <a:cs typeface="Roboto"/>
              </a:rPr>
              <a:t> </a:t>
            </a:r>
            <a:r>
              <a:rPr lang="ru-RU" sz="1182" kern="0" dirty="0" smtClean="0">
                <a:solidFill>
                  <a:schemeClr val="bg1"/>
                </a:solidFill>
                <a:latin typeface="+mn-lt"/>
                <a:cs typeface="Roboto"/>
              </a:rPr>
              <a:t>для</a:t>
            </a:r>
            <a:r>
              <a:rPr lang="ru-RU" sz="1182" kern="0" spc="9" dirty="0" smtClean="0">
                <a:solidFill>
                  <a:schemeClr val="bg1"/>
                </a:solidFill>
                <a:latin typeface="+mn-lt"/>
                <a:cs typeface="Roboto"/>
              </a:rPr>
              <a:t> </a:t>
            </a:r>
            <a:r>
              <a:rPr lang="ru-RU" sz="1182" kern="0" spc="-5" dirty="0" smtClean="0">
                <a:solidFill>
                  <a:schemeClr val="bg1"/>
                </a:solidFill>
                <a:latin typeface="+mn-lt"/>
                <a:cs typeface="Roboto"/>
              </a:rPr>
              <a:t>роста</a:t>
            </a:r>
            <a:endParaRPr lang="ru-RU" sz="1182" kern="0" dirty="0">
              <a:solidFill>
                <a:schemeClr val="bg1"/>
              </a:solidFill>
              <a:latin typeface="+mn-lt"/>
              <a:cs typeface="Roboto"/>
            </a:endParaRPr>
          </a:p>
        </p:txBody>
      </p:sp>
      <p:sp>
        <p:nvSpPr>
          <p:cNvPr id="65" name="object 3"/>
          <p:cNvSpPr/>
          <p:nvPr/>
        </p:nvSpPr>
        <p:spPr>
          <a:xfrm>
            <a:off x="358775" y="367065"/>
            <a:ext cx="1156927" cy="218331"/>
          </a:xfrm>
          <a:custGeom>
            <a:avLst/>
            <a:gdLst/>
            <a:ahLst/>
            <a:cxnLst/>
            <a:rect l="l" t="t" r="r" b="b"/>
            <a:pathLst>
              <a:path w="2543810" h="480059">
                <a:moveTo>
                  <a:pt x="492340" y="59855"/>
                </a:moveTo>
                <a:lnTo>
                  <a:pt x="490080" y="41554"/>
                </a:lnTo>
                <a:lnTo>
                  <a:pt x="480250" y="21971"/>
                </a:lnTo>
                <a:lnTo>
                  <a:pt x="462356" y="6362"/>
                </a:lnTo>
                <a:lnTo>
                  <a:pt x="435902" y="0"/>
                </a:lnTo>
                <a:lnTo>
                  <a:pt x="95313" y="88"/>
                </a:lnTo>
                <a:lnTo>
                  <a:pt x="48907" y="17399"/>
                </a:lnTo>
                <a:lnTo>
                  <a:pt x="31470" y="54724"/>
                </a:lnTo>
                <a:lnTo>
                  <a:pt x="0" y="415531"/>
                </a:lnTo>
                <a:lnTo>
                  <a:pt x="2159" y="438353"/>
                </a:lnTo>
                <a:lnTo>
                  <a:pt x="12611" y="459079"/>
                </a:lnTo>
                <a:lnTo>
                  <a:pt x="30746" y="474141"/>
                </a:lnTo>
                <a:lnTo>
                  <a:pt x="55918" y="479958"/>
                </a:lnTo>
                <a:lnTo>
                  <a:pt x="394449" y="479958"/>
                </a:lnTo>
                <a:lnTo>
                  <a:pt x="442937" y="463499"/>
                </a:lnTo>
                <a:lnTo>
                  <a:pt x="460603" y="419544"/>
                </a:lnTo>
                <a:lnTo>
                  <a:pt x="474027" y="264807"/>
                </a:lnTo>
                <a:lnTo>
                  <a:pt x="269379" y="264807"/>
                </a:lnTo>
                <a:lnTo>
                  <a:pt x="260527" y="367385"/>
                </a:lnTo>
                <a:lnTo>
                  <a:pt x="208749" y="367385"/>
                </a:lnTo>
                <a:lnTo>
                  <a:pt x="231114" y="112636"/>
                </a:lnTo>
                <a:lnTo>
                  <a:pt x="282841" y="112636"/>
                </a:lnTo>
                <a:lnTo>
                  <a:pt x="274637" y="207949"/>
                </a:lnTo>
                <a:lnTo>
                  <a:pt x="479259" y="207949"/>
                </a:lnTo>
                <a:lnTo>
                  <a:pt x="492340" y="59855"/>
                </a:lnTo>
                <a:close/>
              </a:path>
              <a:path w="2543810" h="480059">
                <a:moveTo>
                  <a:pt x="1010373" y="12"/>
                </a:moveTo>
                <a:lnTo>
                  <a:pt x="849680" y="76"/>
                </a:lnTo>
                <a:lnTo>
                  <a:pt x="811034" y="15036"/>
                </a:lnTo>
                <a:lnTo>
                  <a:pt x="781558" y="82486"/>
                </a:lnTo>
                <a:lnTo>
                  <a:pt x="728230" y="248653"/>
                </a:lnTo>
                <a:lnTo>
                  <a:pt x="754697" y="76"/>
                </a:lnTo>
                <a:lnTo>
                  <a:pt x="550189" y="12"/>
                </a:lnTo>
                <a:lnTo>
                  <a:pt x="507301" y="479971"/>
                </a:lnTo>
                <a:lnTo>
                  <a:pt x="661504" y="479971"/>
                </a:lnTo>
                <a:lnTo>
                  <a:pt x="702779" y="466801"/>
                </a:lnTo>
                <a:lnTo>
                  <a:pt x="784326" y="262547"/>
                </a:lnTo>
                <a:lnTo>
                  <a:pt x="763485" y="479971"/>
                </a:lnTo>
                <a:lnTo>
                  <a:pt x="968197" y="479971"/>
                </a:lnTo>
                <a:lnTo>
                  <a:pt x="1010373" y="12"/>
                </a:lnTo>
                <a:close/>
              </a:path>
              <a:path w="2543810" h="480059">
                <a:moveTo>
                  <a:pt x="1523453" y="12"/>
                </a:moveTo>
                <a:lnTo>
                  <a:pt x="1062482" y="12"/>
                </a:lnTo>
                <a:lnTo>
                  <a:pt x="1020483" y="479933"/>
                </a:lnTo>
                <a:lnTo>
                  <a:pt x="1097330" y="479933"/>
                </a:lnTo>
                <a:lnTo>
                  <a:pt x="1428851" y="479933"/>
                </a:lnTo>
                <a:lnTo>
                  <a:pt x="1466037" y="467245"/>
                </a:lnTo>
                <a:lnTo>
                  <a:pt x="1486547" y="424459"/>
                </a:lnTo>
                <a:lnTo>
                  <a:pt x="1490522" y="380187"/>
                </a:lnTo>
                <a:lnTo>
                  <a:pt x="1501101" y="261073"/>
                </a:lnTo>
                <a:lnTo>
                  <a:pt x="1504251" y="225780"/>
                </a:lnTo>
                <a:lnTo>
                  <a:pt x="1501863" y="201091"/>
                </a:lnTo>
                <a:lnTo>
                  <a:pt x="1490484" y="180530"/>
                </a:lnTo>
                <a:lnTo>
                  <a:pt x="1470469" y="166471"/>
                </a:lnTo>
                <a:lnTo>
                  <a:pt x="1442186" y="161251"/>
                </a:lnTo>
                <a:lnTo>
                  <a:pt x="1296492" y="161251"/>
                </a:lnTo>
                <a:lnTo>
                  <a:pt x="1296492" y="261073"/>
                </a:lnTo>
                <a:lnTo>
                  <a:pt x="1286065" y="380187"/>
                </a:lnTo>
                <a:lnTo>
                  <a:pt x="1233766" y="380187"/>
                </a:lnTo>
                <a:lnTo>
                  <a:pt x="1244206" y="261073"/>
                </a:lnTo>
                <a:lnTo>
                  <a:pt x="1296492" y="261073"/>
                </a:lnTo>
                <a:lnTo>
                  <a:pt x="1296492" y="161251"/>
                </a:lnTo>
                <a:lnTo>
                  <a:pt x="1252982" y="161251"/>
                </a:lnTo>
                <a:lnTo>
                  <a:pt x="1257236" y="112572"/>
                </a:lnTo>
                <a:lnTo>
                  <a:pt x="1513522" y="112572"/>
                </a:lnTo>
                <a:lnTo>
                  <a:pt x="1523453" y="12"/>
                </a:lnTo>
                <a:close/>
              </a:path>
              <a:path w="2543810" h="480059">
                <a:moveTo>
                  <a:pt x="2036267" y="88"/>
                </a:moveTo>
                <a:lnTo>
                  <a:pt x="1831632" y="88"/>
                </a:lnTo>
                <a:lnTo>
                  <a:pt x="1812505" y="218897"/>
                </a:lnTo>
                <a:lnTo>
                  <a:pt x="1760639" y="218897"/>
                </a:lnTo>
                <a:lnTo>
                  <a:pt x="1779828" y="88"/>
                </a:lnTo>
                <a:lnTo>
                  <a:pt x="1575155" y="88"/>
                </a:lnTo>
                <a:lnTo>
                  <a:pt x="1553514" y="254165"/>
                </a:lnTo>
                <a:lnTo>
                  <a:pt x="1555115" y="275501"/>
                </a:lnTo>
                <a:lnTo>
                  <a:pt x="1564513" y="296456"/>
                </a:lnTo>
                <a:lnTo>
                  <a:pt x="1582889" y="312407"/>
                </a:lnTo>
                <a:lnTo>
                  <a:pt x="1611426" y="318757"/>
                </a:lnTo>
                <a:lnTo>
                  <a:pt x="1803717" y="318757"/>
                </a:lnTo>
                <a:lnTo>
                  <a:pt x="1799539" y="367449"/>
                </a:lnTo>
                <a:lnTo>
                  <a:pt x="1543507" y="367449"/>
                </a:lnTo>
                <a:lnTo>
                  <a:pt x="1533652" y="479996"/>
                </a:lnTo>
                <a:lnTo>
                  <a:pt x="1940902" y="479996"/>
                </a:lnTo>
                <a:lnTo>
                  <a:pt x="1961070" y="476580"/>
                </a:lnTo>
                <a:lnTo>
                  <a:pt x="1978825" y="466178"/>
                </a:lnTo>
                <a:lnTo>
                  <a:pt x="1992083" y="448564"/>
                </a:lnTo>
                <a:lnTo>
                  <a:pt x="1998764" y="423519"/>
                </a:lnTo>
                <a:lnTo>
                  <a:pt x="2036267" y="88"/>
                </a:lnTo>
                <a:close/>
              </a:path>
              <a:path w="2543810" h="480059">
                <a:moveTo>
                  <a:pt x="2543302" y="58407"/>
                </a:moveTo>
                <a:lnTo>
                  <a:pt x="2539733" y="34328"/>
                </a:lnTo>
                <a:lnTo>
                  <a:pt x="2526919" y="15951"/>
                </a:lnTo>
                <a:lnTo>
                  <a:pt x="2507081" y="4216"/>
                </a:lnTo>
                <a:lnTo>
                  <a:pt x="2482481" y="88"/>
                </a:lnTo>
                <a:lnTo>
                  <a:pt x="2333866" y="88"/>
                </a:lnTo>
                <a:lnTo>
                  <a:pt x="2333866" y="112674"/>
                </a:lnTo>
                <a:lnTo>
                  <a:pt x="2323414" y="231686"/>
                </a:lnTo>
                <a:lnTo>
                  <a:pt x="2272220" y="231686"/>
                </a:lnTo>
                <a:lnTo>
                  <a:pt x="2282596" y="112674"/>
                </a:lnTo>
                <a:lnTo>
                  <a:pt x="2333866" y="112674"/>
                </a:lnTo>
                <a:lnTo>
                  <a:pt x="2333866" y="88"/>
                </a:lnTo>
                <a:lnTo>
                  <a:pt x="2087803" y="88"/>
                </a:lnTo>
                <a:lnTo>
                  <a:pt x="2045843" y="479958"/>
                </a:lnTo>
                <a:lnTo>
                  <a:pt x="2250465" y="479958"/>
                </a:lnTo>
                <a:lnTo>
                  <a:pt x="2263394" y="331431"/>
                </a:lnTo>
                <a:lnTo>
                  <a:pt x="2336698" y="331431"/>
                </a:lnTo>
                <a:lnTo>
                  <a:pt x="2323046" y="331508"/>
                </a:lnTo>
                <a:lnTo>
                  <a:pt x="2462263" y="331508"/>
                </a:lnTo>
                <a:lnTo>
                  <a:pt x="2505151" y="317373"/>
                </a:lnTo>
                <a:lnTo>
                  <a:pt x="2524518" y="272376"/>
                </a:lnTo>
                <a:lnTo>
                  <a:pt x="2528163" y="231686"/>
                </a:lnTo>
                <a:lnTo>
                  <a:pt x="2534031" y="165468"/>
                </a:lnTo>
                <a:lnTo>
                  <a:pt x="2538653" y="112674"/>
                </a:lnTo>
                <a:lnTo>
                  <a:pt x="2540089" y="96405"/>
                </a:lnTo>
                <a:lnTo>
                  <a:pt x="2543302" y="58407"/>
                </a:lnTo>
                <a:close/>
              </a:path>
            </a:pathLst>
          </a:custGeom>
          <a:solidFill>
            <a:schemeClr val="bg1"/>
          </a:solidFill>
        </p:spPr>
        <p:txBody>
          <a:bodyPr wrap="square" lIns="0" tIns="0" rIns="0" bIns="0" rtlCol="0"/>
          <a:lstStyle/>
          <a:p>
            <a:endParaRPr>
              <a:solidFill>
                <a:schemeClr val="bg1"/>
              </a:solidFill>
            </a:endParaRPr>
          </a:p>
        </p:txBody>
      </p:sp>
      <p:sp>
        <p:nvSpPr>
          <p:cNvPr id="7" name="Рисунок 6"/>
          <p:cNvSpPr>
            <a:spLocks noGrp="1" noChangeAspect="1"/>
          </p:cNvSpPr>
          <p:nvPr>
            <p:ph type="pic" sz="quarter" idx="16" hasCustomPrompt="1"/>
          </p:nvPr>
        </p:nvSpPr>
        <p:spPr>
          <a:xfrm>
            <a:off x="6573601" y="2573100"/>
            <a:ext cx="2570399" cy="2570400"/>
          </a:xfrm>
        </p:spPr>
        <p:txBody>
          <a:bodyPr/>
          <a:lstStyle>
            <a:lvl1pPr>
              <a:defRPr/>
            </a:lvl1pPr>
          </a:lstStyle>
          <a:p>
            <a:r>
              <a:rPr lang="ru-RU" dirty="0" smtClean="0"/>
              <a:t>Пиктограмма</a:t>
            </a:r>
            <a:endParaRPr lang="ru-RU" dirty="0"/>
          </a:p>
        </p:txBody>
      </p:sp>
    </p:spTree>
    <p:extLst>
      <p:ext uri="{BB962C8B-B14F-4D97-AF65-F5344CB8AC3E}">
        <p14:creationId xmlns:p14="http://schemas.microsoft.com/office/powerpoint/2010/main" val="24013849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Обложка 33">
    <p:bg>
      <p:bgPr>
        <a:solidFill>
          <a:schemeClr val="bg1"/>
        </a:solidFill>
        <a:effectLst/>
      </p:bgPr>
    </p:bg>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3543409396"/>
              </p:ext>
            </p:extLst>
          </p:nvPr>
        </p:nvGraphicFramePr>
        <p:xfrm>
          <a:off x="1590" y="1589"/>
          <a:ext cx="1587" cy="1587"/>
        </p:xfrm>
        <a:graphic>
          <a:graphicData uri="http://schemas.openxmlformats.org/presentationml/2006/ole">
            <mc:AlternateContent xmlns:mc="http://schemas.openxmlformats.org/markup-compatibility/2006">
              <mc:Choice xmlns:v="urn:schemas-microsoft-com:vml" Requires="v">
                <p:oleObj spid="_x0000_s883728" name="Слайд think-cell" r:id="rId4" imgW="270" imgH="270" progId="TCLayout.ActiveDocument.1">
                  <p:embed/>
                </p:oleObj>
              </mc:Choice>
              <mc:Fallback>
                <p:oleObj name="Слайд think-cell" r:id="rId4" imgW="270" imgH="270" progId="TCLayout.ActiveDocument.1">
                  <p:embed/>
                  <p:pic>
                    <p:nvPicPr>
                      <p:cNvPr id="10" name="Объект 9" hidden="1"/>
                      <p:cNvPicPr/>
                      <p:nvPr/>
                    </p:nvPicPr>
                    <p:blipFill>
                      <a:blip r:embed="rId5"/>
                      <a:stretch>
                        <a:fillRect/>
                      </a:stretch>
                    </p:blipFill>
                    <p:spPr>
                      <a:xfrm>
                        <a:off x="1590" y="1589"/>
                        <a:ext cx="1587" cy="1587"/>
                      </a:xfrm>
                      <a:prstGeom prst="rect">
                        <a:avLst/>
                      </a:prstGeom>
                    </p:spPr>
                  </p:pic>
                </p:oleObj>
              </mc:Fallback>
            </mc:AlternateContent>
          </a:graphicData>
        </a:graphic>
      </p:graphicFrame>
      <p:sp>
        <p:nvSpPr>
          <p:cNvPr id="2" name="Прямоугольник 1"/>
          <p:cNvSpPr/>
          <p:nvPr/>
        </p:nvSpPr>
        <p:spPr bwMode="auto">
          <a:xfrm>
            <a:off x="0" y="0"/>
            <a:ext cx="6573598" cy="5144400"/>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6" name="Рисунок 5"/>
          <p:cNvSpPr>
            <a:spLocks noGrp="1"/>
          </p:cNvSpPr>
          <p:nvPr>
            <p:ph type="pic" sz="quarter" idx="13" hasCustomPrompt="1"/>
          </p:nvPr>
        </p:nvSpPr>
        <p:spPr>
          <a:xfrm>
            <a:off x="6573600" y="0"/>
            <a:ext cx="2570400" cy="2570400"/>
          </a:xfrm>
        </p:spPr>
        <p:txBody>
          <a:bodyPr/>
          <a:lstStyle>
            <a:lvl1pPr>
              <a:defRPr/>
            </a:lvl1pPr>
          </a:lstStyle>
          <a:p>
            <a:r>
              <a:rPr lang="ru-RU" dirty="0" smtClean="0"/>
              <a:t>Фото</a:t>
            </a:r>
            <a:endParaRPr lang="ru-RU" dirty="0"/>
          </a:p>
        </p:txBody>
      </p:sp>
      <p:sp>
        <p:nvSpPr>
          <p:cNvPr id="33" name="Заголовок 1"/>
          <p:cNvSpPr>
            <a:spLocks noGrp="1"/>
          </p:cNvSpPr>
          <p:nvPr>
            <p:ph type="ctrTitle" hasCustomPrompt="1"/>
          </p:nvPr>
        </p:nvSpPr>
        <p:spPr>
          <a:xfrm>
            <a:off x="335573" y="1682928"/>
            <a:ext cx="5902452" cy="1706182"/>
          </a:xfrm>
          <a:effectLst/>
        </p:spPr>
        <p:txBody>
          <a:bodyPr vert="horz" lIns="0" tIns="0" rIns="0" bIns="0" rtlCol="0" anchor="t">
            <a:normAutofit/>
          </a:bodyPr>
          <a:lstStyle>
            <a:lvl1pPr>
              <a:lnSpc>
                <a:spcPct val="85000"/>
              </a:lnSpc>
              <a:defRPr lang="ru-RU" sz="5400" b="0" i="0" u="none" cap="none" spc="0" baseline="0" dirty="0">
                <a:ln>
                  <a:noFill/>
                </a:ln>
                <a:solidFill>
                  <a:srgbClr val="FFFFFF"/>
                </a:solidFill>
                <a:effectLst/>
                <a:ea typeface="+mn-ea"/>
                <a:cs typeface="Arial"/>
              </a:defRPr>
            </a:lvl1pPr>
          </a:lstStyle>
          <a:p>
            <a:pPr lvl="0">
              <a:lnSpc>
                <a:spcPct val="85000"/>
              </a:lnSpc>
            </a:pPr>
            <a:r>
              <a:rPr lang="ru-RU" dirty="0" smtClean="0"/>
              <a:t>Название презентации</a:t>
            </a:r>
            <a:endParaRPr lang="ru-RU" dirty="0"/>
          </a:p>
        </p:txBody>
      </p:sp>
      <p:sp>
        <p:nvSpPr>
          <p:cNvPr id="35" name="Текст 12"/>
          <p:cNvSpPr>
            <a:spLocks noGrp="1"/>
          </p:cNvSpPr>
          <p:nvPr>
            <p:ph type="body" sz="quarter" idx="10" hasCustomPrompt="1"/>
          </p:nvPr>
        </p:nvSpPr>
        <p:spPr>
          <a:xfrm>
            <a:off x="358775" y="3993787"/>
            <a:ext cx="5866765" cy="561280"/>
          </a:xfrm>
          <a:prstGeom prst="rect">
            <a:avLst/>
          </a:prstGeom>
          <a:effectLst/>
        </p:spPr>
        <p:txBody>
          <a:bodyPr vert="horz" lIns="0" tIns="0" rIns="0" bIns="0" rtlCol="0">
            <a:noAutofit/>
          </a:bodyPr>
          <a:lstStyle>
            <a:lvl1pPr>
              <a:spcAft>
                <a:spcPts val="0"/>
              </a:spcAft>
              <a:defRPr lang="ru-RU" sz="1200" b="0" baseline="0" dirty="0">
                <a:solidFill>
                  <a:srgbClr val="FFFFFF"/>
                </a:solidFill>
                <a:effectLst/>
              </a:defRPr>
            </a:lvl1pPr>
          </a:lstStyle>
          <a:p>
            <a:pPr lvl="0">
              <a:spcAft>
                <a:spcPts val="0"/>
              </a:spcAft>
            </a:pPr>
            <a:r>
              <a:rPr lang="ru-RU" dirty="0" smtClean="0"/>
              <a:t>Имя Фамилия</a:t>
            </a:r>
            <a:br>
              <a:rPr lang="ru-RU" dirty="0" smtClean="0"/>
            </a:br>
            <a:r>
              <a:rPr lang="ru-RU" dirty="0" smtClean="0"/>
              <a:t>Должность</a:t>
            </a:r>
            <a:br>
              <a:rPr lang="ru-RU" dirty="0" smtClean="0"/>
            </a:br>
            <a:r>
              <a:rPr lang="ru-RU" dirty="0" smtClean="0"/>
              <a:t>Компания / функция / направление</a:t>
            </a:r>
            <a:endParaRPr lang="ru-RU" dirty="0"/>
          </a:p>
        </p:txBody>
      </p:sp>
      <p:sp>
        <p:nvSpPr>
          <p:cNvPr id="36" name="Текст 12"/>
          <p:cNvSpPr>
            <a:spLocks noGrp="1"/>
          </p:cNvSpPr>
          <p:nvPr>
            <p:ph type="body" sz="quarter" idx="11" hasCustomPrompt="1"/>
          </p:nvPr>
        </p:nvSpPr>
        <p:spPr>
          <a:xfrm>
            <a:off x="358775" y="4651677"/>
            <a:ext cx="5866765" cy="345810"/>
          </a:xfrm>
          <a:prstGeom prst="rect">
            <a:avLst/>
          </a:prstGeom>
          <a:effectLst/>
        </p:spPr>
        <p:txBody>
          <a:bodyPr/>
          <a:lstStyle>
            <a:lvl1pPr>
              <a:spcBef>
                <a:spcPts val="0"/>
              </a:spcBef>
              <a:spcAft>
                <a:spcPts val="0"/>
              </a:spcAft>
              <a:defRPr sz="1000" baseline="0">
                <a:solidFill>
                  <a:srgbClr val="FFFFFF"/>
                </a:solidFill>
                <a:effectLst/>
              </a:defRPr>
            </a:lvl1pPr>
          </a:lstStyle>
          <a:p>
            <a:pPr lvl="0"/>
            <a:r>
              <a:rPr lang="ru-RU" dirty="0" smtClean="0"/>
              <a:t>Название мероприятия</a:t>
            </a:r>
            <a:br>
              <a:rPr lang="ru-RU" dirty="0" smtClean="0"/>
            </a:br>
            <a:r>
              <a:rPr lang="ru-RU" dirty="0" smtClean="0"/>
              <a:t>Дата проведения</a:t>
            </a:r>
          </a:p>
          <a:p>
            <a:pPr lvl="0"/>
            <a:endParaRPr lang="ru-RU" dirty="0"/>
          </a:p>
        </p:txBody>
      </p:sp>
      <p:sp>
        <p:nvSpPr>
          <p:cNvPr id="56" name="Текст 7"/>
          <p:cNvSpPr>
            <a:spLocks noGrp="1"/>
          </p:cNvSpPr>
          <p:nvPr>
            <p:ph type="body" sz="quarter" idx="15" hasCustomPrompt="1"/>
          </p:nvPr>
        </p:nvSpPr>
        <p:spPr>
          <a:xfrm>
            <a:off x="358776" y="3411402"/>
            <a:ext cx="5879250" cy="485775"/>
          </a:xfrm>
        </p:spPr>
        <p:txBody>
          <a:bodyPr/>
          <a:lstStyle>
            <a:lvl1pPr>
              <a:defRPr baseline="0">
                <a:solidFill>
                  <a:srgbClr val="FFFFFF"/>
                </a:solidFill>
              </a:defRPr>
            </a:lvl1pPr>
          </a:lstStyle>
          <a:p>
            <a:pPr lvl="0"/>
            <a:r>
              <a:rPr lang="ru-RU" dirty="0" smtClean="0"/>
              <a:t>Подзаголовок (заполняется по необходимости)</a:t>
            </a:r>
          </a:p>
        </p:txBody>
      </p:sp>
      <p:grpSp>
        <p:nvGrpSpPr>
          <p:cNvPr id="37" name="Группа 36"/>
          <p:cNvGrpSpPr/>
          <p:nvPr/>
        </p:nvGrpSpPr>
        <p:grpSpPr>
          <a:xfrm>
            <a:off x="9101894" y="-42611"/>
            <a:ext cx="2861508" cy="5186113"/>
            <a:chOff x="9101894" y="-42611"/>
            <a:chExt cx="2861508" cy="5186113"/>
          </a:xfrm>
        </p:grpSpPr>
        <p:sp>
          <p:nvSpPr>
            <p:cNvPr id="38" name="Прямоугольник 37"/>
            <p:cNvSpPr/>
            <p:nvPr/>
          </p:nvSpPr>
          <p:spPr>
            <a:xfrm>
              <a:off x="9181869" y="3"/>
              <a:ext cx="2781533" cy="5143499"/>
            </a:xfrm>
            <a:prstGeom prst="rect">
              <a:avLst/>
            </a:prstGeom>
            <a:solidFill>
              <a:schemeClr val="accent1"/>
            </a:solidFill>
            <a:ln>
              <a:noFill/>
            </a:ln>
          </p:spPr>
          <p:txBody>
            <a:bodyPr wrap="square" lIns="648000">
              <a:noAutofit/>
            </a:bodyPr>
            <a:lstStyle/>
            <a:p>
              <a:r>
                <a:rPr lang="ru-RU" sz="1200" b="0" dirty="0">
                  <a:solidFill>
                    <a:schemeClr val="bg1"/>
                  </a:solidFill>
                </a:rPr>
                <a:t>Рекомендации </a:t>
              </a:r>
              <a:br>
                <a:rPr lang="ru-RU" sz="1200" b="0" dirty="0">
                  <a:solidFill>
                    <a:schemeClr val="bg1"/>
                  </a:solidFill>
                </a:rPr>
              </a:br>
              <a:r>
                <a:rPr lang="ru-RU" sz="1200" b="0" kern="1200" dirty="0">
                  <a:solidFill>
                    <a:schemeClr val="bg1"/>
                  </a:solidFill>
                  <a:latin typeface="+mn-lt"/>
                  <a:ea typeface="+mn-ea"/>
                  <a:cs typeface="+mn-cs"/>
                </a:rPr>
                <a:t>по оформлению слайдов</a:t>
              </a:r>
            </a:p>
            <a:p>
              <a:pPr marL="0" algn="l" defTabSz="779158" rtl="0" eaLnBrk="1" latinLnBrk="0" hangingPunct="1"/>
              <a:endParaRPr lang="ru-RU" sz="800" b="1" kern="1200" dirty="0">
                <a:solidFill>
                  <a:schemeClr val="bg1"/>
                </a:solidFill>
                <a:latin typeface="+mn-lt"/>
                <a:ea typeface="+mn-ea"/>
                <a:cs typeface="+mn-cs"/>
              </a:endParaRPr>
            </a:p>
            <a:p>
              <a:pPr marL="182561" indent="-182561" algn="l" defTabSz="779158" rtl="0" eaLnBrk="1" latinLnBrk="0" hangingPunct="1">
                <a:spcAft>
                  <a:spcPts val="200"/>
                </a:spcAft>
                <a:buFont typeface="+mj-lt"/>
                <a:buAutoNum type="arabicPeriod"/>
              </a:pPr>
              <a:r>
                <a:rPr lang="ru-RU" sz="800" b="1" kern="1200" dirty="0">
                  <a:solidFill>
                    <a:schemeClr val="bg1"/>
                  </a:solidFill>
                  <a:latin typeface="+mn-lt"/>
                  <a:ea typeface="+mn-ea"/>
                  <a:cs typeface="+mn-cs"/>
                </a:rPr>
                <a:t>ТЕКСТ</a:t>
              </a:r>
            </a:p>
            <a:p>
              <a:pPr marL="266698" lvl="4" indent="-88899" algn="l">
                <a:spcAft>
                  <a:spcPts val="200"/>
                </a:spcAft>
                <a:buFont typeface="Arial" panose="020B0604020202020204" pitchFamily="34" charset="0"/>
                <a:buChar char="•"/>
              </a:pPr>
              <a:r>
                <a:rPr lang="ru-RU" sz="800" b="0" dirty="0" err="1">
                  <a:solidFill>
                    <a:schemeClr val="bg1"/>
                  </a:solidFill>
                </a:rPr>
                <a:t>Корп.шрифт</a:t>
              </a:r>
              <a:r>
                <a:rPr lang="ru-RU" sz="800" b="0" dirty="0">
                  <a:solidFill>
                    <a:schemeClr val="bg1"/>
                  </a:solidFill>
                </a:rPr>
                <a:t> для презентаций</a:t>
              </a:r>
              <a:r>
                <a:rPr lang="ru-RU" sz="800" b="0" baseline="0" dirty="0">
                  <a:solidFill>
                    <a:schemeClr val="bg1"/>
                  </a:solidFill>
                </a:rPr>
                <a:t> </a:t>
              </a:r>
              <a:r>
                <a:rPr lang="ru-RU" sz="800" baseline="0" dirty="0">
                  <a:solidFill>
                    <a:schemeClr val="bg1"/>
                  </a:solidFill>
                </a:rPr>
                <a:t>– </a:t>
              </a:r>
              <a:br>
                <a:rPr lang="ru-RU" sz="800" baseline="0" dirty="0">
                  <a:solidFill>
                    <a:schemeClr val="bg1"/>
                  </a:solidFill>
                </a:rPr>
              </a:br>
              <a:r>
                <a:rPr lang="en-US" sz="800" b="1" dirty="0">
                  <a:solidFill>
                    <a:schemeClr val="bg1"/>
                  </a:solidFill>
                </a:rPr>
                <a:t>Arial</a:t>
              </a:r>
              <a:r>
                <a:rPr lang="ru-RU" sz="800" dirty="0">
                  <a:solidFill>
                    <a:schemeClr val="bg1"/>
                  </a:solidFill>
                </a:rPr>
                <a:t> (</a:t>
              </a:r>
              <a:r>
                <a:rPr lang="ru-RU" sz="800" i="1" dirty="0">
                  <a:solidFill>
                    <a:schemeClr val="bg1"/>
                  </a:solidFill>
                </a:rPr>
                <a:t>д</a:t>
              </a:r>
              <a:r>
                <a:rPr lang="ru-RU" sz="800" i="1" baseline="0" dirty="0">
                  <a:solidFill>
                    <a:schemeClr val="bg1"/>
                  </a:solidFill>
                </a:rPr>
                <a:t>опустимо:</a:t>
              </a:r>
              <a:r>
                <a:rPr lang="ru-RU" sz="800" baseline="0" dirty="0">
                  <a:solidFill>
                    <a:schemeClr val="bg1"/>
                  </a:solidFill>
                </a:rPr>
                <a:t> </a:t>
              </a:r>
              <a:r>
                <a:rPr lang="en-US" sz="800" baseline="0" dirty="0">
                  <a:solidFill>
                    <a:schemeClr val="bg1"/>
                  </a:solidFill>
                </a:rPr>
                <a:t>Arial Narrow</a:t>
              </a:r>
              <a:r>
                <a:rPr lang="ru-RU" sz="800" baseline="0" dirty="0">
                  <a:solidFill>
                    <a:schemeClr val="bg1"/>
                  </a:solidFill>
                </a:rPr>
                <a:t>)</a:t>
              </a:r>
            </a:p>
            <a:p>
              <a:pPr marL="266698" lvl="4" indent="-88899" algn="l">
                <a:spcAft>
                  <a:spcPts val="200"/>
                </a:spcAft>
                <a:buFont typeface="Arial" panose="020B0604020202020204" pitchFamily="34" charset="0"/>
                <a:buChar char="•"/>
              </a:pPr>
              <a:r>
                <a:rPr lang="ru-RU" sz="800" baseline="0" dirty="0">
                  <a:solidFill>
                    <a:schemeClr val="bg1"/>
                  </a:solidFill>
                </a:rPr>
                <a:t>Заголовок слайда – </a:t>
              </a:r>
              <a:r>
                <a:rPr lang="ru-RU" sz="800" b="1" baseline="0" dirty="0">
                  <a:solidFill>
                    <a:schemeClr val="bg1"/>
                  </a:solidFill>
                </a:rPr>
                <a:t>не ниже 16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Текст на слайде – </a:t>
              </a:r>
              <a:r>
                <a:rPr lang="ru-RU" sz="800" b="1" baseline="0" dirty="0">
                  <a:solidFill>
                    <a:schemeClr val="bg1"/>
                  </a:solidFill>
                </a:rPr>
                <a:t>не ниже </a:t>
              </a:r>
              <a:r>
                <a:rPr lang="en-US" sz="800" b="1" baseline="0" dirty="0">
                  <a:solidFill>
                    <a:schemeClr val="bg1"/>
                  </a:solidFill>
                </a:rPr>
                <a:t>10</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Примечания – </a:t>
              </a:r>
              <a:r>
                <a:rPr lang="ru-RU" sz="800" b="1" baseline="0" dirty="0">
                  <a:solidFill>
                    <a:schemeClr val="bg1"/>
                  </a:solidFill>
                </a:rPr>
                <a:t>не ниже </a:t>
              </a:r>
              <a:r>
                <a:rPr lang="en-US" sz="800" b="1" baseline="0" dirty="0">
                  <a:solidFill>
                    <a:schemeClr val="bg1"/>
                  </a:solidFill>
                </a:rPr>
                <a:t>8</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800"/>
                </a:spcAft>
                <a:buFont typeface="Arial" panose="020B0604020202020204" pitchFamily="34" charset="0"/>
                <a:buChar char="•"/>
              </a:pPr>
              <a:r>
                <a:rPr lang="ru-RU" sz="800" baseline="0" dirty="0">
                  <a:solidFill>
                    <a:schemeClr val="bg1"/>
                  </a:solidFill>
                </a:rPr>
                <a:t>Используйте на слайде </a:t>
              </a:r>
              <a:br>
                <a:rPr lang="ru-RU" sz="800" baseline="0" dirty="0">
                  <a:solidFill>
                    <a:schemeClr val="bg1"/>
                  </a:solidFill>
                </a:rPr>
              </a:br>
              <a:r>
                <a:rPr lang="ru-RU" sz="800" b="1" baseline="0" dirty="0">
                  <a:solidFill>
                    <a:schemeClr val="bg1"/>
                  </a:solidFill>
                </a:rPr>
                <a:t>не более 3 размеров шрифтов</a:t>
              </a:r>
              <a:endParaRPr lang="en-US" sz="800" b="1" baseline="0" dirty="0">
                <a:solidFill>
                  <a:schemeClr val="bg1"/>
                </a:solidFill>
              </a:endParaRPr>
            </a:p>
            <a:p>
              <a:pPr marL="182561" indent="-182561" algn="l" defTabSz="779158" rtl="0" eaLnBrk="1" latinLnBrk="0" hangingPunct="1">
                <a:spcBef>
                  <a:spcPts val="300"/>
                </a:spcBef>
                <a:spcAft>
                  <a:spcPts val="200"/>
                </a:spcAft>
                <a:buFont typeface="+mj-lt"/>
                <a:buAutoNum type="arabicPeriod"/>
              </a:pPr>
              <a:r>
                <a:rPr lang="ru-RU" sz="800" b="1" kern="1200" dirty="0">
                  <a:solidFill>
                    <a:schemeClr val="bg1"/>
                  </a:solidFill>
                  <a:latin typeface="+mn-lt"/>
                  <a:ea typeface="+mn-ea"/>
                  <a:cs typeface="+mn-cs"/>
                </a:rPr>
                <a:t>ДИАГРАММЫ</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единый стиль оформления диаграмм</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шрифты одинакового размера в</a:t>
              </a:r>
              <a:r>
                <a:rPr lang="ru-RU" sz="800" b="0" kern="1200" baseline="0" dirty="0">
                  <a:solidFill>
                    <a:schemeClr val="bg1"/>
                  </a:solidFill>
                  <a:latin typeface="+mn-lt"/>
                  <a:ea typeface="+mn-ea"/>
                  <a:cs typeface="+mn-cs"/>
                </a:rPr>
                <a:t> </a:t>
              </a:r>
              <a:r>
                <a:rPr lang="ru-RU" sz="800" b="0" kern="1200" dirty="0">
                  <a:solidFill>
                    <a:schemeClr val="bg1"/>
                  </a:solidFill>
                  <a:latin typeface="+mn-lt"/>
                  <a:ea typeface="+mn-ea"/>
                  <a:cs typeface="+mn-cs"/>
                </a:rPr>
                <a:t>диаграммах, располагающихся на одном слайде</a:t>
              </a:r>
            </a:p>
            <a:p>
              <a:pPr marL="266698" lvl="1" indent="-79375" algn="l" defTabSz="779158" rtl="0" eaLnBrk="1" latinLnBrk="0" hangingPunct="1">
                <a:spcAft>
                  <a:spcPts val="800"/>
                </a:spcAft>
                <a:buFont typeface="Arial" panose="020B0604020202020204" pitchFamily="34" charset="0"/>
                <a:buChar char="•"/>
              </a:pPr>
              <a:r>
                <a:rPr lang="ru-RU" sz="800" b="0" kern="1200" dirty="0">
                  <a:solidFill>
                    <a:schemeClr val="bg1"/>
                  </a:solidFill>
                  <a:latin typeface="+mn-lt"/>
                  <a:ea typeface="+mn-ea"/>
                  <a:cs typeface="+mn-cs"/>
                </a:rPr>
                <a:t>На одном слайде – не более 4 диаграмм</a:t>
              </a: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kern="1200" dirty="0">
                  <a:solidFill>
                    <a:schemeClr val="bg1"/>
                  </a:solidFill>
                  <a:latin typeface="+mn-lt"/>
                  <a:ea typeface="+mn-ea"/>
                  <a:cs typeface="+mn-cs"/>
                </a:rPr>
                <a:t>ИКОНКИ</a:t>
              </a:r>
            </a:p>
            <a:p>
              <a:pPr marL="266698" marR="0" lvl="1" indent="-84138" algn="l" defTabSz="779158"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ru-RU" sz="800" dirty="0">
                  <a:solidFill>
                    <a:schemeClr val="bg1"/>
                  </a:solidFill>
                </a:rPr>
                <a:t>Выбирайте оформление</a:t>
              </a:r>
              <a:r>
                <a:rPr lang="ru-RU" sz="800" baseline="0" dirty="0">
                  <a:solidFill>
                    <a:schemeClr val="bg1"/>
                  </a:solidFill>
                </a:rPr>
                <a:t> </a:t>
              </a:r>
              <a:br>
                <a:rPr lang="ru-RU" sz="800" baseline="0" dirty="0">
                  <a:solidFill>
                    <a:schemeClr val="bg1"/>
                  </a:solidFill>
                </a:rPr>
              </a:br>
              <a:r>
                <a:rPr lang="ru-RU" sz="800" baseline="0" dirty="0">
                  <a:solidFill>
                    <a:schemeClr val="bg1"/>
                  </a:solidFill>
                </a:rPr>
                <a:t>иконок </a:t>
              </a:r>
              <a:r>
                <a:rPr lang="ru-RU" sz="800" dirty="0">
                  <a:solidFill>
                    <a:schemeClr val="bg1"/>
                  </a:solidFill>
                </a:rPr>
                <a:t>в</a:t>
              </a:r>
              <a:r>
                <a:rPr lang="ru-RU" sz="800" baseline="0" dirty="0">
                  <a:solidFill>
                    <a:schemeClr val="bg1"/>
                  </a:solidFill>
                </a:rPr>
                <a:t> едином стиле</a:t>
              </a:r>
              <a:endParaRPr lang="ru-RU" sz="800" b="1" kern="1200" dirty="0">
                <a:solidFill>
                  <a:schemeClr val="bg1"/>
                </a:solidFill>
                <a:latin typeface="+mn-lt"/>
                <a:ea typeface="+mn-ea"/>
                <a:cs typeface="+mn-cs"/>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dirty="0">
                  <a:solidFill>
                    <a:schemeClr val="bg1"/>
                  </a:solidFill>
                </a:rPr>
                <a:t>ИЗОБРАЖЕНИЯ</a:t>
              </a:r>
            </a:p>
            <a:p>
              <a:pPr marL="266698" lvl="1" indent="-84138">
                <a:spcAft>
                  <a:spcPts val="200"/>
                </a:spcAft>
                <a:buFont typeface="Arial" panose="020B0604020202020204" pitchFamily="34" charset="0"/>
                <a:buChar char="•"/>
              </a:pPr>
              <a:r>
                <a:rPr lang="ru-RU" sz="800" dirty="0">
                  <a:solidFill>
                    <a:schemeClr val="bg1"/>
                  </a:solidFill>
                </a:rPr>
                <a:t>Нельзя</a:t>
              </a:r>
              <a:r>
                <a:rPr lang="ru-RU" sz="800" baseline="0" dirty="0">
                  <a:solidFill>
                    <a:schemeClr val="bg1"/>
                  </a:solidFill>
                </a:rPr>
                <a:t> искажать пропорции</a:t>
              </a:r>
            </a:p>
            <a:p>
              <a:pPr marL="266698" lvl="1" indent="-84138">
                <a:spcAft>
                  <a:spcPts val="800"/>
                </a:spcAft>
                <a:buFont typeface="Arial" panose="020B0604020202020204" pitchFamily="34" charset="0"/>
                <a:buChar char="•"/>
              </a:pPr>
              <a:r>
                <a:rPr lang="ru-RU" sz="800" dirty="0">
                  <a:solidFill>
                    <a:schemeClr val="bg1"/>
                  </a:solidFill>
                </a:rPr>
                <a:t>Рекомендуемое разрешение</a:t>
              </a:r>
              <a:r>
                <a:rPr lang="ru-RU" sz="800" baseline="0" dirty="0">
                  <a:solidFill>
                    <a:schemeClr val="bg1"/>
                  </a:solidFill>
                </a:rPr>
                <a:t> – </a:t>
              </a:r>
              <a:br>
                <a:rPr lang="ru-RU" sz="800" baseline="0" dirty="0">
                  <a:solidFill>
                    <a:schemeClr val="bg1"/>
                  </a:solidFill>
                </a:rPr>
              </a:br>
              <a:r>
                <a:rPr lang="ru-RU" sz="800" baseline="0" dirty="0">
                  <a:solidFill>
                    <a:schemeClr val="bg1"/>
                  </a:solidFill>
                </a:rPr>
                <a:t>не более 150 пикселей на дюйм</a:t>
              </a:r>
              <a:endParaRPr lang="ru-RU" sz="800" b="1" dirty="0">
                <a:solidFill>
                  <a:schemeClr val="bg1"/>
                </a:solidFill>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Скажите «нет» презентациям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с большим количеством текста</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Используйте простые схемы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и графику</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Делайте слайды лаконичными</a:t>
              </a:r>
            </a:p>
            <a:p>
              <a:pPr marL="572142" marR="0" lvl="1" indent="-182561" algn="l" defTabSz="779158" rtl="0" eaLnBrk="1" fontAlgn="auto" latinLnBrk="0" hangingPunct="1">
                <a:lnSpc>
                  <a:spcPct val="100000"/>
                </a:lnSpc>
                <a:spcBef>
                  <a:spcPts val="0"/>
                </a:spcBef>
                <a:spcAft>
                  <a:spcPts val="300"/>
                </a:spcAft>
                <a:buClrTx/>
                <a:buSzTx/>
                <a:buFont typeface="+mj-lt"/>
                <a:buAutoNum type="arabicPeriod"/>
                <a:tabLst/>
                <a:defRPr/>
              </a:pPr>
              <a:endParaRPr lang="ru-RU" sz="800" b="1" kern="1200" dirty="0">
                <a:solidFill>
                  <a:schemeClr val="bg1"/>
                </a:solidFill>
                <a:latin typeface="+mn-lt"/>
                <a:ea typeface="+mn-ea"/>
                <a:cs typeface="+mn-cs"/>
              </a:endParaRPr>
            </a:p>
          </p:txBody>
        </p:sp>
        <p:cxnSp>
          <p:nvCxnSpPr>
            <p:cNvPr id="39" name="Прямая соединительная линия 38"/>
            <p:cNvCxnSpPr/>
            <p:nvPr/>
          </p:nvCxnSpPr>
          <p:spPr bwMode="auto">
            <a:xfrm>
              <a:off x="9753602" y="444502"/>
              <a:ext cx="2051050" cy="0"/>
            </a:xfrm>
            <a:prstGeom prst="line">
              <a:avLst/>
            </a:prstGeom>
            <a:solidFill>
              <a:schemeClr val="accent1"/>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0" name="Группа 39"/>
            <p:cNvGrpSpPr/>
            <p:nvPr/>
          </p:nvGrpSpPr>
          <p:grpSpPr>
            <a:xfrm>
              <a:off x="9101894" y="-42611"/>
              <a:ext cx="671979" cy="5155816"/>
              <a:chOff x="9101894" y="-42611"/>
              <a:chExt cx="671979" cy="5155816"/>
            </a:xfrm>
          </p:grpSpPr>
          <p:sp>
            <p:nvSpPr>
              <p:cNvPr id="41" name="Прямоугольник 40"/>
              <p:cNvSpPr/>
              <p:nvPr/>
            </p:nvSpPr>
            <p:spPr>
              <a:xfrm>
                <a:off x="9249089" y="154103"/>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42" name="Прямоугольник 41"/>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43" name="Прямоугольник 42"/>
              <p:cNvSpPr/>
              <p:nvPr/>
            </p:nvSpPr>
            <p:spPr>
              <a:xfrm>
                <a:off x="9249089" y="3830254"/>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44" name="Прямоугольник 43"/>
              <p:cNvSpPr/>
              <p:nvPr/>
            </p:nvSpPr>
            <p:spPr>
              <a:xfrm>
                <a:off x="9249089" y="2519364"/>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45" name="Прямоугольник 44"/>
              <p:cNvSpPr/>
              <p:nvPr/>
            </p:nvSpPr>
            <p:spPr>
              <a:xfrm>
                <a:off x="9249089" y="2956327"/>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46" name="Прямоугольник 45"/>
              <p:cNvSpPr/>
              <p:nvPr/>
            </p:nvSpPr>
            <p:spPr>
              <a:xfrm>
                <a:off x="9249089" y="3393282"/>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47" name="Прямоугольник 46"/>
              <p:cNvSpPr/>
              <p:nvPr/>
            </p:nvSpPr>
            <p:spPr>
              <a:xfrm>
                <a:off x="9249089" y="4267214"/>
                <a:ext cx="377590" cy="169200"/>
              </a:xfrm>
              <a:prstGeom prst="rect">
                <a:avLst/>
              </a:prstGeom>
              <a:solidFill>
                <a:srgbClr val="0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0,0,0</a:t>
                </a:r>
                <a:endParaRPr lang="ru-RU" sz="700" dirty="0">
                  <a:solidFill>
                    <a:srgbClr val="FFFFFF"/>
                  </a:solidFill>
                </a:endParaRPr>
              </a:p>
            </p:txBody>
          </p:sp>
          <p:sp>
            <p:nvSpPr>
              <p:cNvPr id="48" name="Прямоугольник 47"/>
              <p:cNvSpPr/>
              <p:nvPr/>
            </p:nvSpPr>
            <p:spPr>
              <a:xfrm>
                <a:off x="9249091" y="588086"/>
                <a:ext cx="377590" cy="438150"/>
              </a:xfrm>
              <a:prstGeom prst="rect">
                <a:avLst/>
              </a:prstGeom>
              <a:solidFill>
                <a:schemeClr val="tx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0</a:t>
                </a:r>
                <a:br>
                  <a:rPr lang="en-US" sz="700" dirty="0" smtClean="0">
                    <a:solidFill>
                      <a:schemeClr val="bg1"/>
                    </a:solidFill>
                  </a:rPr>
                </a:br>
                <a:r>
                  <a:rPr lang="ru-RU" sz="700" dirty="0" smtClean="0">
                    <a:solidFill>
                      <a:schemeClr val="bg1"/>
                    </a:solidFill>
                  </a:rPr>
                  <a:t>49</a:t>
                </a:r>
                <a:br>
                  <a:rPr lang="ru-RU" sz="700" dirty="0" smtClean="0">
                    <a:solidFill>
                      <a:schemeClr val="bg1"/>
                    </a:solidFill>
                  </a:rPr>
                </a:br>
                <a:r>
                  <a:rPr lang="ru-RU" sz="700" dirty="0" smtClean="0">
                    <a:solidFill>
                      <a:schemeClr val="bg1"/>
                    </a:solidFill>
                  </a:rPr>
                  <a:t>60</a:t>
                </a:r>
                <a:endParaRPr lang="ru-RU" sz="700" dirty="0">
                  <a:solidFill>
                    <a:schemeClr val="bg1"/>
                  </a:solidFill>
                </a:endParaRPr>
              </a:p>
            </p:txBody>
          </p:sp>
          <p:sp>
            <p:nvSpPr>
              <p:cNvPr id="49" name="Прямоугольник 48"/>
              <p:cNvSpPr/>
              <p:nvPr/>
            </p:nvSpPr>
            <p:spPr>
              <a:xfrm>
                <a:off x="9249091" y="1022665"/>
                <a:ext cx="377590" cy="436960"/>
              </a:xfrm>
              <a:prstGeom prst="rect">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tx1">
                        <a:lumMod val="85000"/>
                        <a:lumOff val="15000"/>
                      </a:schemeClr>
                    </a:solidFill>
                  </a:rPr>
                  <a:t>119</a:t>
                </a:r>
                <a:br>
                  <a:rPr lang="en-US" sz="700" dirty="0" smtClean="0">
                    <a:solidFill>
                      <a:schemeClr val="tx1">
                        <a:lumMod val="85000"/>
                        <a:lumOff val="15000"/>
                      </a:schemeClr>
                    </a:solidFill>
                  </a:rPr>
                </a:br>
                <a:r>
                  <a:rPr lang="en-US" sz="700" dirty="0" smtClean="0">
                    <a:solidFill>
                      <a:schemeClr val="tx1">
                        <a:lumMod val="85000"/>
                        <a:lumOff val="15000"/>
                      </a:schemeClr>
                    </a:solidFill>
                  </a:rPr>
                  <a:t>226</a:t>
                </a:r>
                <a:br>
                  <a:rPr lang="en-US" sz="700" dirty="0" smtClean="0">
                    <a:solidFill>
                      <a:schemeClr val="tx1">
                        <a:lumMod val="85000"/>
                        <a:lumOff val="15000"/>
                      </a:schemeClr>
                    </a:solidFill>
                  </a:rPr>
                </a:br>
                <a:r>
                  <a:rPr lang="en-US" sz="700" dirty="0" smtClean="0">
                    <a:solidFill>
                      <a:schemeClr val="tx1">
                        <a:lumMod val="85000"/>
                        <a:lumOff val="15000"/>
                      </a:schemeClr>
                    </a:solidFill>
                  </a:rPr>
                  <a:t>195</a:t>
                </a:r>
                <a:endParaRPr lang="ru-RU" sz="700" dirty="0">
                  <a:solidFill>
                    <a:schemeClr val="tx1">
                      <a:lumMod val="85000"/>
                      <a:lumOff val="15000"/>
                    </a:schemeClr>
                  </a:solidFill>
                </a:endParaRPr>
              </a:p>
            </p:txBody>
          </p:sp>
          <p:sp>
            <p:nvSpPr>
              <p:cNvPr id="50" name="Прямоугольник 49"/>
              <p:cNvSpPr/>
              <p:nvPr/>
            </p:nvSpPr>
            <p:spPr>
              <a:xfrm>
                <a:off x="9249091" y="3830257"/>
                <a:ext cx="377590" cy="436960"/>
              </a:xfrm>
              <a:prstGeom prst="rect">
                <a:avLst/>
              </a:prstGeom>
              <a:solidFill>
                <a:srgbClr val="2D3287"/>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45</a:t>
                </a:r>
                <a:endParaRPr lang="ru-RU" sz="700" dirty="0">
                  <a:solidFill>
                    <a:schemeClr val="bg1"/>
                  </a:solidFill>
                </a:endParaRPr>
              </a:p>
              <a:p>
                <a:pPr algn="ctr" eaLnBrk="1" hangingPunct="1">
                  <a:defRPr/>
                </a:pPr>
                <a:r>
                  <a:rPr lang="en-US" sz="700" dirty="0" smtClean="0">
                    <a:solidFill>
                      <a:schemeClr val="bg1"/>
                    </a:solidFill>
                  </a:rPr>
                  <a:t>50</a:t>
                </a:r>
                <a:endParaRPr lang="ru-RU" sz="700" dirty="0">
                  <a:solidFill>
                    <a:schemeClr val="bg1"/>
                  </a:solidFill>
                </a:endParaRPr>
              </a:p>
              <a:p>
                <a:pPr algn="ctr" eaLnBrk="1" hangingPunct="1">
                  <a:defRPr/>
                </a:pPr>
                <a:r>
                  <a:rPr lang="en-US" sz="700" dirty="0" smtClean="0">
                    <a:solidFill>
                      <a:schemeClr val="bg1"/>
                    </a:solidFill>
                  </a:rPr>
                  <a:t>135</a:t>
                </a:r>
                <a:endParaRPr lang="ru-RU" sz="700" dirty="0">
                  <a:solidFill>
                    <a:schemeClr val="bg1"/>
                  </a:solidFill>
                </a:endParaRPr>
              </a:p>
            </p:txBody>
          </p:sp>
          <p:sp>
            <p:nvSpPr>
              <p:cNvPr id="51" name="Прямоугольник 50"/>
              <p:cNvSpPr/>
              <p:nvPr/>
            </p:nvSpPr>
            <p:spPr>
              <a:xfrm>
                <a:off x="9249091" y="1466152"/>
                <a:ext cx="377590" cy="4381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000000"/>
                    </a:solidFill>
                  </a:rPr>
                  <a:t>255</a:t>
                </a:r>
                <a:endParaRPr lang="ru-RU" sz="700" dirty="0">
                  <a:solidFill>
                    <a:srgbClr val="000000"/>
                  </a:solidFill>
                </a:endParaRPr>
              </a:p>
              <a:p>
                <a:pPr algn="ctr" eaLnBrk="1" hangingPunct="1">
                  <a:defRPr/>
                </a:pPr>
                <a:r>
                  <a:rPr lang="en-US" sz="700" dirty="0" smtClean="0">
                    <a:solidFill>
                      <a:srgbClr val="000000"/>
                    </a:solidFill>
                  </a:rPr>
                  <a:t>255</a:t>
                </a:r>
                <a:endParaRPr lang="ru-RU" sz="700" dirty="0">
                  <a:solidFill>
                    <a:srgbClr val="000000"/>
                  </a:solidFill>
                </a:endParaRPr>
              </a:p>
              <a:p>
                <a:pPr algn="ctr" eaLnBrk="1" hangingPunct="1">
                  <a:defRPr/>
                </a:pPr>
                <a:r>
                  <a:rPr lang="en-US" sz="700" dirty="0" smtClean="0">
                    <a:solidFill>
                      <a:srgbClr val="000000"/>
                    </a:solidFill>
                  </a:rPr>
                  <a:t>255</a:t>
                </a:r>
                <a:endParaRPr lang="ru-RU" sz="700" dirty="0">
                  <a:solidFill>
                    <a:srgbClr val="000000"/>
                  </a:solidFill>
                </a:endParaRPr>
              </a:p>
            </p:txBody>
          </p:sp>
          <p:sp>
            <p:nvSpPr>
              <p:cNvPr id="52" name="Прямоугольник 51"/>
              <p:cNvSpPr/>
              <p:nvPr/>
            </p:nvSpPr>
            <p:spPr>
              <a:xfrm>
                <a:off x="9249091" y="2519364"/>
                <a:ext cx="377590" cy="436959"/>
              </a:xfrm>
              <a:prstGeom prst="rect">
                <a:avLst/>
              </a:prstGeom>
              <a:solidFill>
                <a:srgbClr val="FABE19"/>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tx1">
                        <a:lumMod val="85000"/>
                        <a:lumOff val="15000"/>
                      </a:schemeClr>
                    </a:solidFill>
                  </a:rPr>
                  <a:t>250</a:t>
                </a:r>
                <a:endParaRPr lang="ru-RU" sz="700" dirty="0">
                  <a:solidFill>
                    <a:schemeClr val="tx1">
                      <a:lumMod val="85000"/>
                      <a:lumOff val="15000"/>
                    </a:schemeClr>
                  </a:solidFill>
                </a:endParaRPr>
              </a:p>
              <a:p>
                <a:pPr algn="ctr" eaLnBrk="1" hangingPunct="1">
                  <a:defRPr/>
                </a:pPr>
                <a:r>
                  <a:rPr lang="en-US" sz="700" dirty="0" smtClean="0">
                    <a:solidFill>
                      <a:schemeClr val="tx1">
                        <a:lumMod val="85000"/>
                        <a:lumOff val="15000"/>
                      </a:schemeClr>
                    </a:solidFill>
                  </a:rPr>
                  <a:t>190</a:t>
                </a:r>
                <a:endParaRPr lang="ru-RU" sz="700" dirty="0">
                  <a:solidFill>
                    <a:schemeClr val="tx1">
                      <a:lumMod val="85000"/>
                      <a:lumOff val="15000"/>
                    </a:schemeClr>
                  </a:solidFill>
                </a:endParaRPr>
              </a:p>
              <a:p>
                <a:pPr algn="ctr" eaLnBrk="1" hangingPunct="1">
                  <a:defRPr/>
                </a:pPr>
                <a:r>
                  <a:rPr lang="en-US" sz="700" dirty="0" smtClean="0">
                    <a:solidFill>
                      <a:schemeClr val="tx1">
                        <a:lumMod val="85000"/>
                        <a:lumOff val="15000"/>
                      </a:schemeClr>
                    </a:solidFill>
                  </a:rPr>
                  <a:t>25</a:t>
                </a:r>
                <a:endParaRPr lang="ru-RU" sz="700" dirty="0">
                  <a:solidFill>
                    <a:schemeClr val="tx1">
                      <a:lumMod val="85000"/>
                      <a:lumOff val="15000"/>
                    </a:schemeClr>
                  </a:solidFill>
                </a:endParaRPr>
              </a:p>
            </p:txBody>
          </p:sp>
          <p:sp>
            <p:nvSpPr>
              <p:cNvPr id="53" name="Прямоугольник 52"/>
              <p:cNvSpPr/>
              <p:nvPr/>
            </p:nvSpPr>
            <p:spPr>
              <a:xfrm>
                <a:off x="9249091" y="2956327"/>
                <a:ext cx="377590" cy="436960"/>
              </a:xfrm>
              <a:prstGeom prst="rect">
                <a:avLst/>
              </a:prstGeom>
              <a:solidFill>
                <a:srgbClr val="008CFA"/>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0</a:t>
                </a:r>
                <a:endParaRPr lang="ru-RU" sz="700" dirty="0">
                  <a:solidFill>
                    <a:schemeClr val="bg1"/>
                  </a:solidFill>
                </a:endParaRPr>
              </a:p>
              <a:p>
                <a:pPr algn="ctr" eaLnBrk="1" hangingPunct="1">
                  <a:defRPr/>
                </a:pPr>
                <a:r>
                  <a:rPr lang="ru-RU" sz="700" dirty="0" smtClean="0">
                    <a:solidFill>
                      <a:schemeClr val="bg1"/>
                    </a:solidFill>
                  </a:rPr>
                  <a:t>1</a:t>
                </a:r>
                <a:r>
                  <a:rPr lang="en-US" sz="700" dirty="0" smtClean="0">
                    <a:solidFill>
                      <a:schemeClr val="bg1"/>
                    </a:solidFill>
                  </a:rPr>
                  <a:t>40</a:t>
                </a:r>
                <a:endParaRPr lang="ru-RU" sz="700" dirty="0">
                  <a:solidFill>
                    <a:schemeClr val="bg1"/>
                  </a:solidFill>
                </a:endParaRPr>
              </a:p>
              <a:p>
                <a:pPr algn="ctr" eaLnBrk="1" hangingPunct="1">
                  <a:defRPr/>
                </a:pPr>
                <a:r>
                  <a:rPr lang="en-US" sz="700" dirty="0" smtClean="0">
                    <a:solidFill>
                      <a:schemeClr val="bg1"/>
                    </a:solidFill>
                  </a:rPr>
                  <a:t>250</a:t>
                </a:r>
                <a:endParaRPr lang="ru-RU" sz="700" dirty="0">
                  <a:solidFill>
                    <a:schemeClr val="bg1"/>
                  </a:solidFill>
                </a:endParaRPr>
              </a:p>
            </p:txBody>
          </p:sp>
          <p:sp>
            <p:nvSpPr>
              <p:cNvPr id="54" name="Прямоугольник 53"/>
              <p:cNvSpPr/>
              <p:nvPr/>
            </p:nvSpPr>
            <p:spPr>
              <a:xfrm>
                <a:off x="9249091" y="3393282"/>
                <a:ext cx="377590" cy="436959"/>
              </a:xfrm>
              <a:prstGeom prst="rect">
                <a:avLst/>
              </a:prstGeom>
              <a:solidFill>
                <a:srgbClr val="FA786E"/>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250</a:t>
                </a:r>
                <a:endParaRPr lang="ru-RU" sz="700" dirty="0">
                  <a:solidFill>
                    <a:srgbClr val="FFFFFF"/>
                  </a:solidFill>
                </a:endParaRPr>
              </a:p>
              <a:p>
                <a:pPr algn="ctr" eaLnBrk="1" hangingPunct="1">
                  <a:defRPr/>
                </a:pPr>
                <a:r>
                  <a:rPr lang="en-US" sz="700" dirty="0" smtClean="0">
                    <a:solidFill>
                      <a:srgbClr val="FFFFFF"/>
                    </a:solidFill>
                  </a:rPr>
                  <a:t>120</a:t>
                </a:r>
                <a:endParaRPr lang="ru-RU" sz="700" dirty="0">
                  <a:solidFill>
                    <a:srgbClr val="FFFFFF"/>
                  </a:solidFill>
                </a:endParaRPr>
              </a:p>
              <a:p>
                <a:pPr algn="ctr" eaLnBrk="1" hangingPunct="1">
                  <a:defRPr/>
                </a:pPr>
                <a:r>
                  <a:rPr lang="en-US" sz="700" dirty="0" smtClean="0">
                    <a:solidFill>
                      <a:srgbClr val="FFFFFF"/>
                    </a:solidFill>
                  </a:rPr>
                  <a:t>110</a:t>
                </a:r>
                <a:endParaRPr lang="ru-RU" sz="700" dirty="0">
                  <a:solidFill>
                    <a:srgbClr val="FFFFFF"/>
                  </a:solidFill>
                </a:endParaRPr>
              </a:p>
            </p:txBody>
          </p:sp>
          <p:sp>
            <p:nvSpPr>
              <p:cNvPr id="55" name="Прямоугольник 54"/>
              <p:cNvSpPr/>
              <p:nvPr/>
            </p:nvSpPr>
            <p:spPr>
              <a:xfrm>
                <a:off x="9249091" y="1916373"/>
                <a:ext cx="377590" cy="438150"/>
              </a:xfrm>
              <a:prstGeom prst="rect">
                <a:avLst/>
              </a:prstGeom>
              <a:solidFill>
                <a:schemeClr val="accent6"/>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224</a:t>
                </a:r>
                <a:br>
                  <a:rPr lang="en-US" sz="700" dirty="0" smtClean="0">
                    <a:solidFill>
                      <a:srgbClr val="FFFFFF"/>
                    </a:solidFill>
                  </a:rPr>
                </a:br>
                <a:r>
                  <a:rPr lang="en-US" sz="700" dirty="0" smtClean="0">
                    <a:solidFill>
                      <a:srgbClr val="FFFFFF"/>
                    </a:solidFill>
                  </a:rPr>
                  <a:t>78</a:t>
                </a:r>
                <a:br>
                  <a:rPr lang="en-US" sz="700" dirty="0" smtClean="0">
                    <a:solidFill>
                      <a:srgbClr val="FFFFFF"/>
                    </a:solidFill>
                  </a:rPr>
                </a:br>
                <a:r>
                  <a:rPr lang="en-US" sz="700" dirty="0" smtClean="0">
                    <a:solidFill>
                      <a:srgbClr val="FFFFFF"/>
                    </a:solidFill>
                  </a:rPr>
                  <a:t>57</a:t>
                </a:r>
                <a:endParaRPr lang="ru-RU" sz="700" dirty="0">
                  <a:solidFill>
                    <a:srgbClr val="FFFFFF"/>
                  </a:solidFill>
                </a:endParaRPr>
              </a:p>
            </p:txBody>
          </p:sp>
          <p:sp>
            <p:nvSpPr>
              <p:cNvPr id="58" name="TextBox 57"/>
              <p:cNvSpPr txBox="1"/>
              <p:nvPr/>
            </p:nvSpPr>
            <p:spPr>
              <a:xfrm>
                <a:off x="9101894" y="-42611"/>
                <a:ext cx="671979" cy="215444"/>
              </a:xfrm>
              <a:prstGeom prst="rect">
                <a:avLst/>
              </a:prstGeom>
              <a:noFill/>
            </p:spPr>
            <p:txBody>
              <a:bodyPr wrap="none" rtlCol="0">
                <a:spAutoFit/>
              </a:bodyPr>
              <a:lstStyle/>
              <a:p>
                <a:r>
                  <a:rPr lang="ru-RU" sz="800" dirty="0" smtClean="0">
                    <a:solidFill>
                      <a:schemeClr val="bg1"/>
                    </a:solidFill>
                  </a:rPr>
                  <a:t>Основные</a:t>
                </a:r>
                <a:endParaRPr lang="ru-RU" sz="800" dirty="0">
                  <a:solidFill>
                    <a:schemeClr val="bg1"/>
                  </a:solidFill>
                </a:endParaRPr>
              </a:p>
            </p:txBody>
          </p:sp>
          <p:sp>
            <p:nvSpPr>
              <p:cNvPr id="59" name="TextBox 58"/>
              <p:cNvSpPr txBox="1"/>
              <p:nvPr/>
            </p:nvSpPr>
            <p:spPr>
              <a:xfrm>
                <a:off x="9101894" y="2320575"/>
                <a:ext cx="671979" cy="215444"/>
              </a:xfrm>
              <a:prstGeom prst="rect">
                <a:avLst/>
              </a:prstGeom>
              <a:noFill/>
            </p:spPr>
            <p:txBody>
              <a:bodyPr wrap="none" rtlCol="0">
                <a:spAutoFit/>
              </a:bodyPr>
              <a:lstStyle/>
              <a:p>
                <a:r>
                  <a:rPr lang="ru-RU" sz="800" dirty="0" err="1" smtClean="0">
                    <a:solidFill>
                      <a:schemeClr val="bg1"/>
                    </a:solidFill>
                  </a:rPr>
                  <a:t>Доп.цвета</a:t>
                </a:r>
                <a:endParaRPr lang="ru-RU" sz="800" dirty="0">
                  <a:solidFill>
                    <a:schemeClr val="bg1"/>
                  </a:solidFill>
                </a:endParaRPr>
              </a:p>
            </p:txBody>
          </p:sp>
          <p:sp>
            <p:nvSpPr>
              <p:cNvPr id="60" name="Прямоугольник 59"/>
              <p:cNvSpPr/>
              <p:nvPr/>
            </p:nvSpPr>
            <p:spPr>
              <a:xfrm>
                <a:off x="9249088" y="4436414"/>
                <a:ext cx="377591" cy="169200"/>
              </a:xfrm>
              <a:prstGeom prst="rect">
                <a:avLst/>
              </a:prstGeom>
              <a:solidFill>
                <a:srgbClr val="4D4D4D"/>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70%</a:t>
                </a:r>
                <a:endParaRPr lang="ru-RU" sz="600" dirty="0">
                  <a:solidFill>
                    <a:srgbClr val="FFFFFF"/>
                  </a:solidFill>
                </a:endParaRPr>
              </a:p>
            </p:txBody>
          </p:sp>
          <p:sp>
            <p:nvSpPr>
              <p:cNvPr id="61" name="Прямоугольник 60"/>
              <p:cNvSpPr/>
              <p:nvPr/>
            </p:nvSpPr>
            <p:spPr>
              <a:xfrm>
                <a:off x="9249087" y="4605611"/>
                <a:ext cx="377593" cy="169200"/>
              </a:xfrm>
              <a:prstGeom prst="rect">
                <a:avLst/>
              </a:prstGeom>
              <a:solidFill>
                <a:srgbClr val="7F7F7F"/>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50%</a:t>
                </a:r>
                <a:endParaRPr lang="ru-RU" sz="600" dirty="0">
                  <a:solidFill>
                    <a:srgbClr val="FFFFFF"/>
                  </a:solidFill>
                </a:endParaRPr>
              </a:p>
            </p:txBody>
          </p:sp>
          <p:sp>
            <p:nvSpPr>
              <p:cNvPr id="62" name="Прямоугольник 61"/>
              <p:cNvSpPr/>
              <p:nvPr/>
            </p:nvSpPr>
            <p:spPr>
              <a:xfrm>
                <a:off x="9249088" y="4774808"/>
                <a:ext cx="377591" cy="169200"/>
              </a:xfrm>
              <a:prstGeom prst="rect">
                <a:avLst/>
              </a:prstGeom>
              <a:solidFill>
                <a:srgbClr val="B2B2B2"/>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30%</a:t>
                </a:r>
                <a:endParaRPr lang="ru-RU" sz="600" dirty="0">
                  <a:solidFill>
                    <a:srgbClr val="FFFFFF"/>
                  </a:solidFill>
                </a:endParaRPr>
              </a:p>
            </p:txBody>
          </p:sp>
          <p:sp>
            <p:nvSpPr>
              <p:cNvPr id="63" name="Прямоугольник 62"/>
              <p:cNvSpPr/>
              <p:nvPr/>
            </p:nvSpPr>
            <p:spPr>
              <a:xfrm>
                <a:off x="9249087" y="4944005"/>
                <a:ext cx="377593" cy="169200"/>
              </a:xfrm>
              <a:prstGeom prst="rect">
                <a:avLst/>
              </a:prstGeom>
              <a:solidFill>
                <a:srgbClr val="E5E5E5"/>
              </a:solidFill>
              <a:ln w="3175">
                <a:solidFill>
                  <a:srgbClr val="B2B2B2"/>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chemeClr val="tx1"/>
                    </a:solidFill>
                  </a:rPr>
                  <a:t>10%</a:t>
                </a:r>
                <a:endParaRPr lang="ru-RU" sz="600" dirty="0">
                  <a:solidFill>
                    <a:schemeClr val="tx1"/>
                  </a:solidFill>
                </a:endParaRPr>
              </a:p>
            </p:txBody>
          </p:sp>
        </p:grpSp>
      </p:grpSp>
      <p:sp>
        <p:nvSpPr>
          <p:cNvPr id="64" name="object 2"/>
          <p:cNvSpPr txBox="1">
            <a:spLocks/>
          </p:cNvSpPr>
          <p:nvPr/>
        </p:nvSpPr>
        <p:spPr>
          <a:xfrm>
            <a:off x="1965288" y="427329"/>
            <a:ext cx="1548000" cy="162176"/>
          </a:xfrm>
          <a:prstGeom prst="rect">
            <a:avLst/>
          </a:prstGeom>
        </p:spPr>
        <p:txBody>
          <a:bodyPr vert="horz" wrap="square" lIns="0" tIns="7509" rIns="0" bIns="0" rtlCol="0" anchor="t">
            <a:spAutoFit/>
          </a:bodyPr>
          <a:lstStyle>
            <a:lvl1pPr algn="l" rtl="0" eaLnBrk="1" fontAlgn="base" hangingPunct="1">
              <a:lnSpc>
                <a:spcPct val="85000"/>
              </a:lnSpc>
              <a:spcBef>
                <a:spcPct val="0"/>
              </a:spcBef>
              <a:spcAft>
                <a:spcPct val="0"/>
              </a:spcAft>
              <a:defRPr lang="ru-RU" sz="2000" b="1" smtClean="0">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389509" algn="l" rtl="0" eaLnBrk="1" fontAlgn="base" hangingPunct="1">
              <a:spcBef>
                <a:spcPct val="0"/>
              </a:spcBef>
              <a:spcAft>
                <a:spcPct val="0"/>
              </a:spcAft>
              <a:defRPr>
                <a:solidFill>
                  <a:schemeClr val="tx1"/>
                </a:solidFill>
                <a:latin typeface="Arial" charset="0"/>
              </a:defRPr>
            </a:lvl6pPr>
            <a:lvl7pPr marL="779021" algn="l" rtl="0" eaLnBrk="1" fontAlgn="base" hangingPunct="1">
              <a:spcBef>
                <a:spcPct val="0"/>
              </a:spcBef>
              <a:spcAft>
                <a:spcPct val="0"/>
              </a:spcAft>
              <a:defRPr>
                <a:solidFill>
                  <a:schemeClr val="tx1"/>
                </a:solidFill>
                <a:latin typeface="Arial" charset="0"/>
              </a:defRPr>
            </a:lvl7pPr>
            <a:lvl8pPr marL="1168531" algn="l" rtl="0" eaLnBrk="1" fontAlgn="base" hangingPunct="1">
              <a:spcBef>
                <a:spcPct val="0"/>
              </a:spcBef>
              <a:spcAft>
                <a:spcPct val="0"/>
              </a:spcAft>
              <a:defRPr>
                <a:solidFill>
                  <a:schemeClr val="tx1"/>
                </a:solidFill>
                <a:latin typeface="Arial" charset="0"/>
              </a:defRPr>
            </a:lvl8pPr>
            <a:lvl9pPr marL="1558042" algn="l" rtl="0" eaLnBrk="1" fontAlgn="base" hangingPunct="1">
              <a:spcBef>
                <a:spcPct val="0"/>
              </a:spcBef>
              <a:spcAft>
                <a:spcPct val="0"/>
              </a:spcAft>
              <a:defRPr>
                <a:solidFill>
                  <a:schemeClr val="tx1"/>
                </a:solidFill>
                <a:latin typeface="Arial" charset="0"/>
              </a:defRPr>
            </a:lvl9pPr>
          </a:lstStyle>
          <a:p>
            <a:pPr marL="5776" defTabSz="914400">
              <a:spcBef>
                <a:spcPts val="59"/>
              </a:spcBef>
            </a:pPr>
            <a:r>
              <a:rPr lang="ru-RU" sz="1182" kern="0" dirty="0" smtClean="0">
                <a:solidFill>
                  <a:srgbClr val="008B95"/>
                </a:solidFill>
                <a:latin typeface="+mn-lt"/>
                <a:cs typeface="Roboto"/>
              </a:rPr>
              <a:t>Партнеры</a:t>
            </a:r>
            <a:r>
              <a:rPr lang="ru-RU" sz="1182" kern="0" spc="7" dirty="0" smtClean="0">
                <a:solidFill>
                  <a:srgbClr val="008B95"/>
                </a:solidFill>
                <a:latin typeface="+mn-lt"/>
                <a:cs typeface="Roboto"/>
              </a:rPr>
              <a:t> </a:t>
            </a:r>
            <a:r>
              <a:rPr lang="ru-RU" sz="1182" kern="0" dirty="0" smtClean="0">
                <a:solidFill>
                  <a:srgbClr val="008B95"/>
                </a:solidFill>
                <a:latin typeface="+mn-lt"/>
                <a:cs typeface="Roboto"/>
              </a:rPr>
              <a:t>для</a:t>
            </a:r>
            <a:r>
              <a:rPr lang="ru-RU" sz="1182" kern="0" spc="9" dirty="0" smtClean="0">
                <a:solidFill>
                  <a:srgbClr val="008B95"/>
                </a:solidFill>
                <a:latin typeface="+mn-lt"/>
                <a:cs typeface="Roboto"/>
              </a:rPr>
              <a:t> </a:t>
            </a:r>
            <a:r>
              <a:rPr lang="ru-RU" sz="1182" kern="0" spc="-5" dirty="0" smtClean="0">
                <a:solidFill>
                  <a:srgbClr val="008B95"/>
                </a:solidFill>
                <a:latin typeface="+mn-lt"/>
                <a:cs typeface="Roboto"/>
              </a:rPr>
              <a:t>роста</a:t>
            </a:r>
            <a:endParaRPr lang="ru-RU" sz="1182" kern="0" dirty="0">
              <a:latin typeface="+mn-lt"/>
              <a:cs typeface="Roboto"/>
            </a:endParaRPr>
          </a:p>
        </p:txBody>
      </p:sp>
      <p:sp>
        <p:nvSpPr>
          <p:cNvPr id="65" name="object 3"/>
          <p:cNvSpPr/>
          <p:nvPr/>
        </p:nvSpPr>
        <p:spPr>
          <a:xfrm>
            <a:off x="358775" y="367065"/>
            <a:ext cx="1156927" cy="218331"/>
          </a:xfrm>
          <a:custGeom>
            <a:avLst/>
            <a:gdLst/>
            <a:ahLst/>
            <a:cxnLst/>
            <a:rect l="l" t="t" r="r" b="b"/>
            <a:pathLst>
              <a:path w="2543810" h="480059">
                <a:moveTo>
                  <a:pt x="492340" y="59855"/>
                </a:moveTo>
                <a:lnTo>
                  <a:pt x="490080" y="41554"/>
                </a:lnTo>
                <a:lnTo>
                  <a:pt x="480250" y="21971"/>
                </a:lnTo>
                <a:lnTo>
                  <a:pt x="462356" y="6362"/>
                </a:lnTo>
                <a:lnTo>
                  <a:pt x="435902" y="0"/>
                </a:lnTo>
                <a:lnTo>
                  <a:pt x="95313" y="88"/>
                </a:lnTo>
                <a:lnTo>
                  <a:pt x="48907" y="17399"/>
                </a:lnTo>
                <a:lnTo>
                  <a:pt x="31470" y="54724"/>
                </a:lnTo>
                <a:lnTo>
                  <a:pt x="0" y="415531"/>
                </a:lnTo>
                <a:lnTo>
                  <a:pt x="2159" y="438353"/>
                </a:lnTo>
                <a:lnTo>
                  <a:pt x="12611" y="459079"/>
                </a:lnTo>
                <a:lnTo>
                  <a:pt x="30746" y="474141"/>
                </a:lnTo>
                <a:lnTo>
                  <a:pt x="55918" y="479958"/>
                </a:lnTo>
                <a:lnTo>
                  <a:pt x="394449" y="479958"/>
                </a:lnTo>
                <a:lnTo>
                  <a:pt x="442937" y="463499"/>
                </a:lnTo>
                <a:lnTo>
                  <a:pt x="460603" y="419544"/>
                </a:lnTo>
                <a:lnTo>
                  <a:pt x="474027" y="264807"/>
                </a:lnTo>
                <a:lnTo>
                  <a:pt x="269379" y="264807"/>
                </a:lnTo>
                <a:lnTo>
                  <a:pt x="260527" y="367385"/>
                </a:lnTo>
                <a:lnTo>
                  <a:pt x="208749" y="367385"/>
                </a:lnTo>
                <a:lnTo>
                  <a:pt x="231114" y="112636"/>
                </a:lnTo>
                <a:lnTo>
                  <a:pt x="282841" y="112636"/>
                </a:lnTo>
                <a:lnTo>
                  <a:pt x="274637" y="207949"/>
                </a:lnTo>
                <a:lnTo>
                  <a:pt x="479259" y="207949"/>
                </a:lnTo>
                <a:lnTo>
                  <a:pt x="492340" y="59855"/>
                </a:lnTo>
                <a:close/>
              </a:path>
              <a:path w="2543810" h="480059">
                <a:moveTo>
                  <a:pt x="1010373" y="12"/>
                </a:moveTo>
                <a:lnTo>
                  <a:pt x="849680" y="76"/>
                </a:lnTo>
                <a:lnTo>
                  <a:pt x="811034" y="15036"/>
                </a:lnTo>
                <a:lnTo>
                  <a:pt x="781558" y="82486"/>
                </a:lnTo>
                <a:lnTo>
                  <a:pt x="728230" y="248653"/>
                </a:lnTo>
                <a:lnTo>
                  <a:pt x="754697" y="76"/>
                </a:lnTo>
                <a:lnTo>
                  <a:pt x="550189" y="12"/>
                </a:lnTo>
                <a:lnTo>
                  <a:pt x="507301" y="479971"/>
                </a:lnTo>
                <a:lnTo>
                  <a:pt x="661504" y="479971"/>
                </a:lnTo>
                <a:lnTo>
                  <a:pt x="702779" y="466801"/>
                </a:lnTo>
                <a:lnTo>
                  <a:pt x="784326" y="262547"/>
                </a:lnTo>
                <a:lnTo>
                  <a:pt x="763485" y="479971"/>
                </a:lnTo>
                <a:lnTo>
                  <a:pt x="968197" y="479971"/>
                </a:lnTo>
                <a:lnTo>
                  <a:pt x="1010373" y="12"/>
                </a:lnTo>
                <a:close/>
              </a:path>
              <a:path w="2543810" h="480059">
                <a:moveTo>
                  <a:pt x="1523453" y="12"/>
                </a:moveTo>
                <a:lnTo>
                  <a:pt x="1062482" y="12"/>
                </a:lnTo>
                <a:lnTo>
                  <a:pt x="1020483" y="479933"/>
                </a:lnTo>
                <a:lnTo>
                  <a:pt x="1097330" y="479933"/>
                </a:lnTo>
                <a:lnTo>
                  <a:pt x="1428851" y="479933"/>
                </a:lnTo>
                <a:lnTo>
                  <a:pt x="1466037" y="467245"/>
                </a:lnTo>
                <a:lnTo>
                  <a:pt x="1486547" y="424459"/>
                </a:lnTo>
                <a:lnTo>
                  <a:pt x="1490522" y="380187"/>
                </a:lnTo>
                <a:lnTo>
                  <a:pt x="1501101" y="261073"/>
                </a:lnTo>
                <a:lnTo>
                  <a:pt x="1504251" y="225780"/>
                </a:lnTo>
                <a:lnTo>
                  <a:pt x="1501863" y="201091"/>
                </a:lnTo>
                <a:lnTo>
                  <a:pt x="1490484" y="180530"/>
                </a:lnTo>
                <a:lnTo>
                  <a:pt x="1470469" y="166471"/>
                </a:lnTo>
                <a:lnTo>
                  <a:pt x="1442186" y="161251"/>
                </a:lnTo>
                <a:lnTo>
                  <a:pt x="1296492" y="161251"/>
                </a:lnTo>
                <a:lnTo>
                  <a:pt x="1296492" y="261073"/>
                </a:lnTo>
                <a:lnTo>
                  <a:pt x="1286065" y="380187"/>
                </a:lnTo>
                <a:lnTo>
                  <a:pt x="1233766" y="380187"/>
                </a:lnTo>
                <a:lnTo>
                  <a:pt x="1244206" y="261073"/>
                </a:lnTo>
                <a:lnTo>
                  <a:pt x="1296492" y="261073"/>
                </a:lnTo>
                <a:lnTo>
                  <a:pt x="1296492" y="161251"/>
                </a:lnTo>
                <a:lnTo>
                  <a:pt x="1252982" y="161251"/>
                </a:lnTo>
                <a:lnTo>
                  <a:pt x="1257236" y="112572"/>
                </a:lnTo>
                <a:lnTo>
                  <a:pt x="1513522" y="112572"/>
                </a:lnTo>
                <a:lnTo>
                  <a:pt x="1523453" y="12"/>
                </a:lnTo>
                <a:close/>
              </a:path>
              <a:path w="2543810" h="480059">
                <a:moveTo>
                  <a:pt x="2036267" y="88"/>
                </a:moveTo>
                <a:lnTo>
                  <a:pt x="1831632" y="88"/>
                </a:lnTo>
                <a:lnTo>
                  <a:pt x="1812505" y="218897"/>
                </a:lnTo>
                <a:lnTo>
                  <a:pt x="1760639" y="218897"/>
                </a:lnTo>
                <a:lnTo>
                  <a:pt x="1779828" y="88"/>
                </a:lnTo>
                <a:lnTo>
                  <a:pt x="1575155" y="88"/>
                </a:lnTo>
                <a:lnTo>
                  <a:pt x="1553514" y="254165"/>
                </a:lnTo>
                <a:lnTo>
                  <a:pt x="1555115" y="275501"/>
                </a:lnTo>
                <a:lnTo>
                  <a:pt x="1564513" y="296456"/>
                </a:lnTo>
                <a:lnTo>
                  <a:pt x="1582889" y="312407"/>
                </a:lnTo>
                <a:lnTo>
                  <a:pt x="1611426" y="318757"/>
                </a:lnTo>
                <a:lnTo>
                  <a:pt x="1803717" y="318757"/>
                </a:lnTo>
                <a:lnTo>
                  <a:pt x="1799539" y="367449"/>
                </a:lnTo>
                <a:lnTo>
                  <a:pt x="1543507" y="367449"/>
                </a:lnTo>
                <a:lnTo>
                  <a:pt x="1533652" y="479996"/>
                </a:lnTo>
                <a:lnTo>
                  <a:pt x="1940902" y="479996"/>
                </a:lnTo>
                <a:lnTo>
                  <a:pt x="1961070" y="476580"/>
                </a:lnTo>
                <a:lnTo>
                  <a:pt x="1978825" y="466178"/>
                </a:lnTo>
                <a:lnTo>
                  <a:pt x="1992083" y="448564"/>
                </a:lnTo>
                <a:lnTo>
                  <a:pt x="1998764" y="423519"/>
                </a:lnTo>
                <a:lnTo>
                  <a:pt x="2036267" y="88"/>
                </a:lnTo>
                <a:close/>
              </a:path>
              <a:path w="2543810" h="480059">
                <a:moveTo>
                  <a:pt x="2543302" y="58407"/>
                </a:moveTo>
                <a:lnTo>
                  <a:pt x="2539733" y="34328"/>
                </a:lnTo>
                <a:lnTo>
                  <a:pt x="2526919" y="15951"/>
                </a:lnTo>
                <a:lnTo>
                  <a:pt x="2507081" y="4216"/>
                </a:lnTo>
                <a:lnTo>
                  <a:pt x="2482481" y="88"/>
                </a:lnTo>
                <a:lnTo>
                  <a:pt x="2333866" y="88"/>
                </a:lnTo>
                <a:lnTo>
                  <a:pt x="2333866" y="112674"/>
                </a:lnTo>
                <a:lnTo>
                  <a:pt x="2323414" y="231686"/>
                </a:lnTo>
                <a:lnTo>
                  <a:pt x="2272220" y="231686"/>
                </a:lnTo>
                <a:lnTo>
                  <a:pt x="2282596" y="112674"/>
                </a:lnTo>
                <a:lnTo>
                  <a:pt x="2333866" y="112674"/>
                </a:lnTo>
                <a:lnTo>
                  <a:pt x="2333866" y="88"/>
                </a:lnTo>
                <a:lnTo>
                  <a:pt x="2087803" y="88"/>
                </a:lnTo>
                <a:lnTo>
                  <a:pt x="2045843" y="479958"/>
                </a:lnTo>
                <a:lnTo>
                  <a:pt x="2250465" y="479958"/>
                </a:lnTo>
                <a:lnTo>
                  <a:pt x="2263394" y="331431"/>
                </a:lnTo>
                <a:lnTo>
                  <a:pt x="2336698" y="331431"/>
                </a:lnTo>
                <a:lnTo>
                  <a:pt x="2323046" y="331508"/>
                </a:lnTo>
                <a:lnTo>
                  <a:pt x="2462263" y="331508"/>
                </a:lnTo>
                <a:lnTo>
                  <a:pt x="2505151" y="317373"/>
                </a:lnTo>
                <a:lnTo>
                  <a:pt x="2524518" y="272376"/>
                </a:lnTo>
                <a:lnTo>
                  <a:pt x="2528163" y="231686"/>
                </a:lnTo>
                <a:lnTo>
                  <a:pt x="2534031" y="165468"/>
                </a:lnTo>
                <a:lnTo>
                  <a:pt x="2538653" y="112674"/>
                </a:lnTo>
                <a:lnTo>
                  <a:pt x="2540089" y="96405"/>
                </a:lnTo>
                <a:lnTo>
                  <a:pt x="2543302" y="58407"/>
                </a:lnTo>
                <a:close/>
              </a:path>
            </a:pathLst>
          </a:custGeom>
          <a:solidFill>
            <a:srgbClr val="008C95"/>
          </a:solidFill>
        </p:spPr>
        <p:txBody>
          <a:bodyPr wrap="square" lIns="0" tIns="0" rIns="0" bIns="0" rtlCol="0"/>
          <a:lstStyle/>
          <a:p>
            <a:endParaRPr/>
          </a:p>
        </p:txBody>
      </p:sp>
      <p:sp>
        <p:nvSpPr>
          <p:cNvPr id="7" name="Рисунок 6"/>
          <p:cNvSpPr>
            <a:spLocks noGrp="1" noChangeAspect="1"/>
          </p:cNvSpPr>
          <p:nvPr>
            <p:ph type="pic" sz="quarter" idx="16" hasCustomPrompt="1"/>
          </p:nvPr>
        </p:nvSpPr>
        <p:spPr>
          <a:xfrm>
            <a:off x="6573601" y="2573100"/>
            <a:ext cx="2570399" cy="2570400"/>
          </a:xfrm>
        </p:spPr>
        <p:txBody>
          <a:bodyPr/>
          <a:lstStyle>
            <a:lvl1pPr>
              <a:defRPr/>
            </a:lvl1pPr>
          </a:lstStyle>
          <a:p>
            <a:r>
              <a:rPr lang="ru-RU" dirty="0" smtClean="0"/>
              <a:t>Пиктограмма</a:t>
            </a:r>
            <a:endParaRPr lang="ru-RU" dirty="0"/>
          </a:p>
        </p:txBody>
      </p:sp>
    </p:spTree>
    <p:extLst>
      <p:ext uri="{BB962C8B-B14F-4D97-AF65-F5344CB8AC3E}">
        <p14:creationId xmlns:p14="http://schemas.microsoft.com/office/powerpoint/2010/main" val="320847389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Обложка 34">
    <p:bg>
      <p:bgPr>
        <a:solidFill>
          <a:schemeClr val="bg1"/>
        </a:solidFill>
        <a:effectLst/>
      </p:bgPr>
    </p:bg>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57254084"/>
              </p:ext>
            </p:extLst>
          </p:nvPr>
        </p:nvGraphicFramePr>
        <p:xfrm>
          <a:off x="1590" y="1589"/>
          <a:ext cx="1587" cy="1587"/>
        </p:xfrm>
        <a:graphic>
          <a:graphicData uri="http://schemas.openxmlformats.org/presentationml/2006/ole">
            <mc:AlternateContent xmlns:mc="http://schemas.openxmlformats.org/markup-compatibility/2006">
              <mc:Choice xmlns:v="urn:schemas-microsoft-com:vml" Requires="v">
                <p:oleObj spid="_x0000_s880657" name="Слайд think-cell" r:id="rId4" imgW="270" imgH="270" progId="TCLayout.ActiveDocument.1">
                  <p:embed/>
                </p:oleObj>
              </mc:Choice>
              <mc:Fallback>
                <p:oleObj name="Слайд think-cell" r:id="rId4" imgW="270" imgH="270" progId="TCLayout.ActiveDocument.1">
                  <p:embed/>
                  <p:pic>
                    <p:nvPicPr>
                      <p:cNvPr id="10" name="Объект 9" hidden="1"/>
                      <p:cNvPicPr/>
                      <p:nvPr/>
                    </p:nvPicPr>
                    <p:blipFill>
                      <a:blip r:embed="rId5"/>
                      <a:stretch>
                        <a:fillRect/>
                      </a:stretch>
                    </p:blipFill>
                    <p:spPr>
                      <a:xfrm>
                        <a:off x="1590" y="1589"/>
                        <a:ext cx="1587" cy="1587"/>
                      </a:xfrm>
                      <a:prstGeom prst="rect">
                        <a:avLst/>
                      </a:prstGeom>
                    </p:spPr>
                  </p:pic>
                </p:oleObj>
              </mc:Fallback>
            </mc:AlternateContent>
          </a:graphicData>
        </a:graphic>
      </p:graphicFrame>
      <p:sp>
        <p:nvSpPr>
          <p:cNvPr id="13" name="Рисунок 12"/>
          <p:cNvSpPr>
            <a:spLocks noGrp="1"/>
          </p:cNvSpPr>
          <p:nvPr>
            <p:ph type="pic" sz="quarter" idx="12" hasCustomPrompt="1"/>
          </p:nvPr>
        </p:nvSpPr>
        <p:spPr>
          <a:xfrm>
            <a:off x="0" y="1"/>
            <a:ext cx="9144000" cy="4190400"/>
          </a:xfrm>
          <a:solidFill>
            <a:schemeClr val="bg1"/>
          </a:solidFill>
        </p:spPr>
        <p:txBody>
          <a:bodyPr/>
          <a:lstStyle>
            <a:lvl1pPr>
              <a:defRPr/>
            </a:lvl1pPr>
          </a:lstStyle>
          <a:p>
            <a:r>
              <a:rPr lang="ru-RU" dirty="0" smtClean="0"/>
              <a:t>Фото</a:t>
            </a:r>
            <a:endParaRPr lang="ru-RU" dirty="0"/>
          </a:p>
        </p:txBody>
      </p:sp>
      <p:sp>
        <p:nvSpPr>
          <p:cNvPr id="6" name="Рисунок 5"/>
          <p:cNvSpPr>
            <a:spLocks noGrp="1"/>
          </p:cNvSpPr>
          <p:nvPr>
            <p:ph type="pic" sz="quarter" idx="13" hasCustomPrompt="1"/>
          </p:nvPr>
        </p:nvSpPr>
        <p:spPr>
          <a:xfrm>
            <a:off x="6279043" y="4189500"/>
            <a:ext cx="954000" cy="954000"/>
          </a:xfrm>
        </p:spPr>
        <p:txBody>
          <a:bodyPr/>
          <a:lstStyle>
            <a:lvl1pPr>
              <a:defRPr sz="1200"/>
            </a:lvl1pPr>
          </a:lstStyle>
          <a:p>
            <a:r>
              <a:rPr lang="ru-RU" dirty="0" smtClean="0"/>
              <a:t>Пиктограмма</a:t>
            </a:r>
            <a:endParaRPr lang="ru-RU" dirty="0"/>
          </a:p>
        </p:txBody>
      </p:sp>
      <p:sp>
        <p:nvSpPr>
          <p:cNvPr id="33" name="Заголовок 1"/>
          <p:cNvSpPr>
            <a:spLocks noGrp="1"/>
          </p:cNvSpPr>
          <p:nvPr>
            <p:ph type="ctrTitle" hasCustomPrompt="1"/>
          </p:nvPr>
        </p:nvSpPr>
        <p:spPr>
          <a:xfrm>
            <a:off x="335573" y="312376"/>
            <a:ext cx="5902452" cy="1706182"/>
          </a:xfrm>
          <a:effectLst/>
        </p:spPr>
        <p:txBody>
          <a:bodyPr vert="horz" lIns="0" tIns="0" rIns="0" bIns="0" rtlCol="0" anchor="t">
            <a:normAutofit/>
          </a:bodyPr>
          <a:lstStyle>
            <a:lvl1pPr>
              <a:lnSpc>
                <a:spcPct val="85000"/>
              </a:lnSpc>
              <a:defRPr lang="ru-RU" sz="5400" b="0" i="0" u="none" cap="none" spc="0" baseline="0" dirty="0">
                <a:ln>
                  <a:noFill/>
                </a:ln>
                <a:solidFill>
                  <a:schemeClr val="tx2"/>
                </a:solidFill>
                <a:effectLst/>
                <a:ea typeface="+mn-ea"/>
                <a:cs typeface="Arial"/>
              </a:defRPr>
            </a:lvl1pPr>
          </a:lstStyle>
          <a:p>
            <a:pPr lvl="0">
              <a:lnSpc>
                <a:spcPct val="85000"/>
              </a:lnSpc>
            </a:pPr>
            <a:r>
              <a:rPr lang="ru-RU" dirty="0" smtClean="0"/>
              <a:t>Название презентации</a:t>
            </a:r>
            <a:endParaRPr lang="ru-RU" dirty="0"/>
          </a:p>
        </p:txBody>
      </p:sp>
      <p:sp>
        <p:nvSpPr>
          <p:cNvPr id="35" name="Текст 12"/>
          <p:cNvSpPr>
            <a:spLocks noGrp="1"/>
          </p:cNvSpPr>
          <p:nvPr>
            <p:ph type="body" sz="quarter" idx="10" hasCustomPrompt="1"/>
          </p:nvPr>
        </p:nvSpPr>
        <p:spPr>
          <a:xfrm>
            <a:off x="358775" y="3052933"/>
            <a:ext cx="5866765" cy="561280"/>
          </a:xfrm>
          <a:prstGeom prst="rect">
            <a:avLst/>
          </a:prstGeom>
          <a:effectLst/>
        </p:spPr>
        <p:txBody>
          <a:bodyPr vert="horz" lIns="0" tIns="0" rIns="0" bIns="0" rtlCol="0">
            <a:noAutofit/>
          </a:bodyPr>
          <a:lstStyle>
            <a:lvl1pPr>
              <a:spcAft>
                <a:spcPts val="0"/>
              </a:spcAft>
              <a:defRPr lang="ru-RU" sz="1200" b="0" baseline="0" dirty="0">
                <a:solidFill>
                  <a:schemeClr val="tx2"/>
                </a:solidFill>
                <a:effectLst/>
              </a:defRPr>
            </a:lvl1pPr>
          </a:lstStyle>
          <a:p>
            <a:pPr lvl="0">
              <a:spcAft>
                <a:spcPts val="0"/>
              </a:spcAft>
            </a:pPr>
            <a:r>
              <a:rPr lang="ru-RU" dirty="0" smtClean="0"/>
              <a:t>Имя Фамилия</a:t>
            </a:r>
            <a:br>
              <a:rPr lang="ru-RU" dirty="0" smtClean="0"/>
            </a:br>
            <a:r>
              <a:rPr lang="ru-RU" dirty="0" smtClean="0"/>
              <a:t>Должность</a:t>
            </a:r>
            <a:br>
              <a:rPr lang="ru-RU" dirty="0" smtClean="0"/>
            </a:br>
            <a:r>
              <a:rPr lang="ru-RU" dirty="0" smtClean="0"/>
              <a:t>Компания / функция / направление</a:t>
            </a:r>
            <a:endParaRPr lang="ru-RU" dirty="0"/>
          </a:p>
        </p:txBody>
      </p:sp>
      <p:sp>
        <p:nvSpPr>
          <p:cNvPr id="36" name="Текст 12"/>
          <p:cNvSpPr>
            <a:spLocks noGrp="1"/>
          </p:cNvSpPr>
          <p:nvPr>
            <p:ph type="body" sz="quarter" idx="11" hasCustomPrompt="1"/>
          </p:nvPr>
        </p:nvSpPr>
        <p:spPr>
          <a:xfrm>
            <a:off x="358775" y="3710823"/>
            <a:ext cx="5866765" cy="345810"/>
          </a:xfrm>
          <a:prstGeom prst="rect">
            <a:avLst/>
          </a:prstGeom>
          <a:effectLst/>
        </p:spPr>
        <p:txBody>
          <a:bodyPr/>
          <a:lstStyle>
            <a:lvl1pPr>
              <a:spcBef>
                <a:spcPts val="0"/>
              </a:spcBef>
              <a:spcAft>
                <a:spcPts val="0"/>
              </a:spcAft>
              <a:defRPr sz="1000" baseline="0">
                <a:solidFill>
                  <a:schemeClr val="tx2"/>
                </a:solidFill>
                <a:effectLst/>
              </a:defRPr>
            </a:lvl1pPr>
          </a:lstStyle>
          <a:p>
            <a:pPr lvl="0"/>
            <a:r>
              <a:rPr lang="ru-RU" dirty="0" smtClean="0"/>
              <a:t>Название мероприятия</a:t>
            </a:r>
            <a:br>
              <a:rPr lang="ru-RU" dirty="0" smtClean="0"/>
            </a:br>
            <a:r>
              <a:rPr lang="ru-RU" dirty="0" smtClean="0"/>
              <a:t>Дата проведения</a:t>
            </a:r>
          </a:p>
          <a:p>
            <a:pPr lvl="0"/>
            <a:endParaRPr lang="ru-RU" dirty="0"/>
          </a:p>
        </p:txBody>
      </p:sp>
      <p:sp>
        <p:nvSpPr>
          <p:cNvPr id="56" name="Текст 7"/>
          <p:cNvSpPr>
            <a:spLocks noGrp="1"/>
          </p:cNvSpPr>
          <p:nvPr>
            <p:ph type="body" sz="quarter" idx="15" hasCustomPrompt="1"/>
          </p:nvPr>
        </p:nvSpPr>
        <p:spPr>
          <a:xfrm>
            <a:off x="358776" y="2470548"/>
            <a:ext cx="5879250" cy="485775"/>
          </a:xfrm>
        </p:spPr>
        <p:txBody>
          <a:bodyPr/>
          <a:lstStyle>
            <a:lvl1pPr>
              <a:defRPr baseline="0">
                <a:solidFill>
                  <a:schemeClr val="tx2"/>
                </a:solidFill>
              </a:defRPr>
            </a:lvl1pPr>
          </a:lstStyle>
          <a:p>
            <a:pPr lvl="0"/>
            <a:r>
              <a:rPr lang="ru-RU" dirty="0" smtClean="0"/>
              <a:t>Подзаголовок (заполняется по необходимости)</a:t>
            </a:r>
          </a:p>
        </p:txBody>
      </p:sp>
      <p:grpSp>
        <p:nvGrpSpPr>
          <p:cNvPr id="37" name="Группа 36"/>
          <p:cNvGrpSpPr/>
          <p:nvPr/>
        </p:nvGrpSpPr>
        <p:grpSpPr>
          <a:xfrm>
            <a:off x="9101894" y="-42611"/>
            <a:ext cx="2861508" cy="5186113"/>
            <a:chOff x="9101894" y="-42611"/>
            <a:chExt cx="2861508" cy="5186113"/>
          </a:xfrm>
        </p:grpSpPr>
        <p:sp>
          <p:nvSpPr>
            <p:cNvPr id="38" name="Прямоугольник 37"/>
            <p:cNvSpPr/>
            <p:nvPr/>
          </p:nvSpPr>
          <p:spPr>
            <a:xfrm>
              <a:off x="9181869" y="3"/>
              <a:ext cx="2781533" cy="5143499"/>
            </a:xfrm>
            <a:prstGeom prst="rect">
              <a:avLst/>
            </a:prstGeom>
            <a:solidFill>
              <a:schemeClr val="accent1"/>
            </a:solidFill>
            <a:ln>
              <a:noFill/>
            </a:ln>
          </p:spPr>
          <p:txBody>
            <a:bodyPr wrap="square" lIns="648000">
              <a:noAutofit/>
            </a:bodyPr>
            <a:lstStyle/>
            <a:p>
              <a:r>
                <a:rPr lang="ru-RU" sz="1200" b="0" dirty="0">
                  <a:solidFill>
                    <a:schemeClr val="bg1"/>
                  </a:solidFill>
                </a:rPr>
                <a:t>Рекомендации </a:t>
              </a:r>
              <a:br>
                <a:rPr lang="ru-RU" sz="1200" b="0" dirty="0">
                  <a:solidFill>
                    <a:schemeClr val="bg1"/>
                  </a:solidFill>
                </a:rPr>
              </a:br>
              <a:r>
                <a:rPr lang="ru-RU" sz="1200" b="0" kern="1200" dirty="0">
                  <a:solidFill>
                    <a:schemeClr val="bg1"/>
                  </a:solidFill>
                  <a:latin typeface="+mn-lt"/>
                  <a:ea typeface="+mn-ea"/>
                  <a:cs typeface="+mn-cs"/>
                </a:rPr>
                <a:t>по оформлению слайдов</a:t>
              </a:r>
            </a:p>
            <a:p>
              <a:pPr marL="0" algn="l" defTabSz="779158" rtl="0" eaLnBrk="1" latinLnBrk="0" hangingPunct="1"/>
              <a:endParaRPr lang="ru-RU" sz="800" b="1" kern="1200" dirty="0">
                <a:solidFill>
                  <a:schemeClr val="bg1"/>
                </a:solidFill>
                <a:latin typeface="+mn-lt"/>
                <a:ea typeface="+mn-ea"/>
                <a:cs typeface="+mn-cs"/>
              </a:endParaRPr>
            </a:p>
            <a:p>
              <a:pPr marL="182561" indent="-182561" algn="l" defTabSz="779158" rtl="0" eaLnBrk="1" latinLnBrk="0" hangingPunct="1">
                <a:spcAft>
                  <a:spcPts val="200"/>
                </a:spcAft>
                <a:buFont typeface="+mj-lt"/>
                <a:buAutoNum type="arabicPeriod"/>
              </a:pPr>
              <a:r>
                <a:rPr lang="ru-RU" sz="800" b="1" kern="1200" dirty="0">
                  <a:solidFill>
                    <a:schemeClr val="bg1"/>
                  </a:solidFill>
                  <a:latin typeface="+mn-lt"/>
                  <a:ea typeface="+mn-ea"/>
                  <a:cs typeface="+mn-cs"/>
                </a:rPr>
                <a:t>ТЕКСТ</a:t>
              </a:r>
            </a:p>
            <a:p>
              <a:pPr marL="266698" lvl="4" indent="-88899" algn="l">
                <a:spcAft>
                  <a:spcPts val="200"/>
                </a:spcAft>
                <a:buFont typeface="Arial" panose="020B0604020202020204" pitchFamily="34" charset="0"/>
                <a:buChar char="•"/>
              </a:pPr>
              <a:r>
                <a:rPr lang="ru-RU" sz="800" b="0" dirty="0" err="1">
                  <a:solidFill>
                    <a:schemeClr val="bg1"/>
                  </a:solidFill>
                </a:rPr>
                <a:t>Корп.шрифт</a:t>
              </a:r>
              <a:r>
                <a:rPr lang="ru-RU" sz="800" b="0" dirty="0">
                  <a:solidFill>
                    <a:schemeClr val="bg1"/>
                  </a:solidFill>
                </a:rPr>
                <a:t> для презентаций</a:t>
              </a:r>
              <a:r>
                <a:rPr lang="ru-RU" sz="800" b="0" baseline="0" dirty="0">
                  <a:solidFill>
                    <a:schemeClr val="bg1"/>
                  </a:solidFill>
                </a:rPr>
                <a:t> </a:t>
              </a:r>
              <a:r>
                <a:rPr lang="ru-RU" sz="800" baseline="0" dirty="0">
                  <a:solidFill>
                    <a:schemeClr val="bg1"/>
                  </a:solidFill>
                </a:rPr>
                <a:t>– </a:t>
              </a:r>
              <a:br>
                <a:rPr lang="ru-RU" sz="800" baseline="0" dirty="0">
                  <a:solidFill>
                    <a:schemeClr val="bg1"/>
                  </a:solidFill>
                </a:rPr>
              </a:br>
              <a:r>
                <a:rPr lang="en-US" sz="800" b="1" dirty="0">
                  <a:solidFill>
                    <a:schemeClr val="bg1"/>
                  </a:solidFill>
                </a:rPr>
                <a:t>Arial</a:t>
              </a:r>
              <a:r>
                <a:rPr lang="ru-RU" sz="800" dirty="0">
                  <a:solidFill>
                    <a:schemeClr val="bg1"/>
                  </a:solidFill>
                </a:rPr>
                <a:t> (</a:t>
              </a:r>
              <a:r>
                <a:rPr lang="ru-RU" sz="800" i="1" dirty="0">
                  <a:solidFill>
                    <a:schemeClr val="bg1"/>
                  </a:solidFill>
                </a:rPr>
                <a:t>д</a:t>
              </a:r>
              <a:r>
                <a:rPr lang="ru-RU" sz="800" i="1" baseline="0" dirty="0">
                  <a:solidFill>
                    <a:schemeClr val="bg1"/>
                  </a:solidFill>
                </a:rPr>
                <a:t>опустимо:</a:t>
              </a:r>
              <a:r>
                <a:rPr lang="ru-RU" sz="800" baseline="0" dirty="0">
                  <a:solidFill>
                    <a:schemeClr val="bg1"/>
                  </a:solidFill>
                </a:rPr>
                <a:t> </a:t>
              </a:r>
              <a:r>
                <a:rPr lang="en-US" sz="800" baseline="0" dirty="0">
                  <a:solidFill>
                    <a:schemeClr val="bg1"/>
                  </a:solidFill>
                </a:rPr>
                <a:t>Arial Narrow</a:t>
              </a:r>
              <a:r>
                <a:rPr lang="ru-RU" sz="800" baseline="0" dirty="0">
                  <a:solidFill>
                    <a:schemeClr val="bg1"/>
                  </a:solidFill>
                </a:rPr>
                <a:t>)</a:t>
              </a:r>
            </a:p>
            <a:p>
              <a:pPr marL="266698" lvl="4" indent="-88899" algn="l">
                <a:spcAft>
                  <a:spcPts val="200"/>
                </a:spcAft>
                <a:buFont typeface="Arial" panose="020B0604020202020204" pitchFamily="34" charset="0"/>
                <a:buChar char="•"/>
              </a:pPr>
              <a:r>
                <a:rPr lang="ru-RU" sz="800" baseline="0" dirty="0">
                  <a:solidFill>
                    <a:schemeClr val="bg1"/>
                  </a:solidFill>
                </a:rPr>
                <a:t>Заголовок слайда – </a:t>
              </a:r>
              <a:r>
                <a:rPr lang="ru-RU" sz="800" b="1" baseline="0" dirty="0">
                  <a:solidFill>
                    <a:schemeClr val="bg1"/>
                  </a:solidFill>
                </a:rPr>
                <a:t>не ниже 16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Текст на слайде – </a:t>
              </a:r>
              <a:r>
                <a:rPr lang="ru-RU" sz="800" b="1" baseline="0" dirty="0">
                  <a:solidFill>
                    <a:schemeClr val="bg1"/>
                  </a:solidFill>
                </a:rPr>
                <a:t>не ниже </a:t>
              </a:r>
              <a:r>
                <a:rPr lang="en-US" sz="800" b="1" baseline="0" dirty="0">
                  <a:solidFill>
                    <a:schemeClr val="bg1"/>
                  </a:solidFill>
                </a:rPr>
                <a:t>10</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Примечания – </a:t>
              </a:r>
              <a:r>
                <a:rPr lang="ru-RU" sz="800" b="1" baseline="0" dirty="0">
                  <a:solidFill>
                    <a:schemeClr val="bg1"/>
                  </a:solidFill>
                </a:rPr>
                <a:t>не ниже </a:t>
              </a:r>
              <a:r>
                <a:rPr lang="en-US" sz="800" b="1" baseline="0" dirty="0">
                  <a:solidFill>
                    <a:schemeClr val="bg1"/>
                  </a:solidFill>
                </a:rPr>
                <a:t>8</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800"/>
                </a:spcAft>
                <a:buFont typeface="Arial" panose="020B0604020202020204" pitchFamily="34" charset="0"/>
                <a:buChar char="•"/>
              </a:pPr>
              <a:r>
                <a:rPr lang="ru-RU" sz="800" baseline="0" dirty="0">
                  <a:solidFill>
                    <a:schemeClr val="bg1"/>
                  </a:solidFill>
                </a:rPr>
                <a:t>Используйте на слайде </a:t>
              </a:r>
              <a:br>
                <a:rPr lang="ru-RU" sz="800" baseline="0" dirty="0">
                  <a:solidFill>
                    <a:schemeClr val="bg1"/>
                  </a:solidFill>
                </a:rPr>
              </a:br>
              <a:r>
                <a:rPr lang="ru-RU" sz="800" b="1" baseline="0" dirty="0">
                  <a:solidFill>
                    <a:schemeClr val="bg1"/>
                  </a:solidFill>
                </a:rPr>
                <a:t>не более 3 размеров шрифтов</a:t>
              </a:r>
              <a:endParaRPr lang="en-US" sz="800" b="1" baseline="0" dirty="0">
                <a:solidFill>
                  <a:schemeClr val="bg1"/>
                </a:solidFill>
              </a:endParaRPr>
            </a:p>
            <a:p>
              <a:pPr marL="182561" indent="-182561" algn="l" defTabSz="779158" rtl="0" eaLnBrk="1" latinLnBrk="0" hangingPunct="1">
                <a:spcBef>
                  <a:spcPts val="300"/>
                </a:spcBef>
                <a:spcAft>
                  <a:spcPts val="200"/>
                </a:spcAft>
                <a:buFont typeface="+mj-lt"/>
                <a:buAutoNum type="arabicPeriod"/>
              </a:pPr>
              <a:r>
                <a:rPr lang="ru-RU" sz="800" b="1" kern="1200" dirty="0">
                  <a:solidFill>
                    <a:schemeClr val="bg1"/>
                  </a:solidFill>
                  <a:latin typeface="+mn-lt"/>
                  <a:ea typeface="+mn-ea"/>
                  <a:cs typeface="+mn-cs"/>
                </a:rPr>
                <a:t>ДИАГРАММЫ</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единый стиль оформления диаграмм</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шрифты одинакового размера в</a:t>
              </a:r>
              <a:r>
                <a:rPr lang="ru-RU" sz="800" b="0" kern="1200" baseline="0" dirty="0">
                  <a:solidFill>
                    <a:schemeClr val="bg1"/>
                  </a:solidFill>
                  <a:latin typeface="+mn-lt"/>
                  <a:ea typeface="+mn-ea"/>
                  <a:cs typeface="+mn-cs"/>
                </a:rPr>
                <a:t> </a:t>
              </a:r>
              <a:r>
                <a:rPr lang="ru-RU" sz="800" b="0" kern="1200" dirty="0">
                  <a:solidFill>
                    <a:schemeClr val="bg1"/>
                  </a:solidFill>
                  <a:latin typeface="+mn-lt"/>
                  <a:ea typeface="+mn-ea"/>
                  <a:cs typeface="+mn-cs"/>
                </a:rPr>
                <a:t>диаграммах, располагающихся на одном слайде</a:t>
              </a:r>
            </a:p>
            <a:p>
              <a:pPr marL="266698" lvl="1" indent="-79375" algn="l" defTabSz="779158" rtl="0" eaLnBrk="1" latinLnBrk="0" hangingPunct="1">
                <a:spcAft>
                  <a:spcPts val="800"/>
                </a:spcAft>
                <a:buFont typeface="Arial" panose="020B0604020202020204" pitchFamily="34" charset="0"/>
                <a:buChar char="•"/>
              </a:pPr>
              <a:r>
                <a:rPr lang="ru-RU" sz="800" b="0" kern="1200" dirty="0">
                  <a:solidFill>
                    <a:schemeClr val="bg1"/>
                  </a:solidFill>
                  <a:latin typeface="+mn-lt"/>
                  <a:ea typeface="+mn-ea"/>
                  <a:cs typeface="+mn-cs"/>
                </a:rPr>
                <a:t>На одном слайде – не более 4 диаграмм</a:t>
              </a: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kern="1200" dirty="0">
                  <a:solidFill>
                    <a:schemeClr val="bg1"/>
                  </a:solidFill>
                  <a:latin typeface="+mn-lt"/>
                  <a:ea typeface="+mn-ea"/>
                  <a:cs typeface="+mn-cs"/>
                </a:rPr>
                <a:t>ИКОНКИ</a:t>
              </a:r>
            </a:p>
            <a:p>
              <a:pPr marL="266698" marR="0" lvl="1" indent="-84138" algn="l" defTabSz="779158"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ru-RU" sz="800" dirty="0">
                  <a:solidFill>
                    <a:schemeClr val="bg1"/>
                  </a:solidFill>
                </a:rPr>
                <a:t>Выбирайте оформление</a:t>
              </a:r>
              <a:r>
                <a:rPr lang="ru-RU" sz="800" baseline="0" dirty="0">
                  <a:solidFill>
                    <a:schemeClr val="bg1"/>
                  </a:solidFill>
                </a:rPr>
                <a:t> </a:t>
              </a:r>
              <a:br>
                <a:rPr lang="ru-RU" sz="800" baseline="0" dirty="0">
                  <a:solidFill>
                    <a:schemeClr val="bg1"/>
                  </a:solidFill>
                </a:rPr>
              </a:br>
              <a:r>
                <a:rPr lang="ru-RU" sz="800" baseline="0" dirty="0">
                  <a:solidFill>
                    <a:schemeClr val="bg1"/>
                  </a:solidFill>
                </a:rPr>
                <a:t>иконок </a:t>
              </a:r>
              <a:r>
                <a:rPr lang="ru-RU" sz="800" dirty="0">
                  <a:solidFill>
                    <a:schemeClr val="bg1"/>
                  </a:solidFill>
                </a:rPr>
                <a:t>в</a:t>
              </a:r>
              <a:r>
                <a:rPr lang="ru-RU" sz="800" baseline="0" dirty="0">
                  <a:solidFill>
                    <a:schemeClr val="bg1"/>
                  </a:solidFill>
                </a:rPr>
                <a:t> едином стиле</a:t>
              </a:r>
              <a:endParaRPr lang="ru-RU" sz="800" b="1" kern="1200" dirty="0">
                <a:solidFill>
                  <a:schemeClr val="bg1"/>
                </a:solidFill>
                <a:latin typeface="+mn-lt"/>
                <a:ea typeface="+mn-ea"/>
                <a:cs typeface="+mn-cs"/>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dirty="0">
                  <a:solidFill>
                    <a:schemeClr val="bg1"/>
                  </a:solidFill>
                </a:rPr>
                <a:t>ИЗОБРАЖЕНИЯ</a:t>
              </a:r>
            </a:p>
            <a:p>
              <a:pPr marL="266698" lvl="1" indent="-84138">
                <a:spcAft>
                  <a:spcPts val="200"/>
                </a:spcAft>
                <a:buFont typeface="Arial" panose="020B0604020202020204" pitchFamily="34" charset="0"/>
                <a:buChar char="•"/>
              </a:pPr>
              <a:r>
                <a:rPr lang="ru-RU" sz="800" dirty="0">
                  <a:solidFill>
                    <a:schemeClr val="bg1"/>
                  </a:solidFill>
                </a:rPr>
                <a:t>Нельзя</a:t>
              </a:r>
              <a:r>
                <a:rPr lang="ru-RU" sz="800" baseline="0" dirty="0">
                  <a:solidFill>
                    <a:schemeClr val="bg1"/>
                  </a:solidFill>
                </a:rPr>
                <a:t> искажать пропорции</a:t>
              </a:r>
            </a:p>
            <a:p>
              <a:pPr marL="266698" lvl="1" indent="-84138">
                <a:spcAft>
                  <a:spcPts val="800"/>
                </a:spcAft>
                <a:buFont typeface="Arial" panose="020B0604020202020204" pitchFamily="34" charset="0"/>
                <a:buChar char="•"/>
              </a:pPr>
              <a:r>
                <a:rPr lang="ru-RU" sz="800" dirty="0">
                  <a:solidFill>
                    <a:schemeClr val="bg1"/>
                  </a:solidFill>
                </a:rPr>
                <a:t>Рекомендуемое разрешение</a:t>
              </a:r>
              <a:r>
                <a:rPr lang="ru-RU" sz="800" baseline="0" dirty="0">
                  <a:solidFill>
                    <a:schemeClr val="bg1"/>
                  </a:solidFill>
                </a:rPr>
                <a:t> – </a:t>
              </a:r>
              <a:br>
                <a:rPr lang="ru-RU" sz="800" baseline="0" dirty="0">
                  <a:solidFill>
                    <a:schemeClr val="bg1"/>
                  </a:solidFill>
                </a:rPr>
              </a:br>
              <a:r>
                <a:rPr lang="ru-RU" sz="800" baseline="0" dirty="0">
                  <a:solidFill>
                    <a:schemeClr val="bg1"/>
                  </a:solidFill>
                </a:rPr>
                <a:t>не более 150 пикселей на дюйм</a:t>
              </a:r>
              <a:endParaRPr lang="ru-RU" sz="800" b="1" dirty="0">
                <a:solidFill>
                  <a:schemeClr val="bg1"/>
                </a:solidFill>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Скажите «нет» презентациям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с большим количеством текста</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Используйте простые схемы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и графику</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Делайте слайды лаконичными</a:t>
              </a:r>
            </a:p>
            <a:p>
              <a:pPr marL="572142" marR="0" lvl="1" indent="-182561" algn="l" defTabSz="779158" rtl="0" eaLnBrk="1" fontAlgn="auto" latinLnBrk="0" hangingPunct="1">
                <a:lnSpc>
                  <a:spcPct val="100000"/>
                </a:lnSpc>
                <a:spcBef>
                  <a:spcPts val="0"/>
                </a:spcBef>
                <a:spcAft>
                  <a:spcPts val="300"/>
                </a:spcAft>
                <a:buClrTx/>
                <a:buSzTx/>
                <a:buFont typeface="+mj-lt"/>
                <a:buAutoNum type="arabicPeriod"/>
                <a:tabLst/>
                <a:defRPr/>
              </a:pPr>
              <a:endParaRPr lang="ru-RU" sz="800" b="1" kern="1200" dirty="0">
                <a:solidFill>
                  <a:schemeClr val="bg1"/>
                </a:solidFill>
                <a:latin typeface="+mn-lt"/>
                <a:ea typeface="+mn-ea"/>
                <a:cs typeface="+mn-cs"/>
              </a:endParaRPr>
            </a:p>
          </p:txBody>
        </p:sp>
        <p:cxnSp>
          <p:nvCxnSpPr>
            <p:cNvPr id="39" name="Прямая соединительная линия 38"/>
            <p:cNvCxnSpPr/>
            <p:nvPr/>
          </p:nvCxnSpPr>
          <p:spPr bwMode="auto">
            <a:xfrm>
              <a:off x="9753602" y="444502"/>
              <a:ext cx="2051050" cy="0"/>
            </a:xfrm>
            <a:prstGeom prst="line">
              <a:avLst/>
            </a:prstGeom>
            <a:solidFill>
              <a:schemeClr val="accent1"/>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0" name="Группа 39"/>
            <p:cNvGrpSpPr/>
            <p:nvPr/>
          </p:nvGrpSpPr>
          <p:grpSpPr>
            <a:xfrm>
              <a:off x="9101894" y="-42611"/>
              <a:ext cx="671979" cy="5155816"/>
              <a:chOff x="9101894" y="-42611"/>
              <a:chExt cx="671979" cy="5155816"/>
            </a:xfrm>
          </p:grpSpPr>
          <p:sp>
            <p:nvSpPr>
              <p:cNvPr id="41" name="Прямоугольник 40"/>
              <p:cNvSpPr/>
              <p:nvPr/>
            </p:nvSpPr>
            <p:spPr>
              <a:xfrm>
                <a:off x="9249089" y="154103"/>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42" name="Прямоугольник 41"/>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43" name="Прямоугольник 42"/>
              <p:cNvSpPr/>
              <p:nvPr/>
            </p:nvSpPr>
            <p:spPr>
              <a:xfrm>
                <a:off x="9249089" y="3830254"/>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44" name="Прямоугольник 43"/>
              <p:cNvSpPr/>
              <p:nvPr/>
            </p:nvSpPr>
            <p:spPr>
              <a:xfrm>
                <a:off x="9249089" y="2519364"/>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45" name="Прямоугольник 44"/>
              <p:cNvSpPr/>
              <p:nvPr/>
            </p:nvSpPr>
            <p:spPr>
              <a:xfrm>
                <a:off x="9249089" y="2956327"/>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46" name="Прямоугольник 45"/>
              <p:cNvSpPr/>
              <p:nvPr/>
            </p:nvSpPr>
            <p:spPr>
              <a:xfrm>
                <a:off x="9249089" y="3393282"/>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47" name="Прямоугольник 46"/>
              <p:cNvSpPr/>
              <p:nvPr/>
            </p:nvSpPr>
            <p:spPr>
              <a:xfrm>
                <a:off x="9249089" y="4267214"/>
                <a:ext cx="377590" cy="169200"/>
              </a:xfrm>
              <a:prstGeom prst="rect">
                <a:avLst/>
              </a:prstGeom>
              <a:solidFill>
                <a:srgbClr val="0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0,0,0</a:t>
                </a:r>
                <a:endParaRPr lang="ru-RU" sz="700" dirty="0">
                  <a:solidFill>
                    <a:srgbClr val="FFFFFF"/>
                  </a:solidFill>
                </a:endParaRPr>
              </a:p>
            </p:txBody>
          </p:sp>
          <p:sp>
            <p:nvSpPr>
              <p:cNvPr id="48" name="Прямоугольник 47"/>
              <p:cNvSpPr/>
              <p:nvPr/>
            </p:nvSpPr>
            <p:spPr>
              <a:xfrm>
                <a:off x="9249091" y="588086"/>
                <a:ext cx="377590" cy="438150"/>
              </a:xfrm>
              <a:prstGeom prst="rect">
                <a:avLst/>
              </a:prstGeom>
              <a:solidFill>
                <a:schemeClr val="tx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0</a:t>
                </a:r>
                <a:br>
                  <a:rPr lang="en-US" sz="700" dirty="0" smtClean="0">
                    <a:solidFill>
                      <a:schemeClr val="bg1"/>
                    </a:solidFill>
                  </a:rPr>
                </a:br>
                <a:r>
                  <a:rPr lang="ru-RU" sz="700" dirty="0" smtClean="0">
                    <a:solidFill>
                      <a:schemeClr val="bg1"/>
                    </a:solidFill>
                  </a:rPr>
                  <a:t>49</a:t>
                </a:r>
                <a:br>
                  <a:rPr lang="ru-RU" sz="700" dirty="0" smtClean="0">
                    <a:solidFill>
                      <a:schemeClr val="bg1"/>
                    </a:solidFill>
                  </a:rPr>
                </a:br>
                <a:r>
                  <a:rPr lang="ru-RU" sz="700" dirty="0" smtClean="0">
                    <a:solidFill>
                      <a:schemeClr val="bg1"/>
                    </a:solidFill>
                  </a:rPr>
                  <a:t>60</a:t>
                </a:r>
                <a:endParaRPr lang="ru-RU" sz="700" dirty="0">
                  <a:solidFill>
                    <a:schemeClr val="bg1"/>
                  </a:solidFill>
                </a:endParaRPr>
              </a:p>
            </p:txBody>
          </p:sp>
          <p:sp>
            <p:nvSpPr>
              <p:cNvPr id="49" name="Прямоугольник 48"/>
              <p:cNvSpPr/>
              <p:nvPr/>
            </p:nvSpPr>
            <p:spPr>
              <a:xfrm>
                <a:off x="9249091" y="1022665"/>
                <a:ext cx="377590" cy="436960"/>
              </a:xfrm>
              <a:prstGeom prst="rect">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tx1">
                        <a:lumMod val="85000"/>
                        <a:lumOff val="15000"/>
                      </a:schemeClr>
                    </a:solidFill>
                  </a:rPr>
                  <a:t>119</a:t>
                </a:r>
                <a:br>
                  <a:rPr lang="en-US" sz="700" dirty="0" smtClean="0">
                    <a:solidFill>
                      <a:schemeClr val="tx1">
                        <a:lumMod val="85000"/>
                        <a:lumOff val="15000"/>
                      </a:schemeClr>
                    </a:solidFill>
                  </a:rPr>
                </a:br>
                <a:r>
                  <a:rPr lang="en-US" sz="700" dirty="0" smtClean="0">
                    <a:solidFill>
                      <a:schemeClr val="tx1">
                        <a:lumMod val="85000"/>
                        <a:lumOff val="15000"/>
                      </a:schemeClr>
                    </a:solidFill>
                  </a:rPr>
                  <a:t>226</a:t>
                </a:r>
                <a:br>
                  <a:rPr lang="en-US" sz="700" dirty="0" smtClean="0">
                    <a:solidFill>
                      <a:schemeClr val="tx1">
                        <a:lumMod val="85000"/>
                        <a:lumOff val="15000"/>
                      </a:schemeClr>
                    </a:solidFill>
                  </a:rPr>
                </a:br>
                <a:r>
                  <a:rPr lang="en-US" sz="700" dirty="0" smtClean="0">
                    <a:solidFill>
                      <a:schemeClr val="tx1">
                        <a:lumMod val="85000"/>
                        <a:lumOff val="15000"/>
                      </a:schemeClr>
                    </a:solidFill>
                  </a:rPr>
                  <a:t>195</a:t>
                </a:r>
                <a:endParaRPr lang="ru-RU" sz="700" dirty="0">
                  <a:solidFill>
                    <a:schemeClr val="tx1">
                      <a:lumMod val="85000"/>
                      <a:lumOff val="15000"/>
                    </a:schemeClr>
                  </a:solidFill>
                </a:endParaRPr>
              </a:p>
            </p:txBody>
          </p:sp>
          <p:sp>
            <p:nvSpPr>
              <p:cNvPr id="50" name="Прямоугольник 49"/>
              <p:cNvSpPr/>
              <p:nvPr/>
            </p:nvSpPr>
            <p:spPr>
              <a:xfrm>
                <a:off x="9249091" y="3830257"/>
                <a:ext cx="377590" cy="436960"/>
              </a:xfrm>
              <a:prstGeom prst="rect">
                <a:avLst/>
              </a:prstGeom>
              <a:solidFill>
                <a:srgbClr val="2D3287"/>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45</a:t>
                </a:r>
                <a:endParaRPr lang="ru-RU" sz="700" dirty="0">
                  <a:solidFill>
                    <a:schemeClr val="bg1"/>
                  </a:solidFill>
                </a:endParaRPr>
              </a:p>
              <a:p>
                <a:pPr algn="ctr" eaLnBrk="1" hangingPunct="1">
                  <a:defRPr/>
                </a:pPr>
                <a:r>
                  <a:rPr lang="en-US" sz="700" dirty="0" smtClean="0">
                    <a:solidFill>
                      <a:schemeClr val="bg1"/>
                    </a:solidFill>
                  </a:rPr>
                  <a:t>50</a:t>
                </a:r>
                <a:endParaRPr lang="ru-RU" sz="700" dirty="0">
                  <a:solidFill>
                    <a:schemeClr val="bg1"/>
                  </a:solidFill>
                </a:endParaRPr>
              </a:p>
              <a:p>
                <a:pPr algn="ctr" eaLnBrk="1" hangingPunct="1">
                  <a:defRPr/>
                </a:pPr>
                <a:r>
                  <a:rPr lang="en-US" sz="700" dirty="0" smtClean="0">
                    <a:solidFill>
                      <a:schemeClr val="bg1"/>
                    </a:solidFill>
                  </a:rPr>
                  <a:t>135</a:t>
                </a:r>
                <a:endParaRPr lang="ru-RU" sz="700" dirty="0">
                  <a:solidFill>
                    <a:schemeClr val="bg1"/>
                  </a:solidFill>
                </a:endParaRPr>
              </a:p>
            </p:txBody>
          </p:sp>
          <p:sp>
            <p:nvSpPr>
              <p:cNvPr id="51" name="Прямоугольник 50"/>
              <p:cNvSpPr/>
              <p:nvPr/>
            </p:nvSpPr>
            <p:spPr>
              <a:xfrm>
                <a:off x="9249091" y="1466152"/>
                <a:ext cx="377590" cy="4381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000000"/>
                    </a:solidFill>
                  </a:rPr>
                  <a:t>255</a:t>
                </a:r>
                <a:endParaRPr lang="ru-RU" sz="700" dirty="0">
                  <a:solidFill>
                    <a:srgbClr val="000000"/>
                  </a:solidFill>
                </a:endParaRPr>
              </a:p>
              <a:p>
                <a:pPr algn="ctr" eaLnBrk="1" hangingPunct="1">
                  <a:defRPr/>
                </a:pPr>
                <a:r>
                  <a:rPr lang="en-US" sz="700" dirty="0" smtClean="0">
                    <a:solidFill>
                      <a:srgbClr val="000000"/>
                    </a:solidFill>
                  </a:rPr>
                  <a:t>255</a:t>
                </a:r>
                <a:endParaRPr lang="ru-RU" sz="700" dirty="0">
                  <a:solidFill>
                    <a:srgbClr val="000000"/>
                  </a:solidFill>
                </a:endParaRPr>
              </a:p>
              <a:p>
                <a:pPr algn="ctr" eaLnBrk="1" hangingPunct="1">
                  <a:defRPr/>
                </a:pPr>
                <a:r>
                  <a:rPr lang="en-US" sz="700" dirty="0" smtClean="0">
                    <a:solidFill>
                      <a:srgbClr val="000000"/>
                    </a:solidFill>
                  </a:rPr>
                  <a:t>255</a:t>
                </a:r>
                <a:endParaRPr lang="ru-RU" sz="700" dirty="0">
                  <a:solidFill>
                    <a:srgbClr val="000000"/>
                  </a:solidFill>
                </a:endParaRPr>
              </a:p>
            </p:txBody>
          </p:sp>
          <p:sp>
            <p:nvSpPr>
              <p:cNvPr id="52" name="Прямоугольник 51"/>
              <p:cNvSpPr/>
              <p:nvPr/>
            </p:nvSpPr>
            <p:spPr>
              <a:xfrm>
                <a:off x="9249091" y="2519364"/>
                <a:ext cx="377590" cy="436959"/>
              </a:xfrm>
              <a:prstGeom prst="rect">
                <a:avLst/>
              </a:prstGeom>
              <a:solidFill>
                <a:srgbClr val="FABE19"/>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tx1">
                        <a:lumMod val="85000"/>
                        <a:lumOff val="15000"/>
                      </a:schemeClr>
                    </a:solidFill>
                  </a:rPr>
                  <a:t>250</a:t>
                </a:r>
                <a:endParaRPr lang="ru-RU" sz="700" dirty="0">
                  <a:solidFill>
                    <a:schemeClr val="tx1">
                      <a:lumMod val="85000"/>
                      <a:lumOff val="15000"/>
                    </a:schemeClr>
                  </a:solidFill>
                </a:endParaRPr>
              </a:p>
              <a:p>
                <a:pPr algn="ctr" eaLnBrk="1" hangingPunct="1">
                  <a:defRPr/>
                </a:pPr>
                <a:r>
                  <a:rPr lang="en-US" sz="700" dirty="0" smtClean="0">
                    <a:solidFill>
                      <a:schemeClr val="tx1">
                        <a:lumMod val="85000"/>
                        <a:lumOff val="15000"/>
                      </a:schemeClr>
                    </a:solidFill>
                  </a:rPr>
                  <a:t>190</a:t>
                </a:r>
                <a:endParaRPr lang="ru-RU" sz="700" dirty="0">
                  <a:solidFill>
                    <a:schemeClr val="tx1">
                      <a:lumMod val="85000"/>
                      <a:lumOff val="15000"/>
                    </a:schemeClr>
                  </a:solidFill>
                </a:endParaRPr>
              </a:p>
              <a:p>
                <a:pPr algn="ctr" eaLnBrk="1" hangingPunct="1">
                  <a:defRPr/>
                </a:pPr>
                <a:r>
                  <a:rPr lang="en-US" sz="700" dirty="0" smtClean="0">
                    <a:solidFill>
                      <a:schemeClr val="tx1">
                        <a:lumMod val="85000"/>
                        <a:lumOff val="15000"/>
                      </a:schemeClr>
                    </a:solidFill>
                  </a:rPr>
                  <a:t>25</a:t>
                </a:r>
                <a:endParaRPr lang="ru-RU" sz="700" dirty="0">
                  <a:solidFill>
                    <a:schemeClr val="tx1">
                      <a:lumMod val="85000"/>
                      <a:lumOff val="15000"/>
                    </a:schemeClr>
                  </a:solidFill>
                </a:endParaRPr>
              </a:p>
            </p:txBody>
          </p:sp>
          <p:sp>
            <p:nvSpPr>
              <p:cNvPr id="53" name="Прямоугольник 52"/>
              <p:cNvSpPr/>
              <p:nvPr/>
            </p:nvSpPr>
            <p:spPr>
              <a:xfrm>
                <a:off x="9249091" y="2956327"/>
                <a:ext cx="377590" cy="436960"/>
              </a:xfrm>
              <a:prstGeom prst="rect">
                <a:avLst/>
              </a:prstGeom>
              <a:solidFill>
                <a:srgbClr val="008CFA"/>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0</a:t>
                </a:r>
                <a:endParaRPr lang="ru-RU" sz="700" dirty="0">
                  <a:solidFill>
                    <a:schemeClr val="bg1"/>
                  </a:solidFill>
                </a:endParaRPr>
              </a:p>
              <a:p>
                <a:pPr algn="ctr" eaLnBrk="1" hangingPunct="1">
                  <a:defRPr/>
                </a:pPr>
                <a:r>
                  <a:rPr lang="ru-RU" sz="700" dirty="0" smtClean="0">
                    <a:solidFill>
                      <a:schemeClr val="bg1"/>
                    </a:solidFill>
                  </a:rPr>
                  <a:t>1</a:t>
                </a:r>
                <a:r>
                  <a:rPr lang="en-US" sz="700" dirty="0" smtClean="0">
                    <a:solidFill>
                      <a:schemeClr val="bg1"/>
                    </a:solidFill>
                  </a:rPr>
                  <a:t>40</a:t>
                </a:r>
                <a:endParaRPr lang="ru-RU" sz="700" dirty="0">
                  <a:solidFill>
                    <a:schemeClr val="bg1"/>
                  </a:solidFill>
                </a:endParaRPr>
              </a:p>
              <a:p>
                <a:pPr algn="ctr" eaLnBrk="1" hangingPunct="1">
                  <a:defRPr/>
                </a:pPr>
                <a:r>
                  <a:rPr lang="en-US" sz="700" dirty="0" smtClean="0">
                    <a:solidFill>
                      <a:schemeClr val="bg1"/>
                    </a:solidFill>
                  </a:rPr>
                  <a:t>250</a:t>
                </a:r>
                <a:endParaRPr lang="ru-RU" sz="700" dirty="0">
                  <a:solidFill>
                    <a:schemeClr val="bg1"/>
                  </a:solidFill>
                </a:endParaRPr>
              </a:p>
            </p:txBody>
          </p:sp>
          <p:sp>
            <p:nvSpPr>
              <p:cNvPr id="54" name="Прямоугольник 53"/>
              <p:cNvSpPr/>
              <p:nvPr/>
            </p:nvSpPr>
            <p:spPr>
              <a:xfrm>
                <a:off x="9249091" y="3393282"/>
                <a:ext cx="377590" cy="436959"/>
              </a:xfrm>
              <a:prstGeom prst="rect">
                <a:avLst/>
              </a:prstGeom>
              <a:solidFill>
                <a:srgbClr val="FA786E"/>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250</a:t>
                </a:r>
                <a:endParaRPr lang="ru-RU" sz="700" dirty="0">
                  <a:solidFill>
                    <a:srgbClr val="FFFFFF"/>
                  </a:solidFill>
                </a:endParaRPr>
              </a:p>
              <a:p>
                <a:pPr algn="ctr" eaLnBrk="1" hangingPunct="1">
                  <a:defRPr/>
                </a:pPr>
                <a:r>
                  <a:rPr lang="en-US" sz="700" dirty="0" smtClean="0">
                    <a:solidFill>
                      <a:srgbClr val="FFFFFF"/>
                    </a:solidFill>
                  </a:rPr>
                  <a:t>120</a:t>
                </a:r>
                <a:endParaRPr lang="ru-RU" sz="700" dirty="0">
                  <a:solidFill>
                    <a:srgbClr val="FFFFFF"/>
                  </a:solidFill>
                </a:endParaRPr>
              </a:p>
              <a:p>
                <a:pPr algn="ctr" eaLnBrk="1" hangingPunct="1">
                  <a:defRPr/>
                </a:pPr>
                <a:r>
                  <a:rPr lang="en-US" sz="700" dirty="0" smtClean="0">
                    <a:solidFill>
                      <a:srgbClr val="FFFFFF"/>
                    </a:solidFill>
                  </a:rPr>
                  <a:t>110</a:t>
                </a:r>
                <a:endParaRPr lang="ru-RU" sz="700" dirty="0">
                  <a:solidFill>
                    <a:srgbClr val="FFFFFF"/>
                  </a:solidFill>
                </a:endParaRPr>
              </a:p>
            </p:txBody>
          </p:sp>
          <p:sp>
            <p:nvSpPr>
              <p:cNvPr id="55" name="Прямоугольник 54"/>
              <p:cNvSpPr/>
              <p:nvPr/>
            </p:nvSpPr>
            <p:spPr>
              <a:xfrm>
                <a:off x="9249091" y="1916373"/>
                <a:ext cx="377590" cy="438150"/>
              </a:xfrm>
              <a:prstGeom prst="rect">
                <a:avLst/>
              </a:prstGeom>
              <a:solidFill>
                <a:schemeClr val="accent6"/>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224</a:t>
                </a:r>
                <a:br>
                  <a:rPr lang="en-US" sz="700" dirty="0" smtClean="0">
                    <a:solidFill>
                      <a:srgbClr val="FFFFFF"/>
                    </a:solidFill>
                  </a:rPr>
                </a:br>
                <a:r>
                  <a:rPr lang="en-US" sz="700" dirty="0" smtClean="0">
                    <a:solidFill>
                      <a:srgbClr val="FFFFFF"/>
                    </a:solidFill>
                  </a:rPr>
                  <a:t>78</a:t>
                </a:r>
                <a:br>
                  <a:rPr lang="en-US" sz="700" dirty="0" smtClean="0">
                    <a:solidFill>
                      <a:srgbClr val="FFFFFF"/>
                    </a:solidFill>
                  </a:rPr>
                </a:br>
                <a:r>
                  <a:rPr lang="en-US" sz="700" dirty="0" smtClean="0">
                    <a:solidFill>
                      <a:srgbClr val="FFFFFF"/>
                    </a:solidFill>
                  </a:rPr>
                  <a:t>57</a:t>
                </a:r>
                <a:endParaRPr lang="ru-RU" sz="700" dirty="0">
                  <a:solidFill>
                    <a:srgbClr val="FFFFFF"/>
                  </a:solidFill>
                </a:endParaRPr>
              </a:p>
            </p:txBody>
          </p:sp>
          <p:sp>
            <p:nvSpPr>
              <p:cNvPr id="58" name="TextBox 57"/>
              <p:cNvSpPr txBox="1"/>
              <p:nvPr/>
            </p:nvSpPr>
            <p:spPr>
              <a:xfrm>
                <a:off x="9101894" y="-42611"/>
                <a:ext cx="671979" cy="215444"/>
              </a:xfrm>
              <a:prstGeom prst="rect">
                <a:avLst/>
              </a:prstGeom>
              <a:noFill/>
            </p:spPr>
            <p:txBody>
              <a:bodyPr wrap="none" rtlCol="0">
                <a:spAutoFit/>
              </a:bodyPr>
              <a:lstStyle/>
              <a:p>
                <a:r>
                  <a:rPr lang="ru-RU" sz="800" dirty="0" smtClean="0">
                    <a:solidFill>
                      <a:schemeClr val="bg1"/>
                    </a:solidFill>
                  </a:rPr>
                  <a:t>Основные</a:t>
                </a:r>
                <a:endParaRPr lang="ru-RU" sz="800" dirty="0">
                  <a:solidFill>
                    <a:schemeClr val="bg1"/>
                  </a:solidFill>
                </a:endParaRPr>
              </a:p>
            </p:txBody>
          </p:sp>
          <p:sp>
            <p:nvSpPr>
              <p:cNvPr id="59" name="TextBox 58"/>
              <p:cNvSpPr txBox="1"/>
              <p:nvPr/>
            </p:nvSpPr>
            <p:spPr>
              <a:xfrm>
                <a:off x="9101894" y="2320575"/>
                <a:ext cx="671979" cy="215444"/>
              </a:xfrm>
              <a:prstGeom prst="rect">
                <a:avLst/>
              </a:prstGeom>
              <a:noFill/>
            </p:spPr>
            <p:txBody>
              <a:bodyPr wrap="none" rtlCol="0">
                <a:spAutoFit/>
              </a:bodyPr>
              <a:lstStyle/>
              <a:p>
                <a:r>
                  <a:rPr lang="ru-RU" sz="800" dirty="0" err="1" smtClean="0">
                    <a:solidFill>
                      <a:schemeClr val="bg1"/>
                    </a:solidFill>
                  </a:rPr>
                  <a:t>Доп.цвета</a:t>
                </a:r>
                <a:endParaRPr lang="ru-RU" sz="800" dirty="0">
                  <a:solidFill>
                    <a:schemeClr val="bg1"/>
                  </a:solidFill>
                </a:endParaRPr>
              </a:p>
            </p:txBody>
          </p:sp>
          <p:sp>
            <p:nvSpPr>
              <p:cNvPr id="60" name="Прямоугольник 59"/>
              <p:cNvSpPr/>
              <p:nvPr/>
            </p:nvSpPr>
            <p:spPr>
              <a:xfrm>
                <a:off x="9249088" y="4436414"/>
                <a:ext cx="377591" cy="169200"/>
              </a:xfrm>
              <a:prstGeom prst="rect">
                <a:avLst/>
              </a:prstGeom>
              <a:solidFill>
                <a:srgbClr val="4D4D4D"/>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70%</a:t>
                </a:r>
                <a:endParaRPr lang="ru-RU" sz="600" dirty="0">
                  <a:solidFill>
                    <a:srgbClr val="FFFFFF"/>
                  </a:solidFill>
                </a:endParaRPr>
              </a:p>
            </p:txBody>
          </p:sp>
          <p:sp>
            <p:nvSpPr>
              <p:cNvPr id="61" name="Прямоугольник 60"/>
              <p:cNvSpPr/>
              <p:nvPr/>
            </p:nvSpPr>
            <p:spPr>
              <a:xfrm>
                <a:off x="9249087" y="4605611"/>
                <a:ext cx="377593" cy="169200"/>
              </a:xfrm>
              <a:prstGeom prst="rect">
                <a:avLst/>
              </a:prstGeom>
              <a:solidFill>
                <a:srgbClr val="7F7F7F"/>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50%</a:t>
                </a:r>
                <a:endParaRPr lang="ru-RU" sz="600" dirty="0">
                  <a:solidFill>
                    <a:srgbClr val="FFFFFF"/>
                  </a:solidFill>
                </a:endParaRPr>
              </a:p>
            </p:txBody>
          </p:sp>
          <p:sp>
            <p:nvSpPr>
              <p:cNvPr id="62" name="Прямоугольник 61"/>
              <p:cNvSpPr/>
              <p:nvPr/>
            </p:nvSpPr>
            <p:spPr>
              <a:xfrm>
                <a:off x="9249088" y="4774808"/>
                <a:ext cx="377591" cy="169200"/>
              </a:xfrm>
              <a:prstGeom prst="rect">
                <a:avLst/>
              </a:prstGeom>
              <a:solidFill>
                <a:srgbClr val="B2B2B2"/>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30%</a:t>
                </a:r>
                <a:endParaRPr lang="ru-RU" sz="600" dirty="0">
                  <a:solidFill>
                    <a:srgbClr val="FFFFFF"/>
                  </a:solidFill>
                </a:endParaRPr>
              </a:p>
            </p:txBody>
          </p:sp>
          <p:sp>
            <p:nvSpPr>
              <p:cNvPr id="63" name="Прямоугольник 62"/>
              <p:cNvSpPr/>
              <p:nvPr/>
            </p:nvSpPr>
            <p:spPr>
              <a:xfrm>
                <a:off x="9249087" y="4944005"/>
                <a:ext cx="377593" cy="169200"/>
              </a:xfrm>
              <a:prstGeom prst="rect">
                <a:avLst/>
              </a:prstGeom>
              <a:solidFill>
                <a:srgbClr val="E5E5E5"/>
              </a:solidFill>
              <a:ln w="3175">
                <a:solidFill>
                  <a:srgbClr val="B2B2B2"/>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chemeClr val="tx1"/>
                    </a:solidFill>
                  </a:rPr>
                  <a:t>10%</a:t>
                </a:r>
                <a:endParaRPr lang="ru-RU" sz="600" dirty="0">
                  <a:solidFill>
                    <a:schemeClr val="tx1"/>
                  </a:solidFill>
                </a:endParaRPr>
              </a:p>
            </p:txBody>
          </p:sp>
        </p:grpSp>
      </p:grpSp>
      <p:sp>
        <p:nvSpPr>
          <p:cNvPr id="4" name="Рисунок 3"/>
          <p:cNvSpPr>
            <a:spLocks noGrp="1" noChangeAspect="1"/>
          </p:cNvSpPr>
          <p:nvPr>
            <p:ph type="pic" sz="quarter" idx="16" hasCustomPrompt="1"/>
          </p:nvPr>
        </p:nvSpPr>
        <p:spPr>
          <a:xfrm>
            <a:off x="7234521" y="4189500"/>
            <a:ext cx="954000" cy="954000"/>
          </a:xfrm>
        </p:spPr>
        <p:txBody>
          <a:bodyPr/>
          <a:lstStyle>
            <a:lvl1pPr>
              <a:defRPr sz="1200"/>
            </a:lvl1pPr>
          </a:lstStyle>
          <a:p>
            <a:r>
              <a:rPr lang="ru-RU" dirty="0" smtClean="0"/>
              <a:t>Пиктограмма</a:t>
            </a:r>
            <a:endParaRPr lang="ru-RU" dirty="0"/>
          </a:p>
        </p:txBody>
      </p:sp>
      <p:sp>
        <p:nvSpPr>
          <p:cNvPr id="7" name="Рисунок 6"/>
          <p:cNvSpPr>
            <a:spLocks noGrp="1" noChangeAspect="1"/>
          </p:cNvSpPr>
          <p:nvPr>
            <p:ph type="pic" sz="quarter" idx="17" hasCustomPrompt="1"/>
          </p:nvPr>
        </p:nvSpPr>
        <p:spPr>
          <a:xfrm>
            <a:off x="8190000" y="4189500"/>
            <a:ext cx="954000" cy="954000"/>
          </a:xfrm>
        </p:spPr>
        <p:txBody>
          <a:bodyPr/>
          <a:lstStyle>
            <a:lvl1pPr>
              <a:defRPr sz="1200"/>
            </a:lvl1pPr>
          </a:lstStyle>
          <a:p>
            <a:r>
              <a:rPr lang="ru-RU" dirty="0" smtClean="0"/>
              <a:t>Пиктограмма</a:t>
            </a:r>
            <a:endParaRPr lang="ru-RU" dirty="0"/>
          </a:p>
        </p:txBody>
      </p:sp>
      <p:sp>
        <p:nvSpPr>
          <p:cNvPr id="64" name="object 12"/>
          <p:cNvSpPr/>
          <p:nvPr/>
        </p:nvSpPr>
        <p:spPr>
          <a:xfrm>
            <a:off x="476688" y="4535553"/>
            <a:ext cx="1378146" cy="260207"/>
          </a:xfrm>
          <a:custGeom>
            <a:avLst/>
            <a:gdLst/>
            <a:ahLst/>
            <a:cxnLst/>
            <a:rect l="l" t="t" r="r" b="b"/>
            <a:pathLst>
              <a:path w="3030220" h="572134">
                <a:moveTo>
                  <a:pt x="586587" y="71323"/>
                </a:moveTo>
                <a:lnTo>
                  <a:pt x="583882" y="49517"/>
                </a:lnTo>
                <a:lnTo>
                  <a:pt x="572173" y="26187"/>
                </a:lnTo>
                <a:lnTo>
                  <a:pt x="550849" y="7594"/>
                </a:lnTo>
                <a:lnTo>
                  <a:pt x="519328" y="0"/>
                </a:lnTo>
                <a:lnTo>
                  <a:pt x="113550" y="101"/>
                </a:lnTo>
                <a:lnTo>
                  <a:pt x="58267" y="20739"/>
                </a:lnTo>
                <a:lnTo>
                  <a:pt x="37490" y="65227"/>
                </a:lnTo>
                <a:lnTo>
                  <a:pt x="0" y="495071"/>
                </a:lnTo>
                <a:lnTo>
                  <a:pt x="2565" y="522262"/>
                </a:lnTo>
                <a:lnTo>
                  <a:pt x="15036" y="546963"/>
                </a:lnTo>
                <a:lnTo>
                  <a:pt x="36626" y="564908"/>
                </a:lnTo>
                <a:lnTo>
                  <a:pt x="66624" y="571842"/>
                </a:lnTo>
                <a:lnTo>
                  <a:pt x="469963" y="571842"/>
                </a:lnTo>
                <a:lnTo>
                  <a:pt x="527723" y="552221"/>
                </a:lnTo>
                <a:lnTo>
                  <a:pt x="548779" y="499859"/>
                </a:lnTo>
                <a:lnTo>
                  <a:pt x="552424" y="459994"/>
                </a:lnTo>
                <a:lnTo>
                  <a:pt x="564769" y="315506"/>
                </a:lnTo>
                <a:lnTo>
                  <a:pt x="320941" y="315506"/>
                </a:lnTo>
                <a:lnTo>
                  <a:pt x="310400" y="437730"/>
                </a:lnTo>
                <a:lnTo>
                  <a:pt x="248704" y="437730"/>
                </a:lnTo>
                <a:lnTo>
                  <a:pt x="275361" y="134200"/>
                </a:lnTo>
                <a:lnTo>
                  <a:pt x="336981" y="134200"/>
                </a:lnTo>
                <a:lnTo>
                  <a:pt x="327215" y="247764"/>
                </a:lnTo>
                <a:lnTo>
                  <a:pt x="570992" y="247764"/>
                </a:lnTo>
                <a:lnTo>
                  <a:pt x="586587" y="71323"/>
                </a:lnTo>
                <a:close/>
              </a:path>
              <a:path w="3030220" h="572134">
                <a:moveTo>
                  <a:pt x="1203756" y="12"/>
                </a:moveTo>
                <a:lnTo>
                  <a:pt x="1012317" y="114"/>
                </a:lnTo>
                <a:lnTo>
                  <a:pt x="966266" y="17932"/>
                </a:lnTo>
                <a:lnTo>
                  <a:pt x="931164" y="98285"/>
                </a:lnTo>
                <a:lnTo>
                  <a:pt x="867625" y="296252"/>
                </a:lnTo>
                <a:lnTo>
                  <a:pt x="899160" y="114"/>
                </a:lnTo>
                <a:lnTo>
                  <a:pt x="655510" y="12"/>
                </a:lnTo>
                <a:lnTo>
                  <a:pt x="604405" y="571855"/>
                </a:lnTo>
                <a:lnTo>
                  <a:pt x="788123" y="571855"/>
                </a:lnTo>
                <a:lnTo>
                  <a:pt x="837285" y="556158"/>
                </a:lnTo>
                <a:lnTo>
                  <a:pt x="934453" y="312801"/>
                </a:lnTo>
                <a:lnTo>
                  <a:pt x="909624" y="571855"/>
                </a:lnTo>
                <a:lnTo>
                  <a:pt x="1153515" y="571855"/>
                </a:lnTo>
                <a:lnTo>
                  <a:pt x="1203756" y="12"/>
                </a:lnTo>
                <a:close/>
              </a:path>
              <a:path w="3030220" h="572134">
                <a:moveTo>
                  <a:pt x="1815058" y="25"/>
                </a:moveTo>
                <a:lnTo>
                  <a:pt x="1265847" y="25"/>
                </a:lnTo>
                <a:lnTo>
                  <a:pt x="1215809" y="571792"/>
                </a:lnTo>
                <a:lnTo>
                  <a:pt x="1307376" y="571792"/>
                </a:lnTo>
                <a:lnTo>
                  <a:pt x="1702358" y="571792"/>
                </a:lnTo>
                <a:lnTo>
                  <a:pt x="1746643" y="556691"/>
                </a:lnTo>
                <a:lnTo>
                  <a:pt x="1771091" y="505726"/>
                </a:lnTo>
                <a:lnTo>
                  <a:pt x="1775828" y="452970"/>
                </a:lnTo>
                <a:lnTo>
                  <a:pt x="1788426" y="311061"/>
                </a:lnTo>
                <a:lnTo>
                  <a:pt x="1792185" y="268998"/>
                </a:lnTo>
                <a:lnTo>
                  <a:pt x="1789341" y="239585"/>
                </a:lnTo>
                <a:lnTo>
                  <a:pt x="1775777" y="215087"/>
                </a:lnTo>
                <a:lnTo>
                  <a:pt x="1751926" y="198335"/>
                </a:lnTo>
                <a:lnTo>
                  <a:pt x="1718233" y="192125"/>
                </a:lnTo>
                <a:lnTo>
                  <a:pt x="1544650" y="192125"/>
                </a:lnTo>
                <a:lnTo>
                  <a:pt x="1544650" y="311061"/>
                </a:lnTo>
                <a:lnTo>
                  <a:pt x="1532229" y="452970"/>
                </a:lnTo>
                <a:lnTo>
                  <a:pt x="1469923" y="452970"/>
                </a:lnTo>
                <a:lnTo>
                  <a:pt x="1482369" y="311061"/>
                </a:lnTo>
                <a:lnTo>
                  <a:pt x="1544650" y="311061"/>
                </a:lnTo>
                <a:lnTo>
                  <a:pt x="1544650" y="192125"/>
                </a:lnTo>
                <a:lnTo>
                  <a:pt x="1492821" y="192125"/>
                </a:lnTo>
                <a:lnTo>
                  <a:pt x="1497888" y="134137"/>
                </a:lnTo>
                <a:lnTo>
                  <a:pt x="1803234" y="134137"/>
                </a:lnTo>
                <a:lnTo>
                  <a:pt x="1815058" y="25"/>
                </a:lnTo>
                <a:close/>
              </a:path>
              <a:path w="3030220" h="572134">
                <a:moveTo>
                  <a:pt x="2426043" y="101"/>
                </a:moveTo>
                <a:lnTo>
                  <a:pt x="2182241" y="101"/>
                </a:lnTo>
                <a:lnTo>
                  <a:pt x="2159444" y="260807"/>
                </a:lnTo>
                <a:lnTo>
                  <a:pt x="2097646" y="260807"/>
                </a:lnTo>
                <a:lnTo>
                  <a:pt x="2120493" y="101"/>
                </a:lnTo>
                <a:lnTo>
                  <a:pt x="1876653" y="101"/>
                </a:lnTo>
                <a:lnTo>
                  <a:pt x="1850859" y="302818"/>
                </a:lnTo>
                <a:lnTo>
                  <a:pt x="1852777" y="328256"/>
                </a:lnTo>
                <a:lnTo>
                  <a:pt x="1863979" y="353225"/>
                </a:lnTo>
                <a:lnTo>
                  <a:pt x="1885873" y="372224"/>
                </a:lnTo>
                <a:lnTo>
                  <a:pt x="1919871" y="379780"/>
                </a:lnTo>
                <a:lnTo>
                  <a:pt x="2148954" y="379780"/>
                </a:lnTo>
                <a:lnTo>
                  <a:pt x="2144001" y="437794"/>
                </a:lnTo>
                <a:lnTo>
                  <a:pt x="1838960" y="437794"/>
                </a:lnTo>
                <a:lnTo>
                  <a:pt x="1827225" y="571881"/>
                </a:lnTo>
                <a:lnTo>
                  <a:pt x="2312416" y="571881"/>
                </a:lnTo>
                <a:lnTo>
                  <a:pt x="2336444" y="567817"/>
                </a:lnTo>
                <a:lnTo>
                  <a:pt x="2357602" y="555421"/>
                </a:lnTo>
                <a:lnTo>
                  <a:pt x="2373401" y="534428"/>
                </a:lnTo>
                <a:lnTo>
                  <a:pt x="2381351" y="504583"/>
                </a:lnTo>
                <a:lnTo>
                  <a:pt x="2426043" y="101"/>
                </a:lnTo>
                <a:close/>
              </a:path>
              <a:path w="3030220" h="572134">
                <a:moveTo>
                  <a:pt x="3030105" y="69596"/>
                </a:moveTo>
                <a:lnTo>
                  <a:pt x="3025876" y="40906"/>
                </a:lnTo>
                <a:lnTo>
                  <a:pt x="3010598" y="19011"/>
                </a:lnTo>
                <a:lnTo>
                  <a:pt x="2986963" y="5029"/>
                </a:lnTo>
                <a:lnTo>
                  <a:pt x="2957665" y="101"/>
                </a:lnTo>
                <a:lnTo>
                  <a:pt x="2780601" y="101"/>
                </a:lnTo>
                <a:lnTo>
                  <a:pt x="2780601" y="134239"/>
                </a:lnTo>
                <a:lnTo>
                  <a:pt x="2768155" y="276047"/>
                </a:lnTo>
                <a:lnTo>
                  <a:pt x="2707144" y="276047"/>
                </a:lnTo>
                <a:lnTo>
                  <a:pt x="2719527" y="134239"/>
                </a:lnTo>
                <a:lnTo>
                  <a:pt x="2780601" y="134239"/>
                </a:lnTo>
                <a:lnTo>
                  <a:pt x="2780601" y="101"/>
                </a:lnTo>
                <a:lnTo>
                  <a:pt x="2487434" y="101"/>
                </a:lnTo>
                <a:lnTo>
                  <a:pt x="2437447" y="571830"/>
                </a:lnTo>
                <a:lnTo>
                  <a:pt x="2681236" y="571830"/>
                </a:lnTo>
                <a:lnTo>
                  <a:pt x="2696641" y="394868"/>
                </a:lnTo>
                <a:lnTo>
                  <a:pt x="2783967" y="394868"/>
                </a:lnTo>
                <a:lnTo>
                  <a:pt x="2767698" y="394970"/>
                </a:lnTo>
                <a:lnTo>
                  <a:pt x="2933573" y="394970"/>
                </a:lnTo>
                <a:lnTo>
                  <a:pt x="2984665" y="378129"/>
                </a:lnTo>
                <a:lnTo>
                  <a:pt x="3007741" y="324523"/>
                </a:lnTo>
                <a:lnTo>
                  <a:pt x="3012071" y="276047"/>
                </a:lnTo>
                <a:lnTo>
                  <a:pt x="3015983" y="232117"/>
                </a:lnTo>
                <a:lnTo>
                  <a:pt x="3022142" y="162166"/>
                </a:lnTo>
                <a:lnTo>
                  <a:pt x="3024581" y="134239"/>
                </a:lnTo>
                <a:lnTo>
                  <a:pt x="3027426" y="101663"/>
                </a:lnTo>
                <a:lnTo>
                  <a:pt x="3030105" y="69596"/>
                </a:lnTo>
                <a:close/>
              </a:path>
            </a:pathLst>
          </a:custGeom>
          <a:solidFill>
            <a:srgbClr val="008C95"/>
          </a:solidFill>
        </p:spPr>
        <p:txBody>
          <a:bodyPr wrap="square" lIns="0" tIns="0" rIns="0" bIns="0" rtlCol="0"/>
          <a:lstStyle/>
          <a:p>
            <a:endParaRPr/>
          </a:p>
        </p:txBody>
      </p:sp>
      <p:sp>
        <p:nvSpPr>
          <p:cNvPr id="65" name="object 13"/>
          <p:cNvSpPr txBox="1"/>
          <p:nvPr/>
        </p:nvSpPr>
        <p:spPr>
          <a:xfrm>
            <a:off x="2241063" y="4621554"/>
            <a:ext cx="1775244" cy="218008"/>
          </a:xfrm>
          <a:prstGeom prst="rect">
            <a:avLst/>
          </a:prstGeom>
        </p:spPr>
        <p:txBody>
          <a:bodyPr vert="horz" wrap="square" lIns="0" tIns="0" rIns="0" bIns="0" rtlCol="0">
            <a:spAutoFit/>
          </a:bodyPr>
          <a:lstStyle/>
          <a:p>
            <a:pPr marL="5776">
              <a:lnSpc>
                <a:spcPts val="1673"/>
              </a:lnSpc>
            </a:pPr>
            <a:r>
              <a:rPr sz="1433" dirty="0">
                <a:solidFill>
                  <a:srgbClr val="008B95"/>
                </a:solidFill>
                <a:latin typeface="+mn-lt"/>
                <a:cs typeface="Roboto"/>
              </a:rPr>
              <a:t>Партнеры</a:t>
            </a:r>
            <a:r>
              <a:rPr sz="1433" spc="7" dirty="0">
                <a:solidFill>
                  <a:srgbClr val="008B95"/>
                </a:solidFill>
                <a:latin typeface="+mn-lt"/>
                <a:cs typeface="Roboto"/>
              </a:rPr>
              <a:t> </a:t>
            </a:r>
            <a:r>
              <a:rPr sz="1433" dirty="0">
                <a:solidFill>
                  <a:srgbClr val="008B95"/>
                </a:solidFill>
                <a:latin typeface="+mn-lt"/>
                <a:cs typeface="Roboto"/>
              </a:rPr>
              <a:t>для</a:t>
            </a:r>
            <a:r>
              <a:rPr sz="1433" spc="11" dirty="0">
                <a:solidFill>
                  <a:srgbClr val="008B95"/>
                </a:solidFill>
                <a:latin typeface="+mn-lt"/>
                <a:cs typeface="Roboto"/>
              </a:rPr>
              <a:t> </a:t>
            </a:r>
            <a:r>
              <a:rPr sz="1433" spc="-5" dirty="0">
                <a:solidFill>
                  <a:srgbClr val="008B95"/>
                </a:solidFill>
                <a:latin typeface="+mn-lt"/>
                <a:cs typeface="Roboto"/>
              </a:rPr>
              <a:t>роста</a:t>
            </a:r>
            <a:endParaRPr sz="1433" dirty="0">
              <a:latin typeface="+mn-lt"/>
              <a:cs typeface="Roboto"/>
            </a:endParaRPr>
          </a:p>
        </p:txBody>
      </p:sp>
    </p:spTree>
    <p:extLst>
      <p:ext uri="{BB962C8B-B14F-4D97-AF65-F5344CB8AC3E}">
        <p14:creationId xmlns:p14="http://schemas.microsoft.com/office/powerpoint/2010/main" val="12754406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Обложка 03">
    <p:bg>
      <p:bgPr>
        <a:solidFill>
          <a:schemeClr val="accent1"/>
        </a:solidFill>
        <a:effectLst/>
      </p:bgPr>
    </p:bg>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2135937091"/>
              </p:ext>
            </p:extLst>
          </p:nvPr>
        </p:nvGraphicFramePr>
        <p:xfrm>
          <a:off x="1590" y="1589"/>
          <a:ext cx="1587" cy="1587"/>
        </p:xfrm>
        <a:graphic>
          <a:graphicData uri="http://schemas.openxmlformats.org/presentationml/2006/ole">
            <mc:AlternateContent xmlns:mc="http://schemas.openxmlformats.org/markup-compatibility/2006">
              <mc:Choice xmlns:v="urn:schemas-microsoft-com:vml" Requires="v">
                <p:oleObj spid="_x0000_s507257" name="Слайд think-cell" r:id="rId4" imgW="270" imgH="270" progId="TCLayout.ActiveDocument.1">
                  <p:embed/>
                </p:oleObj>
              </mc:Choice>
              <mc:Fallback>
                <p:oleObj name="Слайд think-cell" r:id="rId4" imgW="270" imgH="270" progId="TCLayout.ActiveDocument.1">
                  <p:embed/>
                  <p:pic>
                    <p:nvPicPr>
                      <p:cNvPr id="10" name="Объект 9" hidden="1"/>
                      <p:cNvPicPr/>
                      <p:nvPr/>
                    </p:nvPicPr>
                    <p:blipFill>
                      <a:blip r:embed="rId5"/>
                      <a:stretch>
                        <a:fillRect/>
                      </a:stretch>
                    </p:blipFill>
                    <p:spPr>
                      <a:xfrm>
                        <a:off x="1590" y="1589"/>
                        <a:ext cx="1587" cy="1587"/>
                      </a:xfrm>
                      <a:prstGeom prst="rect">
                        <a:avLst/>
                      </a:prstGeom>
                    </p:spPr>
                  </p:pic>
                </p:oleObj>
              </mc:Fallback>
            </mc:AlternateContent>
          </a:graphicData>
        </a:graphic>
      </p:graphicFrame>
      <p:sp>
        <p:nvSpPr>
          <p:cNvPr id="33" name="Заголовок 1"/>
          <p:cNvSpPr>
            <a:spLocks noGrp="1"/>
          </p:cNvSpPr>
          <p:nvPr>
            <p:ph type="ctrTitle" hasCustomPrompt="1"/>
          </p:nvPr>
        </p:nvSpPr>
        <p:spPr>
          <a:xfrm>
            <a:off x="323087" y="261257"/>
            <a:ext cx="8462137" cy="2101926"/>
          </a:xfrm>
          <a:effectLst/>
        </p:spPr>
        <p:txBody>
          <a:bodyPr vert="horz" lIns="0" tIns="0" rIns="0" bIns="72000">
            <a:normAutofit/>
          </a:bodyPr>
          <a:lstStyle>
            <a:lvl1pPr>
              <a:lnSpc>
                <a:spcPct val="85000"/>
              </a:lnSpc>
              <a:defRPr lang="ru-RU" sz="5400" b="0" i="0" u="none" cap="none" spc="0" baseline="0" dirty="0" smtClean="0">
                <a:ln>
                  <a:noFill/>
                </a:ln>
                <a:solidFill>
                  <a:schemeClr val="tx2"/>
                </a:solidFill>
                <a:effectLst/>
                <a:latin typeface="+mn-lt"/>
                <a:ea typeface="+mn-ea"/>
                <a:cs typeface="Arial"/>
              </a:defRPr>
            </a:lvl1pPr>
          </a:lstStyle>
          <a:p>
            <a:r>
              <a:rPr lang="ru-RU" dirty="0" smtClean="0"/>
              <a:t>Название презентации</a:t>
            </a:r>
            <a:endParaRPr lang="ru-RU" dirty="0"/>
          </a:p>
        </p:txBody>
      </p:sp>
      <p:sp>
        <p:nvSpPr>
          <p:cNvPr id="35" name="Текст 12"/>
          <p:cNvSpPr>
            <a:spLocks noGrp="1"/>
          </p:cNvSpPr>
          <p:nvPr>
            <p:ph type="body" sz="quarter" idx="10" hasCustomPrompt="1"/>
          </p:nvPr>
        </p:nvSpPr>
        <p:spPr>
          <a:xfrm>
            <a:off x="358775" y="3194631"/>
            <a:ext cx="6732905" cy="561280"/>
          </a:xfrm>
          <a:prstGeom prst="rect">
            <a:avLst/>
          </a:prstGeom>
          <a:effectLst/>
        </p:spPr>
        <p:txBody>
          <a:bodyPr vert="horz" lIns="0" tIns="0" rIns="0" bIns="0" rtlCol="0">
            <a:noAutofit/>
          </a:bodyPr>
          <a:lstStyle>
            <a:lvl1pPr>
              <a:defRPr lang="ru-RU" sz="1200" b="0" baseline="0" dirty="0">
                <a:effectLst/>
              </a:defRPr>
            </a:lvl1pPr>
          </a:lstStyle>
          <a:p>
            <a:pPr lvl="0">
              <a:spcAft>
                <a:spcPts val="0"/>
              </a:spcAft>
            </a:pPr>
            <a:r>
              <a:rPr lang="ru-RU" dirty="0"/>
              <a:t>Имя Фамилия</a:t>
            </a:r>
            <a:br>
              <a:rPr lang="ru-RU" dirty="0"/>
            </a:br>
            <a:r>
              <a:rPr lang="ru-RU" dirty="0"/>
              <a:t>Должность</a:t>
            </a:r>
            <a:br>
              <a:rPr lang="ru-RU" dirty="0"/>
            </a:br>
            <a:r>
              <a:rPr lang="ru-RU" dirty="0"/>
              <a:t>Компания / функция / направление</a:t>
            </a:r>
          </a:p>
        </p:txBody>
      </p:sp>
      <p:sp>
        <p:nvSpPr>
          <p:cNvPr id="36" name="Текст 12"/>
          <p:cNvSpPr>
            <a:spLocks noGrp="1"/>
          </p:cNvSpPr>
          <p:nvPr>
            <p:ph type="body" sz="quarter" idx="11" hasCustomPrompt="1"/>
          </p:nvPr>
        </p:nvSpPr>
        <p:spPr>
          <a:xfrm>
            <a:off x="358776" y="4623050"/>
            <a:ext cx="5269908" cy="343910"/>
          </a:xfrm>
          <a:prstGeom prst="rect">
            <a:avLst/>
          </a:prstGeom>
          <a:effectLst/>
        </p:spPr>
        <p:txBody>
          <a:bodyPr/>
          <a:lstStyle>
            <a:lvl1pPr>
              <a:spcBef>
                <a:spcPts val="0"/>
              </a:spcBef>
              <a:spcAft>
                <a:spcPts val="0"/>
              </a:spcAft>
              <a:defRPr sz="1000">
                <a:solidFill>
                  <a:schemeClr val="tx2"/>
                </a:solidFill>
                <a:effectLst/>
              </a:defRPr>
            </a:lvl1pPr>
          </a:lstStyle>
          <a:p>
            <a:pPr lvl="0"/>
            <a:r>
              <a:rPr lang="ru-RU" dirty="0"/>
              <a:t>Название мероприятия</a:t>
            </a:r>
            <a:br>
              <a:rPr lang="ru-RU" dirty="0"/>
            </a:br>
            <a:r>
              <a:rPr lang="ru-RU" dirty="0"/>
              <a:t>Дата проведения</a:t>
            </a:r>
          </a:p>
          <a:p>
            <a:pPr lvl="0"/>
            <a:endParaRPr lang="ru-RU" dirty="0"/>
          </a:p>
        </p:txBody>
      </p:sp>
      <p:pic>
        <p:nvPicPr>
          <p:cNvPr id="30" name="Picture 29"/>
          <p:cNvPicPr>
            <a:picLocks noChangeAspect="1"/>
          </p:cNvPicPr>
          <p:nvPr/>
        </p:nvPicPr>
        <p:blipFill>
          <a:blip r:embed="rId6">
            <a:lum bright="100000"/>
            <a:extLst>
              <a:ext uri="{28A0092B-C50C-407E-A947-70E740481C1C}">
                <a14:useLocalDpi xmlns:a14="http://schemas.microsoft.com/office/drawing/2010/main" val="0"/>
              </a:ext>
            </a:extLst>
          </a:blip>
          <a:stretch>
            <a:fillRect/>
          </a:stretch>
        </p:blipFill>
        <p:spPr>
          <a:xfrm>
            <a:off x="7637145" y="4682200"/>
            <a:ext cx="1104679" cy="208800"/>
          </a:xfrm>
          <a:prstGeom prst="rect">
            <a:avLst/>
          </a:prstGeom>
        </p:spPr>
      </p:pic>
      <p:sp>
        <p:nvSpPr>
          <p:cNvPr id="3" name="TextBox 2"/>
          <p:cNvSpPr txBox="1"/>
          <p:nvPr/>
        </p:nvSpPr>
        <p:spPr>
          <a:xfrm>
            <a:off x="5867320" y="4705350"/>
            <a:ext cx="1531188" cy="261610"/>
          </a:xfrm>
          <a:prstGeom prst="rect">
            <a:avLst/>
          </a:prstGeom>
          <a:noFill/>
        </p:spPr>
        <p:txBody>
          <a:bodyPr wrap="none" rtlCol="0">
            <a:spAutoFit/>
          </a:bodyPr>
          <a:lstStyle/>
          <a:p>
            <a:r>
              <a:rPr lang="ru-RU" sz="1100" dirty="0" smtClean="0">
                <a:solidFill>
                  <a:schemeClr val="bg1"/>
                </a:solidFill>
              </a:rPr>
              <a:t>Партнеры</a:t>
            </a:r>
            <a:r>
              <a:rPr lang="ru-RU" sz="1100" baseline="0" dirty="0" smtClean="0">
                <a:solidFill>
                  <a:schemeClr val="bg1"/>
                </a:solidFill>
              </a:rPr>
              <a:t> для роста</a:t>
            </a:r>
            <a:endParaRPr lang="ru-RU" sz="1100" dirty="0">
              <a:solidFill>
                <a:schemeClr val="bg1"/>
              </a:solidFill>
            </a:endParaRPr>
          </a:p>
        </p:txBody>
      </p:sp>
      <p:sp>
        <p:nvSpPr>
          <p:cNvPr id="56" name="Текст 7"/>
          <p:cNvSpPr>
            <a:spLocks noGrp="1"/>
          </p:cNvSpPr>
          <p:nvPr>
            <p:ph type="body" sz="quarter" idx="15" hasCustomPrompt="1"/>
          </p:nvPr>
        </p:nvSpPr>
        <p:spPr>
          <a:xfrm>
            <a:off x="358775" y="2536019"/>
            <a:ext cx="8426449" cy="485775"/>
          </a:xfrm>
        </p:spPr>
        <p:txBody>
          <a:bodyPr/>
          <a:lstStyle>
            <a:lvl1pPr>
              <a:defRPr baseline="0">
                <a:solidFill>
                  <a:schemeClr val="tx2"/>
                </a:solidFill>
              </a:defRPr>
            </a:lvl1pPr>
          </a:lstStyle>
          <a:p>
            <a:pPr lvl="0"/>
            <a:r>
              <a:rPr lang="ru-RU" dirty="0" smtClean="0"/>
              <a:t>Подзаголовок (заполняется по необходимости)</a:t>
            </a:r>
          </a:p>
        </p:txBody>
      </p:sp>
      <p:grpSp>
        <p:nvGrpSpPr>
          <p:cNvPr id="34" name="Группа 33"/>
          <p:cNvGrpSpPr/>
          <p:nvPr/>
        </p:nvGrpSpPr>
        <p:grpSpPr>
          <a:xfrm>
            <a:off x="9101894" y="-42611"/>
            <a:ext cx="2861508" cy="5186113"/>
            <a:chOff x="9101894" y="-42611"/>
            <a:chExt cx="2861508" cy="5186113"/>
          </a:xfrm>
        </p:grpSpPr>
        <p:sp>
          <p:nvSpPr>
            <p:cNvPr id="37" name="Прямоугольник 36"/>
            <p:cNvSpPr/>
            <p:nvPr/>
          </p:nvSpPr>
          <p:spPr>
            <a:xfrm>
              <a:off x="9181869" y="3"/>
              <a:ext cx="2781533" cy="5143499"/>
            </a:xfrm>
            <a:prstGeom prst="rect">
              <a:avLst/>
            </a:prstGeom>
            <a:solidFill>
              <a:schemeClr val="accent1"/>
            </a:solidFill>
            <a:ln>
              <a:noFill/>
            </a:ln>
          </p:spPr>
          <p:txBody>
            <a:bodyPr wrap="square" lIns="648000">
              <a:noAutofit/>
            </a:bodyPr>
            <a:lstStyle/>
            <a:p>
              <a:r>
                <a:rPr lang="ru-RU" sz="1200" b="0" dirty="0">
                  <a:solidFill>
                    <a:schemeClr val="bg1"/>
                  </a:solidFill>
                </a:rPr>
                <a:t>Рекомендации </a:t>
              </a:r>
              <a:br>
                <a:rPr lang="ru-RU" sz="1200" b="0" dirty="0">
                  <a:solidFill>
                    <a:schemeClr val="bg1"/>
                  </a:solidFill>
                </a:rPr>
              </a:br>
              <a:r>
                <a:rPr lang="ru-RU" sz="1200" b="0" kern="1200" dirty="0">
                  <a:solidFill>
                    <a:schemeClr val="bg1"/>
                  </a:solidFill>
                  <a:latin typeface="+mn-lt"/>
                  <a:ea typeface="+mn-ea"/>
                  <a:cs typeface="+mn-cs"/>
                </a:rPr>
                <a:t>по оформлению слайдов</a:t>
              </a:r>
            </a:p>
            <a:p>
              <a:pPr marL="0" algn="l" defTabSz="779158" rtl="0" eaLnBrk="1" latinLnBrk="0" hangingPunct="1"/>
              <a:endParaRPr lang="ru-RU" sz="800" b="1" kern="1200" dirty="0">
                <a:solidFill>
                  <a:schemeClr val="bg1"/>
                </a:solidFill>
                <a:latin typeface="+mn-lt"/>
                <a:ea typeface="+mn-ea"/>
                <a:cs typeface="+mn-cs"/>
              </a:endParaRPr>
            </a:p>
            <a:p>
              <a:pPr marL="182561" indent="-182561" algn="l" defTabSz="779158" rtl="0" eaLnBrk="1" latinLnBrk="0" hangingPunct="1">
                <a:spcAft>
                  <a:spcPts val="200"/>
                </a:spcAft>
                <a:buFont typeface="+mj-lt"/>
                <a:buAutoNum type="arabicPeriod"/>
              </a:pPr>
              <a:r>
                <a:rPr lang="ru-RU" sz="800" b="1" kern="1200" dirty="0">
                  <a:solidFill>
                    <a:schemeClr val="bg1"/>
                  </a:solidFill>
                  <a:latin typeface="+mn-lt"/>
                  <a:ea typeface="+mn-ea"/>
                  <a:cs typeface="+mn-cs"/>
                </a:rPr>
                <a:t>ТЕКСТ</a:t>
              </a:r>
            </a:p>
            <a:p>
              <a:pPr marL="266698" lvl="4" indent="-88899" algn="l">
                <a:spcAft>
                  <a:spcPts val="200"/>
                </a:spcAft>
                <a:buFont typeface="Arial" panose="020B0604020202020204" pitchFamily="34" charset="0"/>
                <a:buChar char="•"/>
              </a:pPr>
              <a:r>
                <a:rPr lang="ru-RU" sz="800" b="0" dirty="0" err="1">
                  <a:solidFill>
                    <a:schemeClr val="bg1"/>
                  </a:solidFill>
                </a:rPr>
                <a:t>Корп.шрифт</a:t>
              </a:r>
              <a:r>
                <a:rPr lang="ru-RU" sz="800" b="0" dirty="0">
                  <a:solidFill>
                    <a:schemeClr val="bg1"/>
                  </a:solidFill>
                </a:rPr>
                <a:t> для презентаций</a:t>
              </a:r>
              <a:r>
                <a:rPr lang="ru-RU" sz="800" b="0" baseline="0" dirty="0">
                  <a:solidFill>
                    <a:schemeClr val="bg1"/>
                  </a:solidFill>
                </a:rPr>
                <a:t> </a:t>
              </a:r>
              <a:r>
                <a:rPr lang="ru-RU" sz="800" baseline="0" dirty="0">
                  <a:solidFill>
                    <a:schemeClr val="bg1"/>
                  </a:solidFill>
                </a:rPr>
                <a:t>– </a:t>
              </a:r>
              <a:br>
                <a:rPr lang="ru-RU" sz="800" baseline="0" dirty="0">
                  <a:solidFill>
                    <a:schemeClr val="bg1"/>
                  </a:solidFill>
                </a:rPr>
              </a:br>
              <a:r>
                <a:rPr lang="en-US" sz="800" b="1" dirty="0">
                  <a:solidFill>
                    <a:schemeClr val="bg1"/>
                  </a:solidFill>
                </a:rPr>
                <a:t>Arial</a:t>
              </a:r>
              <a:r>
                <a:rPr lang="ru-RU" sz="800" dirty="0">
                  <a:solidFill>
                    <a:schemeClr val="bg1"/>
                  </a:solidFill>
                </a:rPr>
                <a:t> (</a:t>
              </a:r>
              <a:r>
                <a:rPr lang="ru-RU" sz="800" i="1" dirty="0">
                  <a:solidFill>
                    <a:schemeClr val="bg1"/>
                  </a:solidFill>
                </a:rPr>
                <a:t>д</a:t>
              </a:r>
              <a:r>
                <a:rPr lang="ru-RU" sz="800" i="1" baseline="0" dirty="0">
                  <a:solidFill>
                    <a:schemeClr val="bg1"/>
                  </a:solidFill>
                </a:rPr>
                <a:t>опустимо:</a:t>
              </a:r>
              <a:r>
                <a:rPr lang="ru-RU" sz="800" baseline="0" dirty="0">
                  <a:solidFill>
                    <a:schemeClr val="bg1"/>
                  </a:solidFill>
                </a:rPr>
                <a:t> </a:t>
              </a:r>
              <a:r>
                <a:rPr lang="en-US" sz="800" baseline="0" dirty="0">
                  <a:solidFill>
                    <a:schemeClr val="bg1"/>
                  </a:solidFill>
                </a:rPr>
                <a:t>Arial Narrow</a:t>
              </a:r>
              <a:r>
                <a:rPr lang="ru-RU" sz="800" baseline="0" dirty="0">
                  <a:solidFill>
                    <a:schemeClr val="bg1"/>
                  </a:solidFill>
                </a:rPr>
                <a:t>)</a:t>
              </a:r>
            </a:p>
            <a:p>
              <a:pPr marL="266698" lvl="4" indent="-88899" algn="l">
                <a:spcAft>
                  <a:spcPts val="200"/>
                </a:spcAft>
                <a:buFont typeface="Arial" panose="020B0604020202020204" pitchFamily="34" charset="0"/>
                <a:buChar char="•"/>
              </a:pPr>
              <a:r>
                <a:rPr lang="ru-RU" sz="800" baseline="0" dirty="0">
                  <a:solidFill>
                    <a:schemeClr val="bg1"/>
                  </a:solidFill>
                </a:rPr>
                <a:t>Заголовок слайда – </a:t>
              </a:r>
              <a:r>
                <a:rPr lang="ru-RU" sz="800" b="1" baseline="0" dirty="0">
                  <a:solidFill>
                    <a:schemeClr val="bg1"/>
                  </a:solidFill>
                </a:rPr>
                <a:t>не ниже 16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Текст на слайде – </a:t>
              </a:r>
              <a:r>
                <a:rPr lang="ru-RU" sz="800" b="1" baseline="0" dirty="0">
                  <a:solidFill>
                    <a:schemeClr val="bg1"/>
                  </a:solidFill>
                </a:rPr>
                <a:t>не ниже </a:t>
              </a:r>
              <a:r>
                <a:rPr lang="en-US" sz="800" b="1" baseline="0" dirty="0">
                  <a:solidFill>
                    <a:schemeClr val="bg1"/>
                  </a:solidFill>
                </a:rPr>
                <a:t>10</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Примечания – </a:t>
              </a:r>
              <a:r>
                <a:rPr lang="ru-RU" sz="800" b="1" baseline="0" dirty="0">
                  <a:solidFill>
                    <a:schemeClr val="bg1"/>
                  </a:solidFill>
                </a:rPr>
                <a:t>не ниже </a:t>
              </a:r>
              <a:r>
                <a:rPr lang="en-US" sz="800" b="1" baseline="0" dirty="0">
                  <a:solidFill>
                    <a:schemeClr val="bg1"/>
                  </a:solidFill>
                </a:rPr>
                <a:t>8</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800"/>
                </a:spcAft>
                <a:buFont typeface="Arial" panose="020B0604020202020204" pitchFamily="34" charset="0"/>
                <a:buChar char="•"/>
              </a:pPr>
              <a:r>
                <a:rPr lang="ru-RU" sz="800" baseline="0" dirty="0">
                  <a:solidFill>
                    <a:schemeClr val="bg1"/>
                  </a:solidFill>
                </a:rPr>
                <a:t>Используйте на слайде </a:t>
              </a:r>
              <a:br>
                <a:rPr lang="ru-RU" sz="800" baseline="0" dirty="0">
                  <a:solidFill>
                    <a:schemeClr val="bg1"/>
                  </a:solidFill>
                </a:rPr>
              </a:br>
              <a:r>
                <a:rPr lang="ru-RU" sz="800" b="1" baseline="0" dirty="0">
                  <a:solidFill>
                    <a:schemeClr val="bg1"/>
                  </a:solidFill>
                </a:rPr>
                <a:t>не более 3 размеров шрифтов</a:t>
              </a:r>
              <a:endParaRPr lang="en-US" sz="800" b="1" baseline="0" dirty="0">
                <a:solidFill>
                  <a:schemeClr val="bg1"/>
                </a:solidFill>
              </a:endParaRPr>
            </a:p>
            <a:p>
              <a:pPr marL="182561" indent="-182561" algn="l" defTabSz="779158" rtl="0" eaLnBrk="1" latinLnBrk="0" hangingPunct="1">
                <a:spcBef>
                  <a:spcPts val="300"/>
                </a:spcBef>
                <a:spcAft>
                  <a:spcPts val="200"/>
                </a:spcAft>
                <a:buFont typeface="+mj-lt"/>
                <a:buAutoNum type="arabicPeriod"/>
              </a:pPr>
              <a:r>
                <a:rPr lang="ru-RU" sz="800" b="1" kern="1200" dirty="0">
                  <a:solidFill>
                    <a:schemeClr val="bg1"/>
                  </a:solidFill>
                  <a:latin typeface="+mn-lt"/>
                  <a:ea typeface="+mn-ea"/>
                  <a:cs typeface="+mn-cs"/>
                </a:rPr>
                <a:t>ДИАГРАММЫ</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единый стиль оформления диаграмм</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шрифты одинакового размера в</a:t>
              </a:r>
              <a:r>
                <a:rPr lang="ru-RU" sz="800" b="0" kern="1200" baseline="0" dirty="0">
                  <a:solidFill>
                    <a:schemeClr val="bg1"/>
                  </a:solidFill>
                  <a:latin typeface="+mn-lt"/>
                  <a:ea typeface="+mn-ea"/>
                  <a:cs typeface="+mn-cs"/>
                </a:rPr>
                <a:t> </a:t>
              </a:r>
              <a:r>
                <a:rPr lang="ru-RU" sz="800" b="0" kern="1200" dirty="0">
                  <a:solidFill>
                    <a:schemeClr val="bg1"/>
                  </a:solidFill>
                  <a:latin typeface="+mn-lt"/>
                  <a:ea typeface="+mn-ea"/>
                  <a:cs typeface="+mn-cs"/>
                </a:rPr>
                <a:t>диаграммах, располагающихся на одном слайде</a:t>
              </a:r>
            </a:p>
            <a:p>
              <a:pPr marL="266698" lvl="1" indent="-79375" algn="l" defTabSz="779158" rtl="0" eaLnBrk="1" latinLnBrk="0" hangingPunct="1">
                <a:spcAft>
                  <a:spcPts val="800"/>
                </a:spcAft>
                <a:buFont typeface="Arial" panose="020B0604020202020204" pitchFamily="34" charset="0"/>
                <a:buChar char="•"/>
              </a:pPr>
              <a:r>
                <a:rPr lang="ru-RU" sz="800" b="0" kern="1200" dirty="0">
                  <a:solidFill>
                    <a:schemeClr val="bg1"/>
                  </a:solidFill>
                  <a:latin typeface="+mn-lt"/>
                  <a:ea typeface="+mn-ea"/>
                  <a:cs typeface="+mn-cs"/>
                </a:rPr>
                <a:t>На одном слайде – не более 4 диаграмм</a:t>
              </a: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kern="1200" dirty="0">
                  <a:solidFill>
                    <a:schemeClr val="bg1"/>
                  </a:solidFill>
                  <a:latin typeface="+mn-lt"/>
                  <a:ea typeface="+mn-ea"/>
                  <a:cs typeface="+mn-cs"/>
                </a:rPr>
                <a:t>ИКОНКИ</a:t>
              </a:r>
            </a:p>
            <a:p>
              <a:pPr marL="266698" marR="0" lvl="1" indent="-84138" algn="l" defTabSz="779158"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ru-RU" sz="800" dirty="0">
                  <a:solidFill>
                    <a:schemeClr val="bg1"/>
                  </a:solidFill>
                </a:rPr>
                <a:t>Выбирайте оформление</a:t>
              </a:r>
              <a:r>
                <a:rPr lang="ru-RU" sz="800" baseline="0" dirty="0">
                  <a:solidFill>
                    <a:schemeClr val="bg1"/>
                  </a:solidFill>
                </a:rPr>
                <a:t> </a:t>
              </a:r>
              <a:br>
                <a:rPr lang="ru-RU" sz="800" baseline="0" dirty="0">
                  <a:solidFill>
                    <a:schemeClr val="bg1"/>
                  </a:solidFill>
                </a:rPr>
              </a:br>
              <a:r>
                <a:rPr lang="ru-RU" sz="800" baseline="0" dirty="0">
                  <a:solidFill>
                    <a:schemeClr val="bg1"/>
                  </a:solidFill>
                </a:rPr>
                <a:t>иконок </a:t>
              </a:r>
              <a:r>
                <a:rPr lang="ru-RU" sz="800" dirty="0">
                  <a:solidFill>
                    <a:schemeClr val="bg1"/>
                  </a:solidFill>
                </a:rPr>
                <a:t>в</a:t>
              </a:r>
              <a:r>
                <a:rPr lang="ru-RU" sz="800" baseline="0" dirty="0">
                  <a:solidFill>
                    <a:schemeClr val="bg1"/>
                  </a:solidFill>
                </a:rPr>
                <a:t> едином стиле</a:t>
              </a:r>
              <a:endParaRPr lang="ru-RU" sz="800" b="1" kern="1200" dirty="0">
                <a:solidFill>
                  <a:schemeClr val="bg1"/>
                </a:solidFill>
                <a:latin typeface="+mn-lt"/>
                <a:ea typeface="+mn-ea"/>
                <a:cs typeface="+mn-cs"/>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dirty="0">
                  <a:solidFill>
                    <a:schemeClr val="bg1"/>
                  </a:solidFill>
                </a:rPr>
                <a:t>ИЗОБРАЖЕНИЯ</a:t>
              </a:r>
            </a:p>
            <a:p>
              <a:pPr marL="266698" lvl="1" indent="-84138">
                <a:spcAft>
                  <a:spcPts val="200"/>
                </a:spcAft>
                <a:buFont typeface="Arial" panose="020B0604020202020204" pitchFamily="34" charset="0"/>
                <a:buChar char="•"/>
              </a:pPr>
              <a:r>
                <a:rPr lang="ru-RU" sz="800" dirty="0">
                  <a:solidFill>
                    <a:schemeClr val="bg1"/>
                  </a:solidFill>
                </a:rPr>
                <a:t>Нельзя</a:t>
              </a:r>
              <a:r>
                <a:rPr lang="ru-RU" sz="800" baseline="0" dirty="0">
                  <a:solidFill>
                    <a:schemeClr val="bg1"/>
                  </a:solidFill>
                </a:rPr>
                <a:t> искажать пропорции</a:t>
              </a:r>
            </a:p>
            <a:p>
              <a:pPr marL="266698" lvl="1" indent="-84138">
                <a:spcAft>
                  <a:spcPts val="800"/>
                </a:spcAft>
                <a:buFont typeface="Arial" panose="020B0604020202020204" pitchFamily="34" charset="0"/>
                <a:buChar char="•"/>
              </a:pPr>
              <a:r>
                <a:rPr lang="ru-RU" sz="800" dirty="0">
                  <a:solidFill>
                    <a:schemeClr val="bg1"/>
                  </a:solidFill>
                </a:rPr>
                <a:t>Рекомендуемое разрешение</a:t>
              </a:r>
              <a:r>
                <a:rPr lang="ru-RU" sz="800" baseline="0" dirty="0">
                  <a:solidFill>
                    <a:schemeClr val="bg1"/>
                  </a:solidFill>
                </a:rPr>
                <a:t> – </a:t>
              </a:r>
              <a:br>
                <a:rPr lang="ru-RU" sz="800" baseline="0" dirty="0">
                  <a:solidFill>
                    <a:schemeClr val="bg1"/>
                  </a:solidFill>
                </a:rPr>
              </a:br>
              <a:r>
                <a:rPr lang="ru-RU" sz="800" baseline="0" dirty="0">
                  <a:solidFill>
                    <a:schemeClr val="bg1"/>
                  </a:solidFill>
                </a:rPr>
                <a:t>не более 150 пикселей на дюйм</a:t>
              </a:r>
              <a:endParaRPr lang="ru-RU" sz="800" b="1" dirty="0">
                <a:solidFill>
                  <a:schemeClr val="bg1"/>
                </a:solidFill>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Скажите «нет» презентациям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с большим количеством текста</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Используйте простые схемы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и графику</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Делайте слайды лаконичными</a:t>
              </a:r>
            </a:p>
            <a:p>
              <a:pPr marL="572142" marR="0" lvl="1" indent="-182561" algn="l" defTabSz="779158" rtl="0" eaLnBrk="1" fontAlgn="auto" latinLnBrk="0" hangingPunct="1">
                <a:lnSpc>
                  <a:spcPct val="100000"/>
                </a:lnSpc>
                <a:spcBef>
                  <a:spcPts val="0"/>
                </a:spcBef>
                <a:spcAft>
                  <a:spcPts val="300"/>
                </a:spcAft>
                <a:buClrTx/>
                <a:buSzTx/>
                <a:buFont typeface="+mj-lt"/>
                <a:buAutoNum type="arabicPeriod"/>
                <a:tabLst/>
                <a:defRPr/>
              </a:pPr>
              <a:endParaRPr lang="ru-RU" sz="800" b="1" kern="1200" dirty="0">
                <a:solidFill>
                  <a:schemeClr val="bg1"/>
                </a:solidFill>
                <a:latin typeface="+mn-lt"/>
                <a:ea typeface="+mn-ea"/>
                <a:cs typeface="+mn-cs"/>
              </a:endParaRPr>
            </a:p>
          </p:txBody>
        </p:sp>
        <p:cxnSp>
          <p:nvCxnSpPr>
            <p:cNvPr id="38" name="Прямая соединительная линия 37"/>
            <p:cNvCxnSpPr/>
            <p:nvPr/>
          </p:nvCxnSpPr>
          <p:spPr bwMode="auto">
            <a:xfrm>
              <a:off x="9753602" y="444502"/>
              <a:ext cx="2051050" cy="0"/>
            </a:xfrm>
            <a:prstGeom prst="line">
              <a:avLst/>
            </a:prstGeom>
            <a:solidFill>
              <a:schemeClr val="accent1"/>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9" name="Группа 38"/>
            <p:cNvGrpSpPr/>
            <p:nvPr/>
          </p:nvGrpSpPr>
          <p:grpSpPr>
            <a:xfrm>
              <a:off x="9101894" y="-42611"/>
              <a:ext cx="671979" cy="5155816"/>
              <a:chOff x="9101894" y="-42611"/>
              <a:chExt cx="671979" cy="5155816"/>
            </a:xfrm>
          </p:grpSpPr>
          <p:sp>
            <p:nvSpPr>
              <p:cNvPr id="40" name="Прямоугольник 39"/>
              <p:cNvSpPr/>
              <p:nvPr/>
            </p:nvSpPr>
            <p:spPr>
              <a:xfrm>
                <a:off x="9249089" y="154103"/>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41" name="Прямоугольник 40"/>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42" name="Прямоугольник 41"/>
              <p:cNvSpPr/>
              <p:nvPr/>
            </p:nvSpPr>
            <p:spPr>
              <a:xfrm>
                <a:off x="9249089" y="3830254"/>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43" name="Прямоугольник 42"/>
              <p:cNvSpPr/>
              <p:nvPr/>
            </p:nvSpPr>
            <p:spPr>
              <a:xfrm>
                <a:off x="9249089" y="2519364"/>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44" name="Прямоугольник 43"/>
              <p:cNvSpPr/>
              <p:nvPr/>
            </p:nvSpPr>
            <p:spPr>
              <a:xfrm>
                <a:off x="9249089" y="2956327"/>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45" name="Прямоугольник 44"/>
              <p:cNvSpPr/>
              <p:nvPr/>
            </p:nvSpPr>
            <p:spPr>
              <a:xfrm>
                <a:off x="9249089" y="3393282"/>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46" name="Прямоугольник 45"/>
              <p:cNvSpPr/>
              <p:nvPr/>
            </p:nvSpPr>
            <p:spPr>
              <a:xfrm>
                <a:off x="9249089" y="4267214"/>
                <a:ext cx="377590" cy="169200"/>
              </a:xfrm>
              <a:prstGeom prst="rect">
                <a:avLst/>
              </a:prstGeom>
              <a:solidFill>
                <a:srgbClr val="0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0,0,0</a:t>
                </a:r>
                <a:endParaRPr lang="ru-RU" sz="700" dirty="0">
                  <a:solidFill>
                    <a:srgbClr val="FFFFFF"/>
                  </a:solidFill>
                </a:endParaRPr>
              </a:p>
            </p:txBody>
          </p:sp>
          <p:sp>
            <p:nvSpPr>
              <p:cNvPr id="47" name="Прямоугольник 46"/>
              <p:cNvSpPr/>
              <p:nvPr/>
            </p:nvSpPr>
            <p:spPr>
              <a:xfrm>
                <a:off x="9249091" y="588086"/>
                <a:ext cx="377590" cy="438150"/>
              </a:xfrm>
              <a:prstGeom prst="rect">
                <a:avLst/>
              </a:prstGeom>
              <a:solidFill>
                <a:schemeClr val="tx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0</a:t>
                </a:r>
                <a:br>
                  <a:rPr lang="en-US" sz="700" dirty="0" smtClean="0">
                    <a:solidFill>
                      <a:schemeClr val="bg1"/>
                    </a:solidFill>
                  </a:rPr>
                </a:br>
                <a:r>
                  <a:rPr lang="ru-RU" sz="700" dirty="0" smtClean="0">
                    <a:solidFill>
                      <a:schemeClr val="bg1"/>
                    </a:solidFill>
                  </a:rPr>
                  <a:t>49</a:t>
                </a:r>
                <a:br>
                  <a:rPr lang="ru-RU" sz="700" dirty="0" smtClean="0">
                    <a:solidFill>
                      <a:schemeClr val="bg1"/>
                    </a:solidFill>
                  </a:rPr>
                </a:br>
                <a:r>
                  <a:rPr lang="ru-RU" sz="700" dirty="0" smtClean="0">
                    <a:solidFill>
                      <a:schemeClr val="bg1"/>
                    </a:solidFill>
                  </a:rPr>
                  <a:t>60</a:t>
                </a:r>
                <a:endParaRPr lang="ru-RU" sz="700" dirty="0">
                  <a:solidFill>
                    <a:schemeClr val="bg1"/>
                  </a:solidFill>
                </a:endParaRPr>
              </a:p>
            </p:txBody>
          </p:sp>
          <p:sp>
            <p:nvSpPr>
              <p:cNvPr id="48" name="Прямоугольник 47"/>
              <p:cNvSpPr/>
              <p:nvPr/>
            </p:nvSpPr>
            <p:spPr>
              <a:xfrm>
                <a:off x="9249091" y="1022665"/>
                <a:ext cx="377590" cy="436960"/>
              </a:xfrm>
              <a:prstGeom prst="rect">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tx1">
                        <a:lumMod val="85000"/>
                        <a:lumOff val="15000"/>
                      </a:schemeClr>
                    </a:solidFill>
                  </a:rPr>
                  <a:t>119</a:t>
                </a:r>
                <a:br>
                  <a:rPr lang="en-US" sz="700" dirty="0" smtClean="0">
                    <a:solidFill>
                      <a:schemeClr val="tx1">
                        <a:lumMod val="85000"/>
                        <a:lumOff val="15000"/>
                      </a:schemeClr>
                    </a:solidFill>
                  </a:rPr>
                </a:br>
                <a:r>
                  <a:rPr lang="en-US" sz="700" dirty="0" smtClean="0">
                    <a:solidFill>
                      <a:schemeClr val="tx1">
                        <a:lumMod val="85000"/>
                        <a:lumOff val="15000"/>
                      </a:schemeClr>
                    </a:solidFill>
                  </a:rPr>
                  <a:t>226</a:t>
                </a:r>
                <a:br>
                  <a:rPr lang="en-US" sz="700" dirty="0" smtClean="0">
                    <a:solidFill>
                      <a:schemeClr val="tx1">
                        <a:lumMod val="85000"/>
                        <a:lumOff val="15000"/>
                      </a:schemeClr>
                    </a:solidFill>
                  </a:rPr>
                </a:br>
                <a:r>
                  <a:rPr lang="en-US" sz="700" dirty="0" smtClean="0">
                    <a:solidFill>
                      <a:schemeClr val="tx1">
                        <a:lumMod val="85000"/>
                        <a:lumOff val="15000"/>
                      </a:schemeClr>
                    </a:solidFill>
                  </a:rPr>
                  <a:t>195</a:t>
                </a:r>
                <a:endParaRPr lang="ru-RU" sz="700" dirty="0">
                  <a:solidFill>
                    <a:schemeClr val="tx1">
                      <a:lumMod val="85000"/>
                      <a:lumOff val="15000"/>
                    </a:schemeClr>
                  </a:solidFill>
                </a:endParaRPr>
              </a:p>
            </p:txBody>
          </p:sp>
          <p:sp>
            <p:nvSpPr>
              <p:cNvPr id="49" name="Прямоугольник 48"/>
              <p:cNvSpPr/>
              <p:nvPr/>
            </p:nvSpPr>
            <p:spPr>
              <a:xfrm>
                <a:off x="9249091" y="3830257"/>
                <a:ext cx="377590" cy="436960"/>
              </a:xfrm>
              <a:prstGeom prst="rect">
                <a:avLst/>
              </a:prstGeom>
              <a:solidFill>
                <a:srgbClr val="2D3287"/>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45</a:t>
                </a:r>
                <a:endParaRPr lang="ru-RU" sz="700" dirty="0">
                  <a:solidFill>
                    <a:schemeClr val="bg1"/>
                  </a:solidFill>
                </a:endParaRPr>
              </a:p>
              <a:p>
                <a:pPr algn="ctr" eaLnBrk="1" hangingPunct="1">
                  <a:defRPr/>
                </a:pPr>
                <a:r>
                  <a:rPr lang="en-US" sz="700" dirty="0" smtClean="0">
                    <a:solidFill>
                      <a:schemeClr val="bg1"/>
                    </a:solidFill>
                  </a:rPr>
                  <a:t>50</a:t>
                </a:r>
                <a:endParaRPr lang="ru-RU" sz="700" dirty="0">
                  <a:solidFill>
                    <a:schemeClr val="bg1"/>
                  </a:solidFill>
                </a:endParaRPr>
              </a:p>
              <a:p>
                <a:pPr algn="ctr" eaLnBrk="1" hangingPunct="1">
                  <a:defRPr/>
                </a:pPr>
                <a:r>
                  <a:rPr lang="en-US" sz="700" dirty="0" smtClean="0">
                    <a:solidFill>
                      <a:schemeClr val="bg1"/>
                    </a:solidFill>
                  </a:rPr>
                  <a:t>135</a:t>
                </a:r>
                <a:endParaRPr lang="ru-RU" sz="700" dirty="0">
                  <a:solidFill>
                    <a:schemeClr val="bg1"/>
                  </a:solidFill>
                </a:endParaRPr>
              </a:p>
            </p:txBody>
          </p:sp>
          <p:sp>
            <p:nvSpPr>
              <p:cNvPr id="50" name="Прямоугольник 49"/>
              <p:cNvSpPr/>
              <p:nvPr/>
            </p:nvSpPr>
            <p:spPr>
              <a:xfrm>
                <a:off x="9249091" y="1466152"/>
                <a:ext cx="377590" cy="4381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000000"/>
                    </a:solidFill>
                  </a:rPr>
                  <a:t>255</a:t>
                </a:r>
                <a:endParaRPr lang="ru-RU" sz="700" dirty="0">
                  <a:solidFill>
                    <a:srgbClr val="000000"/>
                  </a:solidFill>
                </a:endParaRPr>
              </a:p>
              <a:p>
                <a:pPr algn="ctr" eaLnBrk="1" hangingPunct="1">
                  <a:defRPr/>
                </a:pPr>
                <a:r>
                  <a:rPr lang="en-US" sz="700" dirty="0" smtClean="0">
                    <a:solidFill>
                      <a:srgbClr val="000000"/>
                    </a:solidFill>
                  </a:rPr>
                  <a:t>255</a:t>
                </a:r>
                <a:endParaRPr lang="ru-RU" sz="700" dirty="0">
                  <a:solidFill>
                    <a:srgbClr val="000000"/>
                  </a:solidFill>
                </a:endParaRPr>
              </a:p>
              <a:p>
                <a:pPr algn="ctr" eaLnBrk="1" hangingPunct="1">
                  <a:defRPr/>
                </a:pPr>
                <a:r>
                  <a:rPr lang="en-US" sz="700" dirty="0" smtClean="0">
                    <a:solidFill>
                      <a:srgbClr val="000000"/>
                    </a:solidFill>
                  </a:rPr>
                  <a:t>255</a:t>
                </a:r>
                <a:endParaRPr lang="ru-RU" sz="700" dirty="0">
                  <a:solidFill>
                    <a:srgbClr val="000000"/>
                  </a:solidFill>
                </a:endParaRPr>
              </a:p>
            </p:txBody>
          </p:sp>
          <p:sp>
            <p:nvSpPr>
              <p:cNvPr id="51" name="Прямоугольник 50"/>
              <p:cNvSpPr/>
              <p:nvPr/>
            </p:nvSpPr>
            <p:spPr>
              <a:xfrm>
                <a:off x="9249091" y="2519364"/>
                <a:ext cx="377590" cy="436959"/>
              </a:xfrm>
              <a:prstGeom prst="rect">
                <a:avLst/>
              </a:prstGeom>
              <a:solidFill>
                <a:srgbClr val="FABE19"/>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tx1">
                        <a:lumMod val="85000"/>
                        <a:lumOff val="15000"/>
                      </a:schemeClr>
                    </a:solidFill>
                  </a:rPr>
                  <a:t>250</a:t>
                </a:r>
                <a:endParaRPr lang="ru-RU" sz="700" dirty="0">
                  <a:solidFill>
                    <a:schemeClr val="tx1">
                      <a:lumMod val="85000"/>
                      <a:lumOff val="15000"/>
                    </a:schemeClr>
                  </a:solidFill>
                </a:endParaRPr>
              </a:p>
              <a:p>
                <a:pPr algn="ctr" eaLnBrk="1" hangingPunct="1">
                  <a:defRPr/>
                </a:pPr>
                <a:r>
                  <a:rPr lang="en-US" sz="700" dirty="0" smtClean="0">
                    <a:solidFill>
                      <a:schemeClr val="tx1">
                        <a:lumMod val="85000"/>
                        <a:lumOff val="15000"/>
                      </a:schemeClr>
                    </a:solidFill>
                  </a:rPr>
                  <a:t>190</a:t>
                </a:r>
                <a:endParaRPr lang="ru-RU" sz="700" dirty="0">
                  <a:solidFill>
                    <a:schemeClr val="tx1">
                      <a:lumMod val="85000"/>
                      <a:lumOff val="15000"/>
                    </a:schemeClr>
                  </a:solidFill>
                </a:endParaRPr>
              </a:p>
              <a:p>
                <a:pPr algn="ctr" eaLnBrk="1" hangingPunct="1">
                  <a:defRPr/>
                </a:pPr>
                <a:r>
                  <a:rPr lang="en-US" sz="700" dirty="0" smtClean="0">
                    <a:solidFill>
                      <a:schemeClr val="tx1">
                        <a:lumMod val="85000"/>
                        <a:lumOff val="15000"/>
                      </a:schemeClr>
                    </a:solidFill>
                  </a:rPr>
                  <a:t>25</a:t>
                </a:r>
                <a:endParaRPr lang="ru-RU" sz="700" dirty="0">
                  <a:solidFill>
                    <a:schemeClr val="tx1">
                      <a:lumMod val="85000"/>
                      <a:lumOff val="15000"/>
                    </a:schemeClr>
                  </a:solidFill>
                </a:endParaRPr>
              </a:p>
            </p:txBody>
          </p:sp>
          <p:sp>
            <p:nvSpPr>
              <p:cNvPr id="52" name="Прямоугольник 51"/>
              <p:cNvSpPr/>
              <p:nvPr/>
            </p:nvSpPr>
            <p:spPr>
              <a:xfrm>
                <a:off x="9249091" y="2956327"/>
                <a:ext cx="377590" cy="436960"/>
              </a:xfrm>
              <a:prstGeom prst="rect">
                <a:avLst/>
              </a:prstGeom>
              <a:solidFill>
                <a:srgbClr val="008CFA"/>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0</a:t>
                </a:r>
                <a:endParaRPr lang="ru-RU" sz="700" dirty="0">
                  <a:solidFill>
                    <a:schemeClr val="bg1"/>
                  </a:solidFill>
                </a:endParaRPr>
              </a:p>
              <a:p>
                <a:pPr algn="ctr" eaLnBrk="1" hangingPunct="1">
                  <a:defRPr/>
                </a:pPr>
                <a:r>
                  <a:rPr lang="ru-RU" sz="700" dirty="0" smtClean="0">
                    <a:solidFill>
                      <a:schemeClr val="bg1"/>
                    </a:solidFill>
                  </a:rPr>
                  <a:t>1</a:t>
                </a:r>
                <a:r>
                  <a:rPr lang="en-US" sz="700" dirty="0" smtClean="0">
                    <a:solidFill>
                      <a:schemeClr val="bg1"/>
                    </a:solidFill>
                  </a:rPr>
                  <a:t>40</a:t>
                </a:r>
                <a:endParaRPr lang="ru-RU" sz="700" dirty="0">
                  <a:solidFill>
                    <a:schemeClr val="bg1"/>
                  </a:solidFill>
                </a:endParaRPr>
              </a:p>
              <a:p>
                <a:pPr algn="ctr" eaLnBrk="1" hangingPunct="1">
                  <a:defRPr/>
                </a:pPr>
                <a:r>
                  <a:rPr lang="en-US" sz="700" dirty="0" smtClean="0">
                    <a:solidFill>
                      <a:schemeClr val="bg1"/>
                    </a:solidFill>
                  </a:rPr>
                  <a:t>250</a:t>
                </a:r>
                <a:endParaRPr lang="ru-RU" sz="700" dirty="0">
                  <a:solidFill>
                    <a:schemeClr val="bg1"/>
                  </a:solidFill>
                </a:endParaRPr>
              </a:p>
            </p:txBody>
          </p:sp>
          <p:sp>
            <p:nvSpPr>
              <p:cNvPr id="53" name="Прямоугольник 52"/>
              <p:cNvSpPr/>
              <p:nvPr/>
            </p:nvSpPr>
            <p:spPr>
              <a:xfrm>
                <a:off x="9249091" y="3393282"/>
                <a:ext cx="377590" cy="436959"/>
              </a:xfrm>
              <a:prstGeom prst="rect">
                <a:avLst/>
              </a:prstGeom>
              <a:solidFill>
                <a:srgbClr val="FA786E"/>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250</a:t>
                </a:r>
                <a:endParaRPr lang="ru-RU" sz="700" dirty="0">
                  <a:solidFill>
                    <a:srgbClr val="FFFFFF"/>
                  </a:solidFill>
                </a:endParaRPr>
              </a:p>
              <a:p>
                <a:pPr algn="ctr" eaLnBrk="1" hangingPunct="1">
                  <a:defRPr/>
                </a:pPr>
                <a:r>
                  <a:rPr lang="en-US" sz="700" dirty="0" smtClean="0">
                    <a:solidFill>
                      <a:srgbClr val="FFFFFF"/>
                    </a:solidFill>
                  </a:rPr>
                  <a:t>120</a:t>
                </a:r>
                <a:endParaRPr lang="ru-RU" sz="700" dirty="0">
                  <a:solidFill>
                    <a:srgbClr val="FFFFFF"/>
                  </a:solidFill>
                </a:endParaRPr>
              </a:p>
              <a:p>
                <a:pPr algn="ctr" eaLnBrk="1" hangingPunct="1">
                  <a:defRPr/>
                </a:pPr>
                <a:r>
                  <a:rPr lang="en-US" sz="700" dirty="0" smtClean="0">
                    <a:solidFill>
                      <a:srgbClr val="FFFFFF"/>
                    </a:solidFill>
                  </a:rPr>
                  <a:t>110</a:t>
                </a:r>
                <a:endParaRPr lang="ru-RU" sz="700" dirty="0">
                  <a:solidFill>
                    <a:srgbClr val="FFFFFF"/>
                  </a:solidFill>
                </a:endParaRPr>
              </a:p>
            </p:txBody>
          </p:sp>
          <p:sp>
            <p:nvSpPr>
              <p:cNvPr id="54" name="Прямоугольник 53"/>
              <p:cNvSpPr/>
              <p:nvPr/>
            </p:nvSpPr>
            <p:spPr>
              <a:xfrm>
                <a:off x="9249091" y="1916373"/>
                <a:ext cx="377590" cy="438150"/>
              </a:xfrm>
              <a:prstGeom prst="rect">
                <a:avLst/>
              </a:prstGeom>
              <a:solidFill>
                <a:schemeClr val="accent6"/>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224</a:t>
                </a:r>
                <a:br>
                  <a:rPr lang="en-US" sz="700" dirty="0" smtClean="0">
                    <a:solidFill>
                      <a:srgbClr val="FFFFFF"/>
                    </a:solidFill>
                  </a:rPr>
                </a:br>
                <a:r>
                  <a:rPr lang="en-US" sz="700" dirty="0" smtClean="0">
                    <a:solidFill>
                      <a:srgbClr val="FFFFFF"/>
                    </a:solidFill>
                  </a:rPr>
                  <a:t>78</a:t>
                </a:r>
                <a:br>
                  <a:rPr lang="en-US" sz="700" dirty="0" smtClean="0">
                    <a:solidFill>
                      <a:srgbClr val="FFFFFF"/>
                    </a:solidFill>
                  </a:rPr>
                </a:br>
                <a:r>
                  <a:rPr lang="en-US" sz="700" dirty="0" smtClean="0">
                    <a:solidFill>
                      <a:srgbClr val="FFFFFF"/>
                    </a:solidFill>
                  </a:rPr>
                  <a:t>57</a:t>
                </a:r>
                <a:endParaRPr lang="ru-RU" sz="700" dirty="0">
                  <a:solidFill>
                    <a:srgbClr val="FFFFFF"/>
                  </a:solidFill>
                </a:endParaRPr>
              </a:p>
            </p:txBody>
          </p:sp>
          <p:sp>
            <p:nvSpPr>
              <p:cNvPr id="55" name="TextBox 54"/>
              <p:cNvSpPr txBox="1"/>
              <p:nvPr/>
            </p:nvSpPr>
            <p:spPr>
              <a:xfrm>
                <a:off x="9101894" y="-42611"/>
                <a:ext cx="671979" cy="215444"/>
              </a:xfrm>
              <a:prstGeom prst="rect">
                <a:avLst/>
              </a:prstGeom>
              <a:noFill/>
            </p:spPr>
            <p:txBody>
              <a:bodyPr wrap="none" rtlCol="0">
                <a:spAutoFit/>
              </a:bodyPr>
              <a:lstStyle/>
              <a:p>
                <a:r>
                  <a:rPr lang="ru-RU" sz="800" dirty="0" smtClean="0">
                    <a:solidFill>
                      <a:schemeClr val="bg1"/>
                    </a:solidFill>
                  </a:rPr>
                  <a:t>Основные</a:t>
                </a:r>
                <a:endParaRPr lang="ru-RU" sz="800" dirty="0">
                  <a:solidFill>
                    <a:schemeClr val="bg1"/>
                  </a:solidFill>
                </a:endParaRPr>
              </a:p>
            </p:txBody>
          </p:sp>
          <p:sp>
            <p:nvSpPr>
              <p:cNvPr id="57" name="TextBox 56"/>
              <p:cNvSpPr txBox="1"/>
              <p:nvPr/>
            </p:nvSpPr>
            <p:spPr>
              <a:xfrm>
                <a:off x="9101894" y="2320575"/>
                <a:ext cx="671979" cy="215444"/>
              </a:xfrm>
              <a:prstGeom prst="rect">
                <a:avLst/>
              </a:prstGeom>
              <a:noFill/>
            </p:spPr>
            <p:txBody>
              <a:bodyPr wrap="none" rtlCol="0">
                <a:spAutoFit/>
              </a:bodyPr>
              <a:lstStyle/>
              <a:p>
                <a:r>
                  <a:rPr lang="ru-RU" sz="800" dirty="0" err="1" smtClean="0">
                    <a:solidFill>
                      <a:schemeClr val="bg1"/>
                    </a:solidFill>
                  </a:rPr>
                  <a:t>Доп.цвета</a:t>
                </a:r>
                <a:endParaRPr lang="ru-RU" sz="800" dirty="0">
                  <a:solidFill>
                    <a:schemeClr val="bg1"/>
                  </a:solidFill>
                </a:endParaRPr>
              </a:p>
            </p:txBody>
          </p:sp>
          <p:sp>
            <p:nvSpPr>
              <p:cNvPr id="58" name="Прямоугольник 57"/>
              <p:cNvSpPr/>
              <p:nvPr/>
            </p:nvSpPr>
            <p:spPr>
              <a:xfrm>
                <a:off x="9249088" y="4436414"/>
                <a:ext cx="377591" cy="169200"/>
              </a:xfrm>
              <a:prstGeom prst="rect">
                <a:avLst/>
              </a:prstGeom>
              <a:solidFill>
                <a:srgbClr val="4D4D4D"/>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70%</a:t>
                </a:r>
                <a:endParaRPr lang="ru-RU" sz="600" dirty="0">
                  <a:solidFill>
                    <a:srgbClr val="FFFFFF"/>
                  </a:solidFill>
                </a:endParaRPr>
              </a:p>
            </p:txBody>
          </p:sp>
          <p:sp>
            <p:nvSpPr>
              <p:cNvPr id="59" name="Прямоугольник 58"/>
              <p:cNvSpPr/>
              <p:nvPr/>
            </p:nvSpPr>
            <p:spPr>
              <a:xfrm>
                <a:off x="9249087" y="4605611"/>
                <a:ext cx="377593" cy="169200"/>
              </a:xfrm>
              <a:prstGeom prst="rect">
                <a:avLst/>
              </a:prstGeom>
              <a:solidFill>
                <a:srgbClr val="7F7F7F"/>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50%</a:t>
                </a:r>
                <a:endParaRPr lang="ru-RU" sz="600" dirty="0">
                  <a:solidFill>
                    <a:srgbClr val="FFFFFF"/>
                  </a:solidFill>
                </a:endParaRPr>
              </a:p>
            </p:txBody>
          </p:sp>
          <p:sp>
            <p:nvSpPr>
              <p:cNvPr id="60" name="Прямоугольник 59"/>
              <p:cNvSpPr/>
              <p:nvPr/>
            </p:nvSpPr>
            <p:spPr>
              <a:xfrm>
                <a:off x="9249088" y="4774808"/>
                <a:ext cx="377591" cy="169200"/>
              </a:xfrm>
              <a:prstGeom prst="rect">
                <a:avLst/>
              </a:prstGeom>
              <a:solidFill>
                <a:srgbClr val="B2B2B2"/>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30%</a:t>
                </a:r>
                <a:endParaRPr lang="ru-RU" sz="600" dirty="0">
                  <a:solidFill>
                    <a:srgbClr val="FFFFFF"/>
                  </a:solidFill>
                </a:endParaRPr>
              </a:p>
            </p:txBody>
          </p:sp>
          <p:sp>
            <p:nvSpPr>
              <p:cNvPr id="61" name="Прямоугольник 60"/>
              <p:cNvSpPr/>
              <p:nvPr/>
            </p:nvSpPr>
            <p:spPr>
              <a:xfrm>
                <a:off x="9249087" y="4944005"/>
                <a:ext cx="377593" cy="169200"/>
              </a:xfrm>
              <a:prstGeom prst="rect">
                <a:avLst/>
              </a:prstGeom>
              <a:solidFill>
                <a:srgbClr val="E5E5E5"/>
              </a:solidFill>
              <a:ln w="3175">
                <a:solidFill>
                  <a:srgbClr val="B2B2B2"/>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chemeClr val="tx1"/>
                    </a:solidFill>
                  </a:rPr>
                  <a:t>10%</a:t>
                </a:r>
                <a:endParaRPr lang="ru-RU" sz="600" dirty="0">
                  <a:solidFill>
                    <a:schemeClr val="tx1"/>
                  </a:solidFill>
                </a:endParaRPr>
              </a:p>
            </p:txBody>
          </p:sp>
        </p:grpSp>
      </p:grpSp>
    </p:spTree>
    <p:extLst>
      <p:ext uri="{BB962C8B-B14F-4D97-AF65-F5344CB8AC3E}">
        <p14:creationId xmlns:p14="http://schemas.microsoft.com/office/powerpoint/2010/main" val="114726486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Обложка 35">
    <p:bg>
      <p:bgPr>
        <a:solidFill>
          <a:schemeClr val="bg1"/>
        </a:solidFill>
        <a:effectLst/>
      </p:bgPr>
    </p:bg>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2679405040"/>
              </p:ext>
            </p:extLst>
          </p:nvPr>
        </p:nvGraphicFramePr>
        <p:xfrm>
          <a:off x="1590" y="1589"/>
          <a:ext cx="1587" cy="1587"/>
        </p:xfrm>
        <a:graphic>
          <a:graphicData uri="http://schemas.openxmlformats.org/presentationml/2006/ole">
            <mc:AlternateContent xmlns:mc="http://schemas.openxmlformats.org/markup-compatibility/2006">
              <mc:Choice xmlns:v="urn:schemas-microsoft-com:vml" Requires="v">
                <p:oleObj spid="_x0000_s884751" name="Слайд think-cell" r:id="rId4" imgW="270" imgH="270" progId="TCLayout.ActiveDocument.1">
                  <p:embed/>
                </p:oleObj>
              </mc:Choice>
              <mc:Fallback>
                <p:oleObj name="Слайд think-cell" r:id="rId4" imgW="270" imgH="270" progId="TCLayout.ActiveDocument.1">
                  <p:embed/>
                  <p:pic>
                    <p:nvPicPr>
                      <p:cNvPr id="10" name="Объект 9" hidden="1"/>
                      <p:cNvPicPr/>
                      <p:nvPr/>
                    </p:nvPicPr>
                    <p:blipFill>
                      <a:blip r:embed="rId5"/>
                      <a:stretch>
                        <a:fillRect/>
                      </a:stretch>
                    </p:blipFill>
                    <p:spPr>
                      <a:xfrm>
                        <a:off x="1590" y="1589"/>
                        <a:ext cx="1587" cy="1587"/>
                      </a:xfrm>
                      <a:prstGeom prst="rect">
                        <a:avLst/>
                      </a:prstGeom>
                    </p:spPr>
                  </p:pic>
                </p:oleObj>
              </mc:Fallback>
            </mc:AlternateContent>
          </a:graphicData>
        </a:graphic>
      </p:graphicFrame>
      <p:sp>
        <p:nvSpPr>
          <p:cNvPr id="13" name="Рисунок 12"/>
          <p:cNvSpPr>
            <a:spLocks noGrp="1"/>
          </p:cNvSpPr>
          <p:nvPr>
            <p:ph type="pic" sz="quarter" idx="12" hasCustomPrompt="1"/>
          </p:nvPr>
        </p:nvSpPr>
        <p:spPr>
          <a:xfrm>
            <a:off x="0" y="1"/>
            <a:ext cx="9144000" cy="4190400"/>
          </a:xfrm>
          <a:solidFill>
            <a:schemeClr val="tx2"/>
          </a:solidFill>
        </p:spPr>
        <p:txBody>
          <a:bodyPr/>
          <a:lstStyle>
            <a:lvl1pPr>
              <a:defRPr/>
            </a:lvl1pPr>
          </a:lstStyle>
          <a:p>
            <a:r>
              <a:rPr lang="ru-RU" dirty="0" smtClean="0"/>
              <a:t>Фото</a:t>
            </a:r>
            <a:endParaRPr lang="ru-RU" dirty="0"/>
          </a:p>
        </p:txBody>
      </p:sp>
      <p:sp>
        <p:nvSpPr>
          <p:cNvPr id="6" name="Рисунок 5"/>
          <p:cNvSpPr>
            <a:spLocks noGrp="1"/>
          </p:cNvSpPr>
          <p:nvPr>
            <p:ph type="pic" sz="quarter" idx="13" hasCustomPrompt="1"/>
          </p:nvPr>
        </p:nvSpPr>
        <p:spPr>
          <a:xfrm>
            <a:off x="6279043" y="4189500"/>
            <a:ext cx="954000" cy="954000"/>
          </a:xfrm>
        </p:spPr>
        <p:txBody>
          <a:bodyPr/>
          <a:lstStyle>
            <a:lvl1pPr>
              <a:defRPr sz="1200"/>
            </a:lvl1pPr>
          </a:lstStyle>
          <a:p>
            <a:r>
              <a:rPr lang="ru-RU" dirty="0" smtClean="0"/>
              <a:t>Пиктограмма</a:t>
            </a:r>
            <a:endParaRPr lang="ru-RU" dirty="0"/>
          </a:p>
        </p:txBody>
      </p:sp>
      <p:sp>
        <p:nvSpPr>
          <p:cNvPr id="33" name="Заголовок 1"/>
          <p:cNvSpPr>
            <a:spLocks noGrp="1"/>
          </p:cNvSpPr>
          <p:nvPr>
            <p:ph type="ctrTitle" hasCustomPrompt="1"/>
          </p:nvPr>
        </p:nvSpPr>
        <p:spPr>
          <a:xfrm>
            <a:off x="335573" y="312376"/>
            <a:ext cx="5902452" cy="1706182"/>
          </a:xfrm>
          <a:effectLst/>
        </p:spPr>
        <p:txBody>
          <a:bodyPr vert="horz" lIns="0" tIns="0" rIns="0" bIns="0" rtlCol="0" anchor="t">
            <a:normAutofit/>
          </a:bodyPr>
          <a:lstStyle>
            <a:lvl1pPr>
              <a:lnSpc>
                <a:spcPct val="85000"/>
              </a:lnSpc>
              <a:defRPr lang="ru-RU" sz="5400" b="0" i="0" u="none" cap="none" spc="0" baseline="0" dirty="0">
                <a:ln>
                  <a:noFill/>
                </a:ln>
                <a:solidFill>
                  <a:srgbClr val="FFFFFF"/>
                </a:solidFill>
                <a:effectLst/>
                <a:ea typeface="+mn-ea"/>
                <a:cs typeface="Arial"/>
              </a:defRPr>
            </a:lvl1pPr>
          </a:lstStyle>
          <a:p>
            <a:pPr lvl="0">
              <a:lnSpc>
                <a:spcPct val="85000"/>
              </a:lnSpc>
            </a:pPr>
            <a:r>
              <a:rPr lang="ru-RU" dirty="0" smtClean="0"/>
              <a:t>Название презентации</a:t>
            </a:r>
            <a:endParaRPr lang="ru-RU" dirty="0"/>
          </a:p>
        </p:txBody>
      </p:sp>
      <p:sp>
        <p:nvSpPr>
          <p:cNvPr id="35" name="Текст 12"/>
          <p:cNvSpPr>
            <a:spLocks noGrp="1"/>
          </p:cNvSpPr>
          <p:nvPr>
            <p:ph type="body" sz="quarter" idx="10" hasCustomPrompt="1"/>
          </p:nvPr>
        </p:nvSpPr>
        <p:spPr>
          <a:xfrm>
            <a:off x="358775" y="3052933"/>
            <a:ext cx="5866765" cy="561280"/>
          </a:xfrm>
          <a:prstGeom prst="rect">
            <a:avLst/>
          </a:prstGeom>
          <a:effectLst/>
        </p:spPr>
        <p:txBody>
          <a:bodyPr vert="horz" lIns="0" tIns="0" rIns="0" bIns="0" rtlCol="0">
            <a:noAutofit/>
          </a:bodyPr>
          <a:lstStyle>
            <a:lvl1pPr>
              <a:spcAft>
                <a:spcPts val="0"/>
              </a:spcAft>
              <a:defRPr lang="ru-RU" sz="1200" b="0" baseline="0" dirty="0">
                <a:solidFill>
                  <a:srgbClr val="FFFFFF"/>
                </a:solidFill>
                <a:effectLst/>
              </a:defRPr>
            </a:lvl1pPr>
          </a:lstStyle>
          <a:p>
            <a:pPr lvl="0">
              <a:spcAft>
                <a:spcPts val="0"/>
              </a:spcAft>
            </a:pPr>
            <a:r>
              <a:rPr lang="ru-RU" dirty="0" smtClean="0"/>
              <a:t>Имя Фамилия</a:t>
            </a:r>
            <a:br>
              <a:rPr lang="ru-RU" dirty="0" smtClean="0"/>
            </a:br>
            <a:r>
              <a:rPr lang="ru-RU" dirty="0" smtClean="0"/>
              <a:t>Должность</a:t>
            </a:r>
            <a:br>
              <a:rPr lang="ru-RU" dirty="0" smtClean="0"/>
            </a:br>
            <a:r>
              <a:rPr lang="ru-RU" dirty="0" smtClean="0"/>
              <a:t>Компания / функция / направление</a:t>
            </a:r>
            <a:endParaRPr lang="ru-RU" dirty="0"/>
          </a:p>
        </p:txBody>
      </p:sp>
      <p:sp>
        <p:nvSpPr>
          <p:cNvPr id="36" name="Текст 12"/>
          <p:cNvSpPr>
            <a:spLocks noGrp="1"/>
          </p:cNvSpPr>
          <p:nvPr>
            <p:ph type="body" sz="quarter" idx="11" hasCustomPrompt="1"/>
          </p:nvPr>
        </p:nvSpPr>
        <p:spPr>
          <a:xfrm>
            <a:off x="358775" y="3710823"/>
            <a:ext cx="5866765" cy="345810"/>
          </a:xfrm>
          <a:prstGeom prst="rect">
            <a:avLst/>
          </a:prstGeom>
          <a:effectLst/>
        </p:spPr>
        <p:txBody>
          <a:bodyPr/>
          <a:lstStyle>
            <a:lvl1pPr>
              <a:spcBef>
                <a:spcPts val="0"/>
              </a:spcBef>
              <a:spcAft>
                <a:spcPts val="0"/>
              </a:spcAft>
              <a:defRPr sz="1000" baseline="0">
                <a:solidFill>
                  <a:srgbClr val="FFFFFF"/>
                </a:solidFill>
                <a:effectLst/>
              </a:defRPr>
            </a:lvl1pPr>
          </a:lstStyle>
          <a:p>
            <a:pPr lvl="0"/>
            <a:r>
              <a:rPr lang="ru-RU" dirty="0" smtClean="0"/>
              <a:t>Название мероприятия</a:t>
            </a:r>
            <a:br>
              <a:rPr lang="ru-RU" dirty="0" smtClean="0"/>
            </a:br>
            <a:r>
              <a:rPr lang="ru-RU" dirty="0" smtClean="0"/>
              <a:t>Дата проведения</a:t>
            </a:r>
          </a:p>
          <a:p>
            <a:pPr lvl="0"/>
            <a:endParaRPr lang="ru-RU" dirty="0"/>
          </a:p>
        </p:txBody>
      </p:sp>
      <p:sp>
        <p:nvSpPr>
          <p:cNvPr id="56" name="Текст 7"/>
          <p:cNvSpPr>
            <a:spLocks noGrp="1"/>
          </p:cNvSpPr>
          <p:nvPr>
            <p:ph type="body" sz="quarter" idx="15" hasCustomPrompt="1"/>
          </p:nvPr>
        </p:nvSpPr>
        <p:spPr>
          <a:xfrm>
            <a:off x="358776" y="2470548"/>
            <a:ext cx="5879250" cy="485775"/>
          </a:xfrm>
        </p:spPr>
        <p:txBody>
          <a:bodyPr/>
          <a:lstStyle>
            <a:lvl1pPr>
              <a:defRPr baseline="0">
                <a:solidFill>
                  <a:srgbClr val="FFFFFF"/>
                </a:solidFill>
              </a:defRPr>
            </a:lvl1pPr>
          </a:lstStyle>
          <a:p>
            <a:pPr lvl="0"/>
            <a:r>
              <a:rPr lang="ru-RU" dirty="0" smtClean="0"/>
              <a:t>Подзаголовок (заполняется по необходимости)</a:t>
            </a:r>
          </a:p>
        </p:txBody>
      </p:sp>
      <p:grpSp>
        <p:nvGrpSpPr>
          <p:cNvPr id="37" name="Группа 36"/>
          <p:cNvGrpSpPr/>
          <p:nvPr/>
        </p:nvGrpSpPr>
        <p:grpSpPr>
          <a:xfrm>
            <a:off x="9101894" y="-42611"/>
            <a:ext cx="2861508" cy="5186113"/>
            <a:chOff x="9101894" y="-42611"/>
            <a:chExt cx="2861508" cy="5186113"/>
          </a:xfrm>
        </p:grpSpPr>
        <p:sp>
          <p:nvSpPr>
            <p:cNvPr id="38" name="Прямоугольник 37"/>
            <p:cNvSpPr/>
            <p:nvPr/>
          </p:nvSpPr>
          <p:spPr>
            <a:xfrm>
              <a:off x="9181869" y="3"/>
              <a:ext cx="2781533" cy="5143499"/>
            </a:xfrm>
            <a:prstGeom prst="rect">
              <a:avLst/>
            </a:prstGeom>
            <a:solidFill>
              <a:schemeClr val="accent1"/>
            </a:solidFill>
            <a:ln>
              <a:noFill/>
            </a:ln>
          </p:spPr>
          <p:txBody>
            <a:bodyPr wrap="square" lIns="648000">
              <a:noAutofit/>
            </a:bodyPr>
            <a:lstStyle/>
            <a:p>
              <a:r>
                <a:rPr lang="ru-RU" sz="1200" b="0" dirty="0">
                  <a:solidFill>
                    <a:schemeClr val="bg1"/>
                  </a:solidFill>
                </a:rPr>
                <a:t>Рекомендации </a:t>
              </a:r>
              <a:br>
                <a:rPr lang="ru-RU" sz="1200" b="0" dirty="0">
                  <a:solidFill>
                    <a:schemeClr val="bg1"/>
                  </a:solidFill>
                </a:rPr>
              </a:br>
              <a:r>
                <a:rPr lang="ru-RU" sz="1200" b="0" kern="1200" dirty="0">
                  <a:solidFill>
                    <a:schemeClr val="bg1"/>
                  </a:solidFill>
                  <a:latin typeface="+mn-lt"/>
                  <a:ea typeface="+mn-ea"/>
                  <a:cs typeface="+mn-cs"/>
                </a:rPr>
                <a:t>по оформлению слайдов</a:t>
              </a:r>
            </a:p>
            <a:p>
              <a:pPr marL="0" algn="l" defTabSz="779158" rtl="0" eaLnBrk="1" latinLnBrk="0" hangingPunct="1"/>
              <a:endParaRPr lang="ru-RU" sz="800" b="1" kern="1200" dirty="0">
                <a:solidFill>
                  <a:schemeClr val="bg1"/>
                </a:solidFill>
                <a:latin typeface="+mn-lt"/>
                <a:ea typeface="+mn-ea"/>
                <a:cs typeface="+mn-cs"/>
              </a:endParaRPr>
            </a:p>
            <a:p>
              <a:pPr marL="182561" indent="-182561" algn="l" defTabSz="779158" rtl="0" eaLnBrk="1" latinLnBrk="0" hangingPunct="1">
                <a:spcAft>
                  <a:spcPts val="200"/>
                </a:spcAft>
                <a:buFont typeface="+mj-lt"/>
                <a:buAutoNum type="arabicPeriod"/>
              </a:pPr>
              <a:r>
                <a:rPr lang="ru-RU" sz="800" b="1" kern="1200" dirty="0">
                  <a:solidFill>
                    <a:schemeClr val="bg1"/>
                  </a:solidFill>
                  <a:latin typeface="+mn-lt"/>
                  <a:ea typeface="+mn-ea"/>
                  <a:cs typeface="+mn-cs"/>
                </a:rPr>
                <a:t>ТЕКСТ</a:t>
              </a:r>
            </a:p>
            <a:p>
              <a:pPr marL="266698" lvl="4" indent="-88899" algn="l">
                <a:spcAft>
                  <a:spcPts val="200"/>
                </a:spcAft>
                <a:buFont typeface="Arial" panose="020B0604020202020204" pitchFamily="34" charset="0"/>
                <a:buChar char="•"/>
              </a:pPr>
              <a:r>
                <a:rPr lang="ru-RU" sz="800" b="0" dirty="0" err="1">
                  <a:solidFill>
                    <a:schemeClr val="bg1"/>
                  </a:solidFill>
                </a:rPr>
                <a:t>Корп.шрифт</a:t>
              </a:r>
              <a:r>
                <a:rPr lang="ru-RU" sz="800" b="0" dirty="0">
                  <a:solidFill>
                    <a:schemeClr val="bg1"/>
                  </a:solidFill>
                </a:rPr>
                <a:t> для презентаций</a:t>
              </a:r>
              <a:r>
                <a:rPr lang="ru-RU" sz="800" b="0" baseline="0" dirty="0">
                  <a:solidFill>
                    <a:schemeClr val="bg1"/>
                  </a:solidFill>
                </a:rPr>
                <a:t> </a:t>
              </a:r>
              <a:r>
                <a:rPr lang="ru-RU" sz="800" baseline="0" dirty="0">
                  <a:solidFill>
                    <a:schemeClr val="bg1"/>
                  </a:solidFill>
                </a:rPr>
                <a:t>– </a:t>
              </a:r>
              <a:br>
                <a:rPr lang="ru-RU" sz="800" baseline="0" dirty="0">
                  <a:solidFill>
                    <a:schemeClr val="bg1"/>
                  </a:solidFill>
                </a:rPr>
              </a:br>
              <a:r>
                <a:rPr lang="en-US" sz="800" b="1" dirty="0">
                  <a:solidFill>
                    <a:schemeClr val="bg1"/>
                  </a:solidFill>
                </a:rPr>
                <a:t>Arial</a:t>
              </a:r>
              <a:r>
                <a:rPr lang="ru-RU" sz="800" dirty="0">
                  <a:solidFill>
                    <a:schemeClr val="bg1"/>
                  </a:solidFill>
                </a:rPr>
                <a:t> (</a:t>
              </a:r>
              <a:r>
                <a:rPr lang="ru-RU" sz="800" i="1" dirty="0">
                  <a:solidFill>
                    <a:schemeClr val="bg1"/>
                  </a:solidFill>
                </a:rPr>
                <a:t>д</a:t>
              </a:r>
              <a:r>
                <a:rPr lang="ru-RU" sz="800" i="1" baseline="0" dirty="0">
                  <a:solidFill>
                    <a:schemeClr val="bg1"/>
                  </a:solidFill>
                </a:rPr>
                <a:t>опустимо:</a:t>
              </a:r>
              <a:r>
                <a:rPr lang="ru-RU" sz="800" baseline="0" dirty="0">
                  <a:solidFill>
                    <a:schemeClr val="bg1"/>
                  </a:solidFill>
                </a:rPr>
                <a:t> </a:t>
              </a:r>
              <a:r>
                <a:rPr lang="en-US" sz="800" baseline="0" dirty="0">
                  <a:solidFill>
                    <a:schemeClr val="bg1"/>
                  </a:solidFill>
                </a:rPr>
                <a:t>Arial Narrow</a:t>
              </a:r>
              <a:r>
                <a:rPr lang="ru-RU" sz="800" baseline="0" dirty="0">
                  <a:solidFill>
                    <a:schemeClr val="bg1"/>
                  </a:solidFill>
                </a:rPr>
                <a:t>)</a:t>
              </a:r>
            </a:p>
            <a:p>
              <a:pPr marL="266698" lvl="4" indent="-88899" algn="l">
                <a:spcAft>
                  <a:spcPts val="200"/>
                </a:spcAft>
                <a:buFont typeface="Arial" panose="020B0604020202020204" pitchFamily="34" charset="0"/>
                <a:buChar char="•"/>
              </a:pPr>
              <a:r>
                <a:rPr lang="ru-RU" sz="800" baseline="0" dirty="0">
                  <a:solidFill>
                    <a:schemeClr val="bg1"/>
                  </a:solidFill>
                </a:rPr>
                <a:t>Заголовок слайда – </a:t>
              </a:r>
              <a:r>
                <a:rPr lang="ru-RU" sz="800" b="1" baseline="0" dirty="0">
                  <a:solidFill>
                    <a:schemeClr val="bg1"/>
                  </a:solidFill>
                </a:rPr>
                <a:t>не ниже 16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Текст на слайде – </a:t>
              </a:r>
              <a:r>
                <a:rPr lang="ru-RU" sz="800" b="1" baseline="0" dirty="0">
                  <a:solidFill>
                    <a:schemeClr val="bg1"/>
                  </a:solidFill>
                </a:rPr>
                <a:t>не ниже </a:t>
              </a:r>
              <a:r>
                <a:rPr lang="en-US" sz="800" b="1" baseline="0" dirty="0">
                  <a:solidFill>
                    <a:schemeClr val="bg1"/>
                  </a:solidFill>
                </a:rPr>
                <a:t>10</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Примечания – </a:t>
              </a:r>
              <a:r>
                <a:rPr lang="ru-RU" sz="800" b="1" baseline="0" dirty="0">
                  <a:solidFill>
                    <a:schemeClr val="bg1"/>
                  </a:solidFill>
                </a:rPr>
                <a:t>не ниже </a:t>
              </a:r>
              <a:r>
                <a:rPr lang="en-US" sz="800" b="1" baseline="0" dirty="0">
                  <a:solidFill>
                    <a:schemeClr val="bg1"/>
                  </a:solidFill>
                </a:rPr>
                <a:t>8</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800"/>
                </a:spcAft>
                <a:buFont typeface="Arial" panose="020B0604020202020204" pitchFamily="34" charset="0"/>
                <a:buChar char="•"/>
              </a:pPr>
              <a:r>
                <a:rPr lang="ru-RU" sz="800" baseline="0" dirty="0">
                  <a:solidFill>
                    <a:schemeClr val="bg1"/>
                  </a:solidFill>
                </a:rPr>
                <a:t>Используйте на слайде </a:t>
              </a:r>
              <a:br>
                <a:rPr lang="ru-RU" sz="800" baseline="0" dirty="0">
                  <a:solidFill>
                    <a:schemeClr val="bg1"/>
                  </a:solidFill>
                </a:rPr>
              </a:br>
              <a:r>
                <a:rPr lang="ru-RU" sz="800" b="1" baseline="0" dirty="0">
                  <a:solidFill>
                    <a:schemeClr val="bg1"/>
                  </a:solidFill>
                </a:rPr>
                <a:t>не более 3 размеров шрифтов</a:t>
              </a:r>
              <a:endParaRPr lang="en-US" sz="800" b="1" baseline="0" dirty="0">
                <a:solidFill>
                  <a:schemeClr val="bg1"/>
                </a:solidFill>
              </a:endParaRPr>
            </a:p>
            <a:p>
              <a:pPr marL="182561" indent="-182561" algn="l" defTabSz="779158" rtl="0" eaLnBrk="1" latinLnBrk="0" hangingPunct="1">
                <a:spcBef>
                  <a:spcPts val="300"/>
                </a:spcBef>
                <a:spcAft>
                  <a:spcPts val="200"/>
                </a:spcAft>
                <a:buFont typeface="+mj-lt"/>
                <a:buAutoNum type="arabicPeriod"/>
              </a:pPr>
              <a:r>
                <a:rPr lang="ru-RU" sz="800" b="1" kern="1200" dirty="0">
                  <a:solidFill>
                    <a:schemeClr val="bg1"/>
                  </a:solidFill>
                  <a:latin typeface="+mn-lt"/>
                  <a:ea typeface="+mn-ea"/>
                  <a:cs typeface="+mn-cs"/>
                </a:rPr>
                <a:t>ДИАГРАММЫ</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единый стиль оформления диаграмм</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шрифты одинакового размера в</a:t>
              </a:r>
              <a:r>
                <a:rPr lang="ru-RU" sz="800" b="0" kern="1200" baseline="0" dirty="0">
                  <a:solidFill>
                    <a:schemeClr val="bg1"/>
                  </a:solidFill>
                  <a:latin typeface="+mn-lt"/>
                  <a:ea typeface="+mn-ea"/>
                  <a:cs typeface="+mn-cs"/>
                </a:rPr>
                <a:t> </a:t>
              </a:r>
              <a:r>
                <a:rPr lang="ru-RU" sz="800" b="0" kern="1200" dirty="0">
                  <a:solidFill>
                    <a:schemeClr val="bg1"/>
                  </a:solidFill>
                  <a:latin typeface="+mn-lt"/>
                  <a:ea typeface="+mn-ea"/>
                  <a:cs typeface="+mn-cs"/>
                </a:rPr>
                <a:t>диаграммах, располагающихся на одном слайде</a:t>
              </a:r>
            </a:p>
            <a:p>
              <a:pPr marL="266698" lvl="1" indent="-79375" algn="l" defTabSz="779158" rtl="0" eaLnBrk="1" latinLnBrk="0" hangingPunct="1">
                <a:spcAft>
                  <a:spcPts val="800"/>
                </a:spcAft>
                <a:buFont typeface="Arial" panose="020B0604020202020204" pitchFamily="34" charset="0"/>
                <a:buChar char="•"/>
              </a:pPr>
              <a:r>
                <a:rPr lang="ru-RU" sz="800" b="0" kern="1200" dirty="0">
                  <a:solidFill>
                    <a:schemeClr val="bg1"/>
                  </a:solidFill>
                  <a:latin typeface="+mn-lt"/>
                  <a:ea typeface="+mn-ea"/>
                  <a:cs typeface="+mn-cs"/>
                </a:rPr>
                <a:t>На одном слайде – не более 4 диаграмм</a:t>
              </a: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kern="1200" dirty="0">
                  <a:solidFill>
                    <a:schemeClr val="bg1"/>
                  </a:solidFill>
                  <a:latin typeface="+mn-lt"/>
                  <a:ea typeface="+mn-ea"/>
                  <a:cs typeface="+mn-cs"/>
                </a:rPr>
                <a:t>ИКОНКИ</a:t>
              </a:r>
            </a:p>
            <a:p>
              <a:pPr marL="266698" marR="0" lvl="1" indent="-84138" algn="l" defTabSz="779158"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ru-RU" sz="800" dirty="0">
                  <a:solidFill>
                    <a:schemeClr val="bg1"/>
                  </a:solidFill>
                </a:rPr>
                <a:t>Выбирайте оформление</a:t>
              </a:r>
              <a:r>
                <a:rPr lang="ru-RU" sz="800" baseline="0" dirty="0">
                  <a:solidFill>
                    <a:schemeClr val="bg1"/>
                  </a:solidFill>
                </a:rPr>
                <a:t> </a:t>
              </a:r>
              <a:br>
                <a:rPr lang="ru-RU" sz="800" baseline="0" dirty="0">
                  <a:solidFill>
                    <a:schemeClr val="bg1"/>
                  </a:solidFill>
                </a:rPr>
              </a:br>
              <a:r>
                <a:rPr lang="ru-RU" sz="800" baseline="0" dirty="0">
                  <a:solidFill>
                    <a:schemeClr val="bg1"/>
                  </a:solidFill>
                </a:rPr>
                <a:t>иконок </a:t>
              </a:r>
              <a:r>
                <a:rPr lang="ru-RU" sz="800" dirty="0">
                  <a:solidFill>
                    <a:schemeClr val="bg1"/>
                  </a:solidFill>
                </a:rPr>
                <a:t>в</a:t>
              </a:r>
              <a:r>
                <a:rPr lang="ru-RU" sz="800" baseline="0" dirty="0">
                  <a:solidFill>
                    <a:schemeClr val="bg1"/>
                  </a:solidFill>
                </a:rPr>
                <a:t> едином стиле</a:t>
              </a:r>
              <a:endParaRPr lang="ru-RU" sz="800" b="1" kern="1200" dirty="0">
                <a:solidFill>
                  <a:schemeClr val="bg1"/>
                </a:solidFill>
                <a:latin typeface="+mn-lt"/>
                <a:ea typeface="+mn-ea"/>
                <a:cs typeface="+mn-cs"/>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dirty="0">
                  <a:solidFill>
                    <a:schemeClr val="bg1"/>
                  </a:solidFill>
                </a:rPr>
                <a:t>ИЗОБРАЖЕНИЯ</a:t>
              </a:r>
            </a:p>
            <a:p>
              <a:pPr marL="266698" lvl="1" indent="-84138">
                <a:spcAft>
                  <a:spcPts val="200"/>
                </a:spcAft>
                <a:buFont typeface="Arial" panose="020B0604020202020204" pitchFamily="34" charset="0"/>
                <a:buChar char="•"/>
              </a:pPr>
              <a:r>
                <a:rPr lang="ru-RU" sz="800" dirty="0">
                  <a:solidFill>
                    <a:schemeClr val="bg1"/>
                  </a:solidFill>
                </a:rPr>
                <a:t>Нельзя</a:t>
              </a:r>
              <a:r>
                <a:rPr lang="ru-RU" sz="800" baseline="0" dirty="0">
                  <a:solidFill>
                    <a:schemeClr val="bg1"/>
                  </a:solidFill>
                </a:rPr>
                <a:t> искажать пропорции</a:t>
              </a:r>
            </a:p>
            <a:p>
              <a:pPr marL="266698" lvl="1" indent="-84138">
                <a:spcAft>
                  <a:spcPts val="800"/>
                </a:spcAft>
                <a:buFont typeface="Arial" panose="020B0604020202020204" pitchFamily="34" charset="0"/>
                <a:buChar char="•"/>
              </a:pPr>
              <a:r>
                <a:rPr lang="ru-RU" sz="800" dirty="0">
                  <a:solidFill>
                    <a:schemeClr val="bg1"/>
                  </a:solidFill>
                </a:rPr>
                <a:t>Рекомендуемое разрешение</a:t>
              </a:r>
              <a:r>
                <a:rPr lang="ru-RU" sz="800" baseline="0" dirty="0">
                  <a:solidFill>
                    <a:schemeClr val="bg1"/>
                  </a:solidFill>
                </a:rPr>
                <a:t> – </a:t>
              </a:r>
              <a:br>
                <a:rPr lang="ru-RU" sz="800" baseline="0" dirty="0">
                  <a:solidFill>
                    <a:schemeClr val="bg1"/>
                  </a:solidFill>
                </a:rPr>
              </a:br>
              <a:r>
                <a:rPr lang="ru-RU" sz="800" baseline="0" dirty="0">
                  <a:solidFill>
                    <a:schemeClr val="bg1"/>
                  </a:solidFill>
                </a:rPr>
                <a:t>не более 150 пикселей на дюйм</a:t>
              </a:r>
              <a:endParaRPr lang="ru-RU" sz="800" b="1" dirty="0">
                <a:solidFill>
                  <a:schemeClr val="bg1"/>
                </a:solidFill>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Скажите «нет» презентациям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с большим количеством текста</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Используйте простые схемы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и графику</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Делайте слайды лаконичными</a:t>
              </a:r>
            </a:p>
            <a:p>
              <a:pPr marL="572142" marR="0" lvl="1" indent="-182561" algn="l" defTabSz="779158" rtl="0" eaLnBrk="1" fontAlgn="auto" latinLnBrk="0" hangingPunct="1">
                <a:lnSpc>
                  <a:spcPct val="100000"/>
                </a:lnSpc>
                <a:spcBef>
                  <a:spcPts val="0"/>
                </a:spcBef>
                <a:spcAft>
                  <a:spcPts val="300"/>
                </a:spcAft>
                <a:buClrTx/>
                <a:buSzTx/>
                <a:buFont typeface="+mj-lt"/>
                <a:buAutoNum type="arabicPeriod"/>
                <a:tabLst/>
                <a:defRPr/>
              </a:pPr>
              <a:endParaRPr lang="ru-RU" sz="800" b="1" kern="1200" dirty="0">
                <a:solidFill>
                  <a:schemeClr val="bg1"/>
                </a:solidFill>
                <a:latin typeface="+mn-lt"/>
                <a:ea typeface="+mn-ea"/>
                <a:cs typeface="+mn-cs"/>
              </a:endParaRPr>
            </a:p>
          </p:txBody>
        </p:sp>
        <p:cxnSp>
          <p:nvCxnSpPr>
            <p:cNvPr id="39" name="Прямая соединительная линия 38"/>
            <p:cNvCxnSpPr/>
            <p:nvPr/>
          </p:nvCxnSpPr>
          <p:spPr bwMode="auto">
            <a:xfrm>
              <a:off x="9753602" y="444502"/>
              <a:ext cx="2051050" cy="0"/>
            </a:xfrm>
            <a:prstGeom prst="line">
              <a:avLst/>
            </a:prstGeom>
            <a:solidFill>
              <a:schemeClr val="accent1"/>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0" name="Группа 39"/>
            <p:cNvGrpSpPr/>
            <p:nvPr/>
          </p:nvGrpSpPr>
          <p:grpSpPr>
            <a:xfrm>
              <a:off x="9101894" y="-42611"/>
              <a:ext cx="671979" cy="5155816"/>
              <a:chOff x="9101894" y="-42611"/>
              <a:chExt cx="671979" cy="5155816"/>
            </a:xfrm>
          </p:grpSpPr>
          <p:sp>
            <p:nvSpPr>
              <p:cNvPr id="41" name="Прямоугольник 40"/>
              <p:cNvSpPr/>
              <p:nvPr/>
            </p:nvSpPr>
            <p:spPr>
              <a:xfrm>
                <a:off x="9249089" y="154103"/>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42" name="Прямоугольник 41"/>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43" name="Прямоугольник 42"/>
              <p:cNvSpPr/>
              <p:nvPr/>
            </p:nvSpPr>
            <p:spPr>
              <a:xfrm>
                <a:off x="9249089" y="3830254"/>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44" name="Прямоугольник 43"/>
              <p:cNvSpPr/>
              <p:nvPr/>
            </p:nvSpPr>
            <p:spPr>
              <a:xfrm>
                <a:off x="9249089" y="2519364"/>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45" name="Прямоугольник 44"/>
              <p:cNvSpPr/>
              <p:nvPr/>
            </p:nvSpPr>
            <p:spPr>
              <a:xfrm>
                <a:off x="9249089" y="2956327"/>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46" name="Прямоугольник 45"/>
              <p:cNvSpPr/>
              <p:nvPr/>
            </p:nvSpPr>
            <p:spPr>
              <a:xfrm>
                <a:off x="9249089" y="3393282"/>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47" name="Прямоугольник 46"/>
              <p:cNvSpPr/>
              <p:nvPr/>
            </p:nvSpPr>
            <p:spPr>
              <a:xfrm>
                <a:off x="9249089" y="4267214"/>
                <a:ext cx="377590" cy="169200"/>
              </a:xfrm>
              <a:prstGeom prst="rect">
                <a:avLst/>
              </a:prstGeom>
              <a:solidFill>
                <a:srgbClr val="0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0,0,0</a:t>
                </a:r>
                <a:endParaRPr lang="ru-RU" sz="700" dirty="0">
                  <a:solidFill>
                    <a:srgbClr val="FFFFFF"/>
                  </a:solidFill>
                </a:endParaRPr>
              </a:p>
            </p:txBody>
          </p:sp>
          <p:sp>
            <p:nvSpPr>
              <p:cNvPr id="48" name="Прямоугольник 47"/>
              <p:cNvSpPr/>
              <p:nvPr/>
            </p:nvSpPr>
            <p:spPr>
              <a:xfrm>
                <a:off x="9249091" y="588086"/>
                <a:ext cx="377590" cy="438150"/>
              </a:xfrm>
              <a:prstGeom prst="rect">
                <a:avLst/>
              </a:prstGeom>
              <a:solidFill>
                <a:schemeClr val="tx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0</a:t>
                </a:r>
                <a:br>
                  <a:rPr lang="en-US" sz="700" dirty="0" smtClean="0">
                    <a:solidFill>
                      <a:schemeClr val="bg1"/>
                    </a:solidFill>
                  </a:rPr>
                </a:br>
                <a:r>
                  <a:rPr lang="ru-RU" sz="700" dirty="0" smtClean="0">
                    <a:solidFill>
                      <a:schemeClr val="bg1"/>
                    </a:solidFill>
                  </a:rPr>
                  <a:t>49</a:t>
                </a:r>
                <a:br>
                  <a:rPr lang="ru-RU" sz="700" dirty="0" smtClean="0">
                    <a:solidFill>
                      <a:schemeClr val="bg1"/>
                    </a:solidFill>
                  </a:rPr>
                </a:br>
                <a:r>
                  <a:rPr lang="ru-RU" sz="700" dirty="0" smtClean="0">
                    <a:solidFill>
                      <a:schemeClr val="bg1"/>
                    </a:solidFill>
                  </a:rPr>
                  <a:t>60</a:t>
                </a:r>
                <a:endParaRPr lang="ru-RU" sz="700" dirty="0">
                  <a:solidFill>
                    <a:schemeClr val="bg1"/>
                  </a:solidFill>
                </a:endParaRPr>
              </a:p>
            </p:txBody>
          </p:sp>
          <p:sp>
            <p:nvSpPr>
              <p:cNvPr id="49" name="Прямоугольник 48"/>
              <p:cNvSpPr/>
              <p:nvPr/>
            </p:nvSpPr>
            <p:spPr>
              <a:xfrm>
                <a:off x="9249091" y="1022665"/>
                <a:ext cx="377590" cy="436960"/>
              </a:xfrm>
              <a:prstGeom prst="rect">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tx1">
                        <a:lumMod val="85000"/>
                        <a:lumOff val="15000"/>
                      </a:schemeClr>
                    </a:solidFill>
                  </a:rPr>
                  <a:t>119</a:t>
                </a:r>
                <a:br>
                  <a:rPr lang="en-US" sz="700" dirty="0" smtClean="0">
                    <a:solidFill>
                      <a:schemeClr val="tx1">
                        <a:lumMod val="85000"/>
                        <a:lumOff val="15000"/>
                      </a:schemeClr>
                    </a:solidFill>
                  </a:rPr>
                </a:br>
                <a:r>
                  <a:rPr lang="en-US" sz="700" dirty="0" smtClean="0">
                    <a:solidFill>
                      <a:schemeClr val="tx1">
                        <a:lumMod val="85000"/>
                        <a:lumOff val="15000"/>
                      </a:schemeClr>
                    </a:solidFill>
                  </a:rPr>
                  <a:t>226</a:t>
                </a:r>
                <a:br>
                  <a:rPr lang="en-US" sz="700" dirty="0" smtClean="0">
                    <a:solidFill>
                      <a:schemeClr val="tx1">
                        <a:lumMod val="85000"/>
                        <a:lumOff val="15000"/>
                      </a:schemeClr>
                    </a:solidFill>
                  </a:rPr>
                </a:br>
                <a:r>
                  <a:rPr lang="en-US" sz="700" dirty="0" smtClean="0">
                    <a:solidFill>
                      <a:schemeClr val="tx1">
                        <a:lumMod val="85000"/>
                        <a:lumOff val="15000"/>
                      </a:schemeClr>
                    </a:solidFill>
                  </a:rPr>
                  <a:t>195</a:t>
                </a:r>
                <a:endParaRPr lang="ru-RU" sz="700" dirty="0">
                  <a:solidFill>
                    <a:schemeClr val="tx1">
                      <a:lumMod val="85000"/>
                      <a:lumOff val="15000"/>
                    </a:schemeClr>
                  </a:solidFill>
                </a:endParaRPr>
              </a:p>
            </p:txBody>
          </p:sp>
          <p:sp>
            <p:nvSpPr>
              <p:cNvPr id="50" name="Прямоугольник 49"/>
              <p:cNvSpPr/>
              <p:nvPr/>
            </p:nvSpPr>
            <p:spPr>
              <a:xfrm>
                <a:off x="9249091" y="3830257"/>
                <a:ext cx="377590" cy="436960"/>
              </a:xfrm>
              <a:prstGeom prst="rect">
                <a:avLst/>
              </a:prstGeom>
              <a:solidFill>
                <a:srgbClr val="2D3287"/>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45</a:t>
                </a:r>
                <a:endParaRPr lang="ru-RU" sz="700" dirty="0">
                  <a:solidFill>
                    <a:schemeClr val="bg1"/>
                  </a:solidFill>
                </a:endParaRPr>
              </a:p>
              <a:p>
                <a:pPr algn="ctr" eaLnBrk="1" hangingPunct="1">
                  <a:defRPr/>
                </a:pPr>
                <a:r>
                  <a:rPr lang="en-US" sz="700" dirty="0" smtClean="0">
                    <a:solidFill>
                      <a:schemeClr val="bg1"/>
                    </a:solidFill>
                  </a:rPr>
                  <a:t>50</a:t>
                </a:r>
                <a:endParaRPr lang="ru-RU" sz="700" dirty="0">
                  <a:solidFill>
                    <a:schemeClr val="bg1"/>
                  </a:solidFill>
                </a:endParaRPr>
              </a:p>
              <a:p>
                <a:pPr algn="ctr" eaLnBrk="1" hangingPunct="1">
                  <a:defRPr/>
                </a:pPr>
                <a:r>
                  <a:rPr lang="en-US" sz="700" dirty="0" smtClean="0">
                    <a:solidFill>
                      <a:schemeClr val="bg1"/>
                    </a:solidFill>
                  </a:rPr>
                  <a:t>135</a:t>
                </a:r>
                <a:endParaRPr lang="ru-RU" sz="700" dirty="0">
                  <a:solidFill>
                    <a:schemeClr val="bg1"/>
                  </a:solidFill>
                </a:endParaRPr>
              </a:p>
            </p:txBody>
          </p:sp>
          <p:sp>
            <p:nvSpPr>
              <p:cNvPr id="51" name="Прямоугольник 50"/>
              <p:cNvSpPr/>
              <p:nvPr/>
            </p:nvSpPr>
            <p:spPr>
              <a:xfrm>
                <a:off x="9249091" y="1466152"/>
                <a:ext cx="377590" cy="4381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000000"/>
                    </a:solidFill>
                  </a:rPr>
                  <a:t>255</a:t>
                </a:r>
                <a:endParaRPr lang="ru-RU" sz="700" dirty="0">
                  <a:solidFill>
                    <a:srgbClr val="000000"/>
                  </a:solidFill>
                </a:endParaRPr>
              </a:p>
              <a:p>
                <a:pPr algn="ctr" eaLnBrk="1" hangingPunct="1">
                  <a:defRPr/>
                </a:pPr>
                <a:r>
                  <a:rPr lang="en-US" sz="700" dirty="0" smtClean="0">
                    <a:solidFill>
                      <a:srgbClr val="000000"/>
                    </a:solidFill>
                  </a:rPr>
                  <a:t>255</a:t>
                </a:r>
                <a:endParaRPr lang="ru-RU" sz="700" dirty="0">
                  <a:solidFill>
                    <a:srgbClr val="000000"/>
                  </a:solidFill>
                </a:endParaRPr>
              </a:p>
              <a:p>
                <a:pPr algn="ctr" eaLnBrk="1" hangingPunct="1">
                  <a:defRPr/>
                </a:pPr>
                <a:r>
                  <a:rPr lang="en-US" sz="700" dirty="0" smtClean="0">
                    <a:solidFill>
                      <a:srgbClr val="000000"/>
                    </a:solidFill>
                  </a:rPr>
                  <a:t>255</a:t>
                </a:r>
                <a:endParaRPr lang="ru-RU" sz="700" dirty="0">
                  <a:solidFill>
                    <a:srgbClr val="000000"/>
                  </a:solidFill>
                </a:endParaRPr>
              </a:p>
            </p:txBody>
          </p:sp>
          <p:sp>
            <p:nvSpPr>
              <p:cNvPr id="52" name="Прямоугольник 51"/>
              <p:cNvSpPr/>
              <p:nvPr/>
            </p:nvSpPr>
            <p:spPr>
              <a:xfrm>
                <a:off x="9249091" y="2519364"/>
                <a:ext cx="377590" cy="436959"/>
              </a:xfrm>
              <a:prstGeom prst="rect">
                <a:avLst/>
              </a:prstGeom>
              <a:solidFill>
                <a:srgbClr val="FABE19"/>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tx1">
                        <a:lumMod val="85000"/>
                        <a:lumOff val="15000"/>
                      </a:schemeClr>
                    </a:solidFill>
                  </a:rPr>
                  <a:t>250</a:t>
                </a:r>
                <a:endParaRPr lang="ru-RU" sz="700" dirty="0">
                  <a:solidFill>
                    <a:schemeClr val="tx1">
                      <a:lumMod val="85000"/>
                      <a:lumOff val="15000"/>
                    </a:schemeClr>
                  </a:solidFill>
                </a:endParaRPr>
              </a:p>
              <a:p>
                <a:pPr algn="ctr" eaLnBrk="1" hangingPunct="1">
                  <a:defRPr/>
                </a:pPr>
                <a:r>
                  <a:rPr lang="en-US" sz="700" dirty="0" smtClean="0">
                    <a:solidFill>
                      <a:schemeClr val="tx1">
                        <a:lumMod val="85000"/>
                        <a:lumOff val="15000"/>
                      </a:schemeClr>
                    </a:solidFill>
                  </a:rPr>
                  <a:t>190</a:t>
                </a:r>
                <a:endParaRPr lang="ru-RU" sz="700" dirty="0">
                  <a:solidFill>
                    <a:schemeClr val="tx1">
                      <a:lumMod val="85000"/>
                      <a:lumOff val="15000"/>
                    </a:schemeClr>
                  </a:solidFill>
                </a:endParaRPr>
              </a:p>
              <a:p>
                <a:pPr algn="ctr" eaLnBrk="1" hangingPunct="1">
                  <a:defRPr/>
                </a:pPr>
                <a:r>
                  <a:rPr lang="en-US" sz="700" dirty="0" smtClean="0">
                    <a:solidFill>
                      <a:schemeClr val="tx1">
                        <a:lumMod val="85000"/>
                        <a:lumOff val="15000"/>
                      </a:schemeClr>
                    </a:solidFill>
                  </a:rPr>
                  <a:t>25</a:t>
                </a:r>
                <a:endParaRPr lang="ru-RU" sz="700" dirty="0">
                  <a:solidFill>
                    <a:schemeClr val="tx1">
                      <a:lumMod val="85000"/>
                      <a:lumOff val="15000"/>
                    </a:schemeClr>
                  </a:solidFill>
                </a:endParaRPr>
              </a:p>
            </p:txBody>
          </p:sp>
          <p:sp>
            <p:nvSpPr>
              <p:cNvPr id="53" name="Прямоугольник 52"/>
              <p:cNvSpPr/>
              <p:nvPr/>
            </p:nvSpPr>
            <p:spPr>
              <a:xfrm>
                <a:off x="9249091" y="2956327"/>
                <a:ext cx="377590" cy="436960"/>
              </a:xfrm>
              <a:prstGeom prst="rect">
                <a:avLst/>
              </a:prstGeom>
              <a:solidFill>
                <a:srgbClr val="008CFA"/>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0</a:t>
                </a:r>
                <a:endParaRPr lang="ru-RU" sz="700" dirty="0">
                  <a:solidFill>
                    <a:schemeClr val="bg1"/>
                  </a:solidFill>
                </a:endParaRPr>
              </a:p>
              <a:p>
                <a:pPr algn="ctr" eaLnBrk="1" hangingPunct="1">
                  <a:defRPr/>
                </a:pPr>
                <a:r>
                  <a:rPr lang="ru-RU" sz="700" dirty="0" smtClean="0">
                    <a:solidFill>
                      <a:schemeClr val="bg1"/>
                    </a:solidFill>
                  </a:rPr>
                  <a:t>1</a:t>
                </a:r>
                <a:r>
                  <a:rPr lang="en-US" sz="700" dirty="0" smtClean="0">
                    <a:solidFill>
                      <a:schemeClr val="bg1"/>
                    </a:solidFill>
                  </a:rPr>
                  <a:t>40</a:t>
                </a:r>
                <a:endParaRPr lang="ru-RU" sz="700" dirty="0">
                  <a:solidFill>
                    <a:schemeClr val="bg1"/>
                  </a:solidFill>
                </a:endParaRPr>
              </a:p>
              <a:p>
                <a:pPr algn="ctr" eaLnBrk="1" hangingPunct="1">
                  <a:defRPr/>
                </a:pPr>
                <a:r>
                  <a:rPr lang="en-US" sz="700" dirty="0" smtClean="0">
                    <a:solidFill>
                      <a:schemeClr val="bg1"/>
                    </a:solidFill>
                  </a:rPr>
                  <a:t>250</a:t>
                </a:r>
                <a:endParaRPr lang="ru-RU" sz="700" dirty="0">
                  <a:solidFill>
                    <a:schemeClr val="bg1"/>
                  </a:solidFill>
                </a:endParaRPr>
              </a:p>
            </p:txBody>
          </p:sp>
          <p:sp>
            <p:nvSpPr>
              <p:cNvPr id="54" name="Прямоугольник 53"/>
              <p:cNvSpPr/>
              <p:nvPr/>
            </p:nvSpPr>
            <p:spPr>
              <a:xfrm>
                <a:off x="9249091" y="3393282"/>
                <a:ext cx="377590" cy="436959"/>
              </a:xfrm>
              <a:prstGeom prst="rect">
                <a:avLst/>
              </a:prstGeom>
              <a:solidFill>
                <a:srgbClr val="FA786E"/>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250</a:t>
                </a:r>
                <a:endParaRPr lang="ru-RU" sz="700" dirty="0">
                  <a:solidFill>
                    <a:srgbClr val="FFFFFF"/>
                  </a:solidFill>
                </a:endParaRPr>
              </a:p>
              <a:p>
                <a:pPr algn="ctr" eaLnBrk="1" hangingPunct="1">
                  <a:defRPr/>
                </a:pPr>
                <a:r>
                  <a:rPr lang="en-US" sz="700" dirty="0" smtClean="0">
                    <a:solidFill>
                      <a:srgbClr val="FFFFFF"/>
                    </a:solidFill>
                  </a:rPr>
                  <a:t>120</a:t>
                </a:r>
                <a:endParaRPr lang="ru-RU" sz="700" dirty="0">
                  <a:solidFill>
                    <a:srgbClr val="FFFFFF"/>
                  </a:solidFill>
                </a:endParaRPr>
              </a:p>
              <a:p>
                <a:pPr algn="ctr" eaLnBrk="1" hangingPunct="1">
                  <a:defRPr/>
                </a:pPr>
                <a:r>
                  <a:rPr lang="en-US" sz="700" dirty="0" smtClean="0">
                    <a:solidFill>
                      <a:srgbClr val="FFFFFF"/>
                    </a:solidFill>
                  </a:rPr>
                  <a:t>110</a:t>
                </a:r>
                <a:endParaRPr lang="ru-RU" sz="700" dirty="0">
                  <a:solidFill>
                    <a:srgbClr val="FFFFFF"/>
                  </a:solidFill>
                </a:endParaRPr>
              </a:p>
            </p:txBody>
          </p:sp>
          <p:sp>
            <p:nvSpPr>
              <p:cNvPr id="55" name="Прямоугольник 54"/>
              <p:cNvSpPr/>
              <p:nvPr/>
            </p:nvSpPr>
            <p:spPr>
              <a:xfrm>
                <a:off x="9249091" y="1916373"/>
                <a:ext cx="377590" cy="438150"/>
              </a:xfrm>
              <a:prstGeom prst="rect">
                <a:avLst/>
              </a:prstGeom>
              <a:solidFill>
                <a:schemeClr val="accent6"/>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224</a:t>
                </a:r>
                <a:br>
                  <a:rPr lang="en-US" sz="700" dirty="0" smtClean="0">
                    <a:solidFill>
                      <a:srgbClr val="FFFFFF"/>
                    </a:solidFill>
                  </a:rPr>
                </a:br>
                <a:r>
                  <a:rPr lang="en-US" sz="700" dirty="0" smtClean="0">
                    <a:solidFill>
                      <a:srgbClr val="FFFFFF"/>
                    </a:solidFill>
                  </a:rPr>
                  <a:t>78</a:t>
                </a:r>
                <a:br>
                  <a:rPr lang="en-US" sz="700" dirty="0" smtClean="0">
                    <a:solidFill>
                      <a:srgbClr val="FFFFFF"/>
                    </a:solidFill>
                  </a:rPr>
                </a:br>
                <a:r>
                  <a:rPr lang="en-US" sz="700" dirty="0" smtClean="0">
                    <a:solidFill>
                      <a:srgbClr val="FFFFFF"/>
                    </a:solidFill>
                  </a:rPr>
                  <a:t>57</a:t>
                </a:r>
                <a:endParaRPr lang="ru-RU" sz="700" dirty="0">
                  <a:solidFill>
                    <a:srgbClr val="FFFFFF"/>
                  </a:solidFill>
                </a:endParaRPr>
              </a:p>
            </p:txBody>
          </p:sp>
          <p:sp>
            <p:nvSpPr>
              <p:cNvPr id="58" name="TextBox 57"/>
              <p:cNvSpPr txBox="1"/>
              <p:nvPr/>
            </p:nvSpPr>
            <p:spPr>
              <a:xfrm>
                <a:off x="9101894" y="-42611"/>
                <a:ext cx="671979" cy="215444"/>
              </a:xfrm>
              <a:prstGeom prst="rect">
                <a:avLst/>
              </a:prstGeom>
              <a:noFill/>
            </p:spPr>
            <p:txBody>
              <a:bodyPr wrap="none" rtlCol="0">
                <a:spAutoFit/>
              </a:bodyPr>
              <a:lstStyle/>
              <a:p>
                <a:r>
                  <a:rPr lang="ru-RU" sz="800" dirty="0" smtClean="0">
                    <a:solidFill>
                      <a:schemeClr val="bg1"/>
                    </a:solidFill>
                  </a:rPr>
                  <a:t>Основные</a:t>
                </a:r>
                <a:endParaRPr lang="ru-RU" sz="800" dirty="0">
                  <a:solidFill>
                    <a:schemeClr val="bg1"/>
                  </a:solidFill>
                </a:endParaRPr>
              </a:p>
            </p:txBody>
          </p:sp>
          <p:sp>
            <p:nvSpPr>
              <p:cNvPr id="59" name="TextBox 58"/>
              <p:cNvSpPr txBox="1"/>
              <p:nvPr/>
            </p:nvSpPr>
            <p:spPr>
              <a:xfrm>
                <a:off x="9101894" y="2320575"/>
                <a:ext cx="671979" cy="215444"/>
              </a:xfrm>
              <a:prstGeom prst="rect">
                <a:avLst/>
              </a:prstGeom>
              <a:noFill/>
            </p:spPr>
            <p:txBody>
              <a:bodyPr wrap="none" rtlCol="0">
                <a:spAutoFit/>
              </a:bodyPr>
              <a:lstStyle/>
              <a:p>
                <a:r>
                  <a:rPr lang="ru-RU" sz="800" dirty="0" err="1" smtClean="0">
                    <a:solidFill>
                      <a:schemeClr val="bg1"/>
                    </a:solidFill>
                  </a:rPr>
                  <a:t>Доп.цвета</a:t>
                </a:r>
                <a:endParaRPr lang="ru-RU" sz="800" dirty="0">
                  <a:solidFill>
                    <a:schemeClr val="bg1"/>
                  </a:solidFill>
                </a:endParaRPr>
              </a:p>
            </p:txBody>
          </p:sp>
          <p:sp>
            <p:nvSpPr>
              <p:cNvPr id="60" name="Прямоугольник 59"/>
              <p:cNvSpPr/>
              <p:nvPr/>
            </p:nvSpPr>
            <p:spPr>
              <a:xfrm>
                <a:off x="9249088" y="4436414"/>
                <a:ext cx="377591" cy="169200"/>
              </a:xfrm>
              <a:prstGeom prst="rect">
                <a:avLst/>
              </a:prstGeom>
              <a:solidFill>
                <a:srgbClr val="4D4D4D"/>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70%</a:t>
                </a:r>
                <a:endParaRPr lang="ru-RU" sz="600" dirty="0">
                  <a:solidFill>
                    <a:srgbClr val="FFFFFF"/>
                  </a:solidFill>
                </a:endParaRPr>
              </a:p>
            </p:txBody>
          </p:sp>
          <p:sp>
            <p:nvSpPr>
              <p:cNvPr id="61" name="Прямоугольник 60"/>
              <p:cNvSpPr/>
              <p:nvPr/>
            </p:nvSpPr>
            <p:spPr>
              <a:xfrm>
                <a:off x="9249087" y="4605611"/>
                <a:ext cx="377593" cy="169200"/>
              </a:xfrm>
              <a:prstGeom prst="rect">
                <a:avLst/>
              </a:prstGeom>
              <a:solidFill>
                <a:srgbClr val="7F7F7F"/>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50%</a:t>
                </a:r>
                <a:endParaRPr lang="ru-RU" sz="600" dirty="0">
                  <a:solidFill>
                    <a:srgbClr val="FFFFFF"/>
                  </a:solidFill>
                </a:endParaRPr>
              </a:p>
            </p:txBody>
          </p:sp>
          <p:sp>
            <p:nvSpPr>
              <p:cNvPr id="62" name="Прямоугольник 61"/>
              <p:cNvSpPr/>
              <p:nvPr/>
            </p:nvSpPr>
            <p:spPr>
              <a:xfrm>
                <a:off x="9249088" y="4774808"/>
                <a:ext cx="377591" cy="169200"/>
              </a:xfrm>
              <a:prstGeom prst="rect">
                <a:avLst/>
              </a:prstGeom>
              <a:solidFill>
                <a:srgbClr val="B2B2B2"/>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30%</a:t>
                </a:r>
                <a:endParaRPr lang="ru-RU" sz="600" dirty="0">
                  <a:solidFill>
                    <a:srgbClr val="FFFFFF"/>
                  </a:solidFill>
                </a:endParaRPr>
              </a:p>
            </p:txBody>
          </p:sp>
          <p:sp>
            <p:nvSpPr>
              <p:cNvPr id="63" name="Прямоугольник 62"/>
              <p:cNvSpPr/>
              <p:nvPr/>
            </p:nvSpPr>
            <p:spPr>
              <a:xfrm>
                <a:off x="9249087" y="4944005"/>
                <a:ext cx="377593" cy="169200"/>
              </a:xfrm>
              <a:prstGeom prst="rect">
                <a:avLst/>
              </a:prstGeom>
              <a:solidFill>
                <a:srgbClr val="E5E5E5"/>
              </a:solidFill>
              <a:ln w="3175">
                <a:solidFill>
                  <a:srgbClr val="B2B2B2"/>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chemeClr val="tx1"/>
                    </a:solidFill>
                  </a:rPr>
                  <a:t>10%</a:t>
                </a:r>
                <a:endParaRPr lang="ru-RU" sz="600" dirty="0">
                  <a:solidFill>
                    <a:schemeClr val="tx1"/>
                  </a:solidFill>
                </a:endParaRPr>
              </a:p>
            </p:txBody>
          </p:sp>
        </p:grpSp>
      </p:grpSp>
      <p:sp>
        <p:nvSpPr>
          <p:cNvPr id="4" name="Рисунок 3"/>
          <p:cNvSpPr>
            <a:spLocks noGrp="1" noChangeAspect="1"/>
          </p:cNvSpPr>
          <p:nvPr>
            <p:ph type="pic" sz="quarter" idx="16" hasCustomPrompt="1"/>
          </p:nvPr>
        </p:nvSpPr>
        <p:spPr>
          <a:xfrm>
            <a:off x="7234521" y="4189500"/>
            <a:ext cx="954000" cy="954000"/>
          </a:xfrm>
        </p:spPr>
        <p:txBody>
          <a:bodyPr/>
          <a:lstStyle>
            <a:lvl1pPr>
              <a:defRPr sz="1200"/>
            </a:lvl1pPr>
          </a:lstStyle>
          <a:p>
            <a:r>
              <a:rPr lang="ru-RU" dirty="0" smtClean="0"/>
              <a:t>Пиктограмма</a:t>
            </a:r>
            <a:endParaRPr lang="ru-RU" dirty="0"/>
          </a:p>
        </p:txBody>
      </p:sp>
      <p:sp>
        <p:nvSpPr>
          <p:cNvPr id="7" name="Рисунок 6"/>
          <p:cNvSpPr>
            <a:spLocks noGrp="1" noChangeAspect="1"/>
          </p:cNvSpPr>
          <p:nvPr>
            <p:ph type="pic" sz="quarter" idx="17" hasCustomPrompt="1"/>
          </p:nvPr>
        </p:nvSpPr>
        <p:spPr>
          <a:xfrm>
            <a:off x="8190000" y="4189500"/>
            <a:ext cx="954000" cy="954000"/>
          </a:xfrm>
        </p:spPr>
        <p:txBody>
          <a:bodyPr/>
          <a:lstStyle>
            <a:lvl1pPr>
              <a:defRPr sz="1200"/>
            </a:lvl1pPr>
          </a:lstStyle>
          <a:p>
            <a:r>
              <a:rPr lang="ru-RU" dirty="0" smtClean="0"/>
              <a:t>Пиктограмма</a:t>
            </a:r>
            <a:endParaRPr lang="ru-RU" dirty="0"/>
          </a:p>
        </p:txBody>
      </p:sp>
      <p:sp>
        <p:nvSpPr>
          <p:cNvPr id="64" name="object 12"/>
          <p:cNvSpPr/>
          <p:nvPr/>
        </p:nvSpPr>
        <p:spPr>
          <a:xfrm>
            <a:off x="476688" y="4535553"/>
            <a:ext cx="1378146" cy="260207"/>
          </a:xfrm>
          <a:custGeom>
            <a:avLst/>
            <a:gdLst/>
            <a:ahLst/>
            <a:cxnLst/>
            <a:rect l="l" t="t" r="r" b="b"/>
            <a:pathLst>
              <a:path w="3030220" h="572134">
                <a:moveTo>
                  <a:pt x="586587" y="71323"/>
                </a:moveTo>
                <a:lnTo>
                  <a:pt x="583882" y="49517"/>
                </a:lnTo>
                <a:lnTo>
                  <a:pt x="572173" y="26187"/>
                </a:lnTo>
                <a:lnTo>
                  <a:pt x="550849" y="7594"/>
                </a:lnTo>
                <a:lnTo>
                  <a:pt x="519328" y="0"/>
                </a:lnTo>
                <a:lnTo>
                  <a:pt x="113550" y="101"/>
                </a:lnTo>
                <a:lnTo>
                  <a:pt x="58267" y="20739"/>
                </a:lnTo>
                <a:lnTo>
                  <a:pt x="37490" y="65227"/>
                </a:lnTo>
                <a:lnTo>
                  <a:pt x="0" y="495071"/>
                </a:lnTo>
                <a:lnTo>
                  <a:pt x="2565" y="522262"/>
                </a:lnTo>
                <a:lnTo>
                  <a:pt x="15036" y="546963"/>
                </a:lnTo>
                <a:lnTo>
                  <a:pt x="36626" y="564908"/>
                </a:lnTo>
                <a:lnTo>
                  <a:pt x="66624" y="571842"/>
                </a:lnTo>
                <a:lnTo>
                  <a:pt x="469963" y="571842"/>
                </a:lnTo>
                <a:lnTo>
                  <a:pt x="527723" y="552221"/>
                </a:lnTo>
                <a:lnTo>
                  <a:pt x="548779" y="499859"/>
                </a:lnTo>
                <a:lnTo>
                  <a:pt x="552424" y="459994"/>
                </a:lnTo>
                <a:lnTo>
                  <a:pt x="564769" y="315506"/>
                </a:lnTo>
                <a:lnTo>
                  <a:pt x="320941" y="315506"/>
                </a:lnTo>
                <a:lnTo>
                  <a:pt x="310400" y="437730"/>
                </a:lnTo>
                <a:lnTo>
                  <a:pt x="248704" y="437730"/>
                </a:lnTo>
                <a:lnTo>
                  <a:pt x="275361" y="134200"/>
                </a:lnTo>
                <a:lnTo>
                  <a:pt x="336981" y="134200"/>
                </a:lnTo>
                <a:lnTo>
                  <a:pt x="327215" y="247764"/>
                </a:lnTo>
                <a:lnTo>
                  <a:pt x="570992" y="247764"/>
                </a:lnTo>
                <a:lnTo>
                  <a:pt x="586587" y="71323"/>
                </a:lnTo>
                <a:close/>
              </a:path>
              <a:path w="3030220" h="572134">
                <a:moveTo>
                  <a:pt x="1203756" y="12"/>
                </a:moveTo>
                <a:lnTo>
                  <a:pt x="1012317" y="114"/>
                </a:lnTo>
                <a:lnTo>
                  <a:pt x="966266" y="17932"/>
                </a:lnTo>
                <a:lnTo>
                  <a:pt x="931164" y="98285"/>
                </a:lnTo>
                <a:lnTo>
                  <a:pt x="867625" y="296252"/>
                </a:lnTo>
                <a:lnTo>
                  <a:pt x="899160" y="114"/>
                </a:lnTo>
                <a:lnTo>
                  <a:pt x="655510" y="12"/>
                </a:lnTo>
                <a:lnTo>
                  <a:pt x="604405" y="571855"/>
                </a:lnTo>
                <a:lnTo>
                  <a:pt x="788123" y="571855"/>
                </a:lnTo>
                <a:lnTo>
                  <a:pt x="837285" y="556158"/>
                </a:lnTo>
                <a:lnTo>
                  <a:pt x="934453" y="312801"/>
                </a:lnTo>
                <a:lnTo>
                  <a:pt x="909624" y="571855"/>
                </a:lnTo>
                <a:lnTo>
                  <a:pt x="1153515" y="571855"/>
                </a:lnTo>
                <a:lnTo>
                  <a:pt x="1203756" y="12"/>
                </a:lnTo>
                <a:close/>
              </a:path>
              <a:path w="3030220" h="572134">
                <a:moveTo>
                  <a:pt x="1815058" y="25"/>
                </a:moveTo>
                <a:lnTo>
                  <a:pt x="1265847" y="25"/>
                </a:lnTo>
                <a:lnTo>
                  <a:pt x="1215809" y="571792"/>
                </a:lnTo>
                <a:lnTo>
                  <a:pt x="1307376" y="571792"/>
                </a:lnTo>
                <a:lnTo>
                  <a:pt x="1702358" y="571792"/>
                </a:lnTo>
                <a:lnTo>
                  <a:pt x="1746643" y="556691"/>
                </a:lnTo>
                <a:lnTo>
                  <a:pt x="1771091" y="505726"/>
                </a:lnTo>
                <a:lnTo>
                  <a:pt x="1775828" y="452970"/>
                </a:lnTo>
                <a:lnTo>
                  <a:pt x="1788426" y="311061"/>
                </a:lnTo>
                <a:lnTo>
                  <a:pt x="1792185" y="268998"/>
                </a:lnTo>
                <a:lnTo>
                  <a:pt x="1789341" y="239585"/>
                </a:lnTo>
                <a:lnTo>
                  <a:pt x="1775777" y="215087"/>
                </a:lnTo>
                <a:lnTo>
                  <a:pt x="1751926" y="198335"/>
                </a:lnTo>
                <a:lnTo>
                  <a:pt x="1718233" y="192125"/>
                </a:lnTo>
                <a:lnTo>
                  <a:pt x="1544650" y="192125"/>
                </a:lnTo>
                <a:lnTo>
                  <a:pt x="1544650" y="311061"/>
                </a:lnTo>
                <a:lnTo>
                  <a:pt x="1532229" y="452970"/>
                </a:lnTo>
                <a:lnTo>
                  <a:pt x="1469923" y="452970"/>
                </a:lnTo>
                <a:lnTo>
                  <a:pt x="1482369" y="311061"/>
                </a:lnTo>
                <a:lnTo>
                  <a:pt x="1544650" y="311061"/>
                </a:lnTo>
                <a:lnTo>
                  <a:pt x="1544650" y="192125"/>
                </a:lnTo>
                <a:lnTo>
                  <a:pt x="1492821" y="192125"/>
                </a:lnTo>
                <a:lnTo>
                  <a:pt x="1497888" y="134137"/>
                </a:lnTo>
                <a:lnTo>
                  <a:pt x="1803234" y="134137"/>
                </a:lnTo>
                <a:lnTo>
                  <a:pt x="1815058" y="25"/>
                </a:lnTo>
                <a:close/>
              </a:path>
              <a:path w="3030220" h="572134">
                <a:moveTo>
                  <a:pt x="2426043" y="101"/>
                </a:moveTo>
                <a:lnTo>
                  <a:pt x="2182241" y="101"/>
                </a:lnTo>
                <a:lnTo>
                  <a:pt x="2159444" y="260807"/>
                </a:lnTo>
                <a:lnTo>
                  <a:pt x="2097646" y="260807"/>
                </a:lnTo>
                <a:lnTo>
                  <a:pt x="2120493" y="101"/>
                </a:lnTo>
                <a:lnTo>
                  <a:pt x="1876653" y="101"/>
                </a:lnTo>
                <a:lnTo>
                  <a:pt x="1850859" y="302818"/>
                </a:lnTo>
                <a:lnTo>
                  <a:pt x="1852777" y="328256"/>
                </a:lnTo>
                <a:lnTo>
                  <a:pt x="1863979" y="353225"/>
                </a:lnTo>
                <a:lnTo>
                  <a:pt x="1885873" y="372224"/>
                </a:lnTo>
                <a:lnTo>
                  <a:pt x="1919871" y="379780"/>
                </a:lnTo>
                <a:lnTo>
                  <a:pt x="2148954" y="379780"/>
                </a:lnTo>
                <a:lnTo>
                  <a:pt x="2144001" y="437794"/>
                </a:lnTo>
                <a:lnTo>
                  <a:pt x="1838960" y="437794"/>
                </a:lnTo>
                <a:lnTo>
                  <a:pt x="1827225" y="571881"/>
                </a:lnTo>
                <a:lnTo>
                  <a:pt x="2312416" y="571881"/>
                </a:lnTo>
                <a:lnTo>
                  <a:pt x="2336444" y="567817"/>
                </a:lnTo>
                <a:lnTo>
                  <a:pt x="2357602" y="555421"/>
                </a:lnTo>
                <a:lnTo>
                  <a:pt x="2373401" y="534428"/>
                </a:lnTo>
                <a:lnTo>
                  <a:pt x="2381351" y="504583"/>
                </a:lnTo>
                <a:lnTo>
                  <a:pt x="2426043" y="101"/>
                </a:lnTo>
                <a:close/>
              </a:path>
              <a:path w="3030220" h="572134">
                <a:moveTo>
                  <a:pt x="3030105" y="69596"/>
                </a:moveTo>
                <a:lnTo>
                  <a:pt x="3025876" y="40906"/>
                </a:lnTo>
                <a:lnTo>
                  <a:pt x="3010598" y="19011"/>
                </a:lnTo>
                <a:lnTo>
                  <a:pt x="2986963" y="5029"/>
                </a:lnTo>
                <a:lnTo>
                  <a:pt x="2957665" y="101"/>
                </a:lnTo>
                <a:lnTo>
                  <a:pt x="2780601" y="101"/>
                </a:lnTo>
                <a:lnTo>
                  <a:pt x="2780601" y="134239"/>
                </a:lnTo>
                <a:lnTo>
                  <a:pt x="2768155" y="276047"/>
                </a:lnTo>
                <a:lnTo>
                  <a:pt x="2707144" y="276047"/>
                </a:lnTo>
                <a:lnTo>
                  <a:pt x="2719527" y="134239"/>
                </a:lnTo>
                <a:lnTo>
                  <a:pt x="2780601" y="134239"/>
                </a:lnTo>
                <a:lnTo>
                  <a:pt x="2780601" y="101"/>
                </a:lnTo>
                <a:lnTo>
                  <a:pt x="2487434" y="101"/>
                </a:lnTo>
                <a:lnTo>
                  <a:pt x="2437447" y="571830"/>
                </a:lnTo>
                <a:lnTo>
                  <a:pt x="2681236" y="571830"/>
                </a:lnTo>
                <a:lnTo>
                  <a:pt x="2696641" y="394868"/>
                </a:lnTo>
                <a:lnTo>
                  <a:pt x="2783967" y="394868"/>
                </a:lnTo>
                <a:lnTo>
                  <a:pt x="2767698" y="394970"/>
                </a:lnTo>
                <a:lnTo>
                  <a:pt x="2933573" y="394970"/>
                </a:lnTo>
                <a:lnTo>
                  <a:pt x="2984665" y="378129"/>
                </a:lnTo>
                <a:lnTo>
                  <a:pt x="3007741" y="324523"/>
                </a:lnTo>
                <a:lnTo>
                  <a:pt x="3012071" y="276047"/>
                </a:lnTo>
                <a:lnTo>
                  <a:pt x="3015983" y="232117"/>
                </a:lnTo>
                <a:lnTo>
                  <a:pt x="3022142" y="162166"/>
                </a:lnTo>
                <a:lnTo>
                  <a:pt x="3024581" y="134239"/>
                </a:lnTo>
                <a:lnTo>
                  <a:pt x="3027426" y="101663"/>
                </a:lnTo>
                <a:lnTo>
                  <a:pt x="3030105" y="69596"/>
                </a:lnTo>
                <a:close/>
              </a:path>
            </a:pathLst>
          </a:custGeom>
          <a:solidFill>
            <a:srgbClr val="008C95"/>
          </a:solidFill>
        </p:spPr>
        <p:txBody>
          <a:bodyPr wrap="square" lIns="0" tIns="0" rIns="0" bIns="0" rtlCol="0"/>
          <a:lstStyle/>
          <a:p>
            <a:endParaRPr/>
          </a:p>
        </p:txBody>
      </p:sp>
      <p:sp>
        <p:nvSpPr>
          <p:cNvPr id="65" name="object 13"/>
          <p:cNvSpPr txBox="1"/>
          <p:nvPr/>
        </p:nvSpPr>
        <p:spPr>
          <a:xfrm>
            <a:off x="2241063" y="4621554"/>
            <a:ext cx="1775244" cy="218008"/>
          </a:xfrm>
          <a:prstGeom prst="rect">
            <a:avLst/>
          </a:prstGeom>
        </p:spPr>
        <p:txBody>
          <a:bodyPr vert="horz" wrap="square" lIns="0" tIns="0" rIns="0" bIns="0" rtlCol="0">
            <a:spAutoFit/>
          </a:bodyPr>
          <a:lstStyle/>
          <a:p>
            <a:pPr marL="5776">
              <a:lnSpc>
                <a:spcPts val="1673"/>
              </a:lnSpc>
            </a:pPr>
            <a:r>
              <a:rPr sz="1433" dirty="0">
                <a:solidFill>
                  <a:srgbClr val="008B95"/>
                </a:solidFill>
                <a:latin typeface="+mn-lt"/>
                <a:cs typeface="Roboto"/>
              </a:rPr>
              <a:t>Партнеры</a:t>
            </a:r>
            <a:r>
              <a:rPr sz="1433" spc="7" dirty="0">
                <a:solidFill>
                  <a:srgbClr val="008B95"/>
                </a:solidFill>
                <a:latin typeface="+mn-lt"/>
                <a:cs typeface="Roboto"/>
              </a:rPr>
              <a:t> </a:t>
            </a:r>
            <a:r>
              <a:rPr sz="1433" dirty="0">
                <a:solidFill>
                  <a:srgbClr val="008B95"/>
                </a:solidFill>
                <a:latin typeface="+mn-lt"/>
                <a:cs typeface="Roboto"/>
              </a:rPr>
              <a:t>для</a:t>
            </a:r>
            <a:r>
              <a:rPr sz="1433" spc="11" dirty="0">
                <a:solidFill>
                  <a:srgbClr val="008B95"/>
                </a:solidFill>
                <a:latin typeface="+mn-lt"/>
                <a:cs typeface="Roboto"/>
              </a:rPr>
              <a:t> </a:t>
            </a:r>
            <a:r>
              <a:rPr sz="1433" spc="-5" dirty="0">
                <a:solidFill>
                  <a:srgbClr val="008B95"/>
                </a:solidFill>
                <a:latin typeface="+mn-lt"/>
                <a:cs typeface="Roboto"/>
              </a:rPr>
              <a:t>роста</a:t>
            </a:r>
            <a:endParaRPr sz="1433" dirty="0">
              <a:latin typeface="+mn-lt"/>
              <a:cs typeface="Roboto"/>
            </a:endParaRPr>
          </a:p>
        </p:txBody>
      </p:sp>
    </p:spTree>
    <p:extLst>
      <p:ext uri="{BB962C8B-B14F-4D97-AF65-F5344CB8AC3E}">
        <p14:creationId xmlns:p14="http://schemas.microsoft.com/office/powerpoint/2010/main" val="24842337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Обложка 1">
    <p:bg>
      <p:bgPr>
        <a:solidFill>
          <a:schemeClr val="bg2"/>
        </a:solidFill>
        <a:effectLst/>
      </p:bgPr>
    </p:bg>
    <p:spTree>
      <p:nvGrpSpPr>
        <p:cNvPr id="1" name=""/>
        <p:cNvGrpSpPr/>
        <p:nvPr/>
      </p:nvGrpSpPr>
      <p:grpSpPr>
        <a:xfrm>
          <a:off x="0" y="0"/>
          <a:ext cx="0" cy="0"/>
          <a:chOff x="0" y="0"/>
          <a:chExt cx="0" cy="0"/>
        </a:xfrm>
      </p:grpSpPr>
      <p:graphicFrame>
        <p:nvGraphicFramePr>
          <p:cNvPr id="16" name="Объект 15" hidden="1"/>
          <p:cNvGraphicFramePr>
            <a:graphicFrameLocks noChangeAspect="1"/>
          </p:cNvGraphicFramePr>
          <p:nvPr>
            <p:custDataLst>
              <p:tags r:id="rId2"/>
            </p:custDataLst>
            <p:extLst>
              <p:ext uri="{D42A27DB-BD31-4B8C-83A1-F6EECF244321}">
                <p14:modId xmlns:p14="http://schemas.microsoft.com/office/powerpoint/2010/main" val="32420734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8358" name="Слайд think-cell" r:id="rId4" imgW="530" imgH="531" progId="TCLayout.ActiveDocument.1">
                  <p:embed/>
                </p:oleObj>
              </mc:Choice>
              <mc:Fallback>
                <p:oleObj name="Слайд think-cell" r:id="rId4" imgW="530" imgH="531" progId="TCLayout.ActiveDocument.1">
                  <p:embed/>
                  <p:pic>
                    <p:nvPicPr>
                      <p:cNvPr id="16" name="Объект 1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p:nvPr>
        </p:nvSpPr>
        <p:spPr>
          <a:xfrm>
            <a:off x="324271" y="296595"/>
            <a:ext cx="6881248" cy="682940"/>
          </a:xfrm>
        </p:spPr>
        <p:txBody>
          <a:bodyPr vert="horz"/>
          <a:lstStyle>
            <a:lvl1pPr>
              <a:lnSpc>
                <a:spcPct val="85000"/>
              </a:lnSpc>
              <a:defRPr sz="5400">
                <a:solidFill>
                  <a:schemeClr val="tx2"/>
                </a:solidFill>
              </a:defRPr>
            </a:lvl1pPr>
          </a:lstStyle>
          <a:p>
            <a:r>
              <a:rPr lang="ru-RU" dirty="0"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6" name="Прямоугольник 5"/>
          <p:cNvSpPr/>
          <p:nvPr/>
        </p:nvSpPr>
        <p:spPr bwMode="auto">
          <a:xfrm>
            <a:off x="7426798" y="1713150"/>
            <a:ext cx="1716299" cy="1717200"/>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ru-RU" sz="1800" b="1" i="0" u="none" strike="noStrike" kern="0" cap="none" spc="0" normalizeH="0" baseline="0" noProof="0" smtClean="0">
              <a:ln>
                <a:noFill/>
              </a:ln>
              <a:solidFill>
                <a:srgbClr val="003D4C"/>
              </a:solidFill>
              <a:effectLst/>
              <a:uLnTx/>
              <a:uFillTx/>
            </a:endParaRPr>
          </a:p>
        </p:txBody>
      </p:sp>
      <p:grpSp>
        <p:nvGrpSpPr>
          <p:cNvPr id="7" name="Группа 6"/>
          <p:cNvGrpSpPr>
            <a:grpSpLocks noChangeAspect="1"/>
          </p:cNvGrpSpPr>
          <p:nvPr/>
        </p:nvGrpSpPr>
        <p:grpSpPr>
          <a:xfrm>
            <a:off x="7426798" y="0"/>
            <a:ext cx="1716299" cy="1717200"/>
            <a:chOff x="6573600" y="0"/>
            <a:chExt cx="2570400" cy="2571750"/>
          </a:xfrm>
        </p:grpSpPr>
        <p:sp>
          <p:nvSpPr>
            <p:cNvPr id="8" name="Прямоугольник 7"/>
            <p:cNvSpPr/>
            <p:nvPr/>
          </p:nvSpPr>
          <p:spPr bwMode="auto">
            <a:xfrm>
              <a:off x="6573600" y="0"/>
              <a:ext cx="2570400" cy="2571750"/>
            </a:xfrm>
            <a:prstGeom prst="rect">
              <a:avLst/>
            </a:prstGeom>
            <a:solidFill>
              <a:srgbClr val="77E2C3"/>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ru-RU" sz="1800" b="1" i="0" u="none" strike="noStrike" kern="0" cap="none" spc="0" normalizeH="0" baseline="0" noProof="0" smtClean="0">
                <a:ln>
                  <a:noFill/>
                </a:ln>
                <a:solidFill>
                  <a:prstClr val="black"/>
                </a:solidFill>
                <a:effectLst/>
                <a:uLnTx/>
                <a:uFillTx/>
              </a:endParaRPr>
            </a:p>
          </p:txBody>
        </p:sp>
        <p:sp>
          <p:nvSpPr>
            <p:cNvPr id="9" name="Полилиния 8"/>
            <p:cNvSpPr>
              <a:spLocks/>
            </p:cNvSpPr>
            <p:nvPr/>
          </p:nvSpPr>
          <p:spPr bwMode="auto">
            <a:xfrm>
              <a:off x="6573600" y="0"/>
              <a:ext cx="2570400" cy="2570400"/>
            </a:xfrm>
            <a:custGeom>
              <a:avLst/>
              <a:gdLst>
                <a:gd name="connsiteX0" fmla="*/ 0 w 5132824"/>
                <a:gd name="connsiteY0" fmla="*/ 4399953 h 5144399"/>
                <a:gd name="connsiteX1" fmla="*/ 505180 w 5132824"/>
                <a:gd name="connsiteY1" fmla="*/ 4891013 h 5144399"/>
                <a:gd name="connsiteX2" fmla="*/ 0 w 5132824"/>
                <a:gd name="connsiteY2" fmla="*/ 5144399 h 5144399"/>
                <a:gd name="connsiteX3" fmla="*/ 0 w 5132824"/>
                <a:gd name="connsiteY3" fmla="*/ 3421556 h 5144399"/>
                <a:gd name="connsiteX4" fmla="*/ 1169120 w 5132824"/>
                <a:gd name="connsiteY4" fmla="*/ 4557997 h 5144399"/>
                <a:gd name="connsiteX5" fmla="*/ 811051 w 5132824"/>
                <a:gd name="connsiteY5" fmla="*/ 4737595 h 5144399"/>
                <a:gd name="connsiteX6" fmla="*/ 0 w 5132824"/>
                <a:gd name="connsiteY6" fmla="*/ 3943515 h 5144399"/>
                <a:gd name="connsiteX7" fmla="*/ 0 w 5132824"/>
                <a:gd name="connsiteY7" fmla="*/ 2443159 h 5144399"/>
                <a:gd name="connsiteX8" fmla="*/ 1833059 w 5132824"/>
                <a:gd name="connsiteY8" fmla="*/ 4224981 h 5144399"/>
                <a:gd name="connsiteX9" fmla="*/ 1476617 w 5132824"/>
                <a:gd name="connsiteY9" fmla="*/ 4403764 h 5144399"/>
                <a:gd name="connsiteX10" fmla="*/ 0 w 5132824"/>
                <a:gd name="connsiteY10" fmla="*/ 2958045 h 5144399"/>
                <a:gd name="connsiteX11" fmla="*/ 4116478 w 5132824"/>
                <a:gd name="connsiteY11" fmla="*/ 2061035 h 5144399"/>
                <a:gd name="connsiteX12" fmla="*/ 5132824 w 5132824"/>
                <a:gd name="connsiteY12" fmla="*/ 2569899 h 5144399"/>
                <a:gd name="connsiteX13" fmla="*/ 4804444 w 5132824"/>
                <a:gd name="connsiteY13" fmla="*/ 2734606 h 5144399"/>
                <a:gd name="connsiteX14" fmla="*/ 0 w 5132824"/>
                <a:gd name="connsiteY14" fmla="*/ 1464763 h 5144399"/>
                <a:gd name="connsiteX15" fmla="*/ 2496999 w 5132824"/>
                <a:gd name="connsiteY15" fmla="*/ 3891965 h 5144399"/>
                <a:gd name="connsiteX16" fmla="*/ 2142183 w 5132824"/>
                <a:gd name="connsiteY16" fmla="*/ 4069932 h 5144399"/>
                <a:gd name="connsiteX17" fmla="*/ 0 w 5132824"/>
                <a:gd name="connsiteY17" fmla="*/ 1972575 h 5144399"/>
                <a:gd name="connsiteX18" fmla="*/ 2056530 w 5132824"/>
                <a:gd name="connsiteY18" fmla="*/ 1029662 h 5144399"/>
                <a:gd name="connsiteX19" fmla="*/ 3119486 w 5132824"/>
                <a:gd name="connsiteY19" fmla="*/ 1561862 h 5144399"/>
                <a:gd name="connsiteX20" fmla="*/ 4488817 w 5132824"/>
                <a:gd name="connsiteY20" fmla="*/ 2892917 h 5144399"/>
                <a:gd name="connsiteX21" fmla="*/ 4138879 w 5132824"/>
                <a:gd name="connsiteY21" fmla="*/ 3068437 h 5144399"/>
                <a:gd name="connsiteX22" fmla="*/ 0 w 5132824"/>
                <a:gd name="connsiteY22" fmla="*/ 486366 h 5144399"/>
                <a:gd name="connsiteX23" fmla="*/ 3160939 w 5132824"/>
                <a:gd name="connsiteY23" fmla="*/ 3558949 h 5144399"/>
                <a:gd name="connsiteX24" fmla="*/ 2807748 w 5132824"/>
                <a:gd name="connsiteY24" fmla="*/ 3736100 h 5144399"/>
                <a:gd name="connsiteX25" fmla="*/ 0 w 5132824"/>
                <a:gd name="connsiteY25" fmla="*/ 987105 h 5144399"/>
                <a:gd name="connsiteX26" fmla="*/ 0 w 5132824"/>
                <a:gd name="connsiteY26" fmla="*/ 0 h 5144399"/>
                <a:gd name="connsiteX27" fmla="*/ 1043834 w 5132824"/>
                <a:gd name="connsiteY27" fmla="*/ 522626 h 5144399"/>
                <a:gd name="connsiteX28" fmla="*/ 3824878 w 5132824"/>
                <a:gd name="connsiteY28" fmla="*/ 3225933 h 5144399"/>
                <a:gd name="connsiteX29" fmla="*/ 3473314 w 5132824"/>
                <a:gd name="connsiteY29" fmla="*/ 3402269 h 5144399"/>
                <a:gd name="connsiteX30" fmla="*/ 0 w 5132824"/>
                <a:gd name="connsiteY30" fmla="*/ 1635 h 514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132824" h="5144399">
                  <a:moveTo>
                    <a:pt x="0" y="4399953"/>
                  </a:moveTo>
                  <a:lnTo>
                    <a:pt x="505180" y="4891013"/>
                  </a:lnTo>
                  <a:lnTo>
                    <a:pt x="0" y="5144399"/>
                  </a:lnTo>
                  <a:close/>
                  <a:moveTo>
                    <a:pt x="0" y="3421556"/>
                  </a:moveTo>
                  <a:lnTo>
                    <a:pt x="1169120" y="4557997"/>
                  </a:lnTo>
                  <a:lnTo>
                    <a:pt x="811051" y="4737595"/>
                  </a:lnTo>
                  <a:lnTo>
                    <a:pt x="0" y="3943515"/>
                  </a:lnTo>
                  <a:close/>
                  <a:moveTo>
                    <a:pt x="0" y="2443159"/>
                  </a:moveTo>
                  <a:lnTo>
                    <a:pt x="1833059" y="4224981"/>
                  </a:lnTo>
                  <a:lnTo>
                    <a:pt x="1476617" y="4403764"/>
                  </a:lnTo>
                  <a:lnTo>
                    <a:pt x="0" y="2958045"/>
                  </a:lnTo>
                  <a:close/>
                  <a:moveTo>
                    <a:pt x="4116478" y="2061035"/>
                  </a:moveTo>
                  <a:lnTo>
                    <a:pt x="5132824" y="2569899"/>
                  </a:lnTo>
                  <a:lnTo>
                    <a:pt x="4804444" y="2734606"/>
                  </a:lnTo>
                  <a:close/>
                  <a:moveTo>
                    <a:pt x="0" y="1464763"/>
                  </a:moveTo>
                  <a:lnTo>
                    <a:pt x="2496999" y="3891965"/>
                  </a:lnTo>
                  <a:lnTo>
                    <a:pt x="2142183" y="4069932"/>
                  </a:lnTo>
                  <a:lnTo>
                    <a:pt x="0" y="1972575"/>
                  </a:lnTo>
                  <a:close/>
                  <a:moveTo>
                    <a:pt x="2056530" y="1029662"/>
                  </a:moveTo>
                  <a:lnTo>
                    <a:pt x="3119486" y="1561862"/>
                  </a:lnTo>
                  <a:lnTo>
                    <a:pt x="4488817" y="2892917"/>
                  </a:lnTo>
                  <a:lnTo>
                    <a:pt x="4138879" y="3068437"/>
                  </a:lnTo>
                  <a:close/>
                  <a:moveTo>
                    <a:pt x="0" y="486366"/>
                  </a:moveTo>
                  <a:lnTo>
                    <a:pt x="3160939" y="3558949"/>
                  </a:lnTo>
                  <a:lnTo>
                    <a:pt x="2807748" y="3736100"/>
                  </a:lnTo>
                  <a:lnTo>
                    <a:pt x="0" y="987105"/>
                  </a:lnTo>
                  <a:close/>
                  <a:moveTo>
                    <a:pt x="0" y="0"/>
                  </a:moveTo>
                  <a:lnTo>
                    <a:pt x="1043834" y="522626"/>
                  </a:lnTo>
                  <a:lnTo>
                    <a:pt x="3824878" y="3225933"/>
                  </a:lnTo>
                  <a:lnTo>
                    <a:pt x="3473314" y="3402269"/>
                  </a:lnTo>
                  <a:lnTo>
                    <a:pt x="0" y="1635"/>
                  </a:lnTo>
                  <a:close/>
                </a:path>
              </a:pathLst>
            </a:cu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ru-RU" sz="1800" b="1" i="0" u="none" strike="noStrike" kern="0" cap="none" spc="0" normalizeH="0" baseline="0" noProof="0" smtClean="0">
                <a:ln>
                  <a:noFill/>
                </a:ln>
                <a:solidFill>
                  <a:prstClr val="black"/>
                </a:solidFill>
                <a:effectLst/>
                <a:uLnTx/>
                <a:uFillTx/>
              </a:endParaRPr>
            </a:p>
          </p:txBody>
        </p:sp>
      </p:grpSp>
      <p:grpSp>
        <p:nvGrpSpPr>
          <p:cNvPr id="10" name="Группа 9"/>
          <p:cNvGrpSpPr>
            <a:grpSpLocks noChangeAspect="1"/>
          </p:cNvGrpSpPr>
          <p:nvPr/>
        </p:nvGrpSpPr>
        <p:grpSpPr>
          <a:xfrm>
            <a:off x="7426798" y="3426300"/>
            <a:ext cx="1717202" cy="1717200"/>
            <a:chOff x="8230698" y="2542004"/>
            <a:chExt cx="1116001" cy="1116000"/>
          </a:xfrm>
        </p:grpSpPr>
        <p:sp>
          <p:nvSpPr>
            <p:cNvPr id="11" name="Прямоугольник 10"/>
            <p:cNvSpPr>
              <a:spLocks noChangeAspect="1"/>
            </p:cNvSpPr>
            <p:nvPr/>
          </p:nvSpPr>
          <p:spPr bwMode="auto">
            <a:xfrm>
              <a:off x="8230698" y="2542004"/>
              <a:ext cx="1116001" cy="1116000"/>
            </a:xfrm>
            <a:prstGeom prst="rect">
              <a:avLst/>
            </a:prstGeom>
            <a:solidFill>
              <a:srgbClr val="008C95"/>
            </a:solid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ru-RU" sz="1350" b="1" i="0" u="none" strike="noStrike" kern="0" cap="none" spc="0" normalizeH="0" baseline="0" noProof="0" smtClean="0">
                <a:ln>
                  <a:noFill/>
                </a:ln>
                <a:solidFill>
                  <a:srgbClr val="003D4C"/>
                </a:solidFill>
                <a:effectLst/>
                <a:uLnTx/>
                <a:uFillTx/>
              </a:endParaRPr>
            </a:p>
          </p:txBody>
        </p:sp>
        <p:sp>
          <p:nvSpPr>
            <p:cNvPr id="12" name="Полилиния 11"/>
            <p:cNvSpPr>
              <a:spLocks noChangeAspect="1"/>
            </p:cNvSpPr>
            <p:nvPr/>
          </p:nvSpPr>
          <p:spPr bwMode="auto">
            <a:xfrm>
              <a:off x="8614859" y="2885944"/>
              <a:ext cx="410362" cy="409942"/>
            </a:xfrm>
            <a:custGeom>
              <a:avLst/>
              <a:gdLst>
                <a:gd name="connsiteX0" fmla="*/ 324001 w 410362"/>
                <a:gd name="connsiteY0" fmla="*/ 0 h 409942"/>
                <a:gd name="connsiteX1" fmla="*/ 389299 w 410362"/>
                <a:gd name="connsiteY1" fmla="*/ 6583 h 409942"/>
                <a:gd name="connsiteX2" fmla="*/ 400493 w 410362"/>
                <a:gd name="connsiteY2" fmla="*/ 10058 h 409942"/>
                <a:gd name="connsiteX3" fmla="*/ 403779 w 410362"/>
                <a:gd name="connsiteY3" fmla="*/ 20645 h 409942"/>
                <a:gd name="connsiteX4" fmla="*/ 410362 w 410362"/>
                <a:gd name="connsiteY4" fmla="*/ 85942 h 409942"/>
                <a:gd name="connsiteX5" fmla="*/ 86361 w 410362"/>
                <a:gd name="connsiteY5" fmla="*/ 409942 h 409942"/>
                <a:gd name="connsiteX6" fmla="*/ 21063 w 410362"/>
                <a:gd name="connsiteY6" fmla="*/ 403359 h 409942"/>
                <a:gd name="connsiteX7" fmla="*/ 9869 w 410362"/>
                <a:gd name="connsiteY7" fmla="*/ 399884 h 409942"/>
                <a:gd name="connsiteX8" fmla="*/ 6583 w 410362"/>
                <a:gd name="connsiteY8" fmla="*/ 389297 h 409942"/>
                <a:gd name="connsiteX9" fmla="*/ 0 w 410362"/>
                <a:gd name="connsiteY9" fmla="*/ 324000 h 409942"/>
                <a:gd name="connsiteX10" fmla="*/ 324001 w 410362"/>
                <a:gd name="connsiteY10" fmla="*/ 0 h 40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362" h="409942">
                  <a:moveTo>
                    <a:pt x="324001" y="0"/>
                  </a:moveTo>
                  <a:cubicBezTo>
                    <a:pt x="346369" y="0"/>
                    <a:pt x="368207" y="2267"/>
                    <a:pt x="389299" y="6583"/>
                  </a:cubicBezTo>
                  <a:lnTo>
                    <a:pt x="400493" y="10058"/>
                  </a:lnTo>
                  <a:lnTo>
                    <a:pt x="403779" y="20645"/>
                  </a:lnTo>
                  <a:cubicBezTo>
                    <a:pt x="408095" y="41737"/>
                    <a:pt x="410362" y="63575"/>
                    <a:pt x="410362" y="85942"/>
                  </a:cubicBezTo>
                  <a:cubicBezTo>
                    <a:pt x="410362" y="264882"/>
                    <a:pt x="265302" y="409942"/>
                    <a:pt x="86361" y="409942"/>
                  </a:cubicBezTo>
                  <a:cubicBezTo>
                    <a:pt x="63993" y="409942"/>
                    <a:pt x="42155" y="407676"/>
                    <a:pt x="21063" y="403359"/>
                  </a:cubicBezTo>
                  <a:lnTo>
                    <a:pt x="9869" y="399884"/>
                  </a:lnTo>
                  <a:lnTo>
                    <a:pt x="6583" y="389297"/>
                  </a:lnTo>
                  <a:cubicBezTo>
                    <a:pt x="2267" y="368206"/>
                    <a:pt x="0" y="346368"/>
                    <a:pt x="0" y="324000"/>
                  </a:cubicBezTo>
                  <a:cubicBezTo>
                    <a:pt x="0" y="145060"/>
                    <a:pt x="145060" y="0"/>
                    <a:pt x="324001" y="0"/>
                  </a:cubicBezTo>
                  <a:close/>
                </a:path>
              </a:pathLst>
            </a:custGeom>
            <a:solidFill>
              <a:srgbClr val="77E2C3"/>
            </a:solid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noAutofit/>
            </a:body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ru-RU" sz="1350" b="1" i="0" u="none" strike="noStrike" kern="0" cap="none" spc="0" normalizeH="0" baseline="0" noProof="0" smtClean="0">
                <a:ln>
                  <a:noFill/>
                </a:ln>
                <a:solidFill>
                  <a:srgbClr val="003D4C"/>
                </a:solidFill>
                <a:effectLst/>
                <a:uLnTx/>
                <a:uFillTx/>
              </a:endParaRPr>
            </a:p>
          </p:txBody>
        </p:sp>
        <p:sp>
          <p:nvSpPr>
            <p:cNvPr id="13" name="Полилиния 12"/>
            <p:cNvSpPr>
              <a:spLocks noChangeAspect="1"/>
            </p:cNvSpPr>
            <p:nvPr/>
          </p:nvSpPr>
          <p:spPr bwMode="auto">
            <a:xfrm>
              <a:off x="8377219" y="2647886"/>
              <a:ext cx="638133" cy="637942"/>
            </a:xfrm>
            <a:custGeom>
              <a:avLst/>
              <a:gdLst>
                <a:gd name="connsiteX0" fmla="*/ 324001 w 638133"/>
                <a:gd name="connsiteY0" fmla="*/ 0 h 637942"/>
                <a:gd name="connsiteX1" fmla="*/ 622540 w 638133"/>
                <a:gd name="connsiteY1" fmla="*/ 197885 h 637942"/>
                <a:gd name="connsiteX2" fmla="*/ 638133 w 638133"/>
                <a:gd name="connsiteY2" fmla="*/ 248116 h 637942"/>
                <a:gd name="connsiteX3" fmla="*/ 626939 w 638133"/>
                <a:gd name="connsiteY3" fmla="*/ 244641 h 637942"/>
                <a:gd name="connsiteX4" fmla="*/ 561641 w 638133"/>
                <a:gd name="connsiteY4" fmla="*/ 238058 h 637942"/>
                <a:gd name="connsiteX5" fmla="*/ 237640 w 638133"/>
                <a:gd name="connsiteY5" fmla="*/ 562058 h 637942"/>
                <a:gd name="connsiteX6" fmla="*/ 244223 w 638133"/>
                <a:gd name="connsiteY6" fmla="*/ 627355 h 637942"/>
                <a:gd name="connsiteX7" fmla="*/ 247509 w 638133"/>
                <a:gd name="connsiteY7" fmla="*/ 637942 h 637942"/>
                <a:gd name="connsiteX8" fmla="*/ 197885 w 638133"/>
                <a:gd name="connsiteY8" fmla="*/ 622538 h 637942"/>
                <a:gd name="connsiteX9" fmla="*/ 0 w 638133"/>
                <a:gd name="connsiteY9" fmla="*/ 324000 h 637942"/>
                <a:gd name="connsiteX10" fmla="*/ 324001 w 638133"/>
                <a:gd name="connsiteY10" fmla="*/ 0 h 63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8133" h="637942">
                  <a:moveTo>
                    <a:pt x="324001" y="0"/>
                  </a:moveTo>
                  <a:cubicBezTo>
                    <a:pt x="458207" y="0"/>
                    <a:pt x="573354" y="81596"/>
                    <a:pt x="622540" y="197885"/>
                  </a:cubicBezTo>
                  <a:lnTo>
                    <a:pt x="638133" y="248116"/>
                  </a:lnTo>
                  <a:lnTo>
                    <a:pt x="626939" y="244641"/>
                  </a:lnTo>
                  <a:cubicBezTo>
                    <a:pt x="605847" y="240325"/>
                    <a:pt x="584009" y="238058"/>
                    <a:pt x="561641" y="238058"/>
                  </a:cubicBezTo>
                  <a:cubicBezTo>
                    <a:pt x="382700" y="238058"/>
                    <a:pt x="237640" y="383118"/>
                    <a:pt x="237640" y="562058"/>
                  </a:cubicBezTo>
                  <a:cubicBezTo>
                    <a:pt x="237640" y="584426"/>
                    <a:pt x="239907" y="606264"/>
                    <a:pt x="244223" y="627355"/>
                  </a:cubicBezTo>
                  <a:lnTo>
                    <a:pt x="247509" y="637942"/>
                  </a:lnTo>
                  <a:lnTo>
                    <a:pt x="197885" y="622538"/>
                  </a:lnTo>
                  <a:cubicBezTo>
                    <a:pt x="81596" y="573353"/>
                    <a:pt x="0" y="458205"/>
                    <a:pt x="0" y="324000"/>
                  </a:cubicBezTo>
                  <a:cubicBezTo>
                    <a:pt x="0" y="145060"/>
                    <a:pt x="145060" y="0"/>
                    <a:pt x="324001" y="0"/>
                  </a:cubicBezTo>
                  <a:close/>
                </a:path>
              </a:pathLst>
            </a:custGeom>
            <a:solidFill>
              <a:sysClr val="window" lastClr="FFFFFF"/>
            </a:solid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noAutofit/>
            </a:body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ru-RU" sz="1350" b="1" i="0" u="none" strike="noStrike" kern="0" cap="none" spc="0" normalizeH="0" baseline="0" noProof="0" smtClean="0">
                <a:ln>
                  <a:noFill/>
                </a:ln>
                <a:solidFill>
                  <a:srgbClr val="003D4C"/>
                </a:solidFill>
                <a:effectLst/>
                <a:uLnTx/>
                <a:uFillTx/>
              </a:endParaRPr>
            </a:p>
          </p:txBody>
        </p:sp>
        <p:sp>
          <p:nvSpPr>
            <p:cNvPr id="14" name="Полилиния 13"/>
            <p:cNvSpPr>
              <a:spLocks noChangeAspect="1"/>
            </p:cNvSpPr>
            <p:nvPr/>
          </p:nvSpPr>
          <p:spPr bwMode="auto">
            <a:xfrm>
              <a:off x="8624728" y="2896002"/>
              <a:ext cx="638133" cy="637942"/>
            </a:xfrm>
            <a:custGeom>
              <a:avLst/>
              <a:gdLst>
                <a:gd name="connsiteX0" fmla="*/ 390624 w 638133"/>
                <a:gd name="connsiteY0" fmla="*/ 0 h 637942"/>
                <a:gd name="connsiteX1" fmla="*/ 440248 w 638133"/>
                <a:gd name="connsiteY1" fmla="*/ 15404 h 637942"/>
                <a:gd name="connsiteX2" fmla="*/ 638133 w 638133"/>
                <a:gd name="connsiteY2" fmla="*/ 313942 h 637942"/>
                <a:gd name="connsiteX3" fmla="*/ 314132 w 638133"/>
                <a:gd name="connsiteY3" fmla="*/ 637942 h 637942"/>
                <a:gd name="connsiteX4" fmla="*/ 15593 w 638133"/>
                <a:gd name="connsiteY4" fmla="*/ 440057 h 637942"/>
                <a:gd name="connsiteX5" fmla="*/ 0 w 638133"/>
                <a:gd name="connsiteY5" fmla="*/ 389826 h 637942"/>
                <a:gd name="connsiteX6" fmla="*/ 11194 w 638133"/>
                <a:gd name="connsiteY6" fmla="*/ 393301 h 637942"/>
                <a:gd name="connsiteX7" fmla="*/ 76492 w 638133"/>
                <a:gd name="connsiteY7" fmla="*/ 399884 h 637942"/>
                <a:gd name="connsiteX8" fmla="*/ 400493 w 638133"/>
                <a:gd name="connsiteY8" fmla="*/ 75884 h 637942"/>
                <a:gd name="connsiteX9" fmla="*/ 393910 w 638133"/>
                <a:gd name="connsiteY9" fmla="*/ 10587 h 637942"/>
                <a:gd name="connsiteX10" fmla="*/ 390624 w 638133"/>
                <a:gd name="connsiteY10" fmla="*/ 0 h 63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8133" h="637942">
                  <a:moveTo>
                    <a:pt x="390624" y="0"/>
                  </a:moveTo>
                  <a:lnTo>
                    <a:pt x="440248" y="15404"/>
                  </a:lnTo>
                  <a:cubicBezTo>
                    <a:pt x="556537" y="64590"/>
                    <a:pt x="638133" y="179737"/>
                    <a:pt x="638133" y="313942"/>
                  </a:cubicBezTo>
                  <a:cubicBezTo>
                    <a:pt x="638133" y="492882"/>
                    <a:pt x="493073" y="637942"/>
                    <a:pt x="314132" y="637942"/>
                  </a:cubicBezTo>
                  <a:cubicBezTo>
                    <a:pt x="179926" y="637942"/>
                    <a:pt x="64779" y="556346"/>
                    <a:pt x="15593" y="440057"/>
                  </a:cubicBezTo>
                  <a:lnTo>
                    <a:pt x="0" y="389826"/>
                  </a:lnTo>
                  <a:lnTo>
                    <a:pt x="11194" y="393301"/>
                  </a:lnTo>
                  <a:cubicBezTo>
                    <a:pt x="32286" y="397618"/>
                    <a:pt x="54124" y="399884"/>
                    <a:pt x="76492" y="399884"/>
                  </a:cubicBezTo>
                  <a:cubicBezTo>
                    <a:pt x="255433" y="399884"/>
                    <a:pt x="400493" y="254824"/>
                    <a:pt x="400493" y="75884"/>
                  </a:cubicBezTo>
                  <a:cubicBezTo>
                    <a:pt x="400493" y="53517"/>
                    <a:pt x="398226" y="31679"/>
                    <a:pt x="393910" y="10587"/>
                  </a:cubicBezTo>
                  <a:lnTo>
                    <a:pt x="390624" y="0"/>
                  </a:lnTo>
                  <a:close/>
                </a:path>
              </a:pathLst>
            </a:custGeom>
            <a:solidFill>
              <a:schemeClr val="tx2"/>
            </a:solid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noAutofit/>
            </a:body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ru-RU" sz="1350" b="1" i="0" u="none" strike="noStrike" kern="0" cap="none" spc="0" normalizeH="0" baseline="0" noProof="0" smtClean="0">
                <a:ln>
                  <a:noFill/>
                </a:ln>
                <a:solidFill>
                  <a:srgbClr val="003D4C"/>
                </a:solidFill>
                <a:effectLst/>
                <a:uLnTx/>
                <a:uFillTx/>
              </a:endParaRPr>
            </a:p>
          </p:txBody>
        </p:sp>
      </p:grpSp>
    </p:spTree>
    <p:extLst>
      <p:ext uri="{BB962C8B-B14F-4D97-AF65-F5344CB8AC3E}">
        <p14:creationId xmlns:p14="http://schemas.microsoft.com/office/powerpoint/2010/main" val="423326544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Обложка 2">
    <p:bg>
      <p:bgPr>
        <a:solidFill>
          <a:schemeClr val="bg2"/>
        </a:solidFill>
        <a:effectLst/>
      </p:bgPr>
    </p:bg>
    <p:spTree>
      <p:nvGrpSpPr>
        <p:cNvPr id="1" name=""/>
        <p:cNvGrpSpPr/>
        <p:nvPr/>
      </p:nvGrpSpPr>
      <p:grpSpPr>
        <a:xfrm>
          <a:off x="0" y="0"/>
          <a:ext cx="0" cy="0"/>
          <a:chOff x="0" y="0"/>
          <a:chExt cx="0" cy="0"/>
        </a:xfrm>
      </p:grpSpPr>
      <p:graphicFrame>
        <p:nvGraphicFramePr>
          <p:cNvPr id="16" name="Объект 15" hidden="1"/>
          <p:cNvGraphicFramePr>
            <a:graphicFrameLocks noChangeAspect="1"/>
          </p:cNvGraphicFramePr>
          <p:nvPr>
            <p:custDataLst>
              <p:tags r:id="rId2"/>
            </p:custDataLst>
            <p:extLst>
              <p:ext uri="{D42A27DB-BD31-4B8C-83A1-F6EECF244321}">
                <p14:modId xmlns:p14="http://schemas.microsoft.com/office/powerpoint/2010/main" val="16571486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9382" name="Слайд think-cell" r:id="rId4" imgW="530" imgH="531" progId="TCLayout.ActiveDocument.1">
                  <p:embed/>
                </p:oleObj>
              </mc:Choice>
              <mc:Fallback>
                <p:oleObj name="Слайд think-cell" r:id="rId4" imgW="530" imgH="531" progId="TCLayout.ActiveDocument.1">
                  <p:embed/>
                  <p:pic>
                    <p:nvPicPr>
                      <p:cNvPr id="16" name="Объект 1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p:nvPr>
        </p:nvSpPr>
        <p:spPr>
          <a:xfrm>
            <a:off x="327449" y="305219"/>
            <a:ext cx="6859560" cy="682940"/>
          </a:xfrm>
        </p:spPr>
        <p:txBody>
          <a:bodyPr vert="horz" lIns="0" tIns="0" rIns="0" bIns="0" rtlCol="0" anchor="t">
            <a:noAutofit/>
          </a:bodyPr>
          <a:lstStyle>
            <a:lvl1pPr>
              <a:lnSpc>
                <a:spcPct val="85000"/>
              </a:lnSpc>
              <a:defRPr lang="ru-RU" sz="5400" dirty="0">
                <a:solidFill>
                  <a:schemeClr val="tx2"/>
                </a:solidFill>
              </a:defRPr>
            </a:lvl1pPr>
          </a:lstStyle>
          <a:p>
            <a:pPr lvl="0">
              <a:lnSpc>
                <a:spcPct val="85000"/>
              </a:lnSpc>
            </a:pPr>
            <a:r>
              <a:rPr lang="ru-RU" dirty="0"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grpSp>
        <p:nvGrpSpPr>
          <p:cNvPr id="4" name="Группа 3"/>
          <p:cNvGrpSpPr>
            <a:grpSpLocks noChangeAspect="1"/>
          </p:cNvGrpSpPr>
          <p:nvPr/>
        </p:nvGrpSpPr>
        <p:grpSpPr>
          <a:xfrm>
            <a:off x="7426800" y="0"/>
            <a:ext cx="1717200" cy="1718102"/>
            <a:chOff x="3425397" y="3425398"/>
            <a:chExt cx="1717200" cy="1718102"/>
          </a:xfrm>
        </p:grpSpPr>
        <p:sp>
          <p:nvSpPr>
            <p:cNvPr id="5" name="Прямоугольник 4"/>
            <p:cNvSpPr>
              <a:spLocks noChangeAspect="1"/>
            </p:cNvSpPr>
            <p:nvPr/>
          </p:nvSpPr>
          <p:spPr bwMode="auto">
            <a:xfrm>
              <a:off x="3425397" y="3425398"/>
              <a:ext cx="1717200" cy="1718102"/>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ru-RU" sz="1800" b="1" i="0" u="none" strike="noStrike" kern="0" cap="none" spc="0" normalizeH="0" baseline="0" noProof="0" smtClean="0">
                <a:ln>
                  <a:noFill/>
                </a:ln>
                <a:solidFill>
                  <a:prstClr val="black"/>
                </a:solidFill>
                <a:effectLst/>
                <a:uLnTx/>
                <a:uFillTx/>
              </a:endParaRPr>
            </a:p>
          </p:txBody>
        </p:sp>
        <p:sp>
          <p:nvSpPr>
            <p:cNvPr id="6" name="Кольцо 5"/>
            <p:cNvSpPr/>
            <p:nvPr/>
          </p:nvSpPr>
          <p:spPr bwMode="auto">
            <a:xfrm>
              <a:off x="3558296" y="3558748"/>
              <a:ext cx="1451402" cy="1451402"/>
            </a:xfrm>
            <a:prstGeom prst="donut">
              <a:avLst>
                <a:gd name="adj" fmla="val 14683"/>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ru-RU" sz="1800" b="1" i="0" u="none" strike="noStrike" kern="0" cap="none" spc="0" normalizeH="0" baseline="0" noProof="0" smtClean="0">
                <a:ln>
                  <a:noFill/>
                </a:ln>
                <a:solidFill>
                  <a:prstClr val="black"/>
                </a:solidFill>
                <a:effectLst/>
                <a:uLnTx/>
                <a:uFillTx/>
              </a:endParaRPr>
            </a:p>
          </p:txBody>
        </p:sp>
        <p:sp>
          <p:nvSpPr>
            <p:cNvPr id="7" name="Кольцо 6"/>
            <p:cNvSpPr/>
            <p:nvPr/>
          </p:nvSpPr>
          <p:spPr bwMode="auto">
            <a:xfrm>
              <a:off x="3763584" y="3764036"/>
              <a:ext cx="1040826" cy="1040826"/>
            </a:xfrm>
            <a:prstGeom prst="donut">
              <a:avLst>
                <a:gd name="adj" fmla="val 23358"/>
              </a:avLst>
            </a:prstGeom>
            <a:solidFill>
              <a:schemeClr val="tx2"/>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ru-RU" sz="1800" b="1" i="0" u="none" strike="noStrike" kern="0" cap="none" spc="0" normalizeH="0" baseline="0" noProof="0" smtClean="0">
                <a:ln>
                  <a:noFill/>
                </a:ln>
                <a:solidFill>
                  <a:prstClr val="black"/>
                </a:solidFill>
                <a:effectLst/>
                <a:uLnTx/>
                <a:uFillTx/>
              </a:endParaRPr>
            </a:p>
          </p:txBody>
        </p:sp>
        <p:sp>
          <p:nvSpPr>
            <p:cNvPr id="8" name="Овал 7"/>
            <p:cNvSpPr/>
            <p:nvPr/>
          </p:nvSpPr>
          <p:spPr bwMode="auto">
            <a:xfrm>
              <a:off x="3998351" y="3998803"/>
              <a:ext cx="571292" cy="571292"/>
            </a:xfrm>
            <a:prstGeom prst="ellipse">
              <a:avLst/>
            </a:prstGeom>
            <a:solidFill>
              <a:sysClr val="window" lastClr="FFFF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ru-RU" sz="1800" b="1" i="0" u="none" strike="noStrike" kern="0" cap="none" spc="0" normalizeH="0" baseline="0" noProof="0" smtClean="0">
                <a:ln>
                  <a:noFill/>
                </a:ln>
                <a:solidFill>
                  <a:prstClr val="black"/>
                </a:solidFill>
                <a:effectLst/>
                <a:uLnTx/>
                <a:uFillTx/>
              </a:endParaRPr>
            </a:p>
          </p:txBody>
        </p:sp>
      </p:grpSp>
      <p:grpSp>
        <p:nvGrpSpPr>
          <p:cNvPr id="9" name="Группа 8"/>
          <p:cNvGrpSpPr/>
          <p:nvPr/>
        </p:nvGrpSpPr>
        <p:grpSpPr>
          <a:xfrm>
            <a:off x="7426800" y="3425398"/>
            <a:ext cx="1717200" cy="1718102"/>
            <a:chOff x="7431300" y="1712699"/>
            <a:chExt cx="1717200" cy="1718102"/>
          </a:xfrm>
        </p:grpSpPr>
        <p:sp>
          <p:nvSpPr>
            <p:cNvPr id="10" name="Прямоугольник 57"/>
            <p:cNvSpPr>
              <a:spLocks noChangeAspect="1"/>
            </p:cNvSpPr>
            <p:nvPr/>
          </p:nvSpPr>
          <p:spPr bwMode="auto">
            <a:xfrm>
              <a:off x="7431300" y="1712699"/>
              <a:ext cx="1717200" cy="1718102"/>
            </a:xfrm>
            <a:custGeom>
              <a:avLst/>
              <a:gdLst>
                <a:gd name="connsiteX0" fmla="*/ 0 w 1712700"/>
                <a:gd name="connsiteY0" fmla="*/ 0 h 1713600"/>
                <a:gd name="connsiteX1" fmla="*/ 1712700 w 1712700"/>
                <a:gd name="connsiteY1" fmla="*/ 0 h 1713600"/>
                <a:gd name="connsiteX2" fmla="*/ 1712700 w 1712700"/>
                <a:gd name="connsiteY2" fmla="*/ 1713600 h 1713600"/>
                <a:gd name="connsiteX3" fmla="*/ 0 w 1712700"/>
                <a:gd name="connsiteY3" fmla="*/ 1713600 h 1713600"/>
                <a:gd name="connsiteX4" fmla="*/ 0 w 1712700"/>
                <a:gd name="connsiteY4" fmla="*/ 0 h 1713600"/>
                <a:gd name="connsiteX0" fmla="*/ 0 w 1712700"/>
                <a:gd name="connsiteY0" fmla="*/ 0 h 1713600"/>
                <a:gd name="connsiteX1" fmla="*/ 1712700 w 1712700"/>
                <a:gd name="connsiteY1" fmla="*/ 0 h 1713600"/>
                <a:gd name="connsiteX2" fmla="*/ 0 w 1712700"/>
                <a:gd name="connsiteY2" fmla="*/ 1713600 h 1713600"/>
                <a:gd name="connsiteX3" fmla="*/ 0 w 1712700"/>
                <a:gd name="connsiteY3" fmla="*/ 0 h 1713600"/>
              </a:gdLst>
              <a:ahLst/>
              <a:cxnLst>
                <a:cxn ang="0">
                  <a:pos x="connsiteX0" y="connsiteY0"/>
                </a:cxn>
                <a:cxn ang="0">
                  <a:pos x="connsiteX1" y="connsiteY1"/>
                </a:cxn>
                <a:cxn ang="0">
                  <a:pos x="connsiteX2" y="connsiteY2"/>
                </a:cxn>
                <a:cxn ang="0">
                  <a:pos x="connsiteX3" y="connsiteY3"/>
                </a:cxn>
              </a:cxnLst>
              <a:rect l="l" t="t" r="r" b="b"/>
              <a:pathLst>
                <a:path w="1712700" h="1713600">
                  <a:moveTo>
                    <a:pt x="0" y="0"/>
                  </a:moveTo>
                  <a:lnTo>
                    <a:pt x="1712700" y="0"/>
                  </a:lnTo>
                  <a:lnTo>
                    <a:pt x="0" y="1713600"/>
                  </a:lnTo>
                  <a:lnTo>
                    <a:pt x="0" y="0"/>
                  </a:lnTo>
                  <a:close/>
                </a:path>
              </a:pathLst>
            </a:cu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ru-RU" sz="1800" b="1" i="0" u="none" strike="noStrike" kern="0" cap="none" spc="0" normalizeH="0" baseline="0" noProof="0" smtClean="0">
                <a:ln>
                  <a:noFill/>
                </a:ln>
                <a:solidFill>
                  <a:prstClr val="black"/>
                </a:solidFill>
                <a:effectLst/>
                <a:uLnTx/>
                <a:uFillTx/>
              </a:endParaRPr>
            </a:p>
          </p:txBody>
        </p:sp>
        <p:sp>
          <p:nvSpPr>
            <p:cNvPr id="11" name="Прямоугольник 58"/>
            <p:cNvSpPr>
              <a:spLocks noChangeAspect="1"/>
            </p:cNvSpPr>
            <p:nvPr/>
          </p:nvSpPr>
          <p:spPr bwMode="auto">
            <a:xfrm>
              <a:off x="7431300" y="1712699"/>
              <a:ext cx="1717200" cy="1718102"/>
            </a:xfrm>
            <a:custGeom>
              <a:avLst/>
              <a:gdLst>
                <a:gd name="connsiteX0" fmla="*/ 0 w 1712700"/>
                <a:gd name="connsiteY0" fmla="*/ 0 h 1713600"/>
                <a:gd name="connsiteX1" fmla="*/ 1712700 w 1712700"/>
                <a:gd name="connsiteY1" fmla="*/ 0 h 1713600"/>
                <a:gd name="connsiteX2" fmla="*/ 1712700 w 1712700"/>
                <a:gd name="connsiteY2" fmla="*/ 1713600 h 1713600"/>
                <a:gd name="connsiteX3" fmla="*/ 0 w 1712700"/>
                <a:gd name="connsiteY3" fmla="*/ 1713600 h 1713600"/>
                <a:gd name="connsiteX4" fmla="*/ 0 w 1712700"/>
                <a:gd name="connsiteY4" fmla="*/ 0 h 1713600"/>
                <a:gd name="connsiteX0" fmla="*/ 0 w 1712700"/>
                <a:gd name="connsiteY0" fmla="*/ 1713600 h 1713600"/>
                <a:gd name="connsiteX1" fmla="*/ 1712700 w 1712700"/>
                <a:gd name="connsiteY1" fmla="*/ 0 h 1713600"/>
                <a:gd name="connsiteX2" fmla="*/ 1712700 w 1712700"/>
                <a:gd name="connsiteY2" fmla="*/ 1713600 h 1713600"/>
                <a:gd name="connsiteX3" fmla="*/ 0 w 1712700"/>
                <a:gd name="connsiteY3" fmla="*/ 1713600 h 1713600"/>
              </a:gdLst>
              <a:ahLst/>
              <a:cxnLst>
                <a:cxn ang="0">
                  <a:pos x="connsiteX0" y="connsiteY0"/>
                </a:cxn>
                <a:cxn ang="0">
                  <a:pos x="connsiteX1" y="connsiteY1"/>
                </a:cxn>
                <a:cxn ang="0">
                  <a:pos x="connsiteX2" y="connsiteY2"/>
                </a:cxn>
                <a:cxn ang="0">
                  <a:pos x="connsiteX3" y="connsiteY3"/>
                </a:cxn>
              </a:cxnLst>
              <a:rect l="l" t="t" r="r" b="b"/>
              <a:pathLst>
                <a:path w="1712700" h="1713600">
                  <a:moveTo>
                    <a:pt x="0" y="1713600"/>
                  </a:moveTo>
                  <a:lnTo>
                    <a:pt x="1712700" y="0"/>
                  </a:lnTo>
                  <a:lnTo>
                    <a:pt x="1712700" y="1713600"/>
                  </a:lnTo>
                  <a:lnTo>
                    <a:pt x="0" y="1713600"/>
                  </a:lnTo>
                  <a:close/>
                </a:path>
              </a:pathLst>
            </a:cu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ru-RU" sz="1800" b="1" i="0" u="none" strike="noStrike" kern="0" cap="none" spc="0" normalizeH="0" baseline="0" noProof="0" smtClean="0">
                <a:ln>
                  <a:noFill/>
                </a:ln>
                <a:solidFill>
                  <a:prstClr val="black"/>
                </a:solidFill>
                <a:effectLst/>
                <a:uLnTx/>
                <a:uFillTx/>
              </a:endParaRPr>
            </a:p>
          </p:txBody>
        </p:sp>
      </p:grpSp>
      <p:grpSp>
        <p:nvGrpSpPr>
          <p:cNvPr id="12" name="Группа 11"/>
          <p:cNvGrpSpPr/>
          <p:nvPr/>
        </p:nvGrpSpPr>
        <p:grpSpPr>
          <a:xfrm>
            <a:off x="7426800" y="1718100"/>
            <a:ext cx="1716299" cy="1717200"/>
            <a:chOff x="7427701" y="1718100"/>
            <a:chExt cx="1716299" cy="1717200"/>
          </a:xfrm>
        </p:grpSpPr>
        <p:sp>
          <p:nvSpPr>
            <p:cNvPr id="13" name="Прямоугольник 12"/>
            <p:cNvSpPr/>
            <p:nvPr/>
          </p:nvSpPr>
          <p:spPr bwMode="auto">
            <a:xfrm>
              <a:off x="7427701" y="1718100"/>
              <a:ext cx="1716299" cy="17172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14" name="Полилиния 13"/>
            <p:cNvSpPr/>
            <p:nvPr/>
          </p:nvSpPr>
          <p:spPr bwMode="auto">
            <a:xfrm>
              <a:off x="7427701" y="1718100"/>
              <a:ext cx="1716299" cy="1717200"/>
            </a:xfrm>
            <a:custGeom>
              <a:avLst/>
              <a:gdLst>
                <a:gd name="connsiteX0" fmla="*/ 0 w 1716299"/>
                <a:gd name="connsiteY0" fmla="*/ 1313726 h 1717200"/>
                <a:gd name="connsiteX1" fmla="*/ 402843 w 1716299"/>
                <a:gd name="connsiteY1" fmla="*/ 1717200 h 1717200"/>
                <a:gd name="connsiteX2" fmla="*/ 0 w 1716299"/>
                <a:gd name="connsiteY2" fmla="*/ 1717200 h 1717200"/>
                <a:gd name="connsiteX3" fmla="*/ 0 w 1716299"/>
                <a:gd name="connsiteY3" fmla="*/ 550698 h 1717200"/>
                <a:gd name="connsiteX4" fmla="*/ 1164676 w 1716299"/>
                <a:gd name="connsiteY4" fmla="*/ 1717200 h 1717200"/>
                <a:gd name="connsiteX5" fmla="*/ 748795 w 1716299"/>
                <a:gd name="connsiteY5" fmla="*/ 1717200 h 1717200"/>
                <a:gd name="connsiteX6" fmla="*/ 0 w 1716299"/>
                <a:gd name="connsiteY6" fmla="*/ 966900 h 1717200"/>
                <a:gd name="connsiteX7" fmla="*/ 1311613 w 1716299"/>
                <a:gd name="connsiteY7" fmla="*/ 0 h 1717200"/>
                <a:gd name="connsiteX8" fmla="*/ 1716299 w 1716299"/>
                <a:gd name="connsiteY8" fmla="*/ 0 h 1717200"/>
                <a:gd name="connsiteX9" fmla="*/ 1716299 w 1716299"/>
                <a:gd name="connsiteY9" fmla="*/ 405500 h 1717200"/>
                <a:gd name="connsiteX10" fmla="*/ 559772 w 1716299"/>
                <a:gd name="connsiteY10" fmla="*/ 0 h 1717200"/>
                <a:gd name="connsiteX11" fmla="*/ 964903 w 1716299"/>
                <a:gd name="connsiteY11" fmla="*/ 0 h 1717200"/>
                <a:gd name="connsiteX12" fmla="*/ 1716299 w 1716299"/>
                <a:gd name="connsiteY12" fmla="*/ 752574 h 1717200"/>
                <a:gd name="connsiteX13" fmla="*/ 1716299 w 1716299"/>
                <a:gd name="connsiteY13" fmla="*/ 1158853 h 1717200"/>
                <a:gd name="connsiteX14" fmla="*/ 0 w 1716299"/>
                <a:gd name="connsiteY14" fmla="*/ 0 h 1717200"/>
                <a:gd name="connsiteX15" fmla="*/ 213062 w 1716299"/>
                <a:gd name="connsiteY15" fmla="*/ 0 h 1717200"/>
                <a:gd name="connsiteX16" fmla="*/ 1716299 w 1716299"/>
                <a:gd name="connsiteY16" fmla="*/ 1505594 h 1717200"/>
                <a:gd name="connsiteX17" fmla="*/ 1716299 w 1716299"/>
                <a:gd name="connsiteY17" fmla="*/ 1717200 h 1717200"/>
                <a:gd name="connsiteX18" fmla="*/ 1510628 w 1716299"/>
                <a:gd name="connsiteY18" fmla="*/ 1717200 h 1717200"/>
                <a:gd name="connsiteX19" fmla="*/ 0 w 1716299"/>
                <a:gd name="connsiteY19" fmla="*/ 203535 h 171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16299" h="1717200">
                  <a:moveTo>
                    <a:pt x="0" y="1313726"/>
                  </a:moveTo>
                  <a:lnTo>
                    <a:pt x="402843" y="1717200"/>
                  </a:lnTo>
                  <a:lnTo>
                    <a:pt x="0" y="1717200"/>
                  </a:lnTo>
                  <a:close/>
                  <a:moveTo>
                    <a:pt x="0" y="550698"/>
                  </a:moveTo>
                  <a:lnTo>
                    <a:pt x="1164676" y="1717200"/>
                  </a:lnTo>
                  <a:lnTo>
                    <a:pt x="748795" y="1717200"/>
                  </a:lnTo>
                  <a:lnTo>
                    <a:pt x="0" y="966900"/>
                  </a:lnTo>
                  <a:close/>
                  <a:moveTo>
                    <a:pt x="1311613" y="0"/>
                  </a:moveTo>
                  <a:lnTo>
                    <a:pt x="1716299" y="0"/>
                  </a:lnTo>
                  <a:lnTo>
                    <a:pt x="1716299" y="405500"/>
                  </a:lnTo>
                  <a:close/>
                  <a:moveTo>
                    <a:pt x="559772" y="0"/>
                  </a:moveTo>
                  <a:lnTo>
                    <a:pt x="964903" y="0"/>
                  </a:lnTo>
                  <a:lnTo>
                    <a:pt x="1716299" y="752574"/>
                  </a:lnTo>
                  <a:lnTo>
                    <a:pt x="1716299" y="1158853"/>
                  </a:lnTo>
                  <a:close/>
                  <a:moveTo>
                    <a:pt x="0" y="0"/>
                  </a:moveTo>
                  <a:lnTo>
                    <a:pt x="213062" y="0"/>
                  </a:lnTo>
                  <a:lnTo>
                    <a:pt x="1716299" y="1505594"/>
                  </a:lnTo>
                  <a:lnTo>
                    <a:pt x="1716299" y="1717200"/>
                  </a:lnTo>
                  <a:lnTo>
                    <a:pt x="1510628" y="1717200"/>
                  </a:lnTo>
                  <a:lnTo>
                    <a:pt x="0" y="203535"/>
                  </a:lnTo>
                  <a:close/>
                </a:path>
              </a:pathLst>
            </a:cu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grpSp>
    </p:spTree>
    <p:extLst>
      <p:ext uri="{BB962C8B-B14F-4D97-AF65-F5344CB8AC3E}">
        <p14:creationId xmlns:p14="http://schemas.microsoft.com/office/powerpoint/2010/main" val="359970144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Обложка 3">
    <p:bg>
      <p:bgPr>
        <a:solidFill>
          <a:schemeClr val="bg2"/>
        </a:solidFill>
        <a:effectLst/>
      </p:bgPr>
    </p:bg>
    <p:spTree>
      <p:nvGrpSpPr>
        <p:cNvPr id="1" name=""/>
        <p:cNvGrpSpPr/>
        <p:nvPr/>
      </p:nvGrpSpPr>
      <p:grpSpPr>
        <a:xfrm>
          <a:off x="0" y="0"/>
          <a:ext cx="0" cy="0"/>
          <a:chOff x="0" y="0"/>
          <a:chExt cx="0" cy="0"/>
        </a:xfrm>
      </p:grpSpPr>
      <p:graphicFrame>
        <p:nvGraphicFramePr>
          <p:cNvPr id="12" name="Объект 11" hidden="1"/>
          <p:cNvGraphicFramePr>
            <a:graphicFrameLocks noChangeAspect="1"/>
          </p:cNvGraphicFramePr>
          <p:nvPr>
            <p:custDataLst>
              <p:tags r:id="rId2"/>
            </p:custDataLst>
            <p:extLst>
              <p:ext uri="{D42A27DB-BD31-4B8C-83A1-F6EECF244321}">
                <p14:modId xmlns:p14="http://schemas.microsoft.com/office/powerpoint/2010/main" val="16805135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0404" name="Слайд think-cell" r:id="rId4" imgW="530" imgH="531" progId="TCLayout.ActiveDocument.1">
                  <p:embed/>
                </p:oleObj>
              </mc:Choice>
              <mc:Fallback>
                <p:oleObj name="Слайд think-cell" r:id="rId4" imgW="530" imgH="53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p:nvPr>
        </p:nvSpPr>
        <p:spPr>
          <a:xfrm>
            <a:off x="327449" y="305219"/>
            <a:ext cx="6910116" cy="682940"/>
          </a:xfrm>
        </p:spPr>
        <p:txBody>
          <a:bodyPr vert="horz" lIns="0" tIns="0" rIns="0" bIns="0" rtlCol="0" anchor="t">
            <a:noAutofit/>
          </a:bodyPr>
          <a:lstStyle>
            <a:lvl1pPr>
              <a:lnSpc>
                <a:spcPct val="85000"/>
              </a:lnSpc>
              <a:defRPr lang="ru-RU" sz="5400">
                <a:solidFill>
                  <a:schemeClr val="tx2"/>
                </a:solidFill>
              </a:defRPr>
            </a:lvl1pPr>
          </a:lstStyle>
          <a:p>
            <a:pPr lvl="0">
              <a:lnSpc>
                <a:spcPct val="85000"/>
              </a:lnSpc>
            </a:pPr>
            <a:r>
              <a:rPr lang="ru-RU" dirty="0"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Прямоугольник 3"/>
          <p:cNvSpPr/>
          <p:nvPr/>
        </p:nvSpPr>
        <p:spPr bwMode="auto">
          <a:xfrm>
            <a:off x="7426800" y="0"/>
            <a:ext cx="1716299" cy="1717200"/>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ru-RU" sz="1800" b="1" i="0" u="none" strike="noStrike" kern="0" cap="none" spc="0" normalizeH="0" baseline="0" noProof="0" smtClean="0">
              <a:ln>
                <a:noFill/>
              </a:ln>
              <a:solidFill>
                <a:prstClr val="black"/>
              </a:solidFill>
              <a:effectLst/>
              <a:uLnTx/>
              <a:uFillTx/>
            </a:endParaRPr>
          </a:p>
        </p:txBody>
      </p:sp>
      <p:sp>
        <p:nvSpPr>
          <p:cNvPr id="5" name="Ромб 4"/>
          <p:cNvSpPr/>
          <p:nvPr/>
        </p:nvSpPr>
        <p:spPr bwMode="auto">
          <a:xfrm>
            <a:off x="7426800" y="0"/>
            <a:ext cx="1717200" cy="1717200"/>
          </a:xfrm>
          <a:prstGeom prst="diamond">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6" name="Овал 5"/>
          <p:cNvSpPr/>
          <p:nvPr/>
        </p:nvSpPr>
        <p:spPr bwMode="auto">
          <a:xfrm>
            <a:off x="8009825" y="583025"/>
            <a:ext cx="551150" cy="551150"/>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ru-RU" sz="1800" b="1" i="0" u="none" strike="noStrike" kern="0" cap="none" spc="0" normalizeH="0" baseline="0" noProof="0" smtClean="0">
              <a:ln>
                <a:noFill/>
              </a:ln>
              <a:solidFill>
                <a:prstClr val="black"/>
              </a:solidFill>
              <a:effectLst/>
              <a:uLnTx/>
              <a:uFillTx/>
            </a:endParaRPr>
          </a:p>
        </p:txBody>
      </p:sp>
      <p:sp>
        <p:nvSpPr>
          <p:cNvPr id="7" name="Прямоугольник 6"/>
          <p:cNvSpPr/>
          <p:nvPr/>
        </p:nvSpPr>
        <p:spPr bwMode="auto">
          <a:xfrm>
            <a:off x="7426800" y="3426300"/>
            <a:ext cx="1716299" cy="17172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ru-RU" sz="1800" b="1" i="0" u="none" strike="noStrike" kern="0" cap="none" spc="0" normalizeH="0" baseline="0" noProof="0" smtClean="0">
              <a:ln>
                <a:noFill/>
              </a:ln>
              <a:solidFill>
                <a:prstClr val="black"/>
              </a:solidFill>
              <a:effectLst/>
              <a:uLnTx/>
              <a:uFillTx/>
            </a:endParaRPr>
          </a:p>
        </p:txBody>
      </p:sp>
      <p:grpSp>
        <p:nvGrpSpPr>
          <p:cNvPr id="8" name="Группа 7"/>
          <p:cNvGrpSpPr/>
          <p:nvPr/>
        </p:nvGrpSpPr>
        <p:grpSpPr>
          <a:xfrm>
            <a:off x="7426800" y="1713150"/>
            <a:ext cx="1716299" cy="1717200"/>
            <a:chOff x="7427701" y="1713150"/>
            <a:chExt cx="1716299" cy="1717200"/>
          </a:xfrm>
        </p:grpSpPr>
        <p:sp>
          <p:nvSpPr>
            <p:cNvPr id="9" name="Прямоугольник 8"/>
            <p:cNvSpPr/>
            <p:nvPr/>
          </p:nvSpPr>
          <p:spPr bwMode="auto">
            <a:xfrm>
              <a:off x="7427701" y="1713150"/>
              <a:ext cx="1716299" cy="1717200"/>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ru-RU" sz="1800" b="1" i="0" u="none" strike="noStrike" kern="0" cap="none" spc="0" normalizeH="0" baseline="0" noProof="0" smtClean="0">
                <a:ln>
                  <a:noFill/>
                </a:ln>
                <a:solidFill>
                  <a:prstClr val="black"/>
                </a:solidFill>
                <a:effectLst/>
                <a:uLnTx/>
                <a:uFillTx/>
              </a:endParaRPr>
            </a:p>
          </p:txBody>
        </p:sp>
        <p:sp>
          <p:nvSpPr>
            <p:cNvPr id="10" name="Полилиния 9"/>
            <p:cNvSpPr>
              <a:spLocks noChangeAspect="1"/>
            </p:cNvSpPr>
            <p:nvPr/>
          </p:nvSpPr>
          <p:spPr bwMode="auto">
            <a:xfrm>
              <a:off x="7427701" y="1716750"/>
              <a:ext cx="1712696" cy="1713600"/>
            </a:xfrm>
            <a:custGeom>
              <a:avLst/>
              <a:gdLst>
                <a:gd name="connsiteX0" fmla="*/ 1712696 w 1712696"/>
                <a:gd name="connsiteY0" fmla="*/ 1664380 h 1713600"/>
                <a:gd name="connsiteX1" fmla="*/ 1712696 w 1712696"/>
                <a:gd name="connsiteY1" fmla="*/ 1713600 h 1713600"/>
                <a:gd name="connsiteX2" fmla="*/ 1666083 w 1712696"/>
                <a:gd name="connsiteY2" fmla="*/ 1713600 h 1713600"/>
                <a:gd name="connsiteX3" fmla="*/ 1712696 w 1712696"/>
                <a:gd name="connsiteY3" fmla="*/ 1277272 h 1713600"/>
                <a:gd name="connsiteX4" fmla="*/ 1712696 w 1712696"/>
                <a:gd name="connsiteY4" fmla="*/ 1476393 h 1713600"/>
                <a:gd name="connsiteX5" fmla="*/ 1488054 w 1712696"/>
                <a:gd name="connsiteY5" fmla="*/ 1713600 h 1713600"/>
                <a:gd name="connsiteX6" fmla="*/ 1299480 w 1712696"/>
                <a:gd name="connsiteY6" fmla="*/ 1713600 h 1713600"/>
                <a:gd name="connsiteX7" fmla="*/ 1712696 w 1712696"/>
                <a:gd name="connsiteY7" fmla="*/ 890163 h 1713600"/>
                <a:gd name="connsiteX8" fmla="*/ 1712696 w 1712696"/>
                <a:gd name="connsiteY8" fmla="*/ 1089285 h 1713600"/>
                <a:gd name="connsiteX9" fmla="*/ 1121451 w 1712696"/>
                <a:gd name="connsiteY9" fmla="*/ 1713600 h 1713600"/>
                <a:gd name="connsiteX10" fmla="*/ 932877 w 1712696"/>
                <a:gd name="connsiteY10" fmla="*/ 1713600 h 1713600"/>
                <a:gd name="connsiteX11" fmla="*/ 1712696 w 1712696"/>
                <a:gd name="connsiteY11" fmla="*/ 503055 h 1713600"/>
                <a:gd name="connsiteX12" fmla="*/ 1712696 w 1712696"/>
                <a:gd name="connsiteY12" fmla="*/ 702177 h 1713600"/>
                <a:gd name="connsiteX13" fmla="*/ 754848 w 1712696"/>
                <a:gd name="connsiteY13" fmla="*/ 1713600 h 1713600"/>
                <a:gd name="connsiteX14" fmla="*/ 566274 w 1712696"/>
                <a:gd name="connsiteY14" fmla="*/ 1713600 h 1713600"/>
                <a:gd name="connsiteX15" fmla="*/ 1712696 w 1712696"/>
                <a:gd name="connsiteY15" fmla="*/ 115947 h 1713600"/>
                <a:gd name="connsiteX16" fmla="*/ 1712696 w 1712696"/>
                <a:gd name="connsiteY16" fmla="*/ 315069 h 1713600"/>
                <a:gd name="connsiteX17" fmla="*/ 388245 w 1712696"/>
                <a:gd name="connsiteY17" fmla="*/ 1713600 h 1713600"/>
                <a:gd name="connsiteX18" fmla="*/ 199671 w 1712696"/>
                <a:gd name="connsiteY18" fmla="*/ 1713600 h 1713600"/>
                <a:gd name="connsiteX19" fmla="*/ 0 w 1712696"/>
                <a:gd name="connsiteY19" fmla="*/ 0 h 1713600"/>
                <a:gd name="connsiteX20" fmla="*/ 1712696 w 1712696"/>
                <a:gd name="connsiteY20" fmla="*/ 0 h 1713600"/>
                <a:gd name="connsiteX21" fmla="*/ 1712696 w 1712696"/>
                <a:gd name="connsiteY21" fmla="*/ 1801 h 1713600"/>
                <a:gd name="connsiteX22" fmla="*/ 1642767 w 1712696"/>
                <a:gd name="connsiteY22" fmla="*/ 1801 h 1713600"/>
                <a:gd name="connsiteX23" fmla="*/ 21642 w 1712696"/>
                <a:gd name="connsiteY23" fmla="*/ 1713600 h 1713600"/>
                <a:gd name="connsiteX24" fmla="*/ 0 w 1712696"/>
                <a:gd name="connsiteY24" fmla="*/ 1713600 h 1713600"/>
                <a:gd name="connsiteX25" fmla="*/ 0 w 1712696"/>
                <a:gd name="connsiteY25" fmla="*/ 1537331 h 1713600"/>
                <a:gd name="connsiteX26" fmla="*/ 1454193 w 1712696"/>
                <a:gd name="connsiteY26" fmla="*/ 1801 h 1713600"/>
                <a:gd name="connsiteX27" fmla="*/ 1276164 w 1712696"/>
                <a:gd name="connsiteY27" fmla="*/ 1801 h 1713600"/>
                <a:gd name="connsiteX28" fmla="*/ 0 w 1712696"/>
                <a:gd name="connsiteY28" fmla="*/ 1349344 h 1713600"/>
                <a:gd name="connsiteX29" fmla="*/ 0 w 1712696"/>
                <a:gd name="connsiteY29" fmla="*/ 1150223 h 1713600"/>
                <a:gd name="connsiteX30" fmla="*/ 1087590 w 1712696"/>
                <a:gd name="connsiteY30" fmla="*/ 1801 h 1713600"/>
                <a:gd name="connsiteX31" fmla="*/ 909561 w 1712696"/>
                <a:gd name="connsiteY31" fmla="*/ 1801 h 1713600"/>
                <a:gd name="connsiteX32" fmla="*/ 0 w 1712696"/>
                <a:gd name="connsiteY32" fmla="*/ 962236 h 1713600"/>
                <a:gd name="connsiteX33" fmla="*/ 0 w 1712696"/>
                <a:gd name="connsiteY33" fmla="*/ 763115 h 1713600"/>
                <a:gd name="connsiteX34" fmla="*/ 720987 w 1712696"/>
                <a:gd name="connsiteY34" fmla="*/ 1801 h 1713600"/>
                <a:gd name="connsiteX35" fmla="*/ 542958 w 1712696"/>
                <a:gd name="connsiteY35" fmla="*/ 1801 h 1713600"/>
                <a:gd name="connsiteX36" fmla="*/ 0 w 1712696"/>
                <a:gd name="connsiteY36" fmla="*/ 575128 h 1713600"/>
                <a:gd name="connsiteX37" fmla="*/ 0 w 1712696"/>
                <a:gd name="connsiteY37" fmla="*/ 376007 h 1713600"/>
                <a:gd name="connsiteX38" fmla="*/ 354384 w 1712696"/>
                <a:gd name="connsiteY38" fmla="*/ 1801 h 1713600"/>
                <a:gd name="connsiteX39" fmla="*/ 176355 w 1712696"/>
                <a:gd name="connsiteY39" fmla="*/ 1801 h 1713600"/>
                <a:gd name="connsiteX40" fmla="*/ 0 w 1712696"/>
                <a:gd name="connsiteY40" fmla="*/ 188020 h 171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712696" h="1713600">
                  <a:moveTo>
                    <a:pt x="1712696" y="1664380"/>
                  </a:moveTo>
                  <a:lnTo>
                    <a:pt x="1712696" y="1713600"/>
                  </a:lnTo>
                  <a:lnTo>
                    <a:pt x="1666083" y="1713600"/>
                  </a:lnTo>
                  <a:close/>
                  <a:moveTo>
                    <a:pt x="1712696" y="1277272"/>
                  </a:moveTo>
                  <a:lnTo>
                    <a:pt x="1712696" y="1476393"/>
                  </a:lnTo>
                  <a:lnTo>
                    <a:pt x="1488054" y="1713600"/>
                  </a:lnTo>
                  <a:lnTo>
                    <a:pt x="1299480" y="1713600"/>
                  </a:lnTo>
                  <a:close/>
                  <a:moveTo>
                    <a:pt x="1712696" y="890163"/>
                  </a:moveTo>
                  <a:lnTo>
                    <a:pt x="1712696" y="1089285"/>
                  </a:lnTo>
                  <a:lnTo>
                    <a:pt x="1121451" y="1713600"/>
                  </a:lnTo>
                  <a:lnTo>
                    <a:pt x="932877" y="1713600"/>
                  </a:lnTo>
                  <a:close/>
                  <a:moveTo>
                    <a:pt x="1712696" y="503055"/>
                  </a:moveTo>
                  <a:lnTo>
                    <a:pt x="1712696" y="702177"/>
                  </a:lnTo>
                  <a:lnTo>
                    <a:pt x="754848" y="1713600"/>
                  </a:lnTo>
                  <a:lnTo>
                    <a:pt x="566274" y="1713600"/>
                  </a:lnTo>
                  <a:close/>
                  <a:moveTo>
                    <a:pt x="1712696" y="115947"/>
                  </a:moveTo>
                  <a:lnTo>
                    <a:pt x="1712696" y="315069"/>
                  </a:lnTo>
                  <a:lnTo>
                    <a:pt x="388245" y="1713600"/>
                  </a:lnTo>
                  <a:lnTo>
                    <a:pt x="199671" y="1713600"/>
                  </a:lnTo>
                  <a:close/>
                  <a:moveTo>
                    <a:pt x="0" y="0"/>
                  </a:moveTo>
                  <a:lnTo>
                    <a:pt x="1712696" y="0"/>
                  </a:lnTo>
                  <a:lnTo>
                    <a:pt x="1712696" y="1801"/>
                  </a:lnTo>
                  <a:lnTo>
                    <a:pt x="1642767" y="1801"/>
                  </a:lnTo>
                  <a:lnTo>
                    <a:pt x="21642" y="1713600"/>
                  </a:lnTo>
                  <a:lnTo>
                    <a:pt x="0" y="1713600"/>
                  </a:lnTo>
                  <a:lnTo>
                    <a:pt x="0" y="1537331"/>
                  </a:lnTo>
                  <a:lnTo>
                    <a:pt x="1454193" y="1801"/>
                  </a:lnTo>
                  <a:lnTo>
                    <a:pt x="1276164" y="1801"/>
                  </a:lnTo>
                  <a:lnTo>
                    <a:pt x="0" y="1349344"/>
                  </a:lnTo>
                  <a:lnTo>
                    <a:pt x="0" y="1150223"/>
                  </a:lnTo>
                  <a:lnTo>
                    <a:pt x="1087590" y="1801"/>
                  </a:lnTo>
                  <a:lnTo>
                    <a:pt x="909561" y="1801"/>
                  </a:lnTo>
                  <a:lnTo>
                    <a:pt x="0" y="962236"/>
                  </a:lnTo>
                  <a:lnTo>
                    <a:pt x="0" y="763115"/>
                  </a:lnTo>
                  <a:lnTo>
                    <a:pt x="720987" y="1801"/>
                  </a:lnTo>
                  <a:lnTo>
                    <a:pt x="542958" y="1801"/>
                  </a:lnTo>
                  <a:lnTo>
                    <a:pt x="0" y="575128"/>
                  </a:lnTo>
                  <a:lnTo>
                    <a:pt x="0" y="376007"/>
                  </a:lnTo>
                  <a:lnTo>
                    <a:pt x="354384" y="1801"/>
                  </a:lnTo>
                  <a:lnTo>
                    <a:pt x="176355" y="1801"/>
                  </a:lnTo>
                  <a:lnTo>
                    <a:pt x="0" y="188020"/>
                  </a:lnTo>
                  <a:close/>
                </a:path>
              </a:pathLst>
            </a:cu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ru-RU" sz="1800" b="1" i="0" u="none" strike="noStrike" kern="0" cap="none" spc="0" normalizeH="0" baseline="0" noProof="0" smtClean="0">
                <a:ln>
                  <a:noFill/>
                </a:ln>
                <a:solidFill>
                  <a:prstClr val="black"/>
                </a:solidFill>
                <a:effectLst/>
                <a:uLnTx/>
                <a:uFillTx/>
              </a:endParaRPr>
            </a:p>
          </p:txBody>
        </p:sp>
      </p:grpSp>
    </p:spTree>
    <p:extLst>
      <p:ext uri="{BB962C8B-B14F-4D97-AF65-F5344CB8AC3E}">
        <p14:creationId xmlns:p14="http://schemas.microsoft.com/office/powerpoint/2010/main" val="390266136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Обложка 4">
    <p:bg>
      <p:bgPr>
        <a:solidFill>
          <a:schemeClr val="bg2"/>
        </a:solidFill>
        <a:effectLst/>
      </p:bgPr>
    </p:bg>
    <p:spTree>
      <p:nvGrpSpPr>
        <p:cNvPr id="1" name=""/>
        <p:cNvGrpSpPr/>
        <p:nvPr/>
      </p:nvGrpSpPr>
      <p:grpSpPr>
        <a:xfrm>
          <a:off x="0" y="0"/>
          <a:ext cx="0" cy="0"/>
          <a:chOff x="0" y="0"/>
          <a:chExt cx="0" cy="0"/>
        </a:xfrm>
      </p:grpSpPr>
      <p:graphicFrame>
        <p:nvGraphicFramePr>
          <p:cNvPr id="12" name="Объект 11" hidden="1"/>
          <p:cNvGraphicFramePr>
            <a:graphicFrameLocks noChangeAspect="1"/>
          </p:cNvGraphicFramePr>
          <p:nvPr>
            <p:custDataLst>
              <p:tags r:id="rId2"/>
            </p:custDataLst>
            <p:extLst>
              <p:ext uri="{D42A27DB-BD31-4B8C-83A1-F6EECF244321}">
                <p14:modId xmlns:p14="http://schemas.microsoft.com/office/powerpoint/2010/main" val="18404415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1428" name="Слайд think-cell" r:id="rId4" imgW="530" imgH="531" progId="TCLayout.ActiveDocument.1">
                  <p:embed/>
                </p:oleObj>
              </mc:Choice>
              <mc:Fallback>
                <p:oleObj name="Слайд think-cell" r:id="rId4" imgW="530" imgH="53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p:nvPr>
        </p:nvSpPr>
        <p:spPr>
          <a:xfrm>
            <a:off x="327448" y="305219"/>
            <a:ext cx="6884237" cy="682940"/>
          </a:xfrm>
        </p:spPr>
        <p:txBody>
          <a:bodyPr vert="horz" lIns="0" tIns="0" rIns="0" bIns="0" rtlCol="0" anchor="t">
            <a:noAutofit/>
          </a:bodyPr>
          <a:lstStyle>
            <a:lvl1pPr>
              <a:lnSpc>
                <a:spcPct val="85000"/>
              </a:lnSpc>
              <a:defRPr lang="ru-RU" sz="5400">
                <a:solidFill>
                  <a:schemeClr val="tx2"/>
                </a:solidFill>
              </a:defRPr>
            </a:lvl1pPr>
          </a:lstStyle>
          <a:p>
            <a:pPr lvl="0">
              <a:lnSpc>
                <a:spcPct val="85000"/>
              </a:lnSpc>
            </a:pPr>
            <a:r>
              <a:rPr lang="ru-RU" dirty="0"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Прямоугольник 3"/>
          <p:cNvSpPr/>
          <p:nvPr/>
        </p:nvSpPr>
        <p:spPr bwMode="auto">
          <a:xfrm>
            <a:off x="7426800" y="0"/>
            <a:ext cx="1716299" cy="1717200"/>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ru-RU" sz="1800" b="1" i="0" u="none" strike="noStrike" kern="0" cap="none" spc="0" normalizeH="0" baseline="0" noProof="0" smtClean="0">
              <a:ln>
                <a:noFill/>
              </a:ln>
              <a:solidFill>
                <a:srgbClr val="003D4C"/>
              </a:solidFill>
              <a:effectLst/>
              <a:uLnTx/>
              <a:uFillTx/>
            </a:endParaRPr>
          </a:p>
        </p:txBody>
      </p:sp>
      <p:sp>
        <p:nvSpPr>
          <p:cNvPr id="5" name="Прямоугольник 4"/>
          <p:cNvSpPr>
            <a:spLocks noChangeAspect="1"/>
          </p:cNvSpPr>
          <p:nvPr/>
        </p:nvSpPr>
        <p:spPr bwMode="auto">
          <a:xfrm>
            <a:off x="7426798" y="3426300"/>
            <a:ext cx="1717202" cy="1717200"/>
          </a:xfrm>
          <a:prstGeom prst="rect">
            <a:avLst/>
          </a:prstGeom>
          <a:solidFill>
            <a:sysClr val="window" lastClr="FFFFFF"/>
          </a:solid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ru-RU" sz="1350" b="1" i="0" u="none" strike="noStrike" kern="0" cap="none" spc="0" normalizeH="0" baseline="0" noProof="0" smtClean="0">
              <a:ln>
                <a:noFill/>
              </a:ln>
              <a:solidFill>
                <a:srgbClr val="003D4C"/>
              </a:solidFill>
              <a:effectLst/>
              <a:uLnTx/>
              <a:uFillTx/>
            </a:endParaRPr>
          </a:p>
        </p:txBody>
      </p:sp>
      <p:grpSp>
        <p:nvGrpSpPr>
          <p:cNvPr id="6" name="Группа 5"/>
          <p:cNvGrpSpPr/>
          <p:nvPr/>
        </p:nvGrpSpPr>
        <p:grpSpPr>
          <a:xfrm>
            <a:off x="7426800" y="1713150"/>
            <a:ext cx="1717200" cy="1717200"/>
            <a:chOff x="5642293" y="1669691"/>
            <a:chExt cx="1717200" cy="1717200"/>
          </a:xfrm>
        </p:grpSpPr>
        <p:sp>
          <p:nvSpPr>
            <p:cNvPr id="7" name="Прямоугольник 6"/>
            <p:cNvSpPr/>
            <p:nvPr/>
          </p:nvSpPr>
          <p:spPr bwMode="auto">
            <a:xfrm>
              <a:off x="5642293" y="1669691"/>
              <a:ext cx="1717200" cy="1717200"/>
            </a:xfrm>
            <a:prstGeom prst="rect">
              <a:avLst/>
            </a:prstGeom>
            <a:solidFill>
              <a:srgbClr val="77E2C3"/>
            </a:solid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ru-RU" sz="1350" b="1" i="0" u="none" strike="noStrike" kern="0" cap="none" spc="0" normalizeH="0" baseline="0" noProof="0" smtClean="0">
                <a:ln>
                  <a:noFill/>
                </a:ln>
                <a:solidFill>
                  <a:prstClr val="black"/>
                </a:solidFill>
                <a:effectLst/>
                <a:uLnTx/>
                <a:uFillTx/>
              </a:endParaRPr>
            </a:p>
          </p:txBody>
        </p:sp>
        <p:sp>
          <p:nvSpPr>
            <p:cNvPr id="8" name="Полилиния 7"/>
            <p:cNvSpPr>
              <a:spLocks noChangeAspect="1"/>
            </p:cNvSpPr>
            <p:nvPr/>
          </p:nvSpPr>
          <p:spPr bwMode="auto">
            <a:xfrm>
              <a:off x="5642293" y="1674497"/>
              <a:ext cx="814205" cy="1707588"/>
            </a:xfrm>
            <a:custGeom>
              <a:avLst/>
              <a:gdLst>
                <a:gd name="connsiteX0" fmla="*/ 0 w 631564"/>
                <a:gd name="connsiteY0" fmla="*/ 0 h 1324544"/>
                <a:gd name="connsiteX1" fmla="*/ 97634 w 631564"/>
                <a:gd name="connsiteY1" fmla="*/ 9803 h 1324544"/>
                <a:gd name="connsiteX2" fmla="*/ 631564 w 631564"/>
                <a:gd name="connsiteY2" fmla="*/ 662272 h 1324544"/>
                <a:gd name="connsiteX3" fmla="*/ 97634 w 631564"/>
                <a:gd name="connsiteY3" fmla="*/ 1314741 h 1324544"/>
                <a:gd name="connsiteX4" fmla="*/ 0 w 631564"/>
                <a:gd name="connsiteY4" fmla="*/ 1324544 h 1324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564" h="1324544">
                  <a:moveTo>
                    <a:pt x="0" y="0"/>
                  </a:moveTo>
                  <a:lnTo>
                    <a:pt x="97634" y="9803"/>
                  </a:lnTo>
                  <a:cubicBezTo>
                    <a:pt x="402348" y="71905"/>
                    <a:pt x="631564" y="340428"/>
                    <a:pt x="631564" y="662272"/>
                  </a:cubicBezTo>
                  <a:cubicBezTo>
                    <a:pt x="631564" y="984116"/>
                    <a:pt x="402348" y="1252639"/>
                    <a:pt x="97634" y="1314741"/>
                  </a:cubicBezTo>
                  <a:lnTo>
                    <a:pt x="0" y="1324544"/>
                  </a:lnTo>
                  <a:close/>
                </a:path>
              </a:pathLst>
            </a:custGeom>
            <a:solidFill>
              <a:schemeClr val="tx2"/>
            </a:solid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noAutofit/>
            </a:body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ru-RU" sz="1350" b="1" i="0" u="none" strike="noStrike" kern="0" cap="none" spc="0" normalizeH="0" baseline="0" noProof="0" smtClean="0">
                <a:ln>
                  <a:noFill/>
                </a:ln>
                <a:solidFill>
                  <a:prstClr val="black"/>
                </a:solidFill>
                <a:effectLst/>
                <a:uLnTx/>
                <a:uFillTx/>
              </a:endParaRPr>
            </a:p>
          </p:txBody>
        </p:sp>
        <p:sp>
          <p:nvSpPr>
            <p:cNvPr id="9" name="Полилиния 8"/>
            <p:cNvSpPr>
              <a:spLocks noChangeAspect="1"/>
            </p:cNvSpPr>
            <p:nvPr/>
          </p:nvSpPr>
          <p:spPr bwMode="auto">
            <a:xfrm>
              <a:off x="6545288" y="1674497"/>
              <a:ext cx="814205" cy="1707588"/>
            </a:xfrm>
            <a:custGeom>
              <a:avLst/>
              <a:gdLst>
                <a:gd name="connsiteX0" fmla="*/ 631564 w 631564"/>
                <a:gd name="connsiteY0" fmla="*/ 0 h 1324544"/>
                <a:gd name="connsiteX1" fmla="*/ 631564 w 631564"/>
                <a:gd name="connsiteY1" fmla="*/ 1324544 h 1324544"/>
                <a:gd name="connsiteX2" fmla="*/ 533931 w 631564"/>
                <a:gd name="connsiteY2" fmla="*/ 1314741 h 1324544"/>
                <a:gd name="connsiteX3" fmla="*/ 0 w 631564"/>
                <a:gd name="connsiteY3" fmla="*/ 662272 h 1324544"/>
                <a:gd name="connsiteX4" fmla="*/ 533931 w 631564"/>
                <a:gd name="connsiteY4" fmla="*/ 9803 h 1324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564" h="1324544">
                  <a:moveTo>
                    <a:pt x="631564" y="0"/>
                  </a:moveTo>
                  <a:lnTo>
                    <a:pt x="631564" y="1324544"/>
                  </a:lnTo>
                  <a:lnTo>
                    <a:pt x="533931" y="1314741"/>
                  </a:lnTo>
                  <a:cubicBezTo>
                    <a:pt x="229217" y="1252639"/>
                    <a:pt x="0" y="984116"/>
                    <a:pt x="0" y="662272"/>
                  </a:cubicBezTo>
                  <a:cubicBezTo>
                    <a:pt x="0" y="340428"/>
                    <a:pt x="229217" y="71905"/>
                    <a:pt x="533931" y="9803"/>
                  </a:cubicBezTo>
                  <a:close/>
                </a:path>
              </a:pathLst>
            </a:custGeom>
            <a:solidFill>
              <a:schemeClr val="tx2"/>
            </a:solid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noAutofit/>
            </a:body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ru-RU" sz="1350" b="1" i="0" u="none" strike="noStrike" kern="0" cap="none" spc="0" normalizeH="0" baseline="0" noProof="0" smtClean="0">
                <a:ln>
                  <a:noFill/>
                </a:ln>
                <a:solidFill>
                  <a:prstClr val="black"/>
                </a:solidFill>
                <a:effectLst/>
                <a:uLnTx/>
                <a:uFillTx/>
              </a:endParaRPr>
            </a:p>
          </p:txBody>
        </p:sp>
        <p:sp>
          <p:nvSpPr>
            <p:cNvPr id="10" name="Полилиния 9"/>
            <p:cNvSpPr>
              <a:spLocks noChangeAspect="1"/>
            </p:cNvSpPr>
            <p:nvPr/>
          </p:nvSpPr>
          <p:spPr bwMode="auto">
            <a:xfrm>
              <a:off x="6545448" y="2530091"/>
              <a:ext cx="814045" cy="851994"/>
            </a:xfrm>
            <a:custGeom>
              <a:avLst/>
              <a:gdLst>
                <a:gd name="connsiteX0" fmla="*/ 0 w 814045"/>
                <a:gd name="connsiteY0" fmla="*/ 0 h 851994"/>
                <a:gd name="connsiteX1" fmla="*/ 814045 w 814045"/>
                <a:gd name="connsiteY1" fmla="*/ 0 h 851994"/>
                <a:gd name="connsiteX2" fmla="*/ 814045 w 814045"/>
                <a:gd name="connsiteY2" fmla="*/ 851994 h 851994"/>
                <a:gd name="connsiteX3" fmla="*/ 688178 w 814045"/>
                <a:gd name="connsiteY3" fmla="*/ 839356 h 851994"/>
                <a:gd name="connsiteX4" fmla="*/ 13305 w 814045"/>
                <a:gd name="connsiteY4" fmla="*/ 150187 h 851994"/>
                <a:gd name="connsiteX5" fmla="*/ 0 w 814045"/>
                <a:gd name="connsiteY5" fmla="*/ 0 h 85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4045" h="851994">
                  <a:moveTo>
                    <a:pt x="0" y="0"/>
                  </a:moveTo>
                  <a:lnTo>
                    <a:pt x="814045" y="0"/>
                  </a:lnTo>
                  <a:lnTo>
                    <a:pt x="814045" y="851994"/>
                  </a:lnTo>
                  <a:lnTo>
                    <a:pt x="688178" y="839356"/>
                  </a:lnTo>
                  <a:cubicBezTo>
                    <a:pt x="344448" y="769303"/>
                    <a:pt x="75237" y="495504"/>
                    <a:pt x="13305" y="150187"/>
                  </a:cubicBezTo>
                  <a:lnTo>
                    <a:pt x="0" y="0"/>
                  </a:lnTo>
                  <a:close/>
                </a:path>
              </a:pathLst>
            </a:custGeom>
            <a:solidFill>
              <a:sysClr val="window" lastClr="FFFFFF"/>
            </a:solid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noAutofit/>
            </a:body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ru-RU" sz="1350" b="1" i="0" u="none" strike="noStrike" kern="0" cap="none" spc="0" normalizeH="0" baseline="0" noProof="0" smtClean="0">
                <a:ln>
                  <a:noFill/>
                </a:ln>
                <a:solidFill>
                  <a:prstClr val="black"/>
                </a:solidFill>
                <a:effectLst/>
                <a:uLnTx/>
                <a:uFillTx/>
              </a:endParaRPr>
            </a:p>
          </p:txBody>
        </p:sp>
      </p:grpSp>
    </p:spTree>
    <p:extLst>
      <p:ext uri="{BB962C8B-B14F-4D97-AF65-F5344CB8AC3E}">
        <p14:creationId xmlns:p14="http://schemas.microsoft.com/office/powerpoint/2010/main" val="284281544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Обложка 5">
    <p:bg>
      <p:bgPr>
        <a:solidFill>
          <a:schemeClr val="bg2"/>
        </a:solidFill>
        <a:effectLst/>
      </p:bgPr>
    </p:bg>
    <p:spTree>
      <p:nvGrpSpPr>
        <p:cNvPr id="1" name=""/>
        <p:cNvGrpSpPr/>
        <p:nvPr/>
      </p:nvGrpSpPr>
      <p:grpSpPr>
        <a:xfrm>
          <a:off x="0" y="0"/>
          <a:ext cx="0" cy="0"/>
          <a:chOff x="0" y="0"/>
          <a:chExt cx="0" cy="0"/>
        </a:xfrm>
      </p:grpSpPr>
      <p:graphicFrame>
        <p:nvGraphicFramePr>
          <p:cNvPr id="13" name="Объект 12" hidden="1"/>
          <p:cNvGraphicFramePr>
            <a:graphicFrameLocks noChangeAspect="1"/>
          </p:cNvGraphicFramePr>
          <p:nvPr>
            <p:custDataLst>
              <p:tags r:id="rId2"/>
            </p:custDataLst>
            <p:extLst>
              <p:ext uri="{D42A27DB-BD31-4B8C-83A1-F6EECF244321}">
                <p14:modId xmlns:p14="http://schemas.microsoft.com/office/powerpoint/2010/main" val="41567722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2452" name="Слайд think-cell" r:id="rId4" imgW="530" imgH="531" progId="TCLayout.ActiveDocument.1">
                  <p:embed/>
                </p:oleObj>
              </mc:Choice>
              <mc:Fallback>
                <p:oleObj name="Слайд think-cell" r:id="rId4" imgW="530" imgH="53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p:nvPr>
        </p:nvSpPr>
        <p:spPr>
          <a:xfrm>
            <a:off x="327448" y="305219"/>
            <a:ext cx="6858357" cy="682940"/>
          </a:xfrm>
        </p:spPr>
        <p:txBody>
          <a:bodyPr vert="horz" lIns="0" tIns="0" rIns="0" bIns="0" rtlCol="0" anchor="t">
            <a:noAutofit/>
          </a:bodyPr>
          <a:lstStyle>
            <a:lvl1pPr>
              <a:defRPr lang="ru-RU" sz="5400">
                <a:solidFill>
                  <a:schemeClr val="tx2"/>
                </a:solidFill>
              </a:defRPr>
            </a:lvl1pPr>
          </a:lstStyle>
          <a:p>
            <a:pPr lvl="0">
              <a:lnSpc>
                <a:spcPct val="85000"/>
              </a:lnSpc>
            </a:pPr>
            <a:r>
              <a:rPr lang="ru-RU" dirty="0"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Прямоугольник 3"/>
          <p:cNvSpPr/>
          <p:nvPr/>
        </p:nvSpPr>
        <p:spPr bwMode="auto">
          <a:xfrm>
            <a:off x="7427701" y="0"/>
            <a:ext cx="1716299" cy="1717200"/>
          </a:xfrm>
          <a:prstGeom prst="rect">
            <a:avLst/>
          </a:prstGeom>
          <a:solidFill>
            <a:srgbClr val="003D4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ru-RU" sz="1800" b="1" i="0" u="none" strike="noStrike" kern="0" cap="none" spc="0" normalizeH="0" baseline="0" noProof="0" smtClean="0">
              <a:ln>
                <a:noFill/>
              </a:ln>
              <a:solidFill>
                <a:srgbClr val="003D4C"/>
              </a:solidFill>
              <a:effectLst/>
              <a:uLnTx/>
              <a:uFillTx/>
            </a:endParaRPr>
          </a:p>
        </p:txBody>
      </p:sp>
      <p:sp>
        <p:nvSpPr>
          <p:cNvPr id="5" name="Прямоугольник 4"/>
          <p:cNvSpPr>
            <a:spLocks noChangeAspect="1"/>
          </p:cNvSpPr>
          <p:nvPr/>
        </p:nvSpPr>
        <p:spPr bwMode="auto">
          <a:xfrm>
            <a:off x="7426798" y="3426300"/>
            <a:ext cx="1717202" cy="1717200"/>
          </a:xfrm>
          <a:prstGeom prst="rect">
            <a:avLst/>
          </a:prstGeom>
          <a:solidFill>
            <a:sysClr val="window" lastClr="FFFFFF"/>
          </a:solid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ru-RU" sz="1350" b="1" i="0" u="none" strike="noStrike" kern="0" cap="none" spc="0" normalizeH="0" baseline="0" noProof="0" smtClean="0">
              <a:ln>
                <a:noFill/>
              </a:ln>
              <a:solidFill>
                <a:srgbClr val="003D4C"/>
              </a:solidFill>
              <a:effectLst/>
              <a:uLnTx/>
              <a:uFillTx/>
            </a:endParaRPr>
          </a:p>
        </p:txBody>
      </p:sp>
      <p:grpSp>
        <p:nvGrpSpPr>
          <p:cNvPr id="6" name="Группа 5"/>
          <p:cNvGrpSpPr/>
          <p:nvPr/>
        </p:nvGrpSpPr>
        <p:grpSpPr>
          <a:xfrm>
            <a:off x="7426798" y="1713150"/>
            <a:ext cx="1716299" cy="1717200"/>
            <a:chOff x="7427701" y="1713150"/>
            <a:chExt cx="1716299" cy="1717200"/>
          </a:xfrm>
        </p:grpSpPr>
        <p:sp>
          <p:nvSpPr>
            <p:cNvPr id="7" name="Прямоугольник 6"/>
            <p:cNvSpPr/>
            <p:nvPr/>
          </p:nvSpPr>
          <p:spPr bwMode="auto">
            <a:xfrm>
              <a:off x="7427701" y="1713150"/>
              <a:ext cx="1716299" cy="1717200"/>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ru-RU" sz="1800" b="1" i="0" u="none" strike="noStrike" kern="0" cap="none" spc="0" normalizeH="0" baseline="0" noProof="0" smtClean="0">
                <a:ln>
                  <a:noFill/>
                </a:ln>
                <a:solidFill>
                  <a:prstClr val="black"/>
                </a:solidFill>
                <a:effectLst/>
                <a:uLnTx/>
                <a:uFillTx/>
              </a:endParaRPr>
            </a:p>
          </p:txBody>
        </p:sp>
        <p:sp>
          <p:nvSpPr>
            <p:cNvPr id="8" name="Полилиния 7"/>
            <p:cNvSpPr>
              <a:spLocks noChangeAspect="1"/>
            </p:cNvSpPr>
            <p:nvPr/>
          </p:nvSpPr>
          <p:spPr bwMode="auto">
            <a:xfrm>
              <a:off x="7427701" y="1716750"/>
              <a:ext cx="1712696" cy="1713600"/>
            </a:xfrm>
            <a:custGeom>
              <a:avLst/>
              <a:gdLst>
                <a:gd name="connsiteX0" fmla="*/ 1712696 w 1712696"/>
                <a:gd name="connsiteY0" fmla="*/ 1664380 h 1713600"/>
                <a:gd name="connsiteX1" fmla="*/ 1712696 w 1712696"/>
                <a:gd name="connsiteY1" fmla="*/ 1713600 h 1713600"/>
                <a:gd name="connsiteX2" fmla="*/ 1666083 w 1712696"/>
                <a:gd name="connsiteY2" fmla="*/ 1713600 h 1713600"/>
                <a:gd name="connsiteX3" fmla="*/ 1712696 w 1712696"/>
                <a:gd name="connsiteY3" fmla="*/ 1277272 h 1713600"/>
                <a:gd name="connsiteX4" fmla="*/ 1712696 w 1712696"/>
                <a:gd name="connsiteY4" fmla="*/ 1476393 h 1713600"/>
                <a:gd name="connsiteX5" fmla="*/ 1488054 w 1712696"/>
                <a:gd name="connsiteY5" fmla="*/ 1713600 h 1713600"/>
                <a:gd name="connsiteX6" fmla="*/ 1299480 w 1712696"/>
                <a:gd name="connsiteY6" fmla="*/ 1713600 h 1713600"/>
                <a:gd name="connsiteX7" fmla="*/ 1712696 w 1712696"/>
                <a:gd name="connsiteY7" fmla="*/ 890163 h 1713600"/>
                <a:gd name="connsiteX8" fmla="*/ 1712696 w 1712696"/>
                <a:gd name="connsiteY8" fmla="*/ 1089285 h 1713600"/>
                <a:gd name="connsiteX9" fmla="*/ 1121451 w 1712696"/>
                <a:gd name="connsiteY9" fmla="*/ 1713600 h 1713600"/>
                <a:gd name="connsiteX10" fmla="*/ 932877 w 1712696"/>
                <a:gd name="connsiteY10" fmla="*/ 1713600 h 1713600"/>
                <a:gd name="connsiteX11" fmla="*/ 1712696 w 1712696"/>
                <a:gd name="connsiteY11" fmla="*/ 503055 h 1713600"/>
                <a:gd name="connsiteX12" fmla="*/ 1712696 w 1712696"/>
                <a:gd name="connsiteY12" fmla="*/ 702177 h 1713600"/>
                <a:gd name="connsiteX13" fmla="*/ 754848 w 1712696"/>
                <a:gd name="connsiteY13" fmla="*/ 1713600 h 1713600"/>
                <a:gd name="connsiteX14" fmla="*/ 566274 w 1712696"/>
                <a:gd name="connsiteY14" fmla="*/ 1713600 h 1713600"/>
                <a:gd name="connsiteX15" fmla="*/ 1712696 w 1712696"/>
                <a:gd name="connsiteY15" fmla="*/ 115947 h 1713600"/>
                <a:gd name="connsiteX16" fmla="*/ 1712696 w 1712696"/>
                <a:gd name="connsiteY16" fmla="*/ 315069 h 1713600"/>
                <a:gd name="connsiteX17" fmla="*/ 388245 w 1712696"/>
                <a:gd name="connsiteY17" fmla="*/ 1713600 h 1713600"/>
                <a:gd name="connsiteX18" fmla="*/ 199671 w 1712696"/>
                <a:gd name="connsiteY18" fmla="*/ 1713600 h 1713600"/>
                <a:gd name="connsiteX19" fmla="*/ 0 w 1712696"/>
                <a:gd name="connsiteY19" fmla="*/ 0 h 1713600"/>
                <a:gd name="connsiteX20" fmla="*/ 1712696 w 1712696"/>
                <a:gd name="connsiteY20" fmla="*/ 0 h 1713600"/>
                <a:gd name="connsiteX21" fmla="*/ 1712696 w 1712696"/>
                <a:gd name="connsiteY21" fmla="*/ 1801 h 1713600"/>
                <a:gd name="connsiteX22" fmla="*/ 1642767 w 1712696"/>
                <a:gd name="connsiteY22" fmla="*/ 1801 h 1713600"/>
                <a:gd name="connsiteX23" fmla="*/ 21642 w 1712696"/>
                <a:gd name="connsiteY23" fmla="*/ 1713600 h 1713600"/>
                <a:gd name="connsiteX24" fmla="*/ 0 w 1712696"/>
                <a:gd name="connsiteY24" fmla="*/ 1713600 h 1713600"/>
                <a:gd name="connsiteX25" fmla="*/ 0 w 1712696"/>
                <a:gd name="connsiteY25" fmla="*/ 1537331 h 1713600"/>
                <a:gd name="connsiteX26" fmla="*/ 1454193 w 1712696"/>
                <a:gd name="connsiteY26" fmla="*/ 1801 h 1713600"/>
                <a:gd name="connsiteX27" fmla="*/ 1276164 w 1712696"/>
                <a:gd name="connsiteY27" fmla="*/ 1801 h 1713600"/>
                <a:gd name="connsiteX28" fmla="*/ 0 w 1712696"/>
                <a:gd name="connsiteY28" fmla="*/ 1349344 h 1713600"/>
                <a:gd name="connsiteX29" fmla="*/ 0 w 1712696"/>
                <a:gd name="connsiteY29" fmla="*/ 1150223 h 1713600"/>
                <a:gd name="connsiteX30" fmla="*/ 1087590 w 1712696"/>
                <a:gd name="connsiteY30" fmla="*/ 1801 h 1713600"/>
                <a:gd name="connsiteX31" fmla="*/ 909561 w 1712696"/>
                <a:gd name="connsiteY31" fmla="*/ 1801 h 1713600"/>
                <a:gd name="connsiteX32" fmla="*/ 0 w 1712696"/>
                <a:gd name="connsiteY32" fmla="*/ 962236 h 1713600"/>
                <a:gd name="connsiteX33" fmla="*/ 0 w 1712696"/>
                <a:gd name="connsiteY33" fmla="*/ 763115 h 1713600"/>
                <a:gd name="connsiteX34" fmla="*/ 720987 w 1712696"/>
                <a:gd name="connsiteY34" fmla="*/ 1801 h 1713600"/>
                <a:gd name="connsiteX35" fmla="*/ 542958 w 1712696"/>
                <a:gd name="connsiteY35" fmla="*/ 1801 h 1713600"/>
                <a:gd name="connsiteX36" fmla="*/ 0 w 1712696"/>
                <a:gd name="connsiteY36" fmla="*/ 575128 h 1713600"/>
                <a:gd name="connsiteX37" fmla="*/ 0 w 1712696"/>
                <a:gd name="connsiteY37" fmla="*/ 376007 h 1713600"/>
                <a:gd name="connsiteX38" fmla="*/ 354384 w 1712696"/>
                <a:gd name="connsiteY38" fmla="*/ 1801 h 1713600"/>
                <a:gd name="connsiteX39" fmla="*/ 176355 w 1712696"/>
                <a:gd name="connsiteY39" fmla="*/ 1801 h 1713600"/>
                <a:gd name="connsiteX40" fmla="*/ 0 w 1712696"/>
                <a:gd name="connsiteY40" fmla="*/ 188020 h 171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712696" h="1713600">
                  <a:moveTo>
                    <a:pt x="1712696" y="1664380"/>
                  </a:moveTo>
                  <a:lnTo>
                    <a:pt x="1712696" y="1713600"/>
                  </a:lnTo>
                  <a:lnTo>
                    <a:pt x="1666083" y="1713600"/>
                  </a:lnTo>
                  <a:close/>
                  <a:moveTo>
                    <a:pt x="1712696" y="1277272"/>
                  </a:moveTo>
                  <a:lnTo>
                    <a:pt x="1712696" y="1476393"/>
                  </a:lnTo>
                  <a:lnTo>
                    <a:pt x="1488054" y="1713600"/>
                  </a:lnTo>
                  <a:lnTo>
                    <a:pt x="1299480" y="1713600"/>
                  </a:lnTo>
                  <a:close/>
                  <a:moveTo>
                    <a:pt x="1712696" y="890163"/>
                  </a:moveTo>
                  <a:lnTo>
                    <a:pt x="1712696" y="1089285"/>
                  </a:lnTo>
                  <a:lnTo>
                    <a:pt x="1121451" y="1713600"/>
                  </a:lnTo>
                  <a:lnTo>
                    <a:pt x="932877" y="1713600"/>
                  </a:lnTo>
                  <a:close/>
                  <a:moveTo>
                    <a:pt x="1712696" y="503055"/>
                  </a:moveTo>
                  <a:lnTo>
                    <a:pt x="1712696" y="702177"/>
                  </a:lnTo>
                  <a:lnTo>
                    <a:pt x="754848" y="1713600"/>
                  </a:lnTo>
                  <a:lnTo>
                    <a:pt x="566274" y="1713600"/>
                  </a:lnTo>
                  <a:close/>
                  <a:moveTo>
                    <a:pt x="1712696" y="115947"/>
                  </a:moveTo>
                  <a:lnTo>
                    <a:pt x="1712696" y="315069"/>
                  </a:lnTo>
                  <a:lnTo>
                    <a:pt x="388245" y="1713600"/>
                  </a:lnTo>
                  <a:lnTo>
                    <a:pt x="199671" y="1713600"/>
                  </a:lnTo>
                  <a:close/>
                  <a:moveTo>
                    <a:pt x="0" y="0"/>
                  </a:moveTo>
                  <a:lnTo>
                    <a:pt x="1712696" y="0"/>
                  </a:lnTo>
                  <a:lnTo>
                    <a:pt x="1712696" y="1801"/>
                  </a:lnTo>
                  <a:lnTo>
                    <a:pt x="1642767" y="1801"/>
                  </a:lnTo>
                  <a:lnTo>
                    <a:pt x="21642" y="1713600"/>
                  </a:lnTo>
                  <a:lnTo>
                    <a:pt x="0" y="1713600"/>
                  </a:lnTo>
                  <a:lnTo>
                    <a:pt x="0" y="1537331"/>
                  </a:lnTo>
                  <a:lnTo>
                    <a:pt x="1454193" y="1801"/>
                  </a:lnTo>
                  <a:lnTo>
                    <a:pt x="1276164" y="1801"/>
                  </a:lnTo>
                  <a:lnTo>
                    <a:pt x="0" y="1349344"/>
                  </a:lnTo>
                  <a:lnTo>
                    <a:pt x="0" y="1150223"/>
                  </a:lnTo>
                  <a:lnTo>
                    <a:pt x="1087590" y="1801"/>
                  </a:lnTo>
                  <a:lnTo>
                    <a:pt x="909561" y="1801"/>
                  </a:lnTo>
                  <a:lnTo>
                    <a:pt x="0" y="962236"/>
                  </a:lnTo>
                  <a:lnTo>
                    <a:pt x="0" y="763115"/>
                  </a:lnTo>
                  <a:lnTo>
                    <a:pt x="720987" y="1801"/>
                  </a:lnTo>
                  <a:lnTo>
                    <a:pt x="542958" y="1801"/>
                  </a:lnTo>
                  <a:lnTo>
                    <a:pt x="0" y="575128"/>
                  </a:lnTo>
                  <a:lnTo>
                    <a:pt x="0" y="376007"/>
                  </a:lnTo>
                  <a:lnTo>
                    <a:pt x="354384" y="1801"/>
                  </a:lnTo>
                  <a:lnTo>
                    <a:pt x="176355" y="1801"/>
                  </a:lnTo>
                  <a:lnTo>
                    <a:pt x="0" y="188020"/>
                  </a:lnTo>
                  <a:close/>
                </a:path>
              </a:pathLst>
            </a:custGeom>
            <a:solidFill>
              <a:srgbClr val="008C95"/>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ru-RU" sz="1800" b="1" i="0" u="none" strike="noStrike" kern="0" cap="none" spc="0" normalizeH="0" baseline="0" noProof="0" smtClean="0">
                <a:ln>
                  <a:noFill/>
                </a:ln>
                <a:solidFill>
                  <a:prstClr val="black"/>
                </a:solidFill>
                <a:effectLst/>
                <a:uLnTx/>
                <a:uFillTx/>
              </a:endParaRPr>
            </a:p>
          </p:txBody>
        </p:sp>
      </p:grpSp>
      <p:grpSp>
        <p:nvGrpSpPr>
          <p:cNvPr id="9" name="Группа 8"/>
          <p:cNvGrpSpPr>
            <a:grpSpLocks noChangeAspect="1"/>
          </p:cNvGrpSpPr>
          <p:nvPr/>
        </p:nvGrpSpPr>
        <p:grpSpPr>
          <a:xfrm>
            <a:off x="7426798" y="0"/>
            <a:ext cx="1716299" cy="1717200"/>
            <a:chOff x="6573600" y="0"/>
            <a:chExt cx="2570400" cy="2571750"/>
          </a:xfrm>
        </p:grpSpPr>
        <p:sp>
          <p:nvSpPr>
            <p:cNvPr id="10" name="Прямоугольник 9"/>
            <p:cNvSpPr/>
            <p:nvPr/>
          </p:nvSpPr>
          <p:spPr bwMode="auto">
            <a:xfrm>
              <a:off x="6573600" y="0"/>
              <a:ext cx="2570400" cy="2571750"/>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ru-RU" sz="1800" b="1" i="0" u="none" strike="noStrike" kern="0" cap="none" spc="0" normalizeH="0" baseline="0" noProof="0" smtClean="0">
                <a:ln>
                  <a:noFill/>
                </a:ln>
                <a:solidFill>
                  <a:srgbClr val="003D4C"/>
                </a:solidFill>
                <a:effectLst/>
                <a:uLnTx/>
                <a:uFillTx/>
              </a:endParaRPr>
            </a:p>
          </p:txBody>
        </p:sp>
        <p:sp>
          <p:nvSpPr>
            <p:cNvPr id="11" name="Овал 10"/>
            <p:cNvSpPr/>
            <p:nvPr/>
          </p:nvSpPr>
          <p:spPr bwMode="auto">
            <a:xfrm>
              <a:off x="6782475" y="209550"/>
              <a:ext cx="2152650" cy="2152650"/>
            </a:xfrm>
            <a:prstGeom prst="ellipse">
              <a:avLst/>
            </a:prstGeom>
            <a:solidFill>
              <a:sysClr val="window" lastClr="FFFF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ru-RU" sz="1800" b="1" i="0" u="none" strike="noStrike" kern="0" cap="none" spc="0" normalizeH="0" baseline="0" noProof="0" smtClean="0">
                <a:ln>
                  <a:noFill/>
                </a:ln>
                <a:solidFill>
                  <a:srgbClr val="003D4C"/>
                </a:solidFill>
                <a:effectLst/>
                <a:uLnTx/>
                <a:uFillTx/>
              </a:endParaRPr>
            </a:p>
          </p:txBody>
        </p:sp>
      </p:grpSp>
    </p:spTree>
    <p:extLst>
      <p:ext uri="{BB962C8B-B14F-4D97-AF65-F5344CB8AC3E}">
        <p14:creationId xmlns:p14="http://schemas.microsoft.com/office/powerpoint/2010/main" val="78508390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Обложка 6">
    <p:bg>
      <p:bgPr>
        <a:solidFill>
          <a:schemeClr val="bg2"/>
        </a:solidFill>
        <a:effectLst/>
      </p:bgPr>
    </p:bg>
    <p:spTree>
      <p:nvGrpSpPr>
        <p:cNvPr id="1" name=""/>
        <p:cNvGrpSpPr/>
        <p:nvPr/>
      </p:nvGrpSpPr>
      <p:grpSpPr>
        <a:xfrm>
          <a:off x="0" y="0"/>
          <a:ext cx="0" cy="0"/>
          <a:chOff x="0" y="0"/>
          <a:chExt cx="0" cy="0"/>
        </a:xfrm>
      </p:grpSpPr>
      <p:graphicFrame>
        <p:nvGraphicFramePr>
          <p:cNvPr id="13" name="Объект 12" hidden="1"/>
          <p:cNvGraphicFramePr>
            <a:graphicFrameLocks noChangeAspect="1"/>
          </p:cNvGraphicFramePr>
          <p:nvPr>
            <p:custDataLst>
              <p:tags r:id="rId2"/>
            </p:custDataLst>
            <p:extLst>
              <p:ext uri="{D42A27DB-BD31-4B8C-83A1-F6EECF244321}">
                <p14:modId xmlns:p14="http://schemas.microsoft.com/office/powerpoint/2010/main" val="16826430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3476" name="Слайд think-cell" r:id="rId4" imgW="530" imgH="531" progId="TCLayout.ActiveDocument.1">
                  <p:embed/>
                </p:oleObj>
              </mc:Choice>
              <mc:Fallback>
                <p:oleObj name="Слайд think-cell" r:id="rId4" imgW="530" imgH="53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p:nvPr>
        </p:nvSpPr>
        <p:spPr>
          <a:xfrm>
            <a:off x="327448" y="305219"/>
            <a:ext cx="6892863" cy="682940"/>
          </a:xfrm>
        </p:spPr>
        <p:txBody>
          <a:bodyPr vert="horz" lIns="0" tIns="0" rIns="0" bIns="0" rtlCol="0" anchor="t">
            <a:noAutofit/>
          </a:bodyPr>
          <a:lstStyle>
            <a:lvl1pPr>
              <a:lnSpc>
                <a:spcPct val="85000"/>
              </a:lnSpc>
              <a:defRPr lang="ru-RU" sz="5400">
                <a:solidFill>
                  <a:schemeClr val="tx2"/>
                </a:solidFill>
              </a:defRPr>
            </a:lvl1pPr>
          </a:lstStyle>
          <a:p>
            <a:pPr lvl="0">
              <a:lnSpc>
                <a:spcPct val="85000"/>
              </a:lnSpc>
            </a:pPr>
            <a:r>
              <a:rPr lang="ru-RU" dirty="0"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Прямоугольник 3"/>
          <p:cNvSpPr/>
          <p:nvPr/>
        </p:nvSpPr>
        <p:spPr bwMode="auto">
          <a:xfrm>
            <a:off x="7427701" y="0"/>
            <a:ext cx="1716299" cy="1717200"/>
          </a:xfrm>
          <a:prstGeom prst="rect">
            <a:avLst/>
          </a:prstGeom>
          <a:solidFill>
            <a:srgbClr val="003D4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ru-RU" sz="1800" b="1" i="0" u="none" strike="noStrike" kern="0" cap="none" spc="0" normalizeH="0" baseline="0" noProof="0" smtClean="0">
              <a:ln>
                <a:noFill/>
              </a:ln>
              <a:solidFill>
                <a:srgbClr val="003D4C"/>
              </a:solidFill>
              <a:effectLst/>
              <a:uLnTx/>
              <a:uFillTx/>
            </a:endParaRPr>
          </a:p>
        </p:txBody>
      </p:sp>
      <p:sp>
        <p:nvSpPr>
          <p:cNvPr id="5" name="Прямоугольник 4"/>
          <p:cNvSpPr>
            <a:spLocks noChangeAspect="1"/>
          </p:cNvSpPr>
          <p:nvPr/>
        </p:nvSpPr>
        <p:spPr bwMode="auto">
          <a:xfrm>
            <a:off x="7426798" y="1713150"/>
            <a:ext cx="1717202" cy="1717200"/>
          </a:xfrm>
          <a:prstGeom prst="rect">
            <a:avLst/>
          </a:prstGeom>
          <a:solidFill>
            <a:sysClr val="window" lastClr="FFFFFF"/>
          </a:solid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ru-RU" sz="1350" b="1" i="0" u="none" strike="noStrike" kern="0" cap="none" spc="0" normalizeH="0" baseline="0" noProof="0" smtClean="0">
              <a:ln>
                <a:noFill/>
              </a:ln>
              <a:solidFill>
                <a:srgbClr val="003D4C"/>
              </a:solidFill>
              <a:effectLst/>
              <a:uLnTx/>
              <a:uFillTx/>
            </a:endParaRPr>
          </a:p>
        </p:txBody>
      </p:sp>
      <p:grpSp>
        <p:nvGrpSpPr>
          <p:cNvPr id="6" name="Группа 5"/>
          <p:cNvGrpSpPr>
            <a:grpSpLocks noChangeAspect="1"/>
          </p:cNvGrpSpPr>
          <p:nvPr/>
        </p:nvGrpSpPr>
        <p:grpSpPr>
          <a:xfrm>
            <a:off x="7426798" y="0"/>
            <a:ext cx="1716299" cy="1717200"/>
            <a:chOff x="7427701" y="0"/>
            <a:chExt cx="1716299" cy="1717200"/>
          </a:xfrm>
        </p:grpSpPr>
        <p:sp>
          <p:nvSpPr>
            <p:cNvPr id="7" name="Полилиния 6"/>
            <p:cNvSpPr>
              <a:spLocks noChangeAspect="1"/>
            </p:cNvSpPr>
            <p:nvPr/>
          </p:nvSpPr>
          <p:spPr bwMode="auto">
            <a:xfrm>
              <a:off x="7427701" y="858600"/>
              <a:ext cx="1716298" cy="858600"/>
            </a:xfrm>
            <a:custGeom>
              <a:avLst/>
              <a:gdLst>
                <a:gd name="connsiteX0" fmla="*/ 857698 w 1716298"/>
                <a:gd name="connsiteY0" fmla="*/ 0 h 858600"/>
                <a:gd name="connsiteX1" fmla="*/ 1716298 w 1716298"/>
                <a:gd name="connsiteY1" fmla="*/ 858600 h 858600"/>
                <a:gd name="connsiteX2" fmla="*/ 0 w 1716298"/>
                <a:gd name="connsiteY2" fmla="*/ 858600 h 858600"/>
                <a:gd name="connsiteX3" fmla="*/ 0 w 1716298"/>
                <a:gd name="connsiteY3" fmla="*/ 840738 h 858600"/>
                <a:gd name="connsiteX4" fmla="*/ 3531 w 1716298"/>
                <a:gd name="connsiteY4" fmla="*/ 770813 h 858600"/>
                <a:gd name="connsiteX5" fmla="*/ 857698 w 1716298"/>
                <a:gd name="connsiteY5" fmla="*/ 0 h 85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6298" h="858600">
                  <a:moveTo>
                    <a:pt x="857698" y="0"/>
                  </a:moveTo>
                  <a:cubicBezTo>
                    <a:pt x="1331890" y="0"/>
                    <a:pt x="1716298" y="384408"/>
                    <a:pt x="1716298" y="858600"/>
                  </a:cubicBezTo>
                  <a:lnTo>
                    <a:pt x="0" y="858600"/>
                  </a:lnTo>
                  <a:lnTo>
                    <a:pt x="0" y="840738"/>
                  </a:lnTo>
                  <a:lnTo>
                    <a:pt x="3531" y="770813"/>
                  </a:lnTo>
                  <a:cubicBezTo>
                    <a:pt x="47500" y="337859"/>
                    <a:pt x="413143" y="0"/>
                    <a:pt x="857698" y="0"/>
                  </a:cubicBezTo>
                  <a:close/>
                </a:path>
              </a:pathLst>
            </a:custGeom>
            <a:solidFill>
              <a:sysClr val="window" lastClr="FFFF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ru-RU" sz="1800" b="1" i="0" u="none" strike="noStrike" kern="0" cap="none" spc="0" normalizeH="0" baseline="0" noProof="0" smtClean="0">
                <a:ln>
                  <a:noFill/>
                </a:ln>
                <a:solidFill>
                  <a:srgbClr val="003D4C"/>
                </a:solidFill>
                <a:effectLst/>
                <a:uLnTx/>
                <a:uFillTx/>
              </a:endParaRPr>
            </a:p>
          </p:txBody>
        </p:sp>
        <p:sp>
          <p:nvSpPr>
            <p:cNvPr id="8" name="Полилиния 7"/>
            <p:cNvSpPr>
              <a:spLocks noChangeAspect="1"/>
            </p:cNvSpPr>
            <p:nvPr/>
          </p:nvSpPr>
          <p:spPr bwMode="auto">
            <a:xfrm>
              <a:off x="7427701" y="0"/>
              <a:ext cx="1716299" cy="1717200"/>
            </a:xfrm>
            <a:custGeom>
              <a:avLst/>
              <a:gdLst>
                <a:gd name="connsiteX0" fmla="*/ 0 w 1716299"/>
                <a:gd name="connsiteY0" fmla="*/ 0 h 1717200"/>
                <a:gd name="connsiteX1" fmla="*/ 1716299 w 1716299"/>
                <a:gd name="connsiteY1" fmla="*/ 0 h 1717200"/>
                <a:gd name="connsiteX2" fmla="*/ 1716299 w 1716299"/>
                <a:gd name="connsiteY2" fmla="*/ 1717200 h 1717200"/>
                <a:gd name="connsiteX3" fmla="*/ 1716298 w 1716299"/>
                <a:gd name="connsiteY3" fmla="*/ 1717200 h 1717200"/>
                <a:gd name="connsiteX4" fmla="*/ 857698 w 1716299"/>
                <a:gd name="connsiteY4" fmla="*/ 858600 h 1717200"/>
                <a:gd name="connsiteX5" fmla="*/ 3531 w 1716299"/>
                <a:gd name="connsiteY5" fmla="*/ 1629413 h 1717200"/>
                <a:gd name="connsiteX6" fmla="*/ 0 w 1716299"/>
                <a:gd name="connsiteY6" fmla="*/ 1699338 h 1717200"/>
                <a:gd name="connsiteX7" fmla="*/ 0 w 1716299"/>
                <a:gd name="connsiteY7" fmla="*/ 0 h 171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299" h="1717200">
                  <a:moveTo>
                    <a:pt x="0" y="0"/>
                  </a:moveTo>
                  <a:lnTo>
                    <a:pt x="1716299" y="0"/>
                  </a:lnTo>
                  <a:lnTo>
                    <a:pt x="1716299" y="1717200"/>
                  </a:lnTo>
                  <a:lnTo>
                    <a:pt x="1716298" y="1717200"/>
                  </a:lnTo>
                  <a:cubicBezTo>
                    <a:pt x="1716298" y="1243008"/>
                    <a:pt x="1331890" y="858600"/>
                    <a:pt x="857698" y="858600"/>
                  </a:cubicBezTo>
                  <a:cubicBezTo>
                    <a:pt x="413143" y="858600"/>
                    <a:pt x="47500" y="1196459"/>
                    <a:pt x="3531" y="1629413"/>
                  </a:cubicBezTo>
                  <a:lnTo>
                    <a:pt x="0" y="1699338"/>
                  </a:lnTo>
                  <a:lnTo>
                    <a:pt x="0" y="0"/>
                  </a:lnTo>
                  <a:close/>
                </a:path>
              </a:pathLst>
            </a:cu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ru-RU" sz="1800" b="1" i="0" u="none" strike="noStrike" kern="0" cap="none" spc="0" normalizeH="0" baseline="0" noProof="0" smtClean="0">
                <a:ln>
                  <a:noFill/>
                </a:ln>
                <a:solidFill>
                  <a:srgbClr val="003D4C"/>
                </a:solidFill>
                <a:effectLst/>
                <a:uLnTx/>
                <a:uFillTx/>
              </a:endParaRPr>
            </a:p>
          </p:txBody>
        </p:sp>
      </p:grpSp>
      <p:grpSp>
        <p:nvGrpSpPr>
          <p:cNvPr id="9" name="Группа 8"/>
          <p:cNvGrpSpPr>
            <a:grpSpLocks noChangeAspect="1"/>
          </p:cNvGrpSpPr>
          <p:nvPr/>
        </p:nvGrpSpPr>
        <p:grpSpPr>
          <a:xfrm>
            <a:off x="7426798" y="3426300"/>
            <a:ext cx="1716299" cy="1717200"/>
            <a:chOff x="-309902" y="1968471"/>
            <a:chExt cx="1716299" cy="1717200"/>
          </a:xfrm>
        </p:grpSpPr>
        <p:sp>
          <p:nvSpPr>
            <p:cNvPr id="10" name="Прямоугольник 9"/>
            <p:cNvSpPr>
              <a:spLocks noChangeAspect="1"/>
            </p:cNvSpPr>
            <p:nvPr/>
          </p:nvSpPr>
          <p:spPr bwMode="auto">
            <a:xfrm>
              <a:off x="-309902" y="1968471"/>
              <a:ext cx="1716299" cy="1717200"/>
            </a:xfrm>
            <a:prstGeom prst="rect">
              <a:avLst/>
            </a:prstGeom>
            <a:solidFill>
              <a:srgbClr val="008C95"/>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ru-RU" sz="1800" b="1" i="0" u="none" strike="noStrike" kern="0" cap="none" spc="0" normalizeH="0" baseline="0" noProof="0" smtClean="0">
                <a:ln>
                  <a:noFill/>
                </a:ln>
                <a:solidFill>
                  <a:prstClr val="black"/>
                </a:solidFill>
                <a:effectLst/>
                <a:uLnTx/>
                <a:uFillTx/>
              </a:endParaRPr>
            </a:p>
          </p:txBody>
        </p:sp>
        <p:sp>
          <p:nvSpPr>
            <p:cNvPr id="11" name="Полилиния 10"/>
            <p:cNvSpPr>
              <a:spLocks/>
            </p:cNvSpPr>
            <p:nvPr/>
          </p:nvSpPr>
          <p:spPr bwMode="auto">
            <a:xfrm>
              <a:off x="-171753" y="2107071"/>
              <a:ext cx="1440000" cy="1440000"/>
            </a:xfrm>
            <a:custGeom>
              <a:avLst/>
              <a:gdLst>
                <a:gd name="connsiteX0" fmla="*/ 2807084 w 2836652"/>
                <a:gd name="connsiteY0" fmla="*/ 1727294 h 2844000"/>
                <a:gd name="connsiteX1" fmla="*/ 2776855 w 2836652"/>
                <a:gd name="connsiteY1" fmla="*/ 1844860 h 2844000"/>
                <a:gd name="connsiteX2" fmla="*/ 1841645 w 2836652"/>
                <a:gd name="connsiteY2" fmla="*/ 2780070 h 2844000"/>
                <a:gd name="connsiteX3" fmla="*/ 1801654 w 2836652"/>
                <a:gd name="connsiteY3" fmla="*/ 2790353 h 2844000"/>
                <a:gd name="connsiteX4" fmla="*/ 2799360 w 2836652"/>
                <a:gd name="connsiteY4" fmla="*/ 1093539 h 2844000"/>
                <a:gd name="connsiteX5" fmla="*/ 2826362 w 2836652"/>
                <a:gd name="connsiteY5" fmla="*/ 1218703 h 2844000"/>
                <a:gd name="connsiteX6" fmla="*/ 2836652 w 2836652"/>
                <a:gd name="connsiteY6" fmla="*/ 1363744 h 2844000"/>
                <a:gd name="connsiteX7" fmla="*/ 1437536 w 2836652"/>
                <a:gd name="connsiteY7" fmla="*/ 2843053 h 2844000"/>
                <a:gd name="connsiteX8" fmla="*/ 1418785 w 2836652"/>
                <a:gd name="connsiteY8" fmla="*/ 2844000 h 2844000"/>
                <a:gd name="connsiteX9" fmla="*/ 1265558 w 2836652"/>
                <a:gd name="connsiteY9" fmla="*/ 2835841 h 2844000"/>
                <a:gd name="connsiteX10" fmla="*/ 1166585 w 2836652"/>
                <a:gd name="connsiteY10" fmla="*/ 2819901 h 2844000"/>
                <a:gd name="connsiteX11" fmla="*/ 2611803 w 2836652"/>
                <a:gd name="connsiteY11" fmla="*/ 649925 h 2844000"/>
                <a:gd name="connsiteX12" fmla="*/ 2625925 w 2836652"/>
                <a:gd name="connsiteY12" fmla="*/ 670040 h 2844000"/>
                <a:gd name="connsiteX13" fmla="*/ 2716944 w 2836652"/>
                <a:gd name="connsiteY13" fmla="*/ 840735 h 2844000"/>
                <a:gd name="connsiteX14" fmla="*/ 2718971 w 2836652"/>
                <a:gd name="connsiteY14" fmla="*/ 846248 h 2844000"/>
                <a:gd name="connsiteX15" fmla="*/ 917377 w 2836652"/>
                <a:gd name="connsiteY15" fmla="*/ 2751106 h 2844000"/>
                <a:gd name="connsiteX16" fmla="*/ 837521 w 2836652"/>
                <a:gd name="connsiteY16" fmla="*/ 2720160 h 2844000"/>
                <a:gd name="connsiteX17" fmla="*/ 713705 w 2836652"/>
                <a:gd name="connsiteY17" fmla="*/ 2656817 h 2844000"/>
                <a:gd name="connsiteX18" fmla="*/ 2316702 w 2836652"/>
                <a:gd name="connsiteY18" fmla="*/ 320018 h 2844000"/>
                <a:gd name="connsiteX19" fmla="*/ 2323309 w 2836652"/>
                <a:gd name="connsiteY19" fmla="*/ 324716 h 2844000"/>
                <a:gd name="connsiteX20" fmla="*/ 2436281 w 2836652"/>
                <a:gd name="connsiteY20" fmla="*/ 428628 h 2844000"/>
                <a:gd name="connsiteX21" fmla="*/ 2470218 w 2836652"/>
                <a:gd name="connsiteY21" fmla="*/ 467338 h 2844000"/>
                <a:gd name="connsiteX22" fmla="*/ 524088 w 2836652"/>
                <a:gd name="connsiteY22" fmla="*/ 2525015 h 2844000"/>
                <a:gd name="connsiteX23" fmla="*/ 474563 w 2836652"/>
                <a:gd name="connsiteY23" fmla="*/ 2485283 h 2844000"/>
                <a:gd name="connsiteX24" fmla="*/ 371952 w 2836652"/>
                <a:gd name="connsiteY24" fmla="*/ 2384417 h 2844000"/>
                <a:gd name="connsiteX25" fmla="*/ 368400 w 2836652"/>
                <a:gd name="connsiteY25" fmla="*/ 2379992 h 2844000"/>
                <a:gd name="connsiteX26" fmla="*/ 1923462 w 2836652"/>
                <a:gd name="connsiteY26" fmla="*/ 93876 h 2844000"/>
                <a:gd name="connsiteX27" fmla="*/ 1972292 w 2836652"/>
                <a:gd name="connsiteY27" fmla="*/ 111748 h 2844000"/>
                <a:gd name="connsiteX28" fmla="*/ 2125317 w 2836652"/>
                <a:gd name="connsiteY28" fmla="*/ 190086 h 2844000"/>
                <a:gd name="connsiteX29" fmla="*/ 228354 w 2836652"/>
                <a:gd name="connsiteY29" fmla="*/ 2195778 h 2844000"/>
                <a:gd name="connsiteX30" fmla="*/ 152351 w 2836652"/>
                <a:gd name="connsiteY30" fmla="*/ 2069368 h 2844000"/>
                <a:gd name="connsiteX31" fmla="*/ 120718 w 2836652"/>
                <a:gd name="connsiteY31" fmla="*/ 1999949 h 2844000"/>
                <a:gd name="connsiteX32" fmla="*/ 1041461 w 2836652"/>
                <a:gd name="connsiteY32" fmla="*/ 52222 h 2844000"/>
                <a:gd name="connsiteX33" fmla="*/ 28920 w 2836652"/>
                <a:gd name="connsiteY33" fmla="*/ 1122800 h 2844000"/>
                <a:gd name="connsiteX34" fmla="*/ 60716 w 2836652"/>
                <a:gd name="connsiteY34" fmla="*/ 999141 h 2844000"/>
                <a:gd name="connsiteX35" fmla="*/ 995926 w 2836652"/>
                <a:gd name="connsiteY35" fmla="*/ 63930 h 2844000"/>
                <a:gd name="connsiteX36" fmla="*/ 1418785 w 2836652"/>
                <a:gd name="connsiteY36" fmla="*/ 0 h 2844000"/>
                <a:gd name="connsiteX37" fmla="*/ 1564176 w 2836652"/>
                <a:gd name="connsiteY37" fmla="*/ 7342 h 2844000"/>
                <a:gd name="connsiteX38" fmla="*/ 1675030 w 2836652"/>
                <a:gd name="connsiteY38" fmla="*/ 24260 h 2844000"/>
                <a:gd name="connsiteX39" fmla="*/ 37665 w 2836652"/>
                <a:gd name="connsiteY39" fmla="*/ 1755475 h 2844000"/>
                <a:gd name="connsiteX40" fmla="*/ 23926 w 2836652"/>
                <a:gd name="connsiteY40" fmla="*/ 1699895 h 2844000"/>
                <a:gd name="connsiteX41" fmla="*/ 4127 w 2836652"/>
                <a:gd name="connsiteY41" fmla="*/ 1567391 h 2844000"/>
                <a:gd name="connsiteX42" fmla="*/ 0 w 2836652"/>
                <a:gd name="connsiteY42" fmla="*/ 1485664 h 2844000"/>
                <a:gd name="connsiteX43" fmla="*/ 1404441 w 2836652"/>
                <a:gd name="connsiteY43" fmla="*/ 725 h 28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836652" h="2844000">
                  <a:moveTo>
                    <a:pt x="2807084" y="1727294"/>
                  </a:moveTo>
                  <a:lnTo>
                    <a:pt x="2776855" y="1844860"/>
                  </a:lnTo>
                  <a:cubicBezTo>
                    <a:pt x="2638361" y="2290130"/>
                    <a:pt x="2286915" y="2641576"/>
                    <a:pt x="1841645" y="2780070"/>
                  </a:cubicBezTo>
                  <a:lnTo>
                    <a:pt x="1801654" y="2790353"/>
                  </a:lnTo>
                  <a:close/>
                  <a:moveTo>
                    <a:pt x="2799360" y="1093539"/>
                  </a:moveTo>
                  <a:lnTo>
                    <a:pt x="2826362" y="1218703"/>
                  </a:lnTo>
                  <a:lnTo>
                    <a:pt x="2836652" y="1363744"/>
                  </a:lnTo>
                  <a:lnTo>
                    <a:pt x="1437536" y="2843053"/>
                  </a:lnTo>
                  <a:lnTo>
                    <a:pt x="1418785" y="2844000"/>
                  </a:lnTo>
                  <a:cubicBezTo>
                    <a:pt x="1367017" y="2844000"/>
                    <a:pt x="1315894" y="2841234"/>
                    <a:pt x="1265558" y="2835841"/>
                  </a:cubicBezTo>
                  <a:lnTo>
                    <a:pt x="1166585" y="2819901"/>
                  </a:lnTo>
                  <a:close/>
                  <a:moveTo>
                    <a:pt x="2611803" y="649925"/>
                  </a:moveTo>
                  <a:lnTo>
                    <a:pt x="2625925" y="670040"/>
                  </a:lnTo>
                  <a:cubicBezTo>
                    <a:pt x="2659968" y="724575"/>
                    <a:pt x="2690418" y="781584"/>
                    <a:pt x="2716944" y="840735"/>
                  </a:cubicBezTo>
                  <a:lnTo>
                    <a:pt x="2718971" y="846248"/>
                  </a:lnTo>
                  <a:lnTo>
                    <a:pt x="917377" y="2751106"/>
                  </a:lnTo>
                  <a:lnTo>
                    <a:pt x="837521" y="2720160"/>
                  </a:lnTo>
                  <a:lnTo>
                    <a:pt x="713705" y="2656817"/>
                  </a:lnTo>
                  <a:close/>
                  <a:moveTo>
                    <a:pt x="2316702" y="320018"/>
                  </a:moveTo>
                  <a:lnTo>
                    <a:pt x="2323309" y="324716"/>
                  </a:lnTo>
                  <a:cubicBezTo>
                    <a:pt x="2362814" y="357318"/>
                    <a:pt x="2400528" y="392012"/>
                    <a:pt x="2436281" y="428628"/>
                  </a:cubicBezTo>
                  <a:lnTo>
                    <a:pt x="2470218" y="467338"/>
                  </a:lnTo>
                  <a:lnTo>
                    <a:pt x="524088" y="2525015"/>
                  </a:lnTo>
                  <a:lnTo>
                    <a:pt x="474563" y="2485283"/>
                  </a:lnTo>
                  <a:cubicBezTo>
                    <a:pt x="438688" y="2453403"/>
                    <a:pt x="404438" y="2419734"/>
                    <a:pt x="371952" y="2384417"/>
                  </a:cubicBezTo>
                  <a:lnTo>
                    <a:pt x="368400" y="2379992"/>
                  </a:lnTo>
                  <a:close/>
                  <a:moveTo>
                    <a:pt x="1923462" y="93876"/>
                  </a:moveTo>
                  <a:lnTo>
                    <a:pt x="1972292" y="111748"/>
                  </a:lnTo>
                  <a:lnTo>
                    <a:pt x="2125317" y="190086"/>
                  </a:lnTo>
                  <a:lnTo>
                    <a:pt x="228354" y="2195778"/>
                  </a:lnTo>
                  <a:lnTo>
                    <a:pt x="152351" y="2069368"/>
                  </a:lnTo>
                  <a:lnTo>
                    <a:pt x="120718" y="1999949"/>
                  </a:lnTo>
                  <a:close/>
                  <a:moveTo>
                    <a:pt x="1041461" y="52222"/>
                  </a:moveTo>
                  <a:lnTo>
                    <a:pt x="28920" y="1122800"/>
                  </a:lnTo>
                  <a:lnTo>
                    <a:pt x="60716" y="999141"/>
                  </a:lnTo>
                  <a:cubicBezTo>
                    <a:pt x="199209" y="553870"/>
                    <a:pt x="550656" y="202424"/>
                    <a:pt x="995926" y="63930"/>
                  </a:cubicBezTo>
                  <a:close/>
                  <a:moveTo>
                    <a:pt x="1418785" y="0"/>
                  </a:moveTo>
                  <a:cubicBezTo>
                    <a:pt x="1467869" y="0"/>
                    <a:pt x="1516373" y="2487"/>
                    <a:pt x="1564176" y="7342"/>
                  </a:cubicBezTo>
                  <a:lnTo>
                    <a:pt x="1675030" y="24260"/>
                  </a:lnTo>
                  <a:lnTo>
                    <a:pt x="37665" y="1755475"/>
                  </a:lnTo>
                  <a:lnTo>
                    <a:pt x="23926" y="1699895"/>
                  </a:lnTo>
                  <a:cubicBezTo>
                    <a:pt x="15311" y="1656408"/>
                    <a:pt x="8678" y="1612207"/>
                    <a:pt x="4127" y="1567391"/>
                  </a:cubicBezTo>
                  <a:lnTo>
                    <a:pt x="0" y="1485664"/>
                  </a:lnTo>
                  <a:lnTo>
                    <a:pt x="1404441" y="725"/>
                  </a:lnTo>
                  <a:close/>
                </a:path>
              </a:pathLst>
            </a:cu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ru-RU" sz="1800" b="1" i="0" u="none" strike="noStrike" kern="0" cap="none" spc="0" normalizeH="0" baseline="0" noProof="0" smtClean="0">
                <a:ln>
                  <a:noFill/>
                </a:ln>
                <a:solidFill>
                  <a:srgbClr val="003D4C"/>
                </a:solidFill>
                <a:effectLst/>
                <a:uLnTx/>
                <a:uFillTx/>
              </a:endParaRPr>
            </a:p>
          </p:txBody>
        </p:sp>
      </p:grpSp>
    </p:spTree>
    <p:extLst>
      <p:ext uri="{BB962C8B-B14F-4D97-AF65-F5344CB8AC3E}">
        <p14:creationId xmlns:p14="http://schemas.microsoft.com/office/powerpoint/2010/main" val="402295449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Обложка 7 свой вариант">
    <p:bg>
      <p:bgPr>
        <a:solidFill>
          <a:schemeClr val="bg2"/>
        </a:solidFill>
        <a:effectLst/>
      </p:bgPr>
    </p:bg>
    <p:spTree>
      <p:nvGrpSpPr>
        <p:cNvPr id="1" name=""/>
        <p:cNvGrpSpPr/>
        <p:nvPr/>
      </p:nvGrpSpPr>
      <p:grpSpPr>
        <a:xfrm>
          <a:off x="0" y="0"/>
          <a:ext cx="0" cy="0"/>
          <a:chOff x="0" y="0"/>
          <a:chExt cx="0" cy="0"/>
        </a:xfrm>
      </p:grpSpPr>
      <p:graphicFrame>
        <p:nvGraphicFramePr>
          <p:cNvPr id="14" name="Объект 13" hidden="1"/>
          <p:cNvGraphicFramePr>
            <a:graphicFrameLocks noChangeAspect="1"/>
          </p:cNvGraphicFramePr>
          <p:nvPr>
            <p:custDataLst>
              <p:tags r:id="rId2"/>
            </p:custDataLst>
            <p:extLst>
              <p:ext uri="{D42A27DB-BD31-4B8C-83A1-F6EECF244321}">
                <p14:modId xmlns:p14="http://schemas.microsoft.com/office/powerpoint/2010/main" val="36627710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4500" name="Слайд think-cell" r:id="rId4" imgW="530" imgH="531" progId="TCLayout.ActiveDocument.1">
                  <p:embed/>
                </p:oleObj>
              </mc:Choice>
              <mc:Fallback>
                <p:oleObj name="Слайд think-cell" r:id="rId4" imgW="530" imgH="53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p:nvPr>
        </p:nvSpPr>
        <p:spPr>
          <a:xfrm>
            <a:off x="327448" y="305219"/>
            <a:ext cx="6849731" cy="682940"/>
          </a:xfrm>
        </p:spPr>
        <p:txBody>
          <a:bodyPr vert="horz" lIns="0" tIns="0" rIns="0" bIns="0" rtlCol="0" anchor="t">
            <a:noAutofit/>
          </a:bodyPr>
          <a:lstStyle>
            <a:lvl1pPr>
              <a:lnSpc>
                <a:spcPct val="85000"/>
              </a:lnSpc>
              <a:defRPr lang="ru-RU" sz="5400">
                <a:solidFill>
                  <a:schemeClr val="tx2"/>
                </a:solidFill>
              </a:defRPr>
            </a:lvl1pPr>
          </a:lstStyle>
          <a:p>
            <a:pPr lvl="0">
              <a:lnSpc>
                <a:spcPct val="85000"/>
              </a:lnSpc>
            </a:pPr>
            <a:r>
              <a:rPr lang="ru-RU" dirty="0"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8" name="Рисунок 7"/>
          <p:cNvSpPr>
            <a:spLocks noGrp="1" noChangeAspect="1"/>
          </p:cNvSpPr>
          <p:nvPr>
            <p:ph type="pic" sz="quarter" idx="11"/>
          </p:nvPr>
        </p:nvSpPr>
        <p:spPr>
          <a:xfrm>
            <a:off x="7426800" y="0"/>
            <a:ext cx="1717200" cy="1717200"/>
          </a:xfrm>
          <a:solidFill>
            <a:schemeClr val="bg1"/>
          </a:solidFill>
        </p:spPr>
        <p:txBody>
          <a:bodyPr/>
          <a:lstStyle/>
          <a:p>
            <a:endParaRPr lang="ru-RU" dirty="0"/>
          </a:p>
        </p:txBody>
      </p:sp>
      <p:sp>
        <p:nvSpPr>
          <p:cNvPr id="10" name="Рисунок 9"/>
          <p:cNvSpPr>
            <a:spLocks noGrp="1" noChangeAspect="1"/>
          </p:cNvSpPr>
          <p:nvPr>
            <p:ph type="pic" sz="quarter" idx="12"/>
          </p:nvPr>
        </p:nvSpPr>
        <p:spPr>
          <a:xfrm>
            <a:off x="7428250" y="1713150"/>
            <a:ext cx="1715750" cy="1717200"/>
          </a:xfrm>
          <a:solidFill>
            <a:schemeClr val="bg1"/>
          </a:solidFill>
        </p:spPr>
        <p:txBody>
          <a:bodyPr/>
          <a:lstStyle/>
          <a:p>
            <a:endParaRPr lang="ru-RU"/>
          </a:p>
        </p:txBody>
      </p:sp>
      <p:sp>
        <p:nvSpPr>
          <p:cNvPr id="12" name="Рисунок 11"/>
          <p:cNvSpPr>
            <a:spLocks noGrp="1" noChangeAspect="1"/>
          </p:cNvSpPr>
          <p:nvPr>
            <p:ph type="pic" sz="quarter" idx="13"/>
          </p:nvPr>
        </p:nvSpPr>
        <p:spPr>
          <a:xfrm>
            <a:off x="7426800" y="3426300"/>
            <a:ext cx="1717200" cy="1717200"/>
          </a:xfrm>
          <a:solidFill>
            <a:schemeClr val="bg1"/>
          </a:solidFill>
        </p:spPr>
        <p:txBody>
          <a:bodyPr/>
          <a:lstStyle/>
          <a:p>
            <a:endParaRPr lang="ru-RU"/>
          </a:p>
        </p:txBody>
      </p:sp>
    </p:spTree>
    <p:extLst>
      <p:ext uri="{BB962C8B-B14F-4D97-AF65-F5344CB8AC3E}">
        <p14:creationId xmlns:p14="http://schemas.microsoft.com/office/powerpoint/2010/main" val="153804705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Коллаж 01">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6163"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p:nvPr>
        </p:nvSpPr>
        <p:spPr>
          <a:xfrm>
            <a:off x="358775" y="347883"/>
            <a:ext cx="2483485" cy="672627"/>
          </a:xfrm>
        </p:spPr>
        <p:txBody>
          <a:bodyPr vert="horz"/>
          <a:lstStyle/>
          <a:p>
            <a:r>
              <a:rPr lang="ru-RU" dirty="0"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a:t>
            </a:r>
            <a:endParaRPr lang="ru-RU" dirty="0"/>
          </a:p>
        </p:txBody>
      </p:sp>
      <p:sp>
        <p:nvSpPr>
          <p:cNvPr id="5" name="Дата 4"/>
          <p:cNvSpPr>
            <a:spLocks noGrp="1"/>
          </p:cNvSpPr>
          <p:nvPr>
            <p:ph type="dt" sz="half" idx="12"/>
          </p:nvPr>
        </p:nvSpPr>
        <p:spPr/>
        <p:txBody>
          <a:bodyPr/>
          <a:lstStyle/>
          <a:p>
            <a:pPr algn="r"/>
            <a:endParaRPr lang="ru-RU" dirty="0"/>
          </a:p>
        </p:txBody>
      </p:sp>
      <p:sp>
        <p:nvSpPr>
          <p:cNvPr id="9" name="Текст 8"/>
          <p:cNvSpPr>
            <a:spLocks noGrp="1"/>
          </p:cNvSpPr>
          <p:nvPr>
            <p:ph type="body" sz="quarter" idx="13"/>
          </p:nvPr>
        </p:nvSpPr>
        <p:spPr>
          <a:xfrm>
            <a:off x="358775" y="1131888"/>
            <a:ext cx="2483485" cy="3419475"/>
          </a:xfrm>
        </p:spPr>
        <p:txBody>
          <a:bodyPr lIns="0" tIns="0" rIns="0" bIns="0">
            <a:no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1" name="Рисунок 10"/>
          <p:cNvSpPr>
            <a:spLocks noGrp="1"/>
          </p:cNvSpPr>
          <p:nvPr>
            <p:ph type="pic" sz="quarter" idx="14" hasCustomPrompt="1"/>
          </p:nvPr>
        </p:nvSpPr>
        <p:spPr>
          <a:xfrm>
            <a:off x="3048000" y="0"/>
            <a:ext cx="6096000" cy="4551363"/>
          </a:xfrm>
        </p:spPr>
        <p:txBody>
          <a:bodyPr/>
          <a:lstStyle>
            <a:lvl1pPr>
              <a:defRPr/>
            </a:lvl1pPr>
          </a:lstStyle>
          <a:p>
            <a:r>
              <a:rPr lang="ru-RU" dirty="0" smtClean="0"/>
              <a:t>Фото</a:t>
            </a:r>
            <a:endParaRPr lang="ru-RU" dirty="0"/>
          </a:p>
        </p:txBody>
      </p:sp>
    </p:spTree>
    <p:extLst>
      <p:ext uri="{BB962C8B-B14F-4D97-AF65-F5344CB8AC3E}">
        <p14:creationId xmlns:p14="http://schemas.microsoft.com/office/powerpoint/2010/main" val="327887425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Коллаж 02">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7187"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p:nvPr>
        </p:nvSpPr>
        <p:spPr>
          <a:xfrm>
            <a:off x="6337849" y="347883"/>
            <a:ext cx="2447376" cy="672627"/>
          </a:xfrm>
        </p:spPr>
        <p:txBody>
          <a:bodyPr vert="horz"/>
          <a:lstStyle/>
          <a:p>
            <a:r>
              <a:rPr lang="ru-RU" dirty="0"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a:t>
            </a:r>
            <a:endParaRPr lang="ru-RU" dirty="0"/>
          </a:p>
        </p:txBody>
      </p:sp>
      <p:sp>
        <p:nvSpPr>
          <p:cNvPr id="5" name="Дата 4"/>
          <p:cNvSpPr>
            <a:spLocks noGrp="1"/>
          </p:cNvSpPr>
          <p:nvPr>
            <p:ph type="dt" sz="half" idx="12"/>
          </p:nvPr>
        </p:nvSpPr>
        <p:spPr/>
        <p:txBody>
          <a:bodyPr/>
          <a:lstStyle/>
          <a:p>
            <a:pPr algn="r"/>
            <a:endParaRPr lang="ru-RU" dirty="0"/>
          </a:p>
        </p:txBody>
      </p:sp>
      <p:sp>
        <p:nvSpPr>
          <p:cNvPr id="9" name="Текст 8"/>
          <p:cNvSpPr>
            <a:spLocks noGrp="1"/>
          </p:cNvSpPr>
          <p:nvPr>
            <p:ph type="body" sz="quarter" idx="13"/>
          </p:nvPr>
        </p:nvSpPr>
        <p:spPr>
          <a:xfrm>
            <a:off x="6337849" y="1131888"/>
            <a:ext cx="2447376" cy="3419475"/>
          </a:xfrm>
        </p:spPr>
        <p:txBody>
          <a:bodyPr lIns="0" tIns="0" rIns="0" bIns="0">
            <a:no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1" name="Рисунок 10"/>
          <p:cNvSpPr>
            <a:spLocks noGrp="1"/>
          </p:cNvSpPr>
          <p:nvPr>
            <p:ph type="pic" sz="quarter" idx="14" hasCustomPrompt="1"/>
          </p:nvPr>
        </p:nvSpPr>
        <p:spPr>
          <a:xfrm>
            <a:off x="0" y="0"/>
            <a:ext cx="6096000" cy="4551363"/>
          </a:xfrm>
        </p:spPr>
        <p:txBody>
          <a:bodyPr/>
          <a:lstStyle>
            <a:lvl1pPr>
              <a:defRPr/>
            </a:lvl1pPr>
          </a:lstStyle>
          <a:p>
            <a:r>
              <a:rPr lang="ru-RU" dirty="0" smtClean="0"/>
              <a:t>Фото</a:t>
            </a:r>
            <a:endParaRPr lang="ru-RU" dirty="0"/>
          </a:p>
        </p:txBody>
      </p:sp>
    </p:spTree>
    <p:extLst>
      <p:ext uri="{BB962C8B-B14F-4D97-AF65-F5344CB8AC3E}">
        <p14:creationId xmlns:p14="http://schemas.microsoft.com/office/powerpoint/2010/main" val="19295166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Обложка 04">
    <p:bg>
      <p:bgPr>
        <a:solidFill>
          <a:schemeClr val="tx2"/>
        </a:solidFill>
        <a:effectLst/>
      </p:bgPr>
    </p:bg>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3754452939"/>
              </p:ext>
            </p:extLst>
          </p:nvPr>
        </p:nvGraphicFramePr>
        <p:xfrm>
          <a:off x="1590" y="1589"/>
          <a:ext cx="1587" cy="1587"/>
        </p:xfrm>
        <a:graphic>
          <a:graphicData uri="http://schemas.openxmlformats.org/presentationml/2006/ole">
            <mc:AlternateContent xmlns:mc="http://schemas.openxmlformats.org/markup-compatibility/2006">
              <mc:Choice xmlns:v="urn:schemas-microsoft-com:vml" Requires="v">
                <p:oleObj spid="_x0000_s508281" name="Слайд think-cell" r:id="rId4" imgW="270" imgH="270" progId="TCLayout.ActiveDocument.1">
                  <p:embed/>
                </p:oleObj>
              </mc:Choice>
              <mc:Fallback>
                <p:oleObj name="Слайд think-cell" r:id="rId4" imgW="270" imgH="270" progId="TCLayout.ActiveDocument.1">
                  <p:embed/>
                  <p:pic>
                    <p:nvPicPr>
                      <p:cNvPr id="10" name="Объект 9" hidden="1"/>
                      <p:cNvPicPr/>
                      <p:nvPr/>
                    </p:nvPicPr>
                    <p:blipFill>
                      <a:blip r:embed="rId5"/>
                      <a:stretch>
                        <a:fillRect/>
                      </a:stretch>
                    </p:blipFill>
                    <p:spPr>
                      <a:xfrm>
                        <a:off x="1590" y="1589"/>
                        <a:ext cx="1587" cy="1587"/>
                      </a:xfrm>
                      <a:prstGeom prst="rect">
                        <a:avLst/>
                      </a:prstGeom>
                    </p:spPr>
                  </p:pic>
                </p:oleObj>
              </mc:Fallback>
            </mc:AlternateContent>
          </a:graphicData>
        </a:graphic>
      </p:graphicFrame>
      <p:sp>
        <p:nvSpPr>
          <p:cNvPr id="33" name="Заголовок 1"/>
          <p:cNvSpPr>
            <a:spLocks noGrp="1"/>
          </p:cNvSpPr>
          <p:nvPr>
            <p:ph type="ctrTitle" hasCustomPrompt="1"/>
          </p:nvPr>
        </p:nvSpPr>
        <p:spPr>
          <a:xfrm>
            <a:off x="323087" y="290286"/>
            <a:ext cx="8462137" cy="2072896"/>
          </a:xfrm>
          <a:effectLst/>
        </p:spPr>
        <p:txBody>
          <a:bodyPr vert="horz" lIns="0" tIns="0" rIns="0" bIns="72000">
            <a:normAutofit/>
          </a:bodyPr>
          <a:lstStyle>
            <a:lvl1pPr>
              <a:lnSpc>
                <a:spcPct val="85000"/>
              </a:lnSpc>
              <a:defRPr lang="ru-RU" sz="5400" b="0" i="0" u="none" cap="none" spc="0" baseline="0" dirty="0" smtClean="0">
                <a:ln>
                  <a:noFill/>
                </a:ln>
                <a:solidFill>
                  <a:schemeClr val="bg1"/>
                </a:solidFill>
                <a:effectLst/>
                <a:latin typeface="+mn-lt"/>
                <a:ea typeface="+mn-ea"/>
                <a:cs typeface="Arial"/>
              </a:defRPr>
            </a:lvl1pPr>
          </a:lstStyle>
          <a:p>
            <a:r>
              <a:rPr lang="ru-RU" dirty="0" smtClean="0"/>
              <a:t>Название презентации</a:t>
            </a:r>
            <a:endParaRPr lang="ru-RU" dirty="0"/>
          </a:p>
        </p:txBody>
      </p:sp>
      <p:sp>
        <p:nvSpPr>
          <p:cNvPr id="35" name="Текст 12"/>
          <p:cNvSpPr>
            <a:spLocks noGrp="1"/>
          </p:cNvSpPr>
          <p:nvPr>
            <p:ph type="body" sz="quarter" idx="10" hasCustomPrompt="1"/>
          </p:nvPr>
        </p:nvSpPr>
        <p:spPr>
          <a:xfrm>
            <a:off x="358775" y="3194631"/>
            <a:ext cx="6732905" cy="561280"/>
          </a:xfrm>
          <a:prstGeom prst="rect">
            <a:avLst/>
          </a:prstGeom>
          <a:effectLst/>
        </p:spPr>
        <p:txBody>
          <a:bodyPr vert="horz" lIns="0" tIns="0" rIns="0" bIns="0" rtlCol="0">
            <a:noAutofit/>
          </a:bodyPr>
          <a:lstStyle>
            <a:lvl1pPr>
              <a:defRPr lang="ru-RU" sz="1200" b="0" baseline="0" dirty="0">
                <a:solidFill>
                  <a:schemeClr val="bg1"/>
                </a:solidFill>
                <a:effectLst/>
              </a:defRPr>
            </a:lvl1pPr>
          </a:lstStyle>
          <a:p>
            <a:pPr lvl="0">
              <a:spcAft>
                <a:spcPts val="0"/>
              </a:spcAft>
            </a:pPr>
            <a:r>
              <a:rPr lang="ru-RU" dirty="0"/>
              <a:t>Имя Фамилия</a:t>
            </a:r>
            <a:br>
              <a:rPr lang="ru-RU" dirty="0"/>
            </a:br>
            <a:r>
              <a:rPr lang="ru-RU" dirty="0"/>
              <a:t>Должность</a:t>
            </a:r>
            <a:br>
              <a:rPr lang="ru-RU" dirty="0"/>
            </a:br>
            <a:r>
              <a:rPr lang="ru-RU" dirty="0"/>
              <a:t>Компания / функция / направление</a:t>
            </a:r>
          </a:p>
        </p:txBody>
      </p:sp>
      <p:sp>
        <p:nvSpPr>
          <p:cNvPr id="36" name="Текст 12"/>
          <p:cNvSpPr>
            <a:spLocks noGrp="1"/>
          </p:cNvSpPr>
          <p:nvPr>
            <p:ph type="body" sz="quarter" idx="11" hasCustomPrompt="1"/>
          </p:nvPr>
        </p:nvSpPr>
        <p:spPr>
          <a:xfrm>
            <a:off x="358775" y="4623050"/>
            <a:ext cx="6732905" cy="345810"/>
          </a:xfrm>
          <a:prstGeom prst="rect">
            <a:avLst/>
          </a:prstGeom>
          <a:effectLst/>
        </p:spPr>
        <p:txBody>
          <a:bodyPr/>
          <a:lstStyle>
            <a:lvl1pPr>
              <a:spcBef>
                <a:spcPts val="0"/>
              </a:spcBef>
              <a:spcAft>
                <a:spcPts val="0"/>
              </a:spcAft>
              <a:defRPr sz="1000">
                <a:solidFill>
                  <a:schemeClr val="bg1"/>
                </a:solidFill>
                <a:effectLst/>
              </a:defRPr>
            </a:lvl1pPr>
          </a:lstStyle>
          <a:p>
            <a:pPr lvl="0"/>
            <a:r>
              <a:rPr lang="ru-RU" dirty="0"/>
              <a:t>Название мероприятия</a:t>
            </a:r>
            <a:br>
              <a:rPr lang="ru-RU" dirty="0"/>
            </a:br>
            <a:r>
              <a:rPr lang="ru-RU" dirty="0"/>
              <a:t>Дата проведения</a:t>
            </a:r>
          </a:p>
          <a:p>
            <a:pPr lvl="0"/>
            <a:endParaRPr lang="ru-RU" dirty="0"/>
          </a:p>
        </p:txBody>
      </p:sp>
      <p:pic>
        <p:nvPicPr>
          <p:cNvPr id="30" name="Picture 29"/>
          <p:cNvPicPr>
            <a:picLocks noChangeAspect="1"/>
          </p:cNvPicPr>
          <p:nvPr/>
        </p:nvPicPr>
        <p:blipFill>
          <a:blip r:embed="rId6">
            <a:lum bright="100000"/>
            <a:extLst>
              <a:ext uri="{28A0092B-C50C-407E-A947-70E740481C1C}">
                <a14:useLocalDpi xmlns:a14="http://schemas.microsoft.com/office/drawing/2010/main" val="0"/>
              </a:ext>
            </a:extLst>
          </a:blip>
          <a:stretch>
            <a:fillRect/>
          </a:stretch>
        </p:blipFill>
        <p:spPr>
          <a:xfrm>
            <a:off x="7637145" y="4682200"/>
            <a:ext cx="1104679" cy="208800"/>
          </a:xfrm>
          <a:prstGeom prst="rect">
            <a:avLst/>
          </a:prstGeom>
        </p:spPr>
      </p:pic>
      <p:sp>
        <p:nvSpPr>
          <p:cNvPr id="56" name="Текст 7"/>
          <p:cNvSpPr>
            <a:spLocks noGrp="1"/>
          </p:cNvSpPr>
          <p:nvPr>
            <p:ph type="body" sz="quarter" idx="15" hasCustomPrompt="1"/>
          </p:nvPr>
        </p:nvSpPr>
        <p:spPr>
          <a:xfrm>
            <a:off x="358775" y="2536019"/>
            <a:ext cx="8426449" cy="485775"/>
          </a:xfrm>
        </p:spPr>
        <p:txBody>
          <a:bodyPr/>
          <a:lstStyle>
            <a:lvl1pPr>
              <a:defRPr baseline="0">
                <a:solidFill>
                  <a:srgbClr val="FFFFFF"/>
                </a:solidFill>
              </a:defRPr>
            </a:lvl1pPr>
          </a:lstStyle>
          <a:p>
            <a:pPr lvl="0"/>
            <a:r>
              <a:rPr lang="ru-RU" dirty="0" smtClean="0"/>
              <a:t>Подзаголовок (заполняется по необходимости)</a:t>
            </a:r>
          </a:p>
        </p:txBody>
      </p:sp>
      <p:grpSp>
        <p:nvGrpSpPr>
          <p:cNvPr id="34" name="Группа 33"/>
          <p:cNvGrpSpPr/>
          <p:nvPr/>
        </p:nvGrpSpPr>
        <p:grpSpPr>
          <a:xfrm>
            <a:off x="9101894" y="-42611"/>
            <a:ext cx="2861508" cy="5186113"/>
            <a:chOff x="9101894" y="-42611"/>
            <a:chExt cx="2861508" cy="5186113"/>
          </a:xfrm>
        </p:grpSpPr>
        <p:sp>
          <p:nvSpPr>
            <p:cNvPr id="37" name="Прямоугольник 36"/>
            <p:cNvSpPr/>
            <p:nvPr/>
          </p:nvSpPr>
          <p:spPr>
            <a:xfrm>
              <a:off x="9181869" y="3"/>
              <a:ext cx="2781533" cy="5143499"/>
            </a:xfrm>
            <a:prstGeom prst="rect">
              <a:avLst/>
            </a:prstGeom>
            <a:solidFill>
              <a:schemeClr val="accent1"/>
            </a:solidFill>
            <a:ln>
              <a:noFill/>
            </a:ln>
          </p:spPr>
          <p:txBody>
            <a:bodyPr wrap="square" lIns="648000">
              <a:noAutofit/>
            </a:bodyPr>
            <a:lstStyle/>
            <a:p>
              <a:r>
                <a:rPr lang="ru-RU" sz="1200" b="0" dirty="0">
                  <a:solidFill>
                    <a:schemeClr val="bg1"/>
                  </a:solidFill>
                </a:rPr>
                <a:t>Рекомендации </a:t>
              </a:r>
              <a:br>
                <a:rPr lang="ru-RU" sz="1200" b="0" dirty="0">
                  <a:solidFill>
                    <a:schemeClr val="bg1"/>
                  </a:solidFill>
                </a:rPr>
              </a:br>
              <a:r>
                <a:rPr lang="ru-RU" sz="1200" b="0" kern="1200" dirty="0">
                  <a:solidFill>
                    <a:schemeClr val="bg1"/>
                  </a:solidFill>
                  <a:latin typeface="+mn-lt"/>
                  <a:ea typeface="+mn-ea"/>
                  <a:cs typeface="+mn-cs"/>
                </a:rPr>
                <a:t>по оформлению слайдов</a:t>
              </a:r>
            </a:p>
            <a:p>
              <a:pPr marL="0" algn="l" defTabSz="779158" rtl="0" eaLnBrk="1" latinLnBrk="0" hangingPunct="1"/>
              <a:endParaRPr lang="ru-RU" sz="800" b="1" kern="1200" dirty="0">
                <a:solidFill>
                  <a:schemeClr val="bg1"/>
                </a:solidFill>
                <a:latin typeface="+mn-lt"/>
                <a:ea typeface="+mn-ea"/>
                <a:cs typeface="+mn-cs"/>
              </a:endParaRPr>
            </a:p>
            <a:p>
              <a:pPr marL="182561" indent="-182561" algn="l" defTabSz="779158" rtl="0" eaLnBrk="1" latinLnBrk="0" hangingPunct="1">
                <a:spcAft>
                  <a:spcPts val="200"/>
                </a:spcAft>
                <a:buFont typeface="+mj-lt"/>
                <a:buAutoNum type="arabicPeriod"/>
              </a:pPr>
              <a:r>
                <a:rPr lang="ru-RU" sz="800" b="1" kern="1200" dirty="0">
                  <a:solidFill>
                    <a:schemeClr val="bg1"/>
                  </a:solidFill>
                  <a:latin typeface="+mn-lt"/>
                  <a:ea typeface="+mn-ea"/>
                  <a:cs typeface="+mn-cs"/>
                </a:rPr>
                <a:t>ТЕКСТ</a:t>
              </a:r>
            </a:p>
            <a:p>
              <a:pPr marL="266698" lvl="4" indent="-88899" algn="l">
                <a:spcAft>
                  <a:spcPts val="200"/>
                </a:spcAft>
                <a:buFont typeface="Arial" panose="020B0604020202020204" pitchFamily="34" charset="0"/>
                <a:buChar char="•"/>
              </a:pPr>
              <a:r>
                <a:rPr lang="ru-RU" sz="800" b="0" dirty="0" err="1">
                  <a:solidFill>
                    <a:schemeClr val="bg1"/>
                  </a:solidFill>
                </a:rPr>
                <a:t>Корп.шрифт</a:t>
              </a:r>
              <a:r>
                <a:rPr lang="ru-RU" sz="800" b="0" dirty="0">
                  <a:solidFill>
                    <a:schemeClr val="bg1"/>
                  </a:solidFill>
                </a:rPr>
                <a:t> для презентаций</a:t>
              </a:r>
              <a:r>
                <a:rPr lang="ru-RU" sz="800" b="0" baseline="0" dirty="0">
                  <a:solidFill>
                    <a:schemeClr val="bg1"/>
                  </a:solidFill>
                </a:rPr>
                <a:t> </a:t>
              </a:r>
              <a:r>
                <a:rPr lang="ru-RU" sz="800" baseline="0" dirty="0">
                  <a:solidFill>
                    <a:schemeClr val="bg1"/>
                  </a:solidFill>
                </a:rPr>
                <a:t>– </a:t>
              </a:r>
              <a:br>
                <a:rPr lang="ru-RU" sz="800" baseline="0" dirty="0">
                  <a:solidFill>
                    <a:schemeClr val="bg1"/>
                  </a:solidFill>
                </a:rPr>
              </a:br>
              <a:r>
                <a:rPr lang="en-US" sz="800" b="1" dirty="0">
                  <a:solidFill>
                    <a:schemeClr val="bg1"/>
                  </a:solidFill>
                </a:rPr>
                <a:t>Arial</a:t>
              </a:r>
              <a:r>
                <a:rPr lang="ru-RU" sz="800" dirty="0">
                  <a:solidFill>
                    <a:schemeClr val="bg1"/>
                  </a:solidFill>
                </a:rPr>
                <a:t> (</a:t>
              </a:r>
              <a:r>
                <a:rPr lang="ru-RU" sz="800" i="1" dirty="0">
                  <a:solidFill>
                    <a:schemeClr val="bg1"/>
                  </a:solidFill>
                </a:rPr>
                <a:t>д</a:t>
              </a:r>
              <a:r>
                <a:rPr lang="ru-RU" sz="800" i="1" baseline="0" dirty="0">
                  <a:solidFill>
                    <a:schemeClr val="bg1"/>
                  </a:solidFill>
                </a:rPr>
                <a:t>опустимо:</a:t>
              </a:r>
              <a:r>
                <a:rPr lang="ru-RU" sz="800" baseline="0" dirty="0">
                  <a:solidFill>
                    <a:schemeClr val="bg1"/>
                  </a:solidFill>
                </a:rPr>
                <a:t> </a:t>
              </a:r>
              <a:r>
                <a:rPr lang="en-US" sz="800" baseline="0" dirty="0">
                  <a:solidFill>
                    <a:schemeClr val="bg1"/>
                  </a:solidFill>
                </a:rPr>
                <a:t>Arial Narrow</a:t>
              </a:r>
              <a:r>
                <a:rPr lang="ru-RU" sz="800" baseline="0" dirty="0">
                  <a:solidFill>
                    <a:schemeClr val="bg1"/>
                  </a:solidFill>
                </a:rPr>
                <a:t>)</a:t>
              </a:r>
            </a:p>
            <a:p>
              <a:pPr marL="266698" lvl="4" indent="-88899" algn="l">
                <a:spcAft>
                  <a:spcPts val="200"/>
                </a:spcAft>
                <a:buFont typeface="Arial" panose="020B0604020202020204" pitchFamily="34" charset="0"/>
                <a:buChar char="•"/>
              </a:pPr>
              <a:r>
                <a:rPr lang="ru-RU" sz="800" baseline="0" dirty="0">
                  <a:solidFill>
                    <a:schemeClr val="bg1"/>
                  </a:solidFill>
                </a:rPr>
                <a:t>Заголовок слайда – </a:t>
              </a:r>
              <a:r>
                <a:rPr lang="ru-RU" sz="800" b="1" baseline="0" dirty="0">
                  <a:solidFill>
                    <a:schemeClr val="bg1"/>
                  </a:solidFill>
                </a:rPr>
                <a:t>не ниже 16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Текст на слайде – </a:t>
              </a:r>
              <a:r>
                <a:rPr lang="ru-RU" sz="800" b="1" baseline="0" dirty="0">
                  <a:solidFill>
                    <a:schemeClr val="bg1"/>
                  </a:solidFill>
                </a:rPr>
                <a:t>не ниже </a:t>
              </a:r>
              <a:r>
                <a:rPr lang="en-US" sz="800" b="1" baseline="0" dirty="0">
                  <a:solidFill>
                    <a:schemeClr val="bg1"/>
                  </a:solidFill>
                </a:rPr>
                <a:t>10</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Примечания – </a:t>
              </a:r>
              <a:r>
                <a:rPr lang="ru-RU" sz="800" b="1" baseline="0" dirty="0">
                  <a:solidFill>
                    <a:schemeClr val="bg1"/>
                  </a:solidFill>
                </a:rPr>
                <a:t>не ниже </a:t>
              </a:r>
              <a:r>
                <a:rPr lang="en-US" sz="800" b="1" baseline="0" dirty="0">
                  <a:solidFill>
                    <a:schemeClr val="bg1"/>
                  </a:solidFill>
                </a:rPr>
                <a:t>8</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800"/>
                </a:spcAft>
                <a:buFont typeface="Arial" panose="020B0604020202020204" pitchFamily="34" charset="0"/>
                <a:buChar char="•"/>
              </a:pPr>
              <a:r>
                <a:rPr lang="ru-RU" sz="800" baseline="0" dirty="0">
                  <a:solidFill>
                    <a:schemeClr val="bg1"/>
                  </a:solidFill>
                </a:rPr>
                <a:t>Используйте на слайде </a:t>
              </a:r>
              <a:br>
                <a:rPr lang="ru-RU" sz="800" baseline="0" dirty="0">
                  <a:solidFill>
                    <a:schemeClr val="bg1"/>
                  </a:solidFill>
                </a:rPr>
              </a:br>
              <a:r>
                <a:rPr lang="ru-RU" sz="800" b="1" baseline="0" dirty="0">
                  <a:solidFill>
                    <a:schemeClr val="bg1"/>
                  </a:solidFill>
                </a:rPr>
                <a:t>не более 3 размеров шрифтов</a:t>
              </a:r>
              <a:endParaRPr lang="en-US" sz="800" b="1" baseline="0" dirty="0">
                <a:solidFill>
                  <a:schemeClr val="bg1"/>
                </a:solidFill>
              </a:endParaRPr>
            </a:p>
            <a:p>
              <a:pPr marL="182561" indent="-182561" algn="l" defTabSz="779158" rtl="0" eaLnBrk="1" latinLnBrk="0" hangingPunct="1">
                <a:spcBef>
                  <a:spcPts val="300"/>
                </a:spcBef>
                <a:spcAft>
                  <a:spcPts val="200"/>
                </a:spcAft>
                <a:buFont typeface="+mj-lt"/>
                <a:buAutoNum type="arabicPeriod"/>
              </a:pPr>
              <a:r>
                <a:rPr lang="ru-RU" sz="800" b="1" kern="1200" dirty="0">
                  <a:solidFill>
                    <a:schemeClr val="bg1"/>
                  </a:solidFill>
                  <a:latin typeface="+mn-lt"/>
                  <a:ea typeface="+mn-ea"/>
                  <a:cs typeface="+mn-cs"/>
                </a:rPr>
                <a:t>ДИАГРАММЫ</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единый стиль оформления диаграмм</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шрифты одинакового размера в</a:t>
              </a:r>
              <a:r>
                <a:rPr lang="ru-RU" sz="800" b="0" kern="1200" baseline="0" dirty="0">
                  <a:solidFill>
                    <a:schemeClr val="bg1"/>
                  </a:solidFill>
                  <a:latin typeface="+mn-lt"/>
                  <a:ea typeface="+mn-ea"/>
                  <a:cs typeface="+mn-cs"/>
                </a:rPr>
                <a:t> </a:t>
              </a:r>
              <a:r>
                <a:rPr lang="ru-RU" sz="800" b="0" kern="1200" dirty="0">
                  <a:solidFill>
                    <a:schemeClr val="bg1"/>
                  </a:solidFill>
                  <a:latin typeface="+mn-lt"/>
                  <a:ea typeface="+mn-ea"/>
                  <a:cs typeface="+mn-cs"/>
                </a:rPr>
                <a:t>диаграммах, располагающихся на одном слайде</a:t>
              </a:r>
            </a:p>
            <a:p>
              <a:pPr marL="266698" lvl="1" indent="-79375" algn="l" defTabSz="779158" rtl="0" eaLnBrk="1" latinLnBrk="0" hangingPunct="1">
                <a:spcAft>
                  <a:spcPts val="800"/>
                </a:spcAft>
                <a:buFont typeface="Arial" panose="020B0604020202020204" pitchFamily="34" charset="0"/>
                <a:buChar char="•"/>
              </a:pPr>
              <a:r>
                <a:rPr lang="ru-RU" sz="800" b="0" kern="1200" dirty="0">
                  <a:solidFill>
                    <a:schemeClr val="bg1"/>
                  </a:solidFill>
                  <a:latin typeface="+mn-lt"/>
                  <a:ea typeface="+mn-ea"/>
                  <a:cs typeface="+mn-cs"/>
                </a:rPr>
                <a:t>На одном слайде – не более 4 диаграмм</a:t>
              </a: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kern="1200" dirty="0">
                  <a:solidFill>
                    <a:schemeClr val="bg1"/>
                  </a:solidFill>
                  <a:latin typeface="+mn-lt"/>
                  <a:ea typeface="+mn-ea"/>
                  <a:cs typeface="+mn-cs"/>
                </a:rPr>
                <a:t>ИКОНКИ</a:t>
              </a:r>
            </a:p>
            <a:p>
              <a:pPr marL="266698" marR="0" lvl="1" indent="-84138" algn="l" defTabSz="779158"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ru-RU" sz="800" dirty="0">
                  <a:solidFill>
                    <a:schemeClr val="bg1"/>
                  </a:solidFill>
                </a:rPr>
                <a:t>Выбирайте оформление</a:t>
              </a:r>
              <a:r>
                <a:rPr lang="ru-RU" sz="800" baseline="0" dirty="0">
                  <a:solidFill>
                    <a:schemeClr val="bg1"/>
                  </a:solidFill>
                </a:rPr>
                <a:t> </a:t>
              </a:r>
              <a:br>
                <a:rPr lang="ru-RU" sz="800" baseline="0" dirty="0">
                  <a:solidFill>
                    <a:schemeClr val="bg1"/>
                  </a:solidFill>
                </a:rPr>
              </a:br>
              <a:r>
                <a:rPr lang="ru-RU" sz="800" baseline="0" dirty="0">
                  <a:solidFill>
                    <a:schemeClr val="bg1"/>
                  </a:solidFill>
                </a:rPr>
                <a:t>иконок </a:t>
              </a:r>
              <a:r>
                <a:rPr lang="ru-RU" sz="800" dirty="0">
                  <a:solidFill>
                    <a:schemeClr val="bg1"/>
                  </a:solidFill>
                </a:rPr>
                <a:t>в</a:t>
              </a:r>
              <a:r>
                <a:rPr lang="ru-RU" sz="800" baseline="0" dirty="0">
                  <a:solidFill>
                    <a:schemeClr val="bg1"/>
                  </a:solidFill>
                </a:rPr>
                <a:t> едином стиле</a:t>
              </a:r>
              <a:endParaRPr lang="ru-RU" sz="800" b="1" kern="1200" dirty="0">
                <a:solidFill>
                  <a:schemeClr val="bg1"/>
                </a:solidFill>
                <a:latin typeface="+mn-lt"/>
                <a:ea typeface="+mn-ea"/>
                <a:cs typeface="+mn-cs"/>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dirty="0">
                  <a:solidFill>
                    <a:schemeClr val="bg1"/>
                  </a:solidFill>
                </a:rPr>
                <a:t>ИЗОБРАЖЕНИЯ</a:t>
              </a:r>
            </a:p>
            <a:p>
              <a:pPr marL="266698" lvl="1" indent="-84138">
                <a:spcAft>
                  <a:spcPts val="200"/>
                </a:spcAft>
                <a:buFont typeface="Arial" panose="020B0604020202020204" pitchFamily="34" charset="0"/>
                <a:buChar char="•"/>
              </a:pPr>
              <a:r>
                <a:rPr lang="ru-RU" sz="800" dirty="0">
                  <a:solidFill>
                    <a:schemeClr val="bg1"/>
                  </a:solidFill>
                </a:rPr>
                <a:t>Нельзя</a:t>
              </a:r>
              <a:r>
                <a:rPr lang="ru-RU" sz="800" baseline="0" dirty="0">
                  <a:solidFill>
                    <a:schemeClr val="bg1"/>
                  </a:solidFill>
                </a:rPr>
                <a:t> искажать пропорции</a:t>
              </a:r>
            </a:p>
            <a:p>
              <a:pPr marL="266698" lvl="1" indent="-84138">
                <a:spcAft>
                  <a:spcPts val="800"/>
                </a:spcAft>
                <a:buFont typeface="Arial" panose="020B0604020202020204" pitchFamily="34" charset="0"/>
                <a:buChar char="•"/>
              </a:pPr>
              <a:r>
                <a:rPr lang="ru-RU" sz="800" dirty="0">
                  <a:solidFill>
                    <a:schemeClr val="bg1"/>
                  </a:solidFill>
                </a:rPr>
                <a:t>Рекомендуемое разрешение</a:t>
              </a:r>
              <a:r>
                <a:rPr lang="ru-RU" sz="800" baseline="0" dirty="0">
                  <a:solidFill>
                    <a:schemeClr val="bg1"/>
                  </a:solidFill>
                </a:rPr>
                <a:t> – </a:t>
              </a:r>
              <a:br>
                <a:rPr lang="ru-RU" sz="800" baseline="0" dirty="0">
                  <a:solidFill>
                    <a:schemeClr val="bg1"/>
                  </a:solidFill>
                </a:rPr>
              </a:br>
              <a:r>
                <a:rPr lang="ru-RU" sz="800" baseline="0" dirty="0">
                  <a:solidFill>
                    <a:schemeClr val="bg1"/>
                  </a:solidFill>
                </a:rPr>
                <a:t>не более 150 пикселей на дюйм</a:t>
              </a:r>
              <a:endParaRPr lang="ru-RU" sz="800" b="1" dirty="0">
                <a:solidFill>
                  <a:schemeClr val="bg1"/>
                </a:solidFill>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Скажите «нет» презентациям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с большим количеством текста</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Используйте простые схемы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и графику</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Делайте слайды лаконичными</a:t>
              </a:r>
            </a:p>
            <a:p>
              <a:pPr marL="572142" marR="0" lvl="1" indent="-182561" algn="l" defTabSz="779158" rtl="0" eaLnBrk="1" fontAlgn="auto" latinLnBrk="0" hangingPunct="1">
                <a:lnSpc>
                  <a:spcPct val="100000"/>
                </a:lnSpc>
                <a:spcBef>
                  <a:spcPts val="0"/>
                </a:spcBef>
                <a:spcAft>
                  <a:spcPts val="300"/>
                </a:spcAft>
                <a:buClrTx/>
                <a:buSzTx/>
                <a:buFont typeface="+mj-lt"/>
                <a:buAutoNum type="arabicPeriod"/>
                <a:tabLst/>
                <a:defRPr/>
              </a:pPr>
              <a:endParaRPr lang="ru-RU" sz="800" b="1" kern="1200" dirty="0">
                <a:solidFill>
                  <a:schemeClr val="bg1"/>
                </a:solidFill>
                <a:latin typeface="+mn-lt"/>
                <a:ea typeface="+mn-ea"/>
                <a:cs typeface="+mn-cs"/>
              </a:endParaRPr>
            </a:p>
          </p:txBody>
        </p:sp>
        <p:cxnSp>
          <p:nvCxnSpPr>
            <p:cNvPr id="38" name="Прямая соединительная линия 37"/>
            <p:cNvCxnSpPr/>
            <p:nvPr/>
          </p:nvCxnSpPr>
          <p:spPr bwMode="auto">
            <a:xfrm>
              <a:off x="9753602" y="444502"/>
              <a:ext cx="2051050" cy="0"/>
            </a:xfrm>
            <a:prstGeom prst="line">
              <a:avLst/>
            </a:prstGeom>
            <a:solidFill>
              <a:schemeClr val="accent1"/>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9" name="Группа 38"/>
            <p:cNvGrpSpPr/>
            <p:nvPr/>
          </p:nvGrpSpPr>
          <p:grpSpPr>
            <a:xfrm>
              <a:off x="9101894" y="-42611"/>
              <a:ext cx="671979" cy="5155816"/>
              <a:chOff x="9101894" y="-42611"/>
              <a:chExt cx="671979" cy="5155816"/>
            </a:xfrm>
          </p:grpSpPr>
          <p:sp>
            <p:nvSpPr>
              <p:cNvPr id="40" name="Прямоугольник 39"/>
              <p:cNvSpPr/>
              <p:nvPr/>
            </p:nvSpPr>
            <p:spPr>
              <a:xfrm>
                <a:off x="9249089" y="154103"/>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41" name="Прямоугольник 40"/>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42" name="Прямоугольник 41"/>
              <p:cNvSpPr/>
              <p:nvPr/>
            </p:nvSpPr>
            <p:spPr>
              <a:xfrm>
                <a:off x="9249089" y="3830254"/>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43" name="Прямоугольник 42"/>
              <p:cNvSpPr/>
              <p:nvPr/>
            </p:nvSpPr>
            <p:spPr>
              <a:xfrm>
                <a:off x="9249089" y="2519364"/>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44" name="Прямоугольник 43"/>
              <p:cNvSpPr/>
              <p:nvPr/>
            </p:nvSpPr>
            <p:spPr>
              <a:xfrm>
                <a:off x="9249089" y="2956327"/>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45" name="Прямоугольник 44"/>
              <p:cNvSpPr/>
              <p:nvPr/>
            </p:nvSpPr>
            <p:spPr>
              <a:xfrm>
                <a:off x="9249089" y="3393282"/>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46" name="Прямоугольник 45"/>
              <p:cNvSpPr/>
              <p:nvPr/>
            </p:nvSpPr>
            <p:spPr>
              <a:xfrm>
                <a:off x="9249089" y="4267214"/>
                <a:ext cx="377590" cy="169200"/>
              </a:xfrm>
              <a:prstGeom prst="rect">
                <a:avLst/>
              </a:prstGeom>
              <a:solidFill>
                <a:srgbClr val="0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0,0,0</a:t>
                </a:r>
                <a:endParaRPr lang="ru-RU" sz="700" dirty="0">
                  <a:solidFill>
                    <a:srgbClr val="FFFFFF"/>
                  </a:solidFill>
                </a:endParaRPr>
              </a:p>
            </p:txBody>
          </p:sp>
          <p:sp>
            <p:nvSpPr>
              <p:cNvPr id="47" name="Прямоугольник 46"/>
              <p:cNvSpPr/>
              <p:nvPr/>
            </p:nvSpPr>
            <p:spPr>
              <a:xfrm>
                <a:off x="9249091" y="588086"/>
                <a:ext cx="377590" cy="438150"/>
              </a:xfrm>
              <a:prstGeom prst="rect">
                <a:avLst/>
              </a:prstGeom>
              <a:solidFill>
                <a:schemeClr val="tx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0</a:t>
                </a:r>
                <a:br>
                  <a:rPr lang="en-US" sz="700" dirty="0" smtClean="0">
                    <a:solidFill>
                      <a:schemeClr val="bg1"/>
                    </a:solidFill>
                  </a:rPr>
                </a:br>
                <a:r>
                  <a:rPr lang="ru-RU" sz="700" dirty="0" smtClean="0">
                    <a:solidFill>
                      <a:schemeClr val="bg1"/>
                    </a:solidFill>
                  </a:rPr>
                  <a:t>49</a:t>
                </a:r>
                <a:br>
                  <a:rPr lang="ru-RU" sz="700" dirty="0" smtClean="0">
                    <a:solidFill>
                      <a:schemeClr val="bg1"/>
                    </a:solidFill>
                  </a:rPr>
                </a:br>
                <a:r>
                  <a:rPr lang="ru-RU" sz="700" dirty="0" smtClean="0">
                    <a:solidFill>
                      <a:schemeClr val="bg1"/>
                    </a:solidFill>
                  </a:rPr>
                  <a:t>60</a:t>
                </a:r>
                <a:endParaRPr lang="ru-RU" sz="700" dirty="0">
                  <a:solidFill>
                    <a:schemeClr val="bg1"/>
                  </a:solidFill>
                </a:endParaRPr>
              </a:p>
            </p:txBody>
          </p:sp>
          <p:sp>
            <p:nvSpPr>
              <p:cNvPr id="48" name="Прямоугольник 47"/>
              <p:cNvSpPr/>
              <p:nvPr/>
            </p:nvSpPr>
            <p:spPr>
              <a:xfrm>
                <a:off x="9249091" y="1022665"/>
                <a:ext cx="377590" cy="436960"/>
              </a:xfrm>
              <a:prstGeom prst="rect">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tx1">
                        <a:lumMod val="85000"/>
                        <a:lumOff val="15000"/>
                      </a:schemeClr>
                    </a:solidFill>
                  </a:rPr>
                  <a:t>119</a:t>
                </a:r>
                <a:br>
                  <a:rPr lang="en-US" sz="700" dirty="0" smtClean="0">
                    <a:solidFill>
                      <a:schemeClr val="tx1">
                        <a:lumMod val="85000"/>
                        <a:lumOff val="15000"/>
                      </a:schemeClr>
                    </a:solidFill>
                  </a:rPr>
                </a:br>
                <a:r>
                  <a:rPr lang="en-US" sz="700" dirty="0" smtClean="0">
                    <a:solidFill>
                      <a:schemeClr val="tx1">
                        <a:lumMod val="85000"/>
                        <a:lumOff val="15000"/>
                      </a:schemeClr>
                    </a:solidFill>
                  </a:rPr>
                  <a:t>226</a:t>
                </a:r>
                <a:br>
                  <a:rPr lang="en-US" sz="700" dirty="0" smtClean="0">
                    <a:solidFill>
                      <a:schemeClr val="tx1">
                        <a:lumMod val="85000"/>
                        <a:lumOff val="15000"/>
                      </a:schemeClr>
                    </a:solidFill>
                  </a:rPr>
                </a:br>
                <a:r>
                  <a:rPr lang="en-US" sz="700" dirty="0" smtClean="0">
                    <a:solidFill>
                      <a:schemeClr val="tx1">
                        <a:lumMod val="85000"/>
                        <a:lumOff val="15000"/>
                      </a:schemeClr>
                    </a:solidFill>
                  </a:rPr>
                  <a:t>195</a:t>
                </a:r>
                <a:endParaRPr lang="ru-RU" sz="700" dirty="0">
                  <a:solidFill>
                    <a:schemeClr val="tx1">
                      <a:lumMod val="85000"/>
                      <a:lumOff val="15000"/>
                    </a:schemeClr>
                  </a:solidFill>
                </a:endParaRPr>
              </a:p>
            </p:txBody>
          </p:sp>
          <p:sp>
            <p:nvSpPr>
              <p:cNvPr id="49" name="Прямоугольник 48"/>
              <p:cNvSpPr/>
              <p:nvPr/>
            </p:nvSpPr>
            <p:spPr>
              <a:xfrm>
                <a:off x="9249091" y="3830257"/>
                <a:ext cx="377590" cy="436960"/>
              </a:xfrm>
              <a:prstGeom prst="rect">
                <a:avLst/>
              </a:prstGeom>
              <a:solidFill>
                <a:srgbClr val="2D3287"/>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45</a:t>
                </a:r>
                <a:endParaRPr lang="ru-RU" sz="700" dirty="0">
                  <a:solidFill>
                    <a:schemeClr val="bg1"/>
                  </a:solidFill>
                </a:endParaRPr>
              </a:p>
              <a:p>
                <a:pPr algn="ctr" eaLnBrk="1" hangingPunct="1">
                  <a:defRPr/>
                </a:pPr>
                <a:r>
                  <a:rPr lang="en-US" sz="700" dirty="0" smtClean="0">
                    <a:solidFill>
                      <a:schemeClr val="bg1"/>
                    </a:solidFill>
                  </a:rPr>
                  <a:t>50</a:t>
                </a:r>
                <a:endParaRPr lang="ru-RU" sz="700" dirty="0">
                  <a:solidFill>
                    <a:schemeClr val="bg1"/>
                  </a:solidFill>
                </a:endParaRPr>
              </a:p>
              <a:p>
                <a:pPr algn="ctr" eaLnBrk="1" hangingPunct="1">
                  <a:defRPr/>
                </a:pPr>
                <a:r>
                  <a:rPr lang="en-US" sz="700" dirty="0" smtClean="0">
                    <a:solidFill>
                      <a:schemeClr val="bg1"/>
                    </a:solidFill>
                  </a:rPr>
                  <a:t>135</a:t>
                </a:r>
                <a:endParaRPr lang="ru-RU" sz="700" dirty="0">
                  <a:solidFill>
                    <a:schemeClr val="bg1"/>
                  </a:solidFill>
                </a:endParaRPr>
              </a:p>
            </p:txBody>
          </p:sp>
          <p:sp>
            <p:nvSpPr>
              <p:cNvPr id="50" name="Прямоугольник 49"/>
              <p:cNvSpPr/>
              <p:nvPr/>
            </p:nvSpPr>
            <p:spPr>
              <a:xfrm>
                <a:off x="9249091" y="1466152"/>
                <a:ext cx="377590" cy="4381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000000"/>
                    </a:solidFill>
                  </a:rPr>
                  <a:t>255</a:t>
                </a:r>
                <a:endParaRPr lang="ru-RU" sz="700" dirty="0">
                  <a:solidFill>
                    <a:srgbClr val="000000"/>
                  </a:solidFill>
                </a:endParaRPr>
              </a:p>
              <a:p>
                <a:pPr algn="ctr" eaLnBrk="1" hangingPunct="1">
                  <a:defRPr/>
                </a:pPr>
                <a:r>
                  <a:rPr lang="en-US" sz="700" dirty="0" smtClean="0">
                    <a:solidFill>
                      <a:srgbClr val="000000"/>
                    </a:solidFill>
                  </a:rPr>
                  <a:t>255</a:t>
                </a:r>
                <a:endParaRPr lang="ru-RU" sz="700" dirty="0">
                  <a:solidFill>
                    <a:srgbClr val="000000"/>
                  </a:solidFill>
                </a:endParaRPr>
              </a:p>
              <a:p>
                <a:pPr algn="ctr" eaLnBrk="1" hangingPunct="1">
                  <a:defRPr/>
                </a:pPr>
                <a:r>
                  <a:rPr lang="en-US" sz="700" dirty="0" smtClean="0">
                    <a:solidFill>
                      <a:srgbClr val="000000"/>
                    </a:solidFill>
                  </a:rPr>
                  <a:t>255</a:t>
                </a:r>
                <a:endParaRPr lang="ru-RU" sz="700" dirty="0">
                  <a:solidFill>
                    <a:srgbClr val="000000"/>
                  </a:solidFill>
                </a:endParaRPr>
              </a:p>
            </p:txBody>
          </p:sp>
          <p:sp>
            <p:nvSpPr>
              <p:cNvPr id="51" name="Прямоугольник 50"/>
              <p:cNvSpPr/>
              <p:nvPr/>
            </p:nvSpPr>
            <p:spPr>
              <a:xfrm>
                <a:off x="9249091" y="2519364"/>
                <a:ext cx="377590" cy="436959"/>
              </a:xfrm>
              <a:prstGeom prst="rect">
                <a:avLst/>
              </a:prstGeom>
              <a:solidFill>
                <a:srgbClr val="FABE19"/>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tx1">
                        <a:lumMod val="85000"/>
                        <a:lumOff val="15000"/>
                      </a:schemeClr>
                    </a:solidFill>
                  </a:rPr>
                  <a:t>250</a:t>
                </a:r>
                <a:endParaRPr lang="ru-RU" sz="700" dirty="0">
                  <a:solidFill>
                    <a:schemeClr val="tx1">
                      <a:lumMod val="85000"/>
                      <a:lumOff val="15000"/>
                    </a:schemeClr>
                  </a:solidFill>
                </a:endParaRPr>
              </a:p>
              <a:p>
                <a:pPr algn="ctr" eaLnBrk="1" hangingPunct="1">
                  <a:defRPr/>
                </a:pPr>
                <a:r>
                  <a:rPr lang="en-US" sz="700" dirty="0" smtClean="0">
                    <a:solidFill>
                      <a:schemeClr val="tx1">
                        <a:lumMod val="85000"/>
                        <a:lumOff val="15000"/>
                      </a:schemeClr>
                    </a:solidFill>
                  </a:rPr>
                  <a:t>190</a:t>
                </a:r>
                <a:endParaRPr lang="ru-RU" sz="700" dirty="0">
                  <a:solidFill>
                    <a:schemeClr val="tx1">
                      <a:lumMod val="85000"/>
                      <a:lumOff val="15000"/>
                    </a:schemeClr>
                  </a:solidFill>
                </a:endParaRPr>
              </a:p>
              <a:p>
                <a:pPr algn="ctr" eaLnBrk="1" hangingPunct="1">
                  <a:defRPr/>
                </a:pPr>
                <a:r>
                  <a:rPr lang="en-US" sz="700" dirty="0" smtClean="0">
                    <a:solidFill>
                      <a:schemeClr val="tx1">
                        <a:lumMod val="85000"/>
                        <a:lumOff val="15000"/>
                      </a:schemeClr>
                    </a:solidFill>
                  </a:rPr>
                  <a:t>25</a:t>
                </a:r>
                <a:endParaRPr lang="ru-RU" sz="700" dirty="0">
                  <a:solidFill>
                    <a:schemeClr val="tx1">
                      <a:lumMod val="85000"/>
                      <a:lumOff val="15000"/>
                    </a:schemeClr>
                  </a:solidFill>
                </a:endParaRPr>
              </a:p>
            </p:txBody>
          </p:sp>
          <p:sp>
            <p:nvSpPr>
              <p:cNvPr id="52" name="Прямоугольник 51"/>
              <p:cNvSpPr/>
              <p:nvPr/>
            </p:nvSpPr>
            <p:spPr>
              <a:xfrm>
                <a:off x="9249091" y="2956327"/>
                <a:ext cx="377590" cy="436960"/>
              </a:xfrm>
              <a:prstGeom prst="rect">
                <a:avLst/>
              </a:prstGeom>
              <a:solidFill>
                <a:srgbClr val="008CFA"/>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0</a:t>
                </a:r>
                <a:endParaRPr lang="ru-RU" sz="700" dirty="0">
                  <a:solidFill>
                    <a:schemeClr val="bg1"/>
                  </a:solidFill>
                </a:endParaRPr>
              </a:p>
              <a:p>
                <a:pPr algn="ctr" eaLnBrk="1" hangingPunct="1">
                  <a:defRPr/>
                </a:pPr>
                <a:r>
                  <a:rPr lang="ru-RU" sz="700" dirty="0" smtClean="0">
                    <a:solidFill>
                      <a:schemeClr val="bg1"/>
                    </a:solidFill>
                  </a:rPr>
                  <a:t>1</a:t>
                </a:r>
                <a:r>
                  <a:rPr lang="en-US" sz="700" dirty="0" smtClean="0">
                    <a:solidFill>
                      <a:schemeClr val="bg1"/>
                    </a:solidFill>
                  </a:rPr>
                  <a:t>40</a:t>
                </a:r>
                <a:endParaRPr lang="ru-RU" sz="700" dirty="0">
                  <a:solidFill>
                    <a:schemeClr val="bg1"/>
                  </a:solidFill>
                </a:endParaRPr>
              </a:p>
              <a:p>
                <a:pPr algn="ctr" eaLnBrk="1" hangingPunct="1">
                  <a:defRPr/>
                </a:pPr>
                <a:r>
                  <a:rPr lang="en-US" sz="700" dirty="0" smtClean="0">
                    <a:solidFill>
                      <a:schemeClr val="bg1"/>
                    </a:solidFill>
                  </a:rPr>
                  <a:t>250</a:t>
                </a:r>
                <a:endParaRPr lang="ru-RU" sz="700" dirty="0">
                  <a:solidFill>
                    <a:schemeClr val="bg1"/>
                  </a:solidFill>
                </a:endParaRPr>
              </a:p>
            </p:txBody>
          </p:sp>
          <p:sp>
            <p:nvSpPr>
              <p:cNvPr id="53" name="Прямоугольник 52"/>
              <p:cNvSpPr/>
              <p:nvPr/>
            </p:nvSpPr>
            <p:spPr>
              <a:xfrm>
                <a:off x="9249091" y="3393282"/>
                <a:ext cx="377590" cy="436959"/>
              </a:xfrm>
              <a:prstGeom prst="rect">
                <a:avLst/>
              </a:prstGeom>
              <a:solidFill>
                <a:srgbClr val="FA786E"/>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250</a:t>
                </a:r>
                <a:endParaRPr lang="ru-RU" sz="700" dirty="0">
                  <a:solidFill>
                    <a:srgbClr val="FFFFFF"/>
                  </a:solidFill>
                </a:endParaRPr>
              </a:p>
              <a:p>
                <a:pPr algn="ctr" eaLnBrk="1" hangingPunct="1">
                  <a:defRPr/>
                </a:pPr>
                <a:r>
                  <a:rPr lang="en-US" sz="700" dirty="0" smtClean="0">
                    <a:solidFill>
                      <a:srgbClr val="FFFFFF"/>
                    </a:solidFill>
                  </a:rPr>
                  <a:t>120</a:t>
                </a:r>
                <a:endParaRPr lang="ru-RU" sz="700" dirty="0">
                  <a:solidFill>
                    <a:srgbClr val="FFFFFF"/>
                  </a:solidFill>
                </a:endParaRPr>
              </a:p>
              <a:p>
                <a:pPr algn="ctr" eaLnBrk="1" hangingPunct="1">
                  <a:defRPr/>
                </a:pPr>
                <a:r>
                  <a:rPr lang="en-US" sz="700" dirty="0" smtClean="0">
                    <a:solidFill>
                      <a:srgbClr val="FFFFFF"/>
                    </a:solidFill>
                  </a:rPr>
                  <a:t>110</a:t>
                </a:r>
                <a:endParaRPr lang="ru-RU" sz="700" dirty="0">
                  <a:solidFill>
                    <a:srgbClr val="FFFFFF"/>
                  </a:solidFill>
                </a:endParaRPr>
              </a:p>
            </p:txBody>
          </p:sp>
          <p:sp>
            <p:nvSpPr>
              <p:cNvPr id="54" name="Прямоугольник 53"/>
              <p:cNvSpPr/>
              <p:nvPr/>
            </p:nvSpPr>
            <p:spPr>
              <a:xfrm>
                <a:off x="9249091" y="1916373"/>
                <a:ext cx="377590" cy="438150"/>
              </a:xfrm>
              <a:prstGeom prst="rect">
                <a:avLst/>
              </a:prstGeom>
              <a:solidFill>
                <a:schemeClr val="accent6"/>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224</a:t>
                </a:r>
                <a:br>
                  <a:rPr lang="en-US" sz="700" dirty="0" smtClean="0">
                    <a:solidFill>
                      <a:srgbClr val="FFFFFF"/>
                    </a:solidFill>
                  </a:rPr>
                </a:br>
                <a:r>
                  <a:rPr lang="en-US" sz="700" dirty="0" smtClean="0">
                    <a:solidFill>
                      <a:srgbClr val="FFFFFF"/>
                    </a:solidFill>
                  </a:rPr>
                  <a:t>78</a:t>
                </a:r>
                <a:br>
                  <a:rPr lang="en-US" sz="700" dirty="0" smtClean="0">
                    <a:solidFill>
                      <a:srgbClr val="FFFFFF"/>
                    </a:solidFill>
                  </a:rPr>
                </a:br>
                <a:r>
                  <a:rPr lang="en-US" sz="700" dirty="0" smtClean="0">
                    <a:solidFill>
                      <a:srgbClr val="FFFFFF"/>
                    </a:solidFill>
                  </a:rPr>
                  <a:t>57</a:t>
                </a:r>
                <a:endParaRPr lang="ru-RU" sz="700" dirty="0">
                  <a:solidFill>
                    <a:srgbClr val="FFFFFF"/>
                  </a:solidFill>
                </a:endParaRPr>
              </a:p>
            </p:txBody>
          </p:sp>
          <p:sp>
            <p:nvSpPr>
              <p:cNvPr id="55" name="TextBox 54"/>
              <p:cNvSpPr txBox="1"/>
              <p:nvPr/>
            </p:nvSpPr>
            <p:spPr>
              <a:xfrm>
                <a:off x="9101894" y="-42611"/>
                <a:ext cx="671979" cy="215444"/>
              </a:xfrm>
              <a:prstGeom prst="rect">
                <a:avLst/>
              </a:prstGeom>
              <a:noFill/>
            </p:spPr>
            <p:txBody>
              <a:bodyPr wrap="none" rtlCol="0">
                <a:spAutoFit/>
              </a:bodyPr>
              <a:lstStyle/>
              <a:p>
                <a:r>
                  <a:rPr lang="ru-RU" sz="800" dirty="0" smtClean="0">
                    <a:solidFill>
                      <a:schemeClr val="bg1"/>
                    </a:solidFill>
                  </a:rPr>
                  <a:t>Основные</a:t>
                </a:r>
                <a:endParaRPr lang="ru-RU" sz="800" dirty="0">
                  <a:solidFill>
                    <a:schemeClr val="bg1"/>
                  </a:solidFill>
                </a:endParaRPr>
              </a:p>
            </p:txBody>
          </p:sp>
          <p:sp>
            <p:nvSpPr>
              <p:cNvPr id="57" name="TextBox 56"/>
              <p:cNvSpPr txBox="1"/>
              <p:nvPr/>
            </p:nvSpPr>
            <p:spPr>
              <a:xfrm>
                <a:off x="9101894" y="2320575"/>
                <a:ext cx="671979" cy="215444"/>
              </a:xfrm>
              <a:prstGeom prst="rect">
                <a:avLst/>
              </a:prstGeom>
              <a:noFill/>
            </p:spPr>
            <p:txBody>
              <a:bodyPr wrap="none" rtlCol="0">
                <a:spAutoFit/>
              </a:bodyPr>
              <a:lstStyle/>
              <a:p>
                <a:r>
                  <a:rPr lang="ru-RU" sz="800" dirty="0" err="1" smtClean="0">
                    <a:solidFill>
                      <a:schemeClr val="bg1"/>
                    </a:solidFill>
                  </a:rPr>
                  <a:t>Доп.цвета</a:t>
                </a:r>
                <a:endParaRPr lang="ru-RU" sz="800" dirty="0">
                  <a:solidFill>
                    <a:schemeClr val="bg1"/>
                  </a:solidFill>
                </a:endParaRPr>
              </a:p>
            </p:txBody>
          </p:sp>
          <p:sp>
            <p:nvSpPr>
              <p:cNvPr id="58" name="Прямоугольник 57"/>
              <p:cNvSpPr/>
              <p:nvPr/>
            </p:nvSpPr>
            <p:spPr>
              <a:xfrm>
                <a:off x="9249088" y="4436414"/>
                <a:ext cx="377591" cy="169200"/>
              </a:xfrm>
              <a:prstGeom prst="rect">
                <a:avLst/>
              </a:prstGeom>
              <a:solidFill>
                <a:srgbClr val="4D4D4D"/>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70%</a:t>
                </a:r>
                <a:endParaRPr lang="ru-RU" sz="600" dirty="0">
                  <a:solidFill>
                    <a:srgbClr val="FFFFFF"/>
                  </a:solidFill>
                </a:endParaRPr>
              </a:p>
            </p:txBody>
          </p:sp>
          <p:sp>
            <p:nvSpPr>
              <p:cNvPr id="59" name="Прямоугольник 58"/>
              <p:cNvSpPr/>
              <p:nvPr/>
            </p:nvSpPr>
            <p:spPr>
              <a:xfrm>
                <a:off x="9249087" y="4605611"/>
                <a:ext cx="377593" cy="169200"/>
              </a:xfrm>
              <a:prstGeom prst="rect">
                <a:avLst/>
              </a:prstGeom>
              <a:solidFill>
                <a:srgbClr val="7F7F7F"/>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50%</a:t>
                </a:r>
                <a:endParaRPr lang="ru-RU" sz="600" dirty="0">
                  <a:solidFill>
                    <a:srgbClr val="FFFFFF"/>
                  </a:solidFill>
                </a:endParaRPr>
              </a:p>
            </p:txBody>
          </p:sp>
          <p:sp>
            <p:nvSpPr>
              <p:cNvPr id="60" name="Прямоугольник 59"/>
              <p:cNvSpPr/>
              <p:nvPr/>
            </p:nvSpPr>
            <p:spPr>
              <a:xfrm>
                <a:off x="9249088" y="4774808"/>
                <a:ext cx="377591" cy="169200"/>
              </a:xfrm>
              <a:prstGeom prst="rect">
                <a:avLst/>
              </a:prstGeom>
              <a:solidFill>
                <a:srgbClr val="B2B2B2"/>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30%</a:t>
                </a:r>
                <a:endParaRPr lang="ru-RU" sz="600" dirty="0">
                  <a:solidFill>
                    <a:srgbClr val="FFFFFF"/>
                  </a:solidFill>
                </a:endParaRPr>
              </a:p>
            </p:txBody>
          </p:sp>
          <p:sp>
            <p:nvSpPr>
              <p:cNvPr id="61" name="Прямоугольник 60"/>
              <p:cNvSpPr/>
              <p:nvPr/>
            </p:nvSpPr>
            <p:spPr>
              <a:xfrm>
                <a:off x="9249087" y="4944005"/>
                <a:ext cx="377593" cy="169200"/>
              </a:xfrm>
              <a:prstGeom prst="rect">
                <a:avLst/>
              </a:prstGeom>
              <a:solidFill>
                <a:srgbClr val="E5E5E5"/>
              </a:solidFill>
              <a:ln w="3175">
                <a:solidFill>
                  <a:srgbClr val="B2B2B2"/>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chemeClr val="tx1"/>
                    </a:solidFill>
                  </a:rPr>
                  <a:t>10%</a:t>
                </a:r>
                <a:endParaRPr lang="ru-RU" sz="600" dirty="0">
                  <a:solidFill>
                    <a:schemeClr val="tx1"/>
                  </a:solidFill>
                </a:endParaRPr>
              </a:p>
            </p:txBody>
          </p:sp>
        </p:grpSp>
      </p:grpSp>
    </p:spTree>
    <p:extLst>
      <p:ext uri="{BB962C8B-B14F-4D97-AF65-F5344CB8AC3E}">
        <p14:creationId xmlns:p14="http://schemas.microsoft.com/office/powerpoint/2010/main" val="1407785638"/>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Коллаж 03">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8211"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Прямоугольник 5"/>
          <p:cNvSpPr/>
          <p:nvPr/>
        </p:nvSpPr>
        <p:spPr bwMode="auto">
          <a:xfrm>
            <a:off x="0" y="0"/>
            <a:ext cx="3048000" cy="4551363"/>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2" name="Заголовок 1"/>
          <p:cNvSpPr>
            <a:spLocks noGrp="1"/>
          </p:cNvSpPr>
          <p:nvPr>
            <p:ph type="title"/>
          </p:nvPr>
        </p:nvSpPr>
        <p:spPr>
          <a:xfrm>
            <a:off x="358775" y="347883"/>
            <a:ext cx="2506345" cy="672627"/>
          </a:xfrm>
        </p:spPr>
        <p:txBody>
          <a:bodyPr vert="horz"/>
          <a:lstStyle>
            <a:lvl1pPr>
              <a:defRPr>
                <a:solidFill>
                  <a:schemeClr val="bg1"/>
                </a:solidFill>
              </a:defRPr>
            </a:lvl1pPr>
          </a:lstStyle>
          <a:p>
            <a:r>
              <a:rPr lang="ru-RU" dirty="0"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a:t>
            </a:r>
            <a:endParaRPr lang="ru-RU" dirty="0"/>
          </a:p>
        </p:txBody>
      </p:sp>
      <p:sp>
        <p:nvSpPr>
          <p:cNvPr id="5" name="Дата 4"/>
          <p:cNvSpPr>
            <a:spLocks noGrp="1"/>
          </p:cNvSpPr>
          <p:nvPr>
            <p:ph type="dt" sz="half" idx="12"/>
          </p:nvPr>
        </p:nvSpPr>
        <p:spPr/>
        <p:txBody>
          <a:bodyPr/>
          <a:lstStyle/>
          <a:p>
            <a:pPr algn="r"/>
            <a:endParaRPr lang="ru-RU" dirty="0"/>
          </a:p>
        </p:txBody>
      </p:sp>
      <p:sp>
        <p:nvSpPr>
          <p:cNvPr id="9" name="Текст 8"/>
          <p:cNvSpPr>
            <a:spLocks noGrp="1"/>
          </p:cNvSpPr>
          <p:nvPr>
            <p:ph type="body" sz="quarter" idx="13"/>
          </p:nvPr>
        </p:nvSpPr>
        <p:spPr>
          <a:xfrm>
            <a:off x="358775" y="1131888"/>
            <a:ext cx="2506345" cy="3419475"/>
          </a:xfrm>
        </p:spPr>
        <p:txBody>
          <a:bodyPr lIns="0" tIns="0" rIns="0" bIns="0">
            <a:noAutofit/>
          </a:bodyPr>
          <a:lstStyle>
            <a:lvl1pPr>
              <a:defRPr>
                <a:solidFill>
                  <a:schemeClr val="bg2"/>
                </a:solidFill>
              </a:defRPr>
            </a:lvl1pPr>
            <a:lvl2pPr>
              <a:defRPr>
                <a:solidFill>
                  <a:schemeClr val="bg2"/>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1" name="Рисунок 10"/>
          <p:cNvSpPr>
            <a:spLocks noGrp="1"/>
          </p:cNvSpPr>
          <p:nvPr>
            <p:ph type="pic" sz="quarter" idx="14" hasCustomPrompt="1"/>
          </p:nvPr>
        </p:nvSpPr>
        <p:spPr>
          <a:xfrm>
            <a:off x="3048000" y="0"/>
            <a:ext cx="6096000" cy="4551363"/>
          </a:xfrm>
        </p:spPr>
        <p:txBody>
          <a:bodyPr/>
          <a:lstStyle>
            <a:lvl1pPr>
              <a:defRPr/>
            </a:lvl1pPr>
          </a:lstStyle>
          <a:p>
            <a:r>
              <a:rPr lang="ru-RU" dirty="0" smtClean="0"/>
              <a:t>Фото</a:t>
            </a:r>
            <a:endParaRPr lang="ru-RU" dirty="0"/>
          </a:p>
        </p:txBody>
      </p:sp>
    </p:spTree>
    <p:extLst>
      <p:ext uri="{BB962C8B-B14F-4D97-AF65-F5344CB8AC3E}">
        <p14:creationId xmlns:p14="http://schemas.microsoft.com/office/powerpoint/2010/main" val="287655907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Коллаж 04">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9235"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Прямоугольник 5"/>
          <p:cNvSpPr/>
          <p:nvPr/>
        </p:nvSpPr>
        <p:spPr bwMode="auto">
          <a:xfrm>
            <a:off x="6096000" y="0"/>
            <a:ext cx="3048000" cy="4551363"/>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2" name="Заголовок 1"/>
          <p:cNvSpPr>
            <a:spLocks noGrp="1"/>
          </p:cNvSpPr>
          <p:nvPr>
            <p:ph type="title"/>
          </p:nvPr>
        </p:nvSpPr>
        <p:spPr>
          <a:xfrm>
            <a:off x="6337850" y="347883"/>
            <a:ext cx="2447376" cy="672627"/>
          </a:xfrm>
        </p:spPr>
        <p:txBody>
          <a:bodyPr vert="horz"/>
          <a:lstStyle>
            <a:lvl1pPr>
              <a:defRPr>
                <a:solidFill>
                  <a:schemeClr val="bg1"/>
                </a:solidFill>
              </a:defRPr>
            </a:lvl1pPr>
          </a:lstStyle>
          <a:p>
            <a:r>
              <a:rPr lang="ru-RU" dirty="0"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a:t>
            </a:r>
            <a:endParaRPr lang="ru-RU" dirty="0"/>
          </a:p>
        </p:txBody>
      </p:sp>
      <p:sp>
        <p:nvSpPr>
          <p:cNvPr id="5" name="Дата 4"/>
          <p:cNvSpPr>
            <a:spLocks noGrp="1"/>
          </p:cNvSpPr>
          <p:nvPr>
            <p:ph type="dt" sz="half" idx="12"/>
          </p:nvPr>
        </p:nvSpPr>
        <p:spPr/>
        <p:txBody>
          <a:bodyPr/>
          <a:lstStyle/>
          <a:p>
            <a:pPr algn="r"/>
            <a:endParaRPr lang="ru-RU" dirty="0"/>
          </a:p>
        </p:txBody>
      </p:sp>
      <p:sp>
        <p:nvSpPr>
          <p:cNvPr id="9" name="Текст 8"/>
          <p:cNvSpPr>
            <a:spLocks noGrp="1"/>
          </p:cNvSpPr>
          <p:nvPr>
            <p:ph type="body" sz="quarter" idx="13"/>
          </p:nvPr>
        </p:nvSpPr>
        <p:spPr>
          <a:xfrm>
            <a:off x="6337849" y="1131888"/>
            <a:ext cx="2447377" cy="3419475"/>
          </a:xfrm>
        </p:spPr>
        <p:txBody>
          <a:bodyPr lIns="0" tIns="0" rIns="0" bIns="0">
            <a:noAutofit/>
          </a:bodyPr>
          <a:lstStyle>
            <a:lvl1pPr>
              <a:defRPr>
                <a:solidFill>
                  <a:schemeClr val="bg2"/>
                </a:solidFill>
              </a:defRPr>
            </a:lvl1pPr>
            <a:lvl2pPr>
              <a:defRPr>
                <a:solidFill>
                  <a:schemeClr val="bg2"/>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1" name="Рисунок 10"/>
          <p:cNvSpPr>
            <a:spLocks noGrp="1"/>
          </p:cNvSpPr>
          <p:nvPr>
            <p:ph type="pic" sz="quarter" idx="14" hasCustomPrompt="1"/>
          </p:nvPr>
        </p:nvSpPr>
        <p:spPr>
          <a:xfrm>
            <a:off x="0" y="0"/>
            <a:ext cx="6096000" cy="4551363"/>
          </a:xfrm>
        </p:spPr>
        <p:txBody>
          <a:bodyPr/>
          <a:lstStyle>
            <a:lvl1pPr>
              <a:defRPr/>
            </a:lvl1pPr>
          </a:lstStyle>
          <a:p>
            <a:r>
              <a:rPr lang="ru-RU" dirty="0" smtClean="0"/>
              <a:t>Фото</a:t>
            </a:r>
            <a:endParaRPr lang="ru-RU" dirty="0"/>
          </a:p>
        </p:txBody>
      </p:sp>
    </p:spTree>
    <p:extLst>
      <p:ext uri="{BB962C8B-B14F-4D97-AF65-F5344CB8AC3E}">
        <p14:creationId xmlns:p14="http://schemas.microsoft.com/office/powerpoint/2010/main" val="271930650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Коллаж 05">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0259"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Прямоугольник 5"/>
          <p:cNvSpPr/>
          <p:nvPr/>
        </p:nvSpPr>
        <p:spPr bwMode="auto">
          <a:xfrm>
            <a:off x="0" y="0"/>
            <a:ext cx="3048000" cy="4551363"/>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2" name="Заголовок 1"/>
          <p:cNvSpPr>
            <a:spLocks noGrp="1"/>
          </p:cNvSpPr>
          <p:nvPr>
            <p:ph type="title"/>
          </p:nvPr>
        </p:nvSpPr>
        <p:spPr>
          <a:xfrm>
            <a:off x="358775" y="347883"/>
            <a:ext cx="2521585" cy="672627"/>
          </a:xfrm>
        </p:spPr>
        <p:txBody>
          <a:bodyPr vert="horz"/>
          <a:lstStyle>
            <a:lvl1pPr>
              <a:defRPr>
                <a:solidFill>
                  <a:schemeClr val="bg1"/>
                </a:solidFill>
              </a:defRPr>
            </a:lvl1pPr>
          </a:lstStyle>
          <a:p>
            <a:r>
              <a:rPr lang="ru-RU" dirty="0"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a:t>
            </a:r>
            <a:endParaRPr lang="ru-RU" dirty="0"/>
          </a:p>
        </p:txBody>
      </p:sp>
      <p:sp>
        <p:nvSpPr>
          <p:cNvPr id="5" name="Дата 4"/>
          <p:cNvSpPr>
            <a:spLocks noGrp="1"/>
          </p:cNvSpPr>
          <p:nvPr>
            <p:ph type="dt" sz="half" idx="12"/>
          </p:nvPr>
        </p:nvSpPr>
        <p:spPr/>
        <p:txBody>
          <a:bodyPr/>
          <a:lstStyle/>
          <a:p>
            <a:pPr algn="r"/>
            <a:endParaRPr lang="ru-RU" dirty="0"/>
          </a:p>
        </p:txBody>
      </p:sp>
      <p:sp>
        <p:nvSpPr>
          <p:cNvPr id="9" name="Текст 8"/>
          <p:cNvSpPr>
            <a:spLocks noGrp="1"/>
          </p:cNvSpPr>
          <p:nvPr>
            <p:ph type="body" sz="quarter" idx="13"/>
          </p:nvPr>
        </p:nvSpPr>
        <p:spPr>
          <a:xfrm>
            <a:off x="358775" y="1131888"/>
            <a:ext cx="2521585" cy="3419475"/>
          </a:xfrm>
        </p:spPr>
        <p:txBody>
          <a:bodyPr lIns="0" tIns="0" rIns="0" bIns="0">
            <a:noAutofit/>
          </a:bodyPr>
          <a:lstStyle>
            <a:lvl1pPr>
              <a:defRPr>
                <a:solidFill>
                  <a:schemeClr val="bg2"/>
                </a:solidFill>
              </a:defRPr>
            </a:lvl1pPr>
            <a:lvl2pPr>
              <a:defRPr>
                <a:solidFill>
                  <a:schemeClr val="bg2"/>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1" name="Рисунок 10"/>
          <p:cNvSpPr>
            <a:spLocks noGrp="1"/>
          </p:cNvSpPr>
          <p:nvPr>
            <p:ph type="pic" sz="quarter" idx="14" hasCustomPrompt="1"/>
          </p:nvPr>
        </p:nvSpPr>
        <p:spPr>
          <a:xfrm>
            <a:off x="3048000" y="0"/>
            <a:ext cx="6096000" cy="4551363"/>
          </a:xfrm>
        </p:spPr>
        <p:txBody>
          <a:bodyPr/>
          <a:lstStyle>
            <a:lvl1pPr>
              <a:defRPr/>
            </a:lvl1pPr>
          </a:lstStyle>
          <a:p>
            <a:r>
              <a:rPr lang="ru-RU" dirty="0" smtClean="0"/>
              <a:t>Фото</a:t>
            </a:r>
            <a:endParaRPr lang="ru-RU" dirty="0"/>
          </a:p>
        </p:txBody>
      </p:sp>
    </p:spTree>
    <p:extLst>
      <p:ext uri="{BB962C8B-B14F-4D97-AF65-F5344CB8AC3E}">
        <p14:creationId xmlns:p14="http://schemas.microsoft.com/office/powerpoint/2010/main" val="371652135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Коллаж 06">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1283"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Прямоугольник 5"/>
          <p:cNvSpPr/>
          <p:nvPr/>
        </p:nvSpPr>
        <p:spPr bwMode="auto">
          <a:xfrm>
            <a:off x="6096000" y="0"/>
            <a:ext cx="3048000" cy="4551363"/>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2" name="Заголовок 1"/>
          <p:cNvSpPr>
            <a:spLocks noGrp="1"/>
          </p:cNvSpPr>
          <p:nvPr>
            <p:ph type="title"/>
          </p:nvPr>
        </p:nvSpPr>
        <p:spPr>
          <a:xfrm>
            <a:off x="6337850" y="347883"/>
            <a:ext cx="2447376" cy="672627"/>
          </a:xfrm>
        </p:spPr>
        <p:txBody>
          <a:bodyPr vert="horz"/>
          <a:lstStyle>
            <a:lvl1pPr>
              <a:defRPr>
                <a:solidFill>
                  <a:schemeClr val="bg1"/>
                </a:solidFill>
              </a:defRPr>
            </a:lvl1pPr>
          </a:lstStyle>
          <a:p>
            <a:r>
              <a:rPr lang="ru-RU" dirty="0"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a:t>
            </a:r>
            <a:endParaRPr lang="ru-RU" dirty="0"/>
          </a:p>
        </p:txBody>
      </p:sp>
      <p:sp>
        <p:nvSpPr>
          <p:cNvPr id="5" name="Дата 4"/>
          <p:cNvSpPr>
            <a:spLocks noGrp="1"/>
          </p:cNvSpPr>
          <p:nvPr>
            <p:ph type="dt" sz="half" idx="12"/>
          </p:nvPr>
        </p:nvSpPr>
        <p:spPr/>
        <p:txBody>
          <a:bodyPr/>
          <a:lstStyle/>
          <a:p>
            <a:pPr algn="r"/>
            <a:endParaRPr lang="ru-RU" dirty="0"/>
          </a:p>
        </p:txBody>
      </p:sp>
      <p:sp>
        <p:nvSpPr>
          <p:cNvPr id="9" name="Текст 8"/>
          <p:cNvSpPr>
            <a:spLocks noGrp="1"/>
          </p:cNvSpPr>
          <p:nvPr>
            <p:ph type="body" sz="quarter" idx="13"/>
          </p:nvPr>
        </p:nvSpPr>
        <p:spPr>
          <a:xfrm>
            <a:off x="6337849" y="1131888"/>
            <a:ext cx="2447377" cy="3419475"/>
          </a:xfrm>
        </p:spPr>
        <p:txBody>
          <a:bodyPr lIns="0" tIns="0" rIns="0" bIns="0">
            <a:noAutofit/>
          </a:bodyPr>
          <a:lstStyle>
            <a:lvl1pPr>
              <a:defRPr>
                <a:solidFill>
                  <a:schemeClr val="bg2"/>
                </a:solidFill>
              </a:defRPr>
            </a:lvl1pPr>
            <a:lvl2pPr>
              <a:defRPr>
                <a:solidFill>
                  <a:schemeClr val="bg2"/>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1" name="Рисунок 10"/>
          <p:cNvSpPr>
            <a:spLocks noGrp="1"/>
          </p:cNvSpPr>
          <p:nvPr>
            <p:ph type="pic" sz="quarter" idx="14" hasCustomPrompt="1"/>
          </p:nvPr>
        </p:nvSpPr>
        <p:spPr>
          <a:xfrm>
            <a:off x="0" y="0"/>
            <a:ext cx="6096000" cy="4551363"/>
          </a:xfrm>
        </p:spPr>
        <p:txBody>
          <a:bodyPr/>
          <a:lstStyle>
            <a:lvl1pPr>
              <a:defRPr/>
            </a:lvl1pPr>
          </a:lstStyle>
          <a:p>
            <a:r>
              <a:rPr lang="ru-RU" dirty="0" smtClean="0"/>
              <a:t>Фото</a:t>
            </a:r>
            <a:endParaRPr lang="ru-RU" dirty="0"/>
          </a:p>
        </p:txBody>
      </p:sp>
    </p:spTree>
    <p:extLst>
      <p:ext uri="{BB962C8B-B14F-4D97-AF65-F5344CB8AC3E}">
        <p14:creationId xmlns:p14="http://schemas.microsoft.com/office/powerpoint/2010/main" val="342561017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Коллаж 07">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2307"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Прямоугольник 5"/>
          <p:cNvSpPr/>
          <p:nvPr/>
        </p:nvSpPr>
        <p:spPr bwMode="auto">
          <a:xfrm>
            <a:off x="0" y="0"/>
            <a:ext cx="3048000" cy="4551363"/>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2" name="Заголовок 1"/>
          <p:cNvSpPr>
            <a:spLocks noGrp="1"/>
          </p:cNvSpPr>
          <p:nvPr>
            <p:ph type="title"/>
          </p:nvPr>
        </p:nvSpPr>
        <p:spPr>
          <a:xfrm>
            <a:off x="358775" y="347883"/>
            <a:ext cx="2529205" cy="672627"/>
          </a:xfrm>
        </p:spPr>
        <p:txBody>
          <a:bodyPr vert="horz"/>
          <a:lstStyle>
            <a:lvl1pPr>
              <a:defRPr>
                <a:solidFill>
                  <a:schemeClr val="tx2"/>
                </a:solidFill>
              </a:defRPr>
            </a:lvl1pPr>
          </a:lstStyle>
          <a:p>
            <a:r>
              <a:rPr lang="ru-RU" dirty="0"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a:t>
            </a:r>
            <a:endParaRPr lang="ru-RU" dirty="0"/>
          </a:p>
        </p:txBody>
      </p:sp>
      <p:sp>
        <p:nvSpPr>
          <p:cNvPr id="5" name="Дата 4"/>
          <p:cNvSpPr>
            <a:spLocks noGrp="1"/>
          </p:cNvSpPr>
          <p:nvPr>
            <p:ph type="dt" sz="half" idx="12"/>
          </p:nvPr>
        </p:nvSpPr>
        <p:spPr/>
        <p:txBody>
          <a:bodyPr/>
          <a:lstStyle/>
          <a:p>
            <a:pPr algn="r"/>
            <a:endParaRPr lang="ru-RU" dirty="0"/>
          </a:p>
        </p:txBody>
      </p:sp>
      <p:sp>
        <p:nvSpPr>
          <p:cNvPr id="9" name="Текст 8"/>
          <p:cNvSpPr>
            <a:spLocks noGrp="1"/>
          </p:cNvSpPr>
          <p:nvPr>
            <p:ph type="body" sz="quarter" idx="13"/>
          </p:nvPr>
        </p:nvSpPr>
        <p:spPr>
          <a:xfrm>
            <a:off x="358775" y="1131888"/>
            <a:ext cx="2529205" cy="3419475"/>
          </a:xfrm>
        </p:spPr>
        <p:txBody>
          <a:bodyPr lIns="0" tIns="0" rIns="0" bIns="0">
            <a:noAutofit/>
          </a:bodyPr>
          <a:lstStyle>
            <a:lvl1pPr>
              <a:defRPr>
                <a:solidFill>
                  <a:schemeClr val="tx2"/>
                </a:solidFill>
              </a:defRPr>
            </a:lvl1pPr>
            <a:lvl2pPr>
              <a:defRPr>
                <a:solidFill>
                  <a:schemeClr val="tx2"/>
                </a:solidFill>
              </a:defRPr>
            </a:lvl2pPr>
            <a:lvl3pPr>
              <a:defRPr>
                <a:solidFill>
                  <a:schemeClr val="tx1"/>
                </a:solidFill>
              </a:defRPr>
            </a:lvl3pPr>
            <a:lvl4pPr>
              <a:defRPr>
                <a:solidFill>
                  <a:schemeClr val="tx1"/>
                </a:solidFill>
              </a:defRPr>
            </a:lvl4pPr>
            <a:lvl5pPr>
              <a:defRPr>
                <a:solidFill>
                  <a:schemeClr val="tx1">
                    <a:lumMod val="65000"/>
                    <a:lumOff val="35000"/>
                  </a:schemeClr>
                </a:solidFil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1" name="Рисунок 10"/>
          <p:cNvSpPr>
            <a:spLocks noGrp="1"/>
          </p:cNvSpPr>
          <p:nvPr>
            <p:ph type="pic" sz="quarter" idx="14" hasCustomPrompt="1"/>
          </p:nvPr>
        </p:nvSpPr>
        <p:spPr>
          <a:xfrm>
            <a:off x="3048000" y="0"/>
            <a:ext cx="6096000" cy="4551363"/>
          </a:xfrm>
        </p:spPr>
        <p:txBody>
          <a:bodyPr/>
          <a:lstStyle>
            <a:lvl1pPr>
              <a:defRPr/>
            </a:lvl1pPr>
          </a:lstStyle>
          <a:p>
            <a:r>
              <a:rPr lang="ru-RU" dirty="0" smtClean="0"/>
              <a:t>Фото</a:t>
            </a:r>
            <a:endParaRPr lang="ru-RU" dirty="0"/>
          </a:p>
        </p:txBody>
      </p:sp>
    </p:spTree>
    <p:extLst>
      <p:ext uri="{BB962C8B-B14F-4D97-AF65-F5344CB8AC3E}">
        <p14:creationId xmlns:p14="http://schemas.microsoft.com/office/powerpoint/2010/main" val="330514906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Коллаж 08">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3331"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Прямоугольник 5"/>
          <p:cNvSpPr/>
          <p:nvPr/>
        </p:nvSpPr>
        <p:spPr bwMode="auto">
          <a:xfrm>
            <a:off x="6096000" y="0"/>
            <a:ext cx="3048000" cy="4551363"/>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2" name="Заголовок 1"/>
          <p:cNvSpPr>
            <a:spLocks noGrp="1"/>
          </p:cNvSpPr>
          <p:nvPr>
            <p:ph type="title"/>
          </p:nvPr>
        </p:nvSpPr>
        <p:spPr>
          <a:xfrm>
            <a:off x="6337850" y="347883"/>
            <a:ext cx="2447376" cy="672627"/>
          </a:xfrm>
        </p:spPr>
        <p:txBody>
          <a:bodyPr vert="horz"/>
          <a:lstStyle>
            <a:lvl1pPr>
              <a:defRPr>
                <a:solidFill>
                  <a:schemeClr val="tx2"/>
                </a:solidFill>
              </a:defRPr>
            </a:lvl1pPr>
          </a:lstStyle>
          <a:p>
            <a:r>
              <a:rPr lang="ru-RU" dirty="0"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a:t>
            </a:r>
            <a:endParaRPr lang="ru-RU" dirty="0"/>
          </a:p>
        </p:txBody>
      </p:sp>
      <p:sp>
        <p:nvSpPr>
          <p:cNvPr id="5" name="Дата 4"/>
          <p:cNvSpPr>
            <a:spLocks noGrp="1"/>
          </p:cNvSpPr>
          <p:nvPr>
            <p:ph type="dt" sz="half" idx="12"/>
          </p:nvPr>
        </p:nvSpPr>
        <p:spPr/>
        <p:txBody>
          <a:bodyPr/>
          <a:lstStyle/>
          <a:p>
            <a:pPr algn="r"/>
            <a:endParaRPr lang="ru-RU" dirty="0"/>
          </a:p>
        </p:txBody>
      </p:sp>
      <p:sp>
        <p:nvSpPr>
          <p:cNvPr id="9" name="Текст 8"/>
          <p:cNvSpPr>
            <a:spLocks noGrp="1"/>
          </p:cNvSpPr>
          <p:nvPr>
            <p:ph type="body" sz="quarter" idx="13"/>
          </p:nvPr>
        </p:nvSpPr>
        <p:spPr>
          <a:xfrm>
            <a:off x="6337849" y="1131888"/>
            <a:ext cx="2447377" cy="3419475"/>
          </a:xfrm>
        </p:spPr>
        <p:txBody>
          <a:bodyPr lIns="0" tIns="0" rIns="0" bIns="0">
            <a:noAutofit/>
          </a:bodyPr>
          <a:lstStyle>
            <a:lvl1pPr>
              <a:defRPr>
                <a:solidFill>
                  <a:schemeClr val="tx2"/>
                </a:solidFill>
              </a:defRPr>
            </a:lvl1pPr>
            <a:lvl2pPr>
              <a:defRPr>
                <a:solidFill>
                  <a:schemeClr val="tx2"/>
                </a:solidFill>
              </a:defRPr>
            </a:lvl2pPr>
            <a:lvl3pPr>
              <a:defRPr>
                <a:solidFill>
                  <a:schemeClr val="tx1"/>
                </a:solidFill>
              </a:defRPr>
            </a:lvl3pPr>
            <a:lvl4pPr>
              <a:defRPr>
                <a:solidFill>
                  <a:schemeClr val="tx1"/>
                </a:solidFill>
              </a:defRPr>
            </a:lvl4pPr>
            <a:lvl5pPr>
              <a:defRPr>
                <a:solidFill>
                  <a:schemeClr val="tx1">
                    <a:lumMod val="65000"/>
                    <a:lumOff val="35000"/>
                  </a:schemeClr>
                </a:solidFil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1" name="Рисунок 10"/>
          <p:cNvSpPr>
            <a:spLocks noGrp="1"/>
          </p:cNvSpPr>
          <p:nvPr>
            <p:ph type="pic" sz="quarter" idx="14" hasCustomPrompt="1"/>
          </p:nvPr>
        </p:nvSpPr>
        <p:spPr>
          <a:xfrm>
            <a:off x="0" y="0"/>
            <a:ext cx="6096000" cy="4551363"/>
          </a:xfrm>
        </p:spPr>
        <p:txBody>
          <a:bodyPr/>
          <a:lstStyle>
            <a:lvl1pPr>
              <a:defRPr/>
            </a:lvl1pPr>
          </a:lstStyle>
          <a:p>
            <a:r>
              <a:rPr lang="ru-RU" dirty="0" smtClean="0"/>
              <a:t>Фото</a:t>
            </a:r>
            <a:endParaRPr lang="ru-RU" dirty="0"/>
          </a:p>
        </p:txBody>
      </p:sp>
    </p:spTree>
    <p:extLst>
      <p:ext uri="{BB962C8B-B14F-4D97-AF65-F5344CB8AC3E}">
        <p14:creationId xmlns:p14="http://schemas.microsoft.com/office/powerpoint/2010/main" val="103305257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Коллаж 09">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4355"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p:nvPr>
        </p:nvSpPr>
        <p:spPr>
          <a:xfrm>
            <a:off x="358775" y="347883"/>
            <a:ext cx="2506345" cy="672627"/>
          </a:xfrm>
        </p:spPr>
        <p:txBody>
          <a:bodyPr vert="horz"/>
          <a:lstStyle/>
          <a:p>
            <a:r>
              <a:rPr lang="ru-RU" dirty="0"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a:t>
            </a:r>
            <a:endParaRPr lang="ru-RU" dirty="0"/>
          </a:p>
        </p:txBody>
      </p:sp>
      <p:sp>
        <p:nvSpPr>
          <p:cNvPr id="5" name="Дата 4"/>
          <p:cNvSpPr>
            <a:spLocks noGrp="1"/>
          </p:cNvSpPr>
          <p:nvPr>
            <p:ph type="dt" sz="half" idx="12"/>
          </p:nvPr>
        </p:nvSpPr>
        <p:spPr/>
        <p:txBody>
          <a:bodyPr/>
          <a:lstStyle/>
          <a:p>
            <a:pPr algn="r"/>
            <a:endParaRPr lang="ru-RU" dirty="0"/>
          </a:p>
        </p:txBody>
      </p:sp>
      <p:sp>
        <p:nvSpPr>
          <p:cNvPr id="9" name="Текст 8"/>
          <p:cNvSpPr>
            <a:spLocks noGrp="1"/>
          </p:cNvSpPr>
          <p:nvPr>
            <p:ph type="body" sz="quarter" idx="13"/>
          </p:nvPr>
        </p:nvSpPr>
        <p:spPr>
          <a:xfrm>
            <a:off x="358775" y="1131888"/>
            <a:ext cx="2506345" cy="3419475"/>
          </a:xfrm>
        </p:spPr>
        <p:txBody>
          <a:bodyPr lIns="0" tIns="0" rIns="0" bIns="0">
            <a:no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1" name="Рисунок 10"/>
          <p:cNvSpPr>
            <a:spLocks noGrp="1"/>
          </p:cNvSpPr>
          <p:nvPr>
            <p:ph type="pic" sz="quarter" idx="14" hasCustomPrompt="1"/>
          </p:nvPr>
        </p:nvSpPr>
        <p:spPr>
          <a:xfrm>
            <a:off x="3048000" y="0"/>
            <a:ext cx="4572000" cy="4551363"/>
          </a:xfrm>
        </p:spPr>
        <p:txBody>
          <a:bodyPr/>
          <a:lstStyle>
            <a:lvl1pPr>
              <a:defRPr/>
            </a:lvl1pPr>
          </a:lstStyle>
          <a:p>
            <a:r>
              <a:rPr lang="ru-RU" dirty="0" smtClean="0"/>
              <a:t>Фото</a:t>
            </a:r>
            <a:endParaRPr lang="ru-RU" dirty="0"/>
          </a:p>
        </p:txBody>
      </p:sp>
      <p:sp>
        <p:nvSpPr>
          <p:cNvPr id="10" name="Рисунок 5"/>
          <p:cNvSpPr>
            <a:spLocks noGrp="1" noChangeAspect="1"/>
          </p:cNvSpPr>
          <p:nvPr>
            <p:ph type="pic" sz="quarter" idx="15" hasCustomPrompt="1"/>
          </p:nvPr>
        </p:nvSpPr>
        <p:spPr>
          <a:xfrm>
            <a:off x="7616824" y="0"/>
            <a:ext cx="1522800" cy="1522800"/>
          </a:xfrm>
        </p:spPr>
        <p:txBody>
          <a:bodyPr/>
          <a:lstStyle>
            <a:lvl1pPr>
              <a:defRPr/>
            </a:lvl1pPr>
          </a:lstStyle>
          <a:p>
            <a:r>
              <a:rPr lang="ru-RU" dirty="0" smtClean="0"/>
              <a:t>Пиктограмма</a:t>
            </a:r>
            <a:endParaRPr lang="ru-RU" dirty="0"/>
          </a:p>
        </p:txBody>
      </p:sp>
      <p:sp>
        <p:nvSpPr>
          <p:cNvPr id="12" name="Рисунок 4"/>
          <p:cNvSpPr>
            <a:spLocks noGrp="1" noChangeAspect="1"/>
          </p:cNvSpPr>
          <p:nvPr>
            <p:ph type="pic" sz="quarter" idx="16" hasCustomPrompt="1"/>
          </p:nvPr>
        </p:nvSpPr>
        <p:spPr>
          <a:xfrm>
            <a:off x="7616826" y="1514282"/>
            <a:ext cx="1522800" cy="1522800"/>
          </a:xfrm>
        </p:spPr>
        <p:txBody>
          <a:bodyPr/>
          <a:lstStyle>
            <a:lvl1pPr>
              <a:defRPr/>
            </a:lvl1pPr>
          </a:lstStyle>
          <a:p>
            <a:r>
              <a:rPr lang="ru-RU" dirty="0" smtClean="0"/>
              <a:t>Пиктограмма</a:t>
            </a:r>
            <a:endParaRPr lang="ru-RU" dirty="0"/>
          </a:p>
        </p:txBody>
      </p:sp>
      <p:sp>
        <p:nvSpPr>
          <p:cNvPr id="13" name="Рисунок 3"/>
          <p:cNvSpPr>
            <a:spLocks noGrp="1" noChangeAspect="1"/>
          </p:cNvSpPr>
          <p:nvPr>
            <p:ph type="pic" sz="quarter" idx="17" hasCustomPrompt="1"/>
          </p:nvPr>
        </p:nvSpPr>
        <p:spPr>
          <a:xfrm>
            <a:off x="7616824" y="3028563"/>
            <a:ext cx="1522800" cy="1522800"/>
          </a:xfrm>
        </p:spPr>
        <p:txBody>
          <a:bodyPr/>
          <a:lstStyle>
            <a:lvl1pPr>
              <a:defRPr/>
            </a:lvl1pPr>
          </a:lstStyle>
          <a:p>
            <a:r>
              <a:rPr lang="ru-RU" dirty="0" smtClean="0"/>
              <a:t>Пиктограмма</a:t>
            </a:r>
            <a:endParaRPr lang="ru-RU" dirty="0"/>
          </a:p>
        </p:txBody>
      </p:sp>
    </p:spTree>
    <p:extLst>
      <p:ext uri="{BB962C8B-B14F-4D97-AF65-F5344CB8AC3E}">
        <p14:creationId xmlns:p14="http://schemas.microsoft.com/office/powerpoint/2010/main" val="10132773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Коллаж 10">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379"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p:nvPr>
        </p:nvSpPr>
        <p:spPr>
          <a:xfrm>
            <a:off x="6337849" y="347883"/>
            <a:ext cx="2447376" cy="672627"/>
          </a:xfrm>
        </p:spPr>
        <p:txBody>
          <a:bodyPr vert="horz"/>
          <a:lstStyle/>
          <a:p>
            <a:r>
              <a:rPr lang="ru-RU" dirty="0"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a:t>
            </a:r>
            <a:endParaRPr lang="ru-RU" dirty="0"/>
          </a:p>
        </p:txBody>
      </p:sp>
      <p:sp>
        <p:nvSpPr>
          <p:cNvPr id="5" name="Дата 4"/>
          <p:cNvSpPr>
            <a:spLocks noGrp="1"/>
          </p:cNvSpPr>
          <p:nvPr>
            <p:ph type="dt" sz="half" idx="12"/>
          </p:nvPr>
        </p:nvSpPr>
        <p:spPr/>
        <p:txBody>
          <a:bodyPr/>
          <a:lstStyle/>
          <a:p>
            <a:pPr algn="r"/>
            <a:endParaRPr lang="ru-RU" dirty="0"/>
          </a:p>
        </p:txBody>
      </p:sp>
      <p:sp>
        <p:nvSpPr>
          <p:cNvPr id="9" name="Текст 8"/>
          <p:cNvSpPr>
            <a:spLocks noGrp="1"/>
          </p:cNvSpPr>
          <p:nvPr>
            <p:ph type="body" sz="quarter" idx="13"/>
          </p:nvPr>
        </p:nvSpPr>
        <p:spPr>
          <a:xfrm>
            <a:off x="6337849" y="1131888"/>
            <a:ext cx="2447376" cy="3419475"/>
          </a:xfrm>
        </p:spPr>
        <p:txBody>
          <a:bodyPr lIns="0" tIns="0" rIns="0" bIns="0">
            <a:no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1" name="Рисунок 10"/>
          <p:cNvSpPr>
            <a:spLocks noGrp="1"/>
          </p:cNvSpPr>
          <p:nvPr>
            <p:ph type="pic" sz="quarter" idx="14" hasCustomPrompt="1"/>
          </p:nvPr>
        </p:nvSpPr>
        <p:spPr>
          <a:xfrm>
            <a:off x="1524000" y="0"/>
            <a:ext cx="4572000" cy="4551363"/>
          </a:xfrm>
        </p:spPr>
        <p:txBody>
          <a:bodyPr/>
          <a:lstStyle>
            <a:lvl1pPr>
              <a:defRPr/>
            </a:lvl1pPr>
          </a:lstStyle>
          <a:p>
            <a:r>
              <a:rPr lang="ru-RU" dirty="0" smtClean="0"/>
              <a:t>Фото</a:t>
            </a:r>
            <a:endParaRPr lang="ru-RU" dirty="0"/>
          </a:p>
        </p:txBody>
      </p:sp>
      <p:sp>
        <p:nvSpPr>
          <p:cNvPr id="10" name="Рисунок 5"/>
          <p:cNvSpPr>
            <a:spLocks noGrp="1" noChangeAspect="1"/>
          </p:cNvSpPr>
          <p:nvPr>
            <p:ph type="pic" sz="quarter" idx="15" hasCustomPrompt="1"/>
          </p:nvPr>
        </p:nvSpPr>
        <p:spPr>
          <a:xfrm>
            <a:off x="0" y="0"/>
            <a:ext cx="1522800" cy="1522800"/>
          </a:xfrm>
        </p:spPr>
        <p:txBody>
          <a:bodyPr/>
          <a:lstStyle>
            <a:lvl1pPr>
              <a:defRPr/>
            </a:lvl1pPr>
          </a:lstStyle>
          <a:p>
            <a:r>
              <a:rPr lang="ru-RU" dirty="0" smtClean="0"/>
              <a:t>Пиктограмма</a:t>
            </a:r>
            <a:endParaRPr lang="ru-RU" dirty="0"/>
          </a:p>
        </p:txBody>
      </p:sp>
      <p:sp>
        <p:nvSpPr>
          <p:cNvPr id="12" name="Рисунок 4"/>
          <p:cNvSpPr>
            <a:spLocks noGrp="1" noChangeAspect="1"/>
          </p:cNvSpPr>
          <p:nvPr>
            <p:ph type="pic" sz="quarter" idx="16" hasCustomPrompt="1"/>
          </p:nvPr>
        </p:nvSpPr>
        <p:spPr>
          <a:xfrm>
            <a:off x="0" y="1514282"/>
            <a:ext cx="1522800" cy="1522800"/>
          </a:xfrm>
        </p:spPr>
        <p:txBody>
          <a:bodyPr/>
          <a:lstStyle>
            <a:lvl1pPr>
              <a:defRPr/>
            </a:lvl1pPr>
          </a:lstStyle>
          <a:p>
            <a:r>
              <a:rPr lang="ru-RU" dirty="0" smtClean="0"/>
              <a:t>Пиктограмма</a:t>
            </a:r>
            <a:endParaRPr lang="ru-RU" dirty="0"/>
          </a:p>
        </p:txBody>
      </p:sp>
      <p:sp>
        <p:nvSpPr>
          <p:cNvPr id="13" name="Рисунок 3"/>
          <p:cNvSpPr>
            <a:spLocks noGrp="1" noChangeAspect="1"/>
          </p:cNvSpPr>
          <p:nvPr>
            <p:ph type="pic" sz="quarter" idx="17" hasCustomPrompt="1"/>
          </p:nvPr>
        </p:nvSpPr>
        <p:spPr>
          <a:xfrm>
            <a:off x="0" y="3028563"/>
            <a:ext cx="1522800" cy="1522800"/>
          </a:xfrm>
        </p:spPr>
        <p:txBody>
          <a:bodyPr/>
          <a:lstStyle>
            <a:lvl1pPr>
              <a:defRPr/>
            </a:lvl1pPr>
          </a:lstStyle>
          <a:p>
            <a:r>
              <a:rPr lang="ru-RU" dirty="0" smtClean="0"/>
              <a:t>Пиктограмма</a:t>
            </a:r>
            <a:endParaRPr lang="ru-RU" dirty="0"/>
          </a:p>
        </p:txBody>
      </p:sp>
    </p:spTree>
    <p:extLst>
      <p:ext uri="{BB962C8B-B14F-4D97-AF65-F5344CB8AC3E}">
        <p14:creationId xmlns:p14="http://schemas.microsoft.com/office/powerpoint/2010/main" val="2841749856"/>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Коллаж 11">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6403"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p:nvPr>
        </p:nvSpPr>
        <p:spPr>
          <a:xfrm>
            <a:off x="358775" y="347883"/>
            <a:ext cx="2544445" cy="672627"/>
          </a:xfrm>
        </p:spPr>
        <p:txBody>
          <a:bodyPr vert="horz"/>
          <a:lstStyle/>
          <a:p>
            <a:r>
              <a:rPr lang="ru-RU" dirty="0"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a:t>
            </a:r>
            <a:endParaRPr lang="ru-RU" dirty="0"/>
          </a:p>
        </p:txBody>
      </p:sp>
      <p:sp>
        <p:nvSpPr>
          <p:cNvPr id="5" name="Дата 4"/>
          <p:cNvSpPr>
            <a:spLocks noGrp="1"/>
          </p:cNvSpPr>
          <p:nvPr>
            <p:ph type="dt" sz="half" idx="12"/>
          </p:nvPr>
        </p:nvSpPr>
        <p:spPr/>
        <p:txBody>
          <a:bodyPr/>
          <a:lstStyle/>
          <a:p>
            <a:pPr algn="r"/>
            <a:endParaRPr lang="ru-RU" dirty="0"/>
          </a:p>
        </p:txBody>
      </p:sp>
      <p:sp>
        <p:nvSpPr>
          <p:cNvPr id="9" name="Текст 8"/>
          <p:cNvSpPr>
            <a:spLocks noGrp="1"/>
          </p:cNvSpPr>
          <p:nvPr>
            <p:ph type="body" sz="quarter" idx="13"/>
          </p:nvPr>
        </p:nvSpPr>
        <p:spPr>
          <a:xfrm>
            <a:off x="358775" y="1131888"/>
            <a:ext cx="2544445" cy="3419475"/>
          </a:xfrm>
        </p:spPr>
        <p:txBody>
          <a:bodyPr lIns="0" tIns="0" rIns="0" bIns="0">
            <a:no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1" name="Рисунок 10"/>
          <p:cNvSpPr>
            <a:spLocks noGrp="1"/>
          </p:cNvSpPr>
          <p:nvPr>
            <p:ph type="pic" sz="quarter" idx="14" hasCustomPrompt="1"/>
          </p:nvPr>
        </p:nvSpPr>
        <p:spPr>
          <a:xfrm>
            <a:off x="3048000" y="0"/>
            <a:ext cx="6096000" cy="3040063"/>
          </a:xfrm>
        </p:spPr>
        <p:txBody>
          <a:bodyPr/>
          <a:lstStyle>
            <a:lvl1pPr>
              <a:defRPr/>
            </a:lvl1pPr>
          </a:lstStyle>
          <a:p>
            <a:r>
              <a:rPr lang="ru-RU" dirty="0" smtClean="0"/>
              <a:t>Фото</a:t>
            </a:r>
            <a:endParaRPr lang="ru-RU" dirty="0"/>
          </a:p>
        </p:txBody>
      </p:sp>
      <p:sp>
        <p:nvSpPr>
          <p:cNvPr id="10" name="Рисунок 5"/>
          <p:cNvSpPr>
            <a:spLocks noGrp="1" noChangeAspect="1"/>
          </p:cNvSpPr>
          <p:nvPr>
            <p:ph type="pic" sz="quarter" idx="15" hasCustomPrompt="1"/>
          </p:nvPr>
        </p:nvSpPr>
        <p:spPr>
          <a:xfrm>
            <a:off x="7616824" y="3028563"/>
            <a:ext cx="1522800" cy="1522800"/>
          </a:xfrm>
        </p:spPr>
        <p:txBody>
          <a:bodyPr/>
          <a:lstStyle>
            <a:lvl1pPr>
              <a:defRPr/>
            </a:lvl1pPr>
          </a:lstStyle>
          <a:p>
            <a:r>
              <a:rPr lang="ru-RU" dirty="0" smtClean="0"/>
              <a:t>Пиктограмма</a:t>
            </a:r>
            <a:endParaRPr lang="ru-RU" dirty="0"/>
          </a:p>
        </p:txBody>
      </p:sp>
      <p:sp>
        <p:nvSpPr>
          <p:cNvPr id="12" name="Рисунок 4"/>
          <p:cNvSpPr>
            <a:spLocks noGrp="1" noChangeAspect="1"/>
          </p:cNvSpPr>
          <p:nvPr>
            <p:ph type="pic" sz="quarter" idx="16" hasCustomPrompt="1"/>
          </p:nvPr>
        </p:nvSpPr>
        <p:spPr>
          <a:xfrm>
            <a:off x="4574400" y="3028563"/>
            <a:ext cx="1522800" cy="1522800"/>
          </a:xfrm>
        </p:spPr>
        <p:txBody>
          <a:bodyPr/>
          <a:lstStyle>
            <a:lvl1pPr>
              <a:defRPr/>
            </a:lvl1pPr>
          </a:lstStyle>
          <a:p>
            <a:r>
              <a:rPr lang="ru-RU" dirty="0" smtClean="0"/>
              <a:t>Пиктограмма</a:t>
            </a:r>
            <a:endParaRPr lang="ru-RU" dirty="0"/>
          </a:p>
        </p:txBody>
      </p:sp>
      <p:sp>
        <p:nvSpPr>
          <p:cNvPr id="13" name="Рисунок 3"/>
          <p:cNvSpPr>
            <a:spLocks noGrp="1" noChangeAspect="1"/>
          </p:cNvSpPr>
          <p:nvPr>
            <p:ph type="pic" sz="quarter" idx="17" hasCustomPrompt="1"/>
          </p:nvPr>
        </p:nvSpPr>
        <p:spPr>
          <a:xfrm>
            <a:off x="3048000" y="3028563"/>
            <a:ext cx="1522800" cy="1522800"/>
          </a:xfrm>
        </p:spPr>
        <p:txBody>
          <a:bodyPr/>
          <a:lstStyle>
            <a:lvl1pPr>
              <a:defRPr/>
            </a:lvl1pPr>
          </a:lstStyle>
          <a:p>
            <a:r>
              <a:rPr lang="ru-RU" dirty="0" smtClean="0"/>
              <a:t>Пиктограмма</a:t>
            </a:r>
            <a:endParaRPr lang="ru-RU" dirty="0"/>
          </a:p>
        </p:txBody>
      </p:sp>
      <p:sp>
        <p:nvSpPr>
          <p:cNvPr id="14" name="Рисунок 5"/>
          <p:cNvSpPr>
            <a:spLocks noGrp="1" noChangeAspect="1"/>
          </p:cNvSpPr>
          <p:nvPr>
            <p:ph type="pic" sz="quarter" idx="18" hasCustomPrompt="1"/>
          </p:nvPr>
        </p:nvSpPr>
        <p:spPr>
          <a:xfrm>
            <a:off x="6100800" y="3028563"/>
            <a:ext cx="1522800" cy="1522800"/>
          </a:xfrm>
        </p:spPr>
        <p:txBody>
          <a:bodyPr/>
          <a:lstStyle>
            <a:lvl1pPr>
              <a:defRPr/>
            </a:lvl1pPr>
          </a:lstStyle>
          <a:p>
            <a:r>
              <a:rPr lang="ru-RU" dirty="0" smtClean="0"/>
              <a:t>Пиктограмма</a:t>
            </a:r>
            <a:endParaRPr lang="ru-RU" dirty="0"/>
          </a:p>
        </p:txBody>
      </p:sp>
    </p:spTree>
    <p:extLst>
      <p:ext uri="{BB962C8B-B14F-4D97-AF65-F5344CB8AC3E}">
        <p14:creationId xmlns:p14="http://schemas.microsoft.com/office/powerpoint/2010/main" val="394470152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Коллаж 12">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7427"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p:nvPr>
        </p:nvSpPr>
        <p:spPr>
          <a:xfrm>
            <a:off x="6337849" y="347883"/>
            <a:ext cx="2447376" cy="672627"/>
          </a:xfrm>
        </p:spPr>
        <p:txBody>
          <a:bodyPr vert="horz"/>
          <a:lstStyle/>
          <a:p>
            <a:r>
              <a:rPr lang="ru-RU" dirty="0"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a:t>
            </a:r>
            <a:endParaRPr lang="ru-RU" dirty="0"/>
          </a:p>
        </p:txBody>
      </p:sp>
      <p:sp>
        <p:nvSpPr>
          <p:cNvPr id="5" name="Дата 4"/>
          <p:cNvSpPr>
            <a:spLocks noGrp="1"/>
          </p:cNvSpPr>
          <p:nvPr>
            <p:ph type="dt" sz="half" idx="12"/>
          </p:nvPr>
        </p:nvSpPr>
        <p:spPr/>
        <p:txBody>
          <a:bodyPr/>
          <a:lstStyle/>
          <a:p>
            <a:pPr algn="r"/>
            <a:endParaRPr lang="ru-RU" dirty="0"/>
          </a:p>
        </p:txBody>
      </p:sp>
      <p:sp>
        <p:nvSpPr>
          <p:cNvPr id="9" name="Текст 8"/>
          <p:cNvSpPr>
            <a:spLocks noGrp="1"/>
          </p:cNvSpPr>
          <p:nvPr>
            <p:ph type="body" sz="quarter" idx="13"/>
          </p:nvPr>
        </p:nvSpPr>
        <p:spPr>
          <a:xfrm>
            <a:off x="6337849" y="1131888"/>
            <a:ext cx="2447376" cy="3419475"/>
          </a:xfrm>
        </p:spPr>
        <p:txBody>
          <a:bodyPr lIns="0" tIns="0" rIns="0" bIns="0">
            <a:no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1" name="Рисунок 10"/>
          <p:cNvSpPr>
            <a:spLocks noGrp="1"/>
          </p:cNvSpPr>
          <p:nvPr>
            <p:ph type="pic" sz="quarter" idx="14" hasCustomPrompt="1"/>
          </p:nvPr>
        </p:nvSpPr>
        <p:spPr>
          <a:xfrm>
            <a:off x="0" y="0"/>
            <a:ext cx="6096000" cy="3040063"/>
          </a:xfrm>
        </p:spPr>
        <p:txBody>
          <a:bodyPr/>
          <a:lstStyle>
            <a:lvl1pPr>
              <a:defRPr/>
            </a:lvl1pPr>
          </a:lstStyle>
          <a:p>
            <a:r>
              <a:rPr lang="ru-RU" dirty="0" smtClean="0"/>
              <a:t>Фото</a:t>
            </a:r>
            <a:endParaRPr lang="ru-RU" dirty="0"/>
          </a:p>
        </p:txBody>
      </p:sp>
      <p:sp>
        <p:nvSpPr>
          <p:cNvPr id="14" name="Рисунок 5"/>
          <p:cNvSpPr>
            <a:spLocks noGrp="1" noChangeAspect="1"/>
          </p:cNvSpPr>
          <p:nvPr>
            <p:ph type="pic" sz="quarter" idx="15" hasCustomPrompt="1"/>
          </p:nvPr>
        </p:nvSpPr>
        <p:spPr>
          <a:xfrm>
            <a:off x="4573200" y="3028563"/>
            <a:ext cx="1522800" cy="1522800"/>
          </a:xfrm>
        </p:spPr>
        <p:txBody>
          <a:bodyPr/>
          <a:lstStyle>
            <a:lvl1pPr>
              <a:defRPr/>
            </a:lvl1pPr>
          </a:lstStyle>
          <a:p>
            <a:r>
              <a:rPr lang="ru-RU" dirty="0" smtClean="0"/>
              <a:t>Пиктограмма</a:t>
            </a:r>
            <a:endParaRPr lang="ru-RU" dirty="0"/>
          </a:p>
        </p:txBody>
      </p:sp>
      <p:sp>
        <p:nvSpPr>
          <p:cNvPr id="15" name="Рисунок 4"/>
          <p:cNvSpPr>
            <a:spLocks noGrp="1" noChangeAspect="1"/>
          </p:cNvSpPr>
          <p:nvPr>
            <p:ph type="pic" sz="quarter" idx="16" hasCustomPrompt="1"/>
          </p:nvPr>
        </p:nvSpPr>
        <p:spPr>
          <a:xfrm>
            <a:off x="1530776" y="3028563"/>
            <a:ext cx="1522800" cy="1522800"/>
          </a:xfrm>
        </p:spPr>
        <p:txBody>
          <a:bodyPr/>
          <a:lstStyle>
            <a:lvl1pPr>
              <a:defRPr/>
            </a:lvl1pPr>
          </a:lstStyle>
          <a:p>
            <a:r>
              <a:rPr lang="ru-RU" dirty="0" smtClean="0"/>
              <a:t>Пиктограмма</a:t>
            </a:r>
            <a:endParaRPr lang="ru-RU" dirty="0"/>
          </a:p>
        </p:txBody>
      </p:sp>
      <p:sp>
        <p:nvSpPr>
          <p:cNvPr id="16" name="Рисунок 3"/>
          <p:cNvSpPr>
            <a:spLocks noGrp="1" noChangeAspect="1"/>
          </p:cNvSpPr>
          <p:nvPr>
            <p:ph type="pic" sz="quarter" idx="17" hasCustomPrompt="1"/>
          </p:nvPr>
        </p:nvSpPr>
        <p:spPr>
          <a:xfrm>
            <a:off x="4376" y="3028563"/>
            <a:ext cx="1522800" cy="1522800"/>
          </a:xfrm>
        </p:spPr>
        <p:txBody>
          <a:bodyPr/>
          <a:lstStyle>
            <a:lvl1pPr>
              <a:defRPr/>
            </a:lvl1pPr>
          </a:lstStyle>
          <a:p>
            <a:r>
              <a:rPr lang="ru-RU" dirty="0" smtClean="0"/>
              <a:t>Пиктограмма</a:t>
            </a:r>
            <a:endParaRPr lang="ru-RU" dirty="0"/>
          </a:p>
        </p:txBody>
      </p:sp>
      <p:sp>
        <p:nvSpPr>
          <p:cNvPr id="17" name="Рисунок 5"/>
          <p:cNvSpPr>
            <a:spLocks noGrp="1" noChangeAspect="1"/>
          </p:cNvSpPr>
          <p:nvPr>
            <p:ph type="pic" sz="quarter" idx="18" hasCustomPrompt="1"/>
          </p:nvPr>
        </p:nvSpPr>
        <p:spPr>
          <a:xfrm>
            <a:off x="3057176" y="3028563"/>
            <a:ext cx="1522800" cy="1522800"/>
          </a:xfrm>
        </p:spPr>
        <p:txBody>
          <a:bodyPr/>
          <a:lstStyle>
            <a:lvl1pPr>
              <a:defRPr/>
            </a:lvl1pPr>
          </a:lstStyle>
          <a:p>
            <a:r>
              <a:rPr lang="ru-RU" dirty="0" smtClean="0"/>
              <a:t>Пиктограмма</a:t>
            </a:r>
            <a:endParaRPr lang="ru-RU" dirty="0"/>
          </a:p>
        </p:txBody>
      </p:sp>
    </p:spTree>
    <p:extLst>
      <p:ext uri="{BB962C8B-B14F-4D97-AF65-F5344CB8AC3E}">
        <p14:creationId xmlns:p14="http://schemas.microsoft.com/office/powerpoint/2010/main" val="31090067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Обложка 05">
    <p:bg>
      <p:bgPr>
        <a:solidFill>
          <a:schemeClr val="tx2"/>
        </a:solidFill>
        <a:effectLst/>
      </p:bgPr>
    </p:bg>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4076491320"/>
              </p:ext>
            </p:extLst>
          </p:nvPr>
        </p:nvGraphicFramePr>
        <p:xfrm>
          <a:off x="1590" y="1589"/>
          <a:ext cx="1587" cy="1587"/>
        </p:xfrm>
        <a:graphic>
          <a:graphicData uri="http://schemas.openxmlformats.org/presentationml/2006/ole">
            <mc:AlternateContent xmlns:mc="http://schemas.openxmlformats.org/markup-compatibility/2006">
              <mc:Choice xmlns:v="urn:schemas-microsoft-com:vml" Requires="v">
                <p:oleObj spid="_x0000_s509305" name="Слайд think-cell" r:id="rId4" imgW="270" imgH="270" progId="TCLayout.ActiveDocument.1">
                  <p:embed/>
                </p:oleObj>
              </mc:Choice>
              <mc:Fallback>
                <p:oleObj name="Слайд think-cell" r:id="rId4" imgW="270" imgH="270" progId="TCLayout.ActiveDocument.1">
                  <p:embed/>
                  <p:pic>
                    <p:nvPicPr>
                      <p:cNvPr id="10" name="Объект 9" hidden="1"/>
                      <p:cNvPicPr/>
                      <p:nvPr/>
                    </p:nvPicPr>
                    <p:blipFill>
                      <a:blip r:embed="rId5"/>
                      <a:stretch>
                        <a:fillRect/>
                      </a:stretch>
                    </p:blipFill>
                    <p:spPr>
                      <a:xfrm>
                        <a:off x="1590" y="1589"/>
                        <a:ext cx="1587" cy="1587"/>
                      </a:xfrm>
                      <a:prstGeom prst="rect">
                        <a:avLst/>
                      </a:prstGeom>
                    </p:spPr>
                  </p:pic>
                </p:oleObj>
              </mc:Fallback>
            </mc:AlternateContent>
          </a:graphicData>
        </a:graphic>
      </p:graphicFrame>
      <p:sp>
        <p:nvSpPr>
          <p:cNvPr id="29" name="Полилиния 28"/>
          <p:cNvSpPr>
            <a:spLocks noChangeAspect="1"/>
          </p:cNvSpPr>
          <p:nvPr/>
        </p:nvSpPr>
        <p:spPr bwMode="auto">
          <a:xfrm>
            <a:off x="3999600" y="0"/>
            <a:ext cx="5144400" cy="5144400"/>
          </a:xfrm>
          <a:custGeom>
            <a:avLst/>
            <a:gdLst>
              <a:gd name="connsiteX0" fmla="*/ 0 w 5132824"/>
              <a:gd name="connsiteY0" fmla="*/ 4399953 h 5144399"/>
              <a:gd name="connsiteX1" fmla="*/ 505180 w 5132824"/>
              <a:gd name="connsiteY1" fmla="*/ 4891013 h 5144399"/>
              <a:gd name="connsiteX2" fmla="*/ 0 w 5132824"/>
              <a:gd name="connsiteY2" fmla="*/ 5144399 h 5144399"/>
              <a:gd name="connsiteX3" fmla="*/ 0 w 5132824"/>
              <a:gd name="connsiteY3" fmla="*/ 3421556 h 5144399"/>
              <a:gd name="connsiteX4" fmla="*/ 1169120 w 5132824"/>
              <a:gd name="connsiteY4" fmla="*/ 4557997 h 5144399"/>
              <a:gd name="connsiteX5" fmla="*/ 811051 w 5132824"/>
              <a:gd name="connsiteY5" fmla="*/ 4737595 h 5144399"/>
              <a:gd name="connsiteX6" fmla="*/ 0 w 5132824"/>
              <a:gd name="connsiteY6" fmla="*/ 3943515 h 5144399"/>
              <a:gd name="connsiteX7" fmla="*/ 0 w 5132824"/>
              <a:gd name="connsiteY7" fmla="*/ 2443159 h 5144399"/>
              <a:gd name="connsiteX8" fmla="*/ 1833059 w 5132824"/>
              <a:gd name="connsiteY8" fmla="*/ 4224981 h 5144399"/>
              <a:gd name="connsiteX9" fmla="*/ 1476617 w 5132824"/>
              <a:gd name="connsiteY9" fmla="*/ 4403764 h 5144399"/>
              <a:gd name="connsiteX10" fmla="*/ 0 w 5132824"/>
              <a:gd name="connsiteY10" fmla="*/ 2958045 h 5144399"/>
              <a:gd name="connsiteX11" fmla="*/ 4116478 w 5132824"/>
              <a:gd name="connsiteY11" fmla="*/ 2061035 h 5144399"/>
              <a:gd name="connsiteX12" fmla="*/ 5132824 w 5132824"/>
              <a:gd name="connsiteY12" fmla="*/ 2569899 h 5144399"/>
              <a:gd name="connsiteX13" fmla="*/ 4804444 w 5132824"/>
              <a:gd name="connsiteY13" fmla="*/ 2734606 h 5144399"/>
              <a:gd name="connsiteX14" fmla="*/ 0 w 5132824"/>
              <a:gd name="connsiteY14" fmla="*/ 1464763 h 5144399"/>
              <a:gd name="connsiteX15" fmla="*/ 2496999 w 5132824"/>
              <a:gd name="connsiteY15" fmla="*/ 3891965 h 5144399"/>
              <a:gd name="connsiteX16" fmla="*/ 2142183 w 5132824"/>
              <a:gd name="connsiteY16" fmla="*/ 4069932 h 5144399"/>
              <a:gd name="connsiteX17" fmla="*/ 0 w 5132824"/>
              <a:gd name="connsiteY17" fmla="*/ 1972575 h 5144399"/>
              <a:gd name="connsiteX18" fmla="*/ 2056530 w 5132824"/>
              <a:gd name="connsiteY18" fmla="*/ 1029662 h 5144399"/>
              <a:gd name="connsiteX19" fmla="*/ 3119486 w 5132824"/>
              <a:gd name="connsiteY19" fmla="*/ 1561862 h 5144399"/>
              <a:gd name="connsiteX20" fmla="*/ 4488817 w 5132824"/>
              <a:gd name="connsiteY20" fmla="*/ 2892917 h 5144399"/>
              <a:gd name="connsiteX21" fmla="*/ 4138879 w 5132824"/>
              <a:gd name="connsiteY21" fmla="*/ 3068437 h 5144399"/>
              <a:gd name="connsiteX22" fmla="*/ 0 w 5132824"/>
              <a:gd name="connsiteY22" fmla="*/ 486366 h 5144399"/>
              <a:gd name="connsiteX23" fmla="*/ 3160939 w 5132824"/>
              <a:gd name="connsiteY23" fmla="*/ 3558949 h 5144399"/>
              <a:gd name="connsiteX24" fmla="*/ 2807748 w 5132824"/>
              <a:gd name="connsiteY24" fmla="*/ 3736100 h 5144399"/>
              <a:gd name="connsiteX25" fmla="*/ 0 w 5132824"/>
              <a:gd name="connsiteY25" fmla="*/ 987105 h 5144399"/>
              <a:gd name="connsiteX26" fmla="*/ 0 w 5132824"/>
              <a:gd name="connsiteY26" fmla="*/ 0 h 5144399"/>
              <a:gd name="connsiteX27" fmla="*/ 1043834 w 5132824"/>
              <a:gd name="connsiteY27" fmla="*/ 522626 h 5144399"/>
              <a:gd name="connsiteX28" fmla="*/ 3824878 w 5132824"/>
              <a:gd name="connsiteY28" fmla="*/ 3225933 h 5144399"/>
              <a:gd name="connsiteX29" fmla="*/ 3473314 w 5132824"/>
              <a:gd name="connsiteY29" fmla="*/ 3402269 h 5144399"/>
              <a:gd name="connsiteX30" fmla="*/ 0 w 5132824"/>
              <a:gd name="connsiteY30" fmla="*/ 1635 h 514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132824" h="5144399">
                <a:moveTo>
                  <a:pt x="0" y="4399953"/>
                </a:moveTo>
                <a:lnTo>
                  <a:pt x="505180" y="4891013"/>
                </a:lnTo>
                <a:lnTo>
                  <a:pt x="0" y="5144399"/>
                </a:lnTo>
                <a:close/>
                <a:moveTo>
                  <a:pt x="0" y="3421556"/>
                </a:moveTo>
                <a:lnTo>
                  <a:pt x="1169120" y="4557997"/>
                </a:lnTo>
                <a:lnTo>
                  <a:pt x="811051" y="4737595"/>
                </a:lnTo>
                <a:lnTo>
                  <a:pt x="0" y="3943515"/>
                </a:lnTo>
                <a:close/>
                <a:moveTo>
                  <a:pt x="0" y="2443159"/>
                </a:moveTo>
                <a:lnTo>
                  <a:pt x="1833059" y="4224981"/>
                </a:lnTo>
                <a:lnTo>
                  <a:pt x="1476617" y="4403764"/>
                </a:lnTo>
                <a:lnTo>
                  <a:pt x="0" y="2958045"/>
                </a:lnTo>
                <a:close/>
                <a:moveTo>
                  <a:pt x="4116478" y="2061035"/>
                </a:moveTo>
                <a:lnTo>
                  <a:pt x="5132824" y="2569899"/>
                </a:lnTo>
                <a:lnTo>
                  <a:pt x="4804444" y="2734606"/>
                </a:lnTo>
                <a:close/>
                <a:moveTo>
                  <a:pt x="0" y="1464763"/>
                </a:moveTo>
                <a:lnTo>
                  <a:pt x="2496999" y="3891965"/>
                </a:lnTo>
                <a:lnTo>
                  <a:pt x="2142183" y="4069932"/>
                </a:lnTo>
                <a:lnTo>
                  <a:pt x="0" y="1972575"/>
                </a:lnTo>
                <a:close/>
                <a:moveTo>
                  <a:pt x="2056530" y="1029662"/>
                </a:moveTo>
                <a:lnTo>
                  <a:pt x="3119486" y="1561862"/>
                </a:lnTo>
                <a:lnTo>
                  <a:pt x="4488817" y="2892917"/>
                </a:lnTo>
                <a:lnTo>
                  <a:pt x="4138879" y="3068437"/>
                </a:lnTo>
                <a:close/>
                <a:moveTo>
                  <a:pt x="0" y="486366"/>
                </a:moveTo>
                <a:lnTo>
                  <a:pt x="3160939" y="3558949"/>
                </a:lnTo>
                <a:lnTo>
                  <a:pt x="2807748" y="3736100"/>
                </a:lnTo>
                <a:lnTo>
                  <a:pt x="0" y="987105"/>
                </a:lnTo>
                <a:close/>
                <a:moveTo>
                  <a:pt x="0" y="0"/>
                </a:moveTo>
                <a:lnTo>
                  <a:pt x="1043834" y="522626"/>
                </a:lnTo>
                <a:lnTo>
                  <a:pt x="3824878" y="3225933"/>
                </a:lnTo>
                <a:lnTo>
                  <a:pt x="3473314" y="3402269"/>
                </a:lnTo>
                <a:lnTo>
                  <a:pt x="0" y="1635"/>
                </a:lnTo>
                <a:close/>
              </a:path>
            </a:pathLst>
          </a:cu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ru-RU" sz="1800" b="1" i="0" u="none" strike="noStrike" kern="0" cap="none" spc="0" normalizeH="0" baseline="0" noProof="0" smtClean="0">
              <a:ln>
                <a:noFill/>
              </a:ln>
              <a:solidFill>
                <a:prstClr val="black"/>
              </a:solidFill>
              <a:effectLst/>
              <a:uLnTx/>
              <a:uFillTx/>
            </a:endParaRPr>
          </a:p>
        </p:txBody>
      </p:sp>
      <p:sp>
        <p:nvSpPr>
          <p:cNvPr id="33" name="Заголовок 1"/>
          <p:cNvSpPr>
            <a:spLocks noGrp="1"/>
          </p:cNvSpPr>
          <p:nvPr>
            <p:ph type="ctrTitle" hasCustomPrompt="1"/>
          </p:nvPr>
        </p:nvSpPr>
        <p:spPr>
          <a:xfrm>
            <a:off x="323087" y="304800"/>
            <a:ext cx="8462137" cy="2058382"/>
          </a:xfrm>
          <a:effectLst/>
        </p:spPr>
        <p:txBody>
          <a:bodyPr vert="horz" lIns="0" tIns="0" rIns="0" bIns="72000">
            <a:normAutofit/>
          </a:bodyPr>
          <a:lstStyle>
            <a:lvl1pPr>
              <a:lnSpc>
                <a:spcPct val="85000"/>
              </a:lnSpc>
              <a:defRPr lang="ru-RU" sz="5400" b="0" i="0" u="none" cap="none" spc="0" baseline="0" dirty="0" smtClean="0">
                <a:ln>
                  <a:noFill/>
                </a:ln>
                <a:solidFill>
                  <a:schemeClr val="bg1"/>
                </a:solidFill>
                <a:effectLst/>
                <a:latin typeface="+mn-lt"/>
                <a:ea typeface="+mn-ea"/>
                <a:cs typeface="Arial"/>
              </a:defRPr>
            </a:lvl1pPr>
          </a:lstStyle>
          <a:p>
            <a:r>
              <a:rPr lang="ru-RU" dirty="0" smtClean="0"/>
              <a:t>Название презентации</a:t>
            </a:r>
            <a:endParaRPr lang="ru-RU" dirty="0"/>
          </a:p>
        </p:txBody>
      </p:sp>
      <p:sp>
        <p:nvSpPr>
          <p:cNvPr id="35" name="Текст 12"/>
          <p:cNvSpPr>
            <a:spLocks noGrp="1"/>
          </p:cNvSpPr>
          <p:nvPr>
            <p:ph type="body" sz="quarter" idx="10" hasCustomPrompt="1"/>
          </p:nvPr>
        </p:nvSpPr>
        <p:spPr>
          <a:xfrm>
            <a:off x="358775" y="3194631"/>
            <a:ext cx="6732905" cy="561280"/>
          </a:xfrm>
          <a:prstGeom prst="rect">
            <a:avLst/>
          </a:prstGeom>
          <a:effectLst/>
        </p:spPr>
        <p:txBody>
          <a:bodyPr vert="horz" lIns="0" tIns="0" rIns="0" bIns="0" rtlCol="0">
            <a:noAutofit/>
          </a:bodyPr>
          <a:lstStyle>
            <a:lvl1pPr>
              <a:defRPr lang="ru-RU" sz="1200" b="0" baseline="0" dirty="0">
                <a:solidFill>
                  <a:schemeClr val="bg1"/>
                </a:solidFill>
                <a:effectLst/>
              </a:defRPr>
            </a:lvl1pPr>
          </a:lstStyle>
          <a:p>
            <a:pPr lvl="0">
              <a:spcAft>
                <a:spcPts val="0"/>
              </a:spcAft>
            </a:pPr>
            <a:r>
              <a:rPr lang="ru-RU" dirty="0"/>
              <a:t>Имя Фамилия</a:t>
            </a:r>
            <a:br>
              <a:rPr lang="ru-RU" dirty="0"/>
            </a:br>
            <a:r>
              <a:rPr lang="ru-RU" dirty="0"/>
              <a:t>Должность</a:t>
            </a:r>
            <a:br>
              <a:rPr lang="ru-RU" dirty="0"/>
            </a:br>
            <a:r>
              <a:rPr lang="ru-RU" dirty="0"/>
              <a:t>Компания / функция / направление</a:t>
            </a:r>
          </a:p>
        </p:txBody>
      </p:sp>
      <p:sp>
        <p:nvSpPr>
          <p:cNvPr id="36" name="Текст 12"/>
          <p:cNvSpPr>
            <a:spLocks noGrp="1"/>
          </p:cNvSpPr>
          <p:nvPr>
            <p:ph type="body" sz="quarter" idx="11" hasCustomPrompt="1"/>
          </p:nvPr>
        </p:nvSpPr>
        <p:spPr>
          <a:xfrm>
            <a:off x="358775" y="4623050"/>
            <a:ext cx="6732905" cy="345810"/>
          </a:xfrm>
          <a:prstGeom prst="rect">
            <a:avLst/>
          </a:prstGeom>
          <a:effectLst/>
        </p:spPr>
        <p:txBody>
          <a:bodyPr/>
          <a:lstStyle>
            <a:lvl1pPr>
              <a:spcBef>
                <a:spcPts val="0"/>
              </a:spcBef>
              <a:spcAft>
                <a:spcPts val="0"/>
              </a:spcAft>
              <a:defRPr sz="1000">
                <a:solidFill>
                  <a:schemeClr val="bg1"/>
                </a:solidFill>
                <a:effectLst/>
              </a:defRPr>
            </a:lvl1pPr>
          </a:lstStyle>
          <a:p>
            <a:pPr lvl="0"/>
            <a:r>
              <a:rPr lang="ru-RU" dirty="0"/>
              <a:t>Название мероприятия</a:t>
            </a:r>
            <a:br>
              <a:rPr lang="ru-RU" dirty="0"/>
            </a:br>
            <a:r>
              <a:rPr lang="ru-RU" dirty="0"/>
              <a:t>Дата проведения</a:t>
            </a:r>
          </a:p>
          <a:p>
            <a:pPr lvl="0"/>
            <a:endParaRPr lang="ru-RU" dirty="0"/>
          </a:p>
        </p:txBody>
      </p:sp>
      <p:pic>
        <p:nvPicPr>
          <p:cNvPr id="30" name="Picture 29"/>
          <p:cNvPicPr>
            <a:picLocks noChangeAspect="1"/>
          </p:cNvPicPr>
          <p:nvPr/>
        </p:nvPicPr>
        <p:blipFill>
          <a:blip r:embed="rId6">
            <a:lum bright="100000"/>
            <a:extLst>
              <a:ext uri="{28A0092B-C50C-407E-A947-70E740481C1C}">
                <a14:useLocalDpi xmlns:a14="http://schemas.microsoft.com/office/drawing/2010/main" val="0"/>
              </a:ext>
            </a:extLst>
          </a:blip>
          <a:stretch>
            <a:fillRect/>
          </a:stretch>
        </p:blipFill>
        <p:spPr>
          <a:xfrm>
            <a:off x="7637145" y="4682200"/>
            <a:ext cx="1104679" cy="208800"/>
          </a:xfrm>
          <a:prstGeom prst="rect">
            <a:avLst/>
          </a:prstGeom>
        </p:spPr>
      </p:pic>
      <p:sp>
        <p:nvSpPr>
          <p:cNvPr id="56" name="Текст 7"/>
          <p:cNvSpPr>
            <a:spLocks noGrp="1"/>
          </p:cNvSpPr>
          <p:nvPr>
            <p:ph type="body" sz="quarter" idx="15" hasCustomPrompt="1"/>
          </p:nvPr>
        </p:nvSpPr>
        <p:spPr>
          <a:xfrm>
            <a:off x="358775" y="2536019"/>
            <a:ext cx="8426449" cy="485775"/>
          </a:xfrm>
        </p:spPr>
        <p:txBody>
          <a:bodyPr/>
          <a:lstStyle>
            <a:lvl1pPr marL="0" marR="0" indent="0" algn="l" defTabSz="914400" rtl="0" eaLnBrk="1" fontAlgn="base" latinLnBrk="0" hangingPunct="1">
              <a:lnSpc>
                <a:spcPct val="100000"/>
              </a:lnSpc>
              <a:spcBef>
                <a:spcPts val="0"/>
              </a:spcBef>
              <a:spcAft>
                <a:spcPts val="0"/>
              </a:spcAft>
              <a:buClr>
                <a:schemeClr val="tx2"/>
              </a:buClr>
              <a:buSzTx/>
              <a:buFont typeface="Wingdings" charset="2"/>
              <a:buNone/>
              <a:tabLst/>
              <a:defRPr baseline="0">
                <a:solidFill>
                  <a:srgbClr val="FFFFFF"/>
                </a:solidFill>
              </a:defRPr>
            </a:lvl1pPr>
          </a:lstStyle>
          <a:p>
            <a:pPr marL="0" marR="0" lvl="0" indent="0" algn="l" defTabSz="914400" rtl="0" eaLnBrk="1" fontAlgn="base" latinLnBrk="0" hangingPunct="1">
              <a:lnSpc>
                <a:spcPct val="100000"/>
              </a:lnSpc>
              <a:spcBef>
                <a:spcPts val="0"/>
              </a:spcBef>
              <a:spcAft>
                <a:spcPts val="0"/>
              </a:spcAft>
              <a:buClr>
                <a:schemeClr val="tx2"/>
              </a:buClr>
              <a:buSzTx/>
              <a:buFont typeface="Wingdings" charset="2"/>
              <a:buNone/>
              <a:tabLst/>
              <a:defRPr/>
            </a:pPr>
            <a:r>
              <a:rPr lang="ru-RU" dirty="0" smtClean="0"/>
              <a:t>Подзаголовок (заполняется по необходимости)</a:t>
            </a:r>
          </a:p>
          <a:p>
            <a:pPr lvl="0"/>
            <a:endParaRPr lang="ru-RU" dirty="0" smtClean="0"/>
          </a:p>
        </p:txBody>
      </p:sp>
      <p:grpSp>
        <p:nvGrpSpPr>
          <p:cNvPr id="34" name="Группа 33"/>
          <p:cNvGrpSpPr/>
          <p:nvPr/>
        </p:nvGrpSpPr>
        <p:grpSpPr>
          <a:xfrm>
            <a:off x="9101894" y="-42611"/>
            <a:ext cx="2861508" cy="5186113"/>
            <a:chOff x="9101894" y="-42611"/>
            <a:chExt cx="2861508" cy="5186113"/>
          </a:xfrm>
        </p:grpSpPr>
        <p:sp>
          <p:nvSpPr>
            <p:cNvPr id="37" name="Прямоугольник 36"/>
            <p:cNvSpPr/>
            <p:nvPr/>
          </p:nvSpPr>
          <p:spPr>
            <a:xfrm>
              <a:off x="9181869" y="3"/>
              <a:ext cx="2781533" cy="5143499"/>
            </a:xfrm>
            <a:prstGeom prst="rect">
              <a:avLst/>
            </a:prstGeom>
            <a:solidFill>
              <a:schemeClr val="accent1"/>
            </a:solidFill>
            <a:ln>
              <a:noFill/>
            </a:ln>
          </p:spPr>
          <p:txBody>
            <a:bodyPr wrap="square" lIns="648000">
              <a:noAutofit/>
            </a:bodyPr>
            <a:lstStyle/>
            <a:p>
              <a:r>
                <a:rPr lang="ru-RU" sz="1200" b="0" dirty="0">
                  <a:solidFill>
                    <a:schemeClr val="bg1"/>
                  </a:solidFill>
                </a:rPr>
                <a:t>Рекомендации </a:t>
              </a:r>
              <a:br>
                <a:rPr lang="ru-RU" sz="1200" b="0" dirty="0">
                  <a:solidFill>
                    <a:schemeClr val="bg1"/>
                  </a:solidFill>
                </a:rPr>
              </a:br>
              <a:r>
                <a:rPr lang="ru-RU" sz="1200" b="0" kern="1200" dirty="0">
                  <a:solidFill>
                    <a:schemeClr val="bg1"/>
                  </a:solidFill>
                  <a:latin typeface="+mn-lt"/>
                  <a:ea typeface="+mn-ea"/>
                  <a:cs typeface="+mn-cs"/>
                </a:rPr>
                <a:t>по оформлению слайдов</a:t>
              </a:r>
            </a:p>
            <a:p>
              <a:pPr marL="0" algn="l" defTabSz="779158" rtl="0" eaLnBrk="1" latinLnBrk="0" hangingPunct="1"/>
              <a:endParaRPr lang="ru-RU" sz="800" b="1" kern="1200" dirty="0">
                <a:solidFill>
                  <a:schemeClr val="bg1"/>
                </a:solidFill>
                <a:latin typeface="+mn-lt"/>
                <a:ea typeface="+mn-ea"/>
                <a:cs typeface="+mn-cs"/>
              </a:endParaRPr>
            </a:p>
            <a:p>
              <a:pPr marL="182561" indent="-182561" algn="l" defTabSz="779158" rtl="0" eaLnBrk="1" latinLnBrk="0" hangingPunct="1">
                <a:spcAft>
                  <a:spcPts val="200"/>
                </a:spcAft>
                <a:buFont typeface="+mj-lt"/>
                <a:buAutoNum type="arabicPeriod"/>
              </a:pPr>
              <a:r>
                <a:rPr lang="ru-RU" sz="800" b="1" kern="1200" dirty="0">
                  <a:solidFill>
                    <a:schemeClr val="bg1"/>
                  </a:solidFill>
                  <a:latin typeface="+mn-lt"/>
                  <a:ea typeface="+mn-ea"/>
                  <a:cs typeface="+mn-cs"/>
                </a:rPr>
                <a:t>ТЕКСТ</a:t>
              </a:r>
            </a:p>
            <a:p>
              <a:pPr marL="266698" lvl="4" indent="-88899" algn="l">
                <a:spcAft>
                  <a:spcPts val="200"/>
                </a:spcAft>
                <a:buFont typeface="Arial" panose="020B0604020202020204" pitchFamily="34" charset="0"/>
                <a:buChar char="•"/>
              </a:pPr>
              <a:r>
                <a:rPr lang="ru-RU" sz="800" b="0" dirty="0" err="1">
                  <a:solidFill>
                    <a:schemeClr val="bg1"/>
                  </a:solidFill>
                </a:rPr>
                <a:t>Корп.шрифт</a:t>
              </a:r>
              <a:r>
                <a:rPr lang="ru-RU" sz="800" b="0" dirty="0">
                  <a:solidFill>
                    <a:schemeClr val="bg1"/>
                  </a:solidFill>
                </a:rPr>
                <a:t> для презентаций</a:t>
              </a:r>
              <a:r>
                <a:rPr lang="ru-RU" sz="800" b="0" baseline="0" dirty="0">
                  <a:solidFill>
                    <a:schemeClr val="bg1"/>
                  </a:solidFill>
                </a:rPr>
                <a:t> </a:t>
              </a:r>
              <a:r>
                <a:rPr lang="ru-RU" sz="800" baseline="0" dirty="0">
                  <a:solidFill>
                    <a:schemeClr val="bg1"/>
                  </a:solidFill>
                </a:rPr>
                <a:t>– </a:t>
              </a:r>
              <a:br>
                <a:rPr lang="ru-RU" sz="800" baseline="0" dirty="0">
                  <a:solidFill>
                    <a:schemeClr val="bg1"/>
                  </a:solidFill>
                </a:rPr>
              </a:br>
              <a:r>
                <a:rPr lang="en-US" sz="800" b="1" dirty="0">
                  <a:solidFill>
                    <a:schemeClr val="bg1"/>
                  </a:solidFill>
                </a:rPr>
                <a:t>Arial</a:t>
              </a:r>
              <a:r>
                <a:rPr lang="ru-RU" sz="800" dirty="0">
                  <a:solidFill>
                    <a:schemeClr val="bg1"/>
                  </a:solidFill>
                </a:rPr>
                <a:t> (</a:t>
              </a:r>
              <a:r>
                <a:rPr lang="ru-RU" sz="800" i="1" dirty="0">
                  <a:solidFill>
                    <a:schemeClr val="bg1"/>
                  </a:solidFill>
                </a:rPr>
                <a:t>д</a:t>
              </a:r>
              <a:r>
                <a:rPr lang="ru-RU" sz="800" i="1" baseline="0" dirty="0">
                  <a:solidFill>
                    <a:schemeClr val="bg1"/>
                  </a:solidFill>
                </a:rPr>
                <a:t>опустимо:</a:t>
              </a:r>
              <a:r>
                <a:rPr lang="ru-RU" sz="800" baseline="0" dirty="0">
                  <a:solidFill>
                    <a:schemeClr val="bg1"/>
                  </a:solidFill>
                </a:rPr>
                <a:t> </a:t>
              </a:r>
              <a:r>
                <a:rPr lang="en-US" sz="800" baseline="0" dirty="0">
                  <a:solidFill>
                    <a:schemeClr val="bg1"/>
                  </a:solidFill>
                </a:rPr>
                <a:t>Arial Narrow</a:t>
              </a:r>
              <a:r>
                <a:rPr lang="ru-RU" sz="800" baseline="0" dirty="0">
                  <a:solidFill>
                    <a:schemeClr val="bg1"/>
                  </a:solidFill>
                </a:rPr>
                <a:t>)</a:t>
              </a:r>
            </a:p>
            <a:p>
              <a:pPr marL="266698" lvl="4" indent="-88899" algn="l">
                <a:spcAft>
                  <a:spcPts val="200"/>
                </a:spcAft>
                <a:buFont typeface="Arial" panose="020B0604020202020204" pitchFamily="34" charset="0"/>
                <a:buChar char="•"/>
              </a:pPr>
              <a:r>
                <a:rPr lang="ru-RU" sz="800" baseline="0" dirty="0">
                  <a:solidFill>
                    <a:schemeClr val="bg1"/>
                  </a:solidFill>
                </a:rPr>
                <a:t>Заголовок слайда – </a:t>
              </a:r>
              <a:r>
                <a:rPr lang="ru-RU" sz="800" b="1" baseline="0" dirty="0">
                  <a:solidFill>
                    <a:schemeClr val="bg1"/>
                  </a:solidFill>
                </a:rPr>
                <a:t>не ниже 16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Текст на слайде – </a:t>
              </a:r>
              <a:r>
                <a:rPr lang="ru-RU" sz="800" b="1" baseline="0" dirty="0">
                  <a:solidFill>
                    <a:schemeClr val="bg1"/>
                  </a:solidFill>
                </a:rPr>
                <a:t>не ниже </a:t>
              </a:r>
              <a:r>
                <a:rPr lang="en-US" sz="800" b="1" baseline="0" dirty="0">
                  <a:solidFill>
                    <a:schemeClr val="bg1"/>
                  </a:solidFill>
                </a:rPr>
                <a:t>10</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Примечания – </a:t>
              </a:r>
              <a:r>
                <a:rPr lang="ru-RU" sz="800" b="1" baseline="0" dirty="0">
                  <a:solidFill>
                    <a:schemeClr val="bg1"/>
                  </a:solidFill>
                </a:rPr>
                <a:t>не ниже </a:t>
              </a:r>
              <a:r>
                <a:rPr lang="en-US" sz="800" b="1" baseline="0" dirty="0">
                  <a:solidFill>
                    <a:schemeClr val="bg1"/>
                  </a:solidFill>
                </a:rPr>
                <a:t>8</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800"/>
                </a:spcAft>
                <a:buFont typeface="Arial" panose="020B0604020202020204" pitchFamily="34" charset="0"/>
                <a:buChar char="•"/>
              </a:pPr>
              <a:r>
                <a:rPr lang="ru-RU" sz="800" baseline="0" dirty="0">
                  <a:solidFill>
                    <a:schemeClr val="bg1"/>
                  </a:solidFill>
                </a:rPr>
                <a:t>Используйте на слайде </a:t>
              </a:r>
              <a:br>
                <a:rPr lang="ru-RU" sz="800" baseline="0" dirty="0">
                  <a:solidFill>
                    <a:schemeClr val="bg1"/>
                  </a:solidFill>
                </a:rPr>
              </a:br>
              <a:r>
                <a:rPr lang="ru-RU" sz="800" b="1" baseline="0" dirty="0">
                  <a:solidFill>
                    <a:schemeClr val="bg1"/>
                  </a:solidFill>
                </a:rPr>
                <a:t>не более 3 размеров шрифтов</a:t>
              </a:r>
              <a:endParaRPr lang="en-US" sz="800" b="1" baseline="0" dirty="0">
                <a:solidFill>
                  <a:schemeClr val="bg1"/>
                </a:solidFill>
              </a:endParaRPr>
            </a:p>
            <a:p>
              <a:pPr marL="182561" indent="-182561" algn="l" defTabSz="779158" rtl="0" eaLnBrk="1" latinLnBrk="0" hangingPunct="1">
                <a:spcBef>
                  <a:spcPts val="300"/>
                </a:spcBef>
                <a:spcAft>
                  <a:spcPts val="200"/>
                </a:spcAft>
                <a:buFont typeface="+mj-lt"/>
                <a:buAutoNum type="arabicPeriod"/>
              </a:pPr>
              <a:r>
                <a:rPr lang="ru-RU" sz="800" b="1" kern="1200" dirty="0">
                  <a:solidFill>
                    <a:schemeClr val="bg1"/>
                  </a:solidFill>
                  <a:latin typeface="+mn-lt"/>
                  <a:ea typeface="+mn-ea"/>
                  <a:cs typeface="+mn-cs"/>
                </a:rPr>
                <a:t>ДИАГРАММЫ</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единый стиль оформления диаграмм</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шрифты одинакового размера в</a:t>
              </a:r>
              <a:r>
                <a:rPr lang="ru-RU" sz="800" b="0" kern="1200" baseline="0" dirty="0">
                  <a:solidFill>
                    <a:schemeClr val="bg1"/>
                  </a:solidFill>
                  <a:latin typeface="+mn-lt"/>
                  <a:ea typeface="+mn-ea"/>
                  <a:cs typeface="+mn-cs"/>
                </a:rPr>
                <a:t> </a:t>
              </a:r>
              <a:r>
                <a:rPr lang="ru-RU" sz="800" b="0" kern="1200" dirty="0">
                  <a:solidFill>
                    <a:schemeClr val="bg1"/>
                  </a:solidFill>
                  <a:latin typeface="+mn-lt"/>
                  <a:ea typeface="+mn-ea"/>
                  <a:cs typeface="+mn-cs"/>
                </a:rPr>
                <a:t>диаграммах, располагающихся на одном слайде</a:t>
              </a:r>
            </a:p>
            <a:p>
              <a:pPr marL="266698" lvl="1" indent="-79375" algn="l" defTabSz="779158" rtl="0" eaLnBrk="1" latinLnBrk="0" hangingPunct="1">
                <a:spcAft>
                  <a:spcPts val="800"/>
                </a:spcAft>
                <a:buFont typeface="Arial" panose="020B0604020202020204" pitchFamily="34" charset="0"/>
                <a:buChar char="•"/>
              </a:pPr>
              <a:r>
                <a:rPr lang="ru-RU" sz="800" b="0" kern="1200" dirty="0">
                  <a:solidFill>
                    <a:schemeClr val="bg1"/>
                  </a:solidFill>
                  <a:latin typeface="+mn-lt"/>
                  <a:ea typeface="+mn-ea"/>
                  <a:cs typeface="+mn-cs"/>
                </a:rPr>
                <a:t>На одном слайде – не более 4 диаграмм</a:t>
              </a: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kern="1200" dirty="0">
                  <a:solidFill>
                    <a:schemeClr val="bg1"/>
                  </a:solidFill>
                  <a:latin typeface="+mn-lt"/>
                  <a:ea typeface="+mn-ea"/>
                  <a:cs typeface="+mn-cs"/>
                </a:rPr>
                <a:t>ИКОНКИ</a:t>
              </a:r>
            </a:p>
            <a:p>
              <a:pPr marL="266698" marR="0" lvl="1" indent="-84138" algn="l" defTabSz="779158"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ru-RU" sz="800" dirty="0">
                  <a:solidFill>
                    <a:schemeClr val="bg1"/>
                  </a:solidFill>
                </a:rPr>
                <a:t>Выбирайте оформление</a:t>
              </a:r>
              <a:r>
                <a:rPr lang="ru-RU" sz="800" baseline="0" dirty="0">
                  <a:solidFill>
                    <a:schemeClr val="bg1"/>
                  </a:solidFill>
                </a:rPr>
                <a:t> </a:t>
              </a:r>
              <a:br>
                <a:rPr lang="ru-RU" sz="800" baseline="0" dirty="0">
                  <a:solidFill>
                    <a:schemeClr val="bg1"/>
                  </a:solidFill>
                </a:rPr>
              </a:br>
              <a:r>
                <a:rPr lang="ru-RU" sz="800" baseline="0" dirty="0">
                  <a:solidFill>
                    <a:schemeClr val="bg1"/>
                  </a:solidFill>
                </a:rPr>
                <a:t>иконок </a:t>
              </a:r>
              <a:r>
                <a:rPr lang="ru-RU" sz="800" dirty="0">
                  <a:solidFill>
                    <a:schemeClr val="bg1"/>
                  </a:solidFill>
                </a:rPr>
                <a:t>в</a:t>
              </a:r>
              <a:r>
                <a:rPr lang="ru-RU" sz="800" baseline="0" dirty="0">
                  <a:solidFill>
                    <a:schemeClr val="bg1"/>
                  </a:solidFill>
                </a:rPr>
                <a:t> едином стиле</a:t>
              </a:r>
              <a:endParaRPr lang="ru-RU" sz="800" b="1" kern="1200" dirty="0">
                <a:solidFill>
                  <a:schemeClr val="bg1"/>
                </a:solidFill>
                <a:latin typeface="+mn-lt"/>
                <a:ea typeface="+mn-ea"/>
                <a:cs typeface="+mn-cs"/>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dirty="0">
                  <a:solidFill>
                    <a:schemeClr val="bg1"/>
                  </a:solidFill>
                </a:rPr>
                <a:t>ИЗОБРАЖЕНИЯ</a:t>
              </a:r>
            </a:p>
            <a:p>
              <a:pPr marL="266698" lvl="1" indent="-84138">
                <a:spcAft>
                  <a:spcPts val="200"/>
                </a:spcAft>
                <a:buFont typeface="Arial" panose="020B0604020202020204" pitchFamily="34" charset="0"/>
                <a:buChar char="•"/>
              </a:pPr>
              <a:r>
                <a:rPr lang="ru-RU" sz="800" dirty="0">
                  <a:solidFill>
                    <a:schemeClr val="bg1"/>
                  </a:solidFill>
                </a:rPr>
                <a:t>Нельзя</a:t>
              </a:r>
              <a:r>
                <a:rPr lang="ru-RU" sz="800" baseline="0" dirty="0">
                  <a:solidFill>
                    <a:schemeClr val="bg1"/>
                  </a:solidFill>
                </a:rPr>
                <a:t> искажать пропорции</a:t>
              </a:r>
            </a:p>
            <a:p>
              <a:pPr marL="266698" lvl="1" indent="-84138">
                <a:spcAft>
                  <a:spcPts val="800"/>
                </a:spcAft>
                <a:buFont typeface="Arial" panose="020B0604020202020204" pitchFamily="34" charset="0"/>
                <a:buChar char="•"/>
              </a:pPr>
              <a:r>
                <a:rPr lang="ru-RU" sz="800" dirty="0">
                  <a:solidFill>
                    <a:schemeClr val="bg1"/>
                  </a:solidFill>
                </a:rPr>
                <a:t>Рекомендуемое разрешение</a:t>
              </a:r>
              <a:r>
                <a:rPr lang="ru-RU" sz="800" baseline="0" dirty="0">
                  <a:solidFill>
                    <a:schemeClr val="bg1"/>
                  </a:solidFill>
                </a:rPr>
                <a:t> – </a:t>
              </a:r>
              <a:br>
                <a:rPr lang="ru-RU" sz="800" baseline="0" dirty="0">
                  <a:solidFill>
                    <a:schemeClr val="bg1"/>
                  </a:solidFill>
                </a:rPr>
              </a:br>
              <a:r>
                <a:rPr lang="ru-RU" sz="800" baseline="0" dirty="0">
                  <a:solidFill>
                    <a:schemeClr val="bg1"/>
                  </a:solidFill>
                </a:rPr>
                <a:t>не более 150 пикселей на дюйм</a:t>
              </a:r>
              <a:endParaRPr lang="ru-RU" sz="800" b="1" dirty="0">
                <a:solidFill>
                  <a:schemeClr val="bg1"/>
                </a:solidFill>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Скажите «нет» презентациям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с большим количеством текста</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Используйте простые схемы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и графику</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Делайте слайды лаконичными</a:t>
              </a:r>
            </a:p>
            <a:p>
              <a:pPr marL="572142" marR="0" lvl="1" indent="-182561" algn="l" defTabSz="779158" rtl="0" eaLnBrk="1" fontAlgn="auto" latinLnBrk="0" hangingPunct="1">
                <a:lnSpc>
                  <a:spcPct val="100000"/>
                </a:lnSpc>
                <a:spcBef>
                  <a:spcPts val="0"/>
                </a:spcBef>
                <a:spcAft>
                  <a:spcPts val="300"/>
                </a:spcAft>
                <a:buClrTx/>
                <a:buSzTx/>
                <a:buFont typeface="+mj-lt"/>
                <a:buAutoNum type="arabicPeriod"/>
                <a:tabLst/>
                <a:defRPr/>
              </a:pPr>
              <a:endParaRPr lang="ru-RU" sz="800" b="1" kern="1200" dirty="0">
                <a:solidFill>
                  <a:schemeClr val="bg1"/>
                </a:solidFill>
                <a:latin typeface="+mn-lt"/>
                <a:ea typeface="+mn-ea"/>
                <a:cs typeface="+mn-cs"/>
              </a:endParaRPr>
            </a:p>
          </p:txBody>
        </p:sp>
        <p:cxnSp>
          <p:nvCxnSpPr>
            <p:cNvPr id="38" name="Прямая соединительная линия 37"/>
            <p:cNvCxnSpPr/>
            <p:nvPr/>
          </p:nvCxnSpPr>
          <p:spPr bwMode="auto">
            <a:xfrm>
              <a:off x="9753602" y="444502"/>
              <a:ext cx="2051050" cy="0"/>
            </a:xfrm>
            <a:prstGeom prst="line">
              <a:avLst/>
            </a:prstGeom>
            <a:solidFill>
              <a:schemeClr val="accent1"/>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9" name="Группа 38"/>
            <p:cNvGrpSpPr/>
            <p:nvPr/>
          </p:nvGrpSpPr>
          <p:grpSpPr>
            <a:xfrm>
              <a:off x="9101894" y="-42611"/>
              <a:ext cx="671979" cy="5155816"/>
              <a:chOff x="9101894" y="-42611"/>
              <a:chExt cx="671979" cy="5155816"/>
            </a:xfrm>
          </p:grpSpPr>
          <p:sp>
            <p:nvSpPr>
              <p:cNvPr id="40" name="Прямоугольник 39"/>
              <p:cNvSpPr/>
              <p:nvPr/>
            </p:nvSpPr>
            <p:spPr>
              <a:xfrm>
                <a:off x="9249089" y="154103"/>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41" name="Прямоугольник 40"/>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42" name="Прямоугольник 41"/>
              <p:cNvSpPr/>
              <p:nvPr/>
            </p:nvSpPr>
            <p:spPr>
              <a:xfrm>
                <a:off x="9249089" y="3830254"/>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43" name="Прямоугольник 42"/>
              <p:cNvSpPr/>
              <p:nvPr/>
            </p:nvSpPr>
            <p:spPr>
              <a:xfrm>
                <a:off x="9249089" y="2519364"/>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44" name="Прямоугольник 43"/>
              <p:cNvSpPr/>
              <p:nvPr/>
            </p:nvSpPr>
            <p:spPr>
              <a:xfrm>
                <a:off x="9249089" y="2956327"/>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45" name="Прямоугольник 44"/>
              <p:cNvSpPr/>
              <p:nvPr/>
            </p:nvSpPr>
            <p:spPr>
              <a:xfrm>
                <a:off x="9249089" y="3393282"/>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46" name="Прямоугольник 45"/>
              <p:cNvSpPr/>
              <p:nvPr/>
            </p:nvSpPr>
            <p:spPr>
              <a:xfrm>
                <a:off x="9249089" y="4267214"/>
                <a:ext cx="377590" cy="169200"/>
              </a:xfrm>
              <a:prstGeom prst="rect">
                <a:avLst/>
              </a:prstGeom>
              <a:solidFill>
                <a:srgbClr val="0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0,0,0</a:t>
                </a:r>
                <a:endParaRPr lang="ru-RU" sz="700" dirty="0">
                  <a:solidFill>
                    <a:srgbClr val="FFFFFF"/>
                  </a:solidFill>
                </a:endParaRPr>
              </a:p>
            </p:txBody>
          </p:sp>
          <p:sp>
            <p:nvSpPr>
              <p:cNvPr id="47" name="Прямоугольник 46"/>
              <p:cNvSpPr/>
              <p:nvPr/>
            </p:nvSpPr>
            <p:spPr>
              <a:xfrm>
                <a:off x="9249091" y="588086"/>
                <a:ext cx="377590" cy="438150"/>
              </a:xfrm>
              <a:prstGeom prst="rect">
                <a:avLst/>
              </a:prstGeom>
              <a:solidFill>
                <a:schemeClr val="tx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0</a:t>
                </a:r>
                <a:br>
                  <a:rPr lang="en-US" sz="700" dirty="0" smtClean="0">
                    <a:solidFill>
                      <a:schemeClr val="bg1"/>
                    </a:solidFill>
                  </a:rPr>
                </a:br>
                <a:r>
                  <a:rPr lang="ru-RU" sz="700" dirty="0" smtClean="0">
                    <a:solidFill>
                      <a:schemeClr val="bg1"/>
                    </a:solidFill>
                  </a:rPr>
                  <a:t>49</a:t>
                </a:r>
                <a:br>
                  <a:rPr lang="ru-RU" sz="700" dirty="0" smtClean="0">
                    <a:solidFill>
                      <a:schemeClr val="bg1"/>
                    </a:solidFill>
                  </a:rPr>
                </a:br>
                <a:r>
                  <a:rPr lang="ru-RU" sz="700" dirty="0" smtClean="0">
                    <a:solidFill>
                      <a:schemeClr val="bg1"/>
                    </a:solidFill>
                  </a:rPr>
                  <a:t>60</a:t>
                </a:r>
                <a:endParaRPr lang="ru-RU" sz="700" dirty="0">
                  <a:solidFill>
                    <a:schemeClr val="bg1"/>
                  </a:solidFill>
                </a:endParaRPr>
              </a:p>
            </p:txBody>
          </p:sp>
          <p:sp>
            <p:nvSpPr>
              <p:cNvPr id="48" name="Прямоугольник 47"/>
              <p:cNvSpPr/>
              <p:nvPr/>
            </p:nvSpPr>
            <p:spPr>
              <a:xfrm>
                <a:off x="9249091" y="1022665"/>
                <a:ext cx="377590" cy="436960"/>
              </a:xfrm>
              <a:prstGeom prst="rect">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tx1">
                        <a:lumMod val="85000"/>
                        <a:lumOff val="15000"/>
                      </a:schemeClr>
                    </a:solidFill>
                  </a:rPr>
                  <a:t>119</a:t>
                </a:r>
                <a:br>
                  <a:rPr lang="en-US" sz="700" dirty="0" smtClean="0">
                    <a:solidFill>
                      <a:schemeClr val="tx1">
                        <a:lumMod val="85000"/>
                        <a:lumOff val="15000"/>
                      </a:schemeClr>
                    </a:solidFill>
                  </a:rPr>
                </a:br>
                <a:r>
                  <a:rPr lang="en-US" sz="700" dirty="0" smtClean="0">
                    <a:solidFill>
                      <a:schemeClr val="tx1">
                        <a:lumMod val="85000"/>
                        <a:lumOff val="15000"/>
                      </a:schemeClr>
                    </a:solidFill>
                  </a:rPr>
                  <a:t>226</a:t>
                </a:r>
                <a:br>
                  <a:rPr lang="en-US" sz="700" dirty="0" smtClean="0">
                    <a:solidFill>
                      <a:schemeClr val="tx1">
                        <a:lumMod val="85000"/>
                        <a:lumOff val="15000"/>
                      </a:schemeClr>
                    </a:solidFill>
                  </a:rPr>
                </a:br>
                <a:r>
                  <a:rPr lang="en-US" sz="700" dirty="0" smtClean="0">
                    <a:solidFill>
                      <a:schemeClr val="tx1">
                        <a:lumMod val="85000"/>
                        <a:lumOff val="15000"/>
                      </a:schemeClr>
                    </a:solidFill>
                  </a:rPr>
                  <a:t>195</a:t>
                </a:r>
                <a:endParaRPr lang="ru-RU" sz="700" dirty="0">
                  <a:solidFill>
                    <a:schemeClr val="tx1">
                      <a:lumMod val="85000"/>
                      <a:lumOff val="15000"/>
                    </a:schemeClr>
                  </a:solidFill>
                </a:endParaRPr>
              </a:p>
            </p:txBody>
          </p:sp>
          <p:sp>
            <p:nvSpPr>
              <p:cNvPr id="49" name="Прямоугольник 48"/>
              <p:cNvSpPr/>
              <p:nvPr/>
            </p:nvSpPr>
            <p:spPr>
              <a:xfrm>
                <a:off x="9249091" y="3830257"/>
                <a:ext cx="377590" cy="436960"/>
              </a:xfrm>
              <a:prstGeom prst="rect">
                <a:avLst/>
              </a:prstGeom>
              <a:solidFill>
                <a:srgbClr val="2D3287"/>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45</a:t>
                </a:r>
                <a:endParaRPr lang="ru-RU" sz="700" dirty="0">
                  <a:solidFill>
                    <a:schemeClr val="bg1"/>
                  </a:solidFill>
                </a:endParaRPr>
              </a:p>
              <a:p>
                <a:pPr algn="ctr" eaLnBrk="1" hangingPunct="1">
                  <a:defRPr/>
                </a:pPr>
                <a:r>
                  <a:rPr lang="en-US" sz="700" dirty="0" smtClean="0">
                    <a:solidFill>
                      <a:schemeClr val="bg1"/>
                    </a:solidFill>
                  </a:rPr>
                  <a:t>50</a:t>
                </a:r>
                <a:endParaRPr lang="ru-RU" sz="700" dirty="0">
                  <a:solidFill>
                    <a:schemeClr val="bg1"/>
                  </a:solidFill>
                </a:endParaRPr>
              </a:p>
              <a:p>
                <a:pPr algn="ctr" eaLnBrk="1" hangingPunct="1">
                  <a:defRPr/>
                </a:pPr>
                <a:r>
                  <a:rPr lang="en-US" sz="700" dirty="0" smtClean="0">
                    <a:solidFill>
                      <a:schemeClr val="bg1"/>
                    </a:solidFill>
                  </a:rPr>
                  <a:t>135</a:t>
                </a:r>
                <a:endParaRPr lang="ru-RU" sz="700" dirty="0">
                  <a:solidFill>
                    <a:schemeClr val="bg1"/>
                  </a:solidFill>
                </a:endParaRPr>
              </a:p>
            </p:txBody>
          </p:sp>
          <p:sp>
            <p:nvSpPr>
              <p:cNvPr id="50" name="Прямоугольник 49"/>
              <p:cNvSpPr/>
              <p:nvPr/>
            </p:nvSpPr>
            <p:spPr>
              <a:xfrm>
                <a:off x="9249091" y="1466152"/>
                <a:ext cx="377590" cy="4381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000000"/>
                    </a:solidFill>
                  </a:rPr>
                  <a:t>255</a:t>
                </a:r>
                <a:endParaRPr lang="ru-RU" sz="700" dirty="0">
                  <a:solidFill>
                    <a:srgbClr val="000000"/>
                  </a:solidFill>
                </a:endParaRPr>
              </a:p>
              <a:p>
                <a:pPr algn="ctr" eaLnBrk="1" hangingPunct="1">
                  <a:defRPr/>
                </a:pPr>
                <a:r>
                  <a:rPr lang="en-US" sz="700" dirty="0" smtClean="0">
                    <a:solidFill>
                      <a:srgbClr val="000000"/>
                    </a:solidFill>
                  </a:rPr>
                  <a:t>255</a:t>
                </a:r>
                <a:endParaRPr lang="ru-RU" sz="700" dirty="0">
                  <a:solidFill>
                    <a:srgbClr val="000000"/>
                  </a:solidFill>
                </a:endParaRPr>
              </a:p>
              <a:p>
                <a:pPr algn="ctr" eaLnBrk="1" hangingPunct="1">
                  <a:defRPr/>
                </a:pPr>
                <a:r>
                  <a:rPr lang="en-US" sz="700" dirty="0" smtClean="0">
                    <a:solidFill>
                      <a:srgbClr val="000000"/>
                    </a:solidFill>
                  </a:rPr>
                  <a:t>255</a:t>
                </a:r>
                <a:endParaRPr lang="ru-RU" sz="700" dirty="0">
                  <a:solidFill>
                    <a:srgbClr val="000000"/>
                  </a:solidFill>
                </a:endParaRPr>
              </a:p>
            </p:txBody>
          </p:sp>
          <p:sp>
            <p:nvSpPr>
              <p:cNvPr id="51" name="Прямоугольник 50"/>
              <p:cNvSpPr/>
              <p:nvPr/>
            </p:nvSpPr>
            <p:spPr>
              <a:xfrm>
                <a:off x="9249091" y="2519364"/>
                <a:ext cx="377590" cy="436959"/>
              </a:xfrm>
              <a:prstGeom prst="rect">
                <a:avLst/>
              </a:prstGeom>
              <a:solidFill>
                <a:srgbClr val="FABE19"/>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tx1">
                        <a:lumMod val="85000"/>
                        <a:lumOff val="15000"/>
                      </a:schemeClr>
                    </a:solidFill>
                  </a:rPr>
                  <a:t>250</a:t>
                </a:r>
                <a:endParaRPr lang="ru-RU" sz="700" dirty="0">
                  <a:solidFill>
                    <a:schemeClr val="tx1">
                      <a:lumMod val="85000"/>
                      <a:lumOff val="15000"/>
                    </a:schemeClr>
                  </a:solidFill>
                </a:endParaRPr>
              </a:p>
              <a:p>
                <a:pPr algn="ctr" eaLnBrk="1" hangingPunct="1">
                  <a:defRPr/>
                </a:pPr>
                <a:r>
                  <a:rPr lang="en-US" sz="700" dirty="0" smtClean="0">
                    <a:solidFill>
                      <a:schemeClr val="tx1">
                        <a:lumMod val="85000"/>
                        <a:lumOff val="15000"/>
                      </a:schemeClr>
                    </a:solidFill>
                  </a:rPr>
                  <a:t>190</a:t>
                </a:r>
                <a:endParaRPr lang="ru-RU" sz="700" dirty="0">
                  <a:solidFill>
                    <a:schemeClr val="tx1">
                      <a:lumMod val="85000"/>
                      <a:lumOff val="15000"/>
                    </a:schemeClr>
                  </a:solidFill>
                </a:endParaRPr>
              </a:p>
              <a:p>
                <a:pPr algn="ctr" eaLnBrk="1" hangingPunct="1">
                  <a:defRPr/>
                </a:pPr>
                <a:r>
                  <a:rPr lang="en-US" sz="700" dirty="0" smtClean="0">
                    <a:solidFill>
                      <a:schemeClr val="tx1">
                        <a:lumMod val="85000"/>
                        <a:lumOff val="15000"/>
                      </a:schemeClr>
                    </a:solidFill>
                  </a:rPr>
                  <a:t>25</a:t>
                </a:r>
                <a:endParaRPr lang="ru-RU" sz="700" dirty="0">
                  <a:solidFill>
                    <a:schemeClr val="tx1">
                      <a:lumMod val="85000"/>
                      <a:lumOff val="15000"/>
                    </a:schemeClr>
                  </a:solidFill>
                </a:endParaRPr>
              </a:p>
            </p:txBody>
          </p:sp>
          <p:sp>
            <p:nvSpPr>
              <p:cNvPr id="52" name="Прямоугольник 51"/>
              <p:cNvSpPr/>
              <p:nvPr/>
            </p:nvSpPr>
            <p:spPr>
              <a:xfrm>
                <a:off x="9249091" y="2956327"/>
                <a:ext cx="377590" cy="436960"/>
              </a:xfrm>
              <a:prstGeom prst="rect">
                <a:avLst/>
              </a:prstGeom>
              <a:solidFill>
                <a:srgbClr val="008CFA"/>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0</a:t>
                </a:r>
                <a:endParaRPr lang="ru-RU" sz="700" dirty="0">
                  <a:solidFill>
                    <a:schemeClr val="bg1"/>
                  </a:solidFill>
                </a:endParaRPr>
              </a:p>
              <a:p>
                <a:pPr algn="ctr" eaLnBrk="1" hangingPunct="1">
                  <a:defRPr/>
                </a:pPr>
                <a:r>
                  <a:rPr lang="ru-RU" sz="700" dirty="0" smtClean="0">
                    <a:solidFill>
                      <a:schemeClr val="bg1"/>
                    </a:solidFill>
                  </a:rPr>
                  <a:t>1</a:t>
                </a:r>
                <a:r>
                  <a:rPr lang="en-US" sz="700" dirty="0" smtClean="0">
                    <a:solidFill>
                      <a:schemeClr val="bg1"/>
                    </a:solidFill>
                  </a:rPr>
                  <a:t>40</a:t>
                </a:r>
                <a:endParaRPr lang="ru-RU" sz="700" dirty="0">
                  <a:solidFill>
                    <a:schemeClr val="bg1"/>
                  </a:solidFill>
                </a:endParaRPr>
              </a:p>
              <a:p>
                <a:pPr algn="ctr" eaLnBrk="1" hangingPunct="1">
                  <a:defRPr/>
                </a:pPr>
                <a:r>
                  <a:rPr lang="en-US" sz="700" dirty="0" smtClean="0">
                    <a:solidFill>
                      <a:schemeClr val="bg1"/>
                    </a:solidFill>
                  </a:rPr>
                  <a:t>250</a:t>
                </a:r>
                <a:endParaRPr lang="ru-RU" sz="700" dirty="0">
                  <a:solidFill>
                    <a:schemeClr val="bg1"/>
                  </a:solidFill>
                </a:endParaRPr>
              </a:p>
            </p:txBody>
          </p:sp>
          <p:sp>
            <p:nvSpPr>
              <p:cNvPr id="53" name="Прямоугольник 52"/>
              <p:cNvSpPr/>
              <p:nvPr/>
            </p:nvSpPr>
            <p:spPr>
              <a:xfrm>
                <a:off x="9249091" y="3393282"/>
                <a:ext cx="377590" cy="436959"/>
              </a:xfrm>
              <a:prstGeom prst="rect">
                <a:avLst/>
              </a:prstGeom>
              <a:solidFill>
                <a:srgbClr val="FA786E"/>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250</a:t>
                </a:r>
                <a:endParaRPr lang="ru-RU" sz="700" dirty="0">
                  <a:solidFill>
                    <a:srgbClr val="FFFFFF"/>
                  </a:solidFill>
                </a:endParaRPr>
              </a:p>
              <a:p>
                <a:pPr algn="ctr" eaLnBrk="1" hangingPunct="1">
                  <a:defRPr/>
                </a:pPr>
                <a:r>
                  <a:rPr lang="en-US" sz="700" dirty="0" smtClean="0">
                    <a:solidFill>
                      <a:srgbClr val="FFFFFF"/>
                    </a:solidFill>
                  </a:rPr>
                  <a:t>120</a:t>
                </a:r>
                <a:endParaRPr lang="ru-RU" sz="700" dirty="0">
                  <a:solidFill>
                    <a:srgbClr val="FFFFFF"/>
                  </a:solidFill>
                </a:endParaRPr>
              </a:p>
              <a:p>
                <a:pPr algn="ctr" eaLnBrk="1" hangingPunct="1">
                  <a:defRPr/>
                </a:pPr>
                <a:r>
                  <a:rPr lang="en-US" sz="700" dirty="0" smtClean="0">
                    <a:solidFill>
                      <a:srgbClr val="FFFFFF"/>
                    </a:solidFill>
                  </a:rPr>
                  <a:t>110</a:t>
                </a:r>
                <a:endParaRPr lang="ru-RU" sz="700" dirty="0">
                  <a:solidFill>
                    <a:srgbClr val="FFFFFF"/>
                  </a:solidFill>
                </a:endParaRPr>
              </a:p>
            </p:txBody>
          </p:sp>
          <p:sp>
            <p:nvSpPr>
              <p:cNvPr id="54" name="Прямоугольник 53"/>
              <p:cNvSpPr/>
              <p:nvPr/>
            </p:nvSpPr>
            <p:spPr>
              <a:xfrm>
                <a:off x="9249091" y="1916373"/>
                <a:ext cx="377590" cy="438150"/>
              </a:xfrm>
              <a:prstGeom prst="rect">
                <a:avLst/>
              </a:prstGeom>
              <a:solidFill>
                <a:schemeClr val="accent6"/>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224</a:t>
                </a:r>
                <a:br>
                  <a:rPr lang="en-US" sz="700" dirty="0" smtClean="0">
                    <a:solidFill>
                      <a:srgbClr val="FFFFFF"/>
                    </a:solidFill>
                  </a:rPr>
                </a:br>
                <a:r>
                  <a:rPr lang="en-US" sz="700" dirty="0" smtClean="0">
                    <a:solidFill>
                      <a:srgbClr val="FFFFFF"/>
                    </a:solidFill>
                  </a:rPr>
                  <a:t>78</a:t>
                </a:r>
                <a:br>
                  <a:rPr lang="en-US" sz="700" dirty="0" smtClean="0">
                    <a:solidFill>
                      <a:srgbClr val="FFFFFF"/>
                    </a:solidFill>
                  </a:rPr>
                </a:br>
                <a:r>
                  <a:rPr lang="en-US" sz="700" dirty="0" smtClean="0">
                    <a:solidFill>
                      <a:srgbClr val="FFFFFF"/>
                    </a:solidFill>
                  </a:rPr>
                  <a:t>57</a:t>
                </a:r>
                <a:endParaRPr lang="ru-RU" sz="700" dirty="0">
                  <a:solidFill>
                    <a:srgbClr val="FFFFFF"/>
                  </a:solidFill>
                </a:endParaRPr>
              </a:p>
            </p:txBody>
          </p:sp>
          <p:sp>
            <p:nvSpPr>
              <p:cNvPr id="55" name="TextBox 54"/>
              <p:cNvSpPr txBox="1"/>
              <p:nvPr/>
            </p:nvSpPr>
            <p:spPr>
              <a:xfrm>
                <a:off x="9101894" y="-42611"/>
                <a:ext cx="671979" cy="215444"/>
              </a:xfrm>
              <a:prstGeom prst="rect">
                <a:avLst/>
              </a:prstGeom>
              <a:noFill/>
            </p:spPr>
            <p:txBody>
              <a:bodyPr wrap="none" rtlCol="0">
                <a:spAutoFit/>
              </a:bodyPr>
              <a:lstStyle/>
              <a:p>
                <a:r>
                  <a:rPr lang="ru-RU" sz="800" dirty="0" smtClean="0">
                    <a:solidFill>
                      <a:schemeClr val="bg1"/>
                    </a:solidFill>
                  </a:rPr>
                  <a:t>Основные</a:t>
                </a:r>
                <a:endParaRPr lang="ru-RU" sz="800" dirty="0">
                  <a:solidFill>
                    <a:schemeClr val="bg1"/>
                  </a:solidFill>
                </a:endParaRPr>
              </a:p>
            </p:txBody>
          </p:sp>
          <p:sp>
            <p:nvSpPr>
              <p:cNvPr id="57" name="TextBox 56"/>
              <p:cNvSpPr txBox="1"/>
              <p:nvPr/>
            </p:nvSpPr>
            <p:spPr>
              <a:xfrm>
                <a:off x="9101894" y="2320575"/>
                <a:ext cx="671979" cy="215444"/>
              </a:xfrm>
              <a:prstGeom prst="rect">
                <a:avLst/>
              </a:prstGeom>
              <a:noFill/>
            </p:spPr>
            <p:txBody>
              <a:bodyPr wrap="none" rtlCol="0">
                <a:spAutoFit/>
              </a:bodyPr>
              <a:lstStyle/>
              <a:p>
                <a:r>
                  <a:rPr lang="ru-RU" sz="800" dirty="0" err="1" smtClean="0">
                    <a:solidFill>
                      <a:schemeClr val="bg1"/>
                    </a:solidFill>
                  </a:rPr>
                  <a:t>Доп.цвета</a:t>
                </a:r>
                <a:endParaRPr lang="ru-RU" sz="800" dirty="0">
                  <a:solidFill>
                    <a:schemeClr val="bg1"/>
                  </a:solidFill>
                </a:endParaRPr>
              </a:p>
            </p:txBody>
          </p:sp>
          <p:sp>
            <p:nvSpPr>
              <p:cNvPr id="58" name="Прямоугольник 57"/>
              <p:cNvSpPr/>
              <p:nvPr/>
            </p:nvSpPr>
            <p:spPr>
              <a:xfrm>
                <a:off x="9249088" y="4436414"/>
                <a:ext cx="377591" cy="169200"/>
              </a:xfrm>
              <a:prstGeom prst="rect">
                <a:avLst/>
              </a:prstGeom>
              <a:solidFill>
                <a:srgbClr val="4D4D4D"/>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70%</a:t>
                </a:r>
                <a:endParaRPr lang="ru-RU" sz="600" dirty="0">
                  <a:solidFill>
                    <a:srgbClr val="FFFFFF"/>
                  </a:solidFill>
                </a:endParaRPr>
              </a:p>
            </p:txBody>
          </p:sp>
          <p:sp>
            <p:nvSpPr>
              <p:cNvPr id="59" name="Прямоугольник 58"/>
              <p:cNvSpPr/>
              <p:nvPr/>
            </p:nvSpPr>
            <p:spPr>
              <a:xfrm>
                <a:off x="9249087" y="4605611"/>
                <a:ext cx="377593" cy="169200"/>
              </a:xfrm>
              <a:prstGeom prst="rect">
                <a:avLst/>
              </a:prstGeom>
              <a:solidFill>
                <a:srgbClr val="7F7F7F"/>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50%</a:t>
                </a:r>
                <a:endParaRPr lang="ru-RU" sz="600" dirty="0">
                  <a:solidFill>
                    <a:srgbClr val="FFFFFF"/>
                  </a:solidFill>
                </a:endParaRPr>
              </a:p>
            </p:txBody>
          </p:sp>
          <p:sp>
            <p:nvSpPr>
              <p:cNvPr id="60" name="Прямоугольник 59"/>
              <p:cNvSpPr/>
              <p:nvPr/>
            </p:nvSpPr>
            <p:spPr>
              <a:xfrm>
                <a:off x="9249088" y="4774808"/>
                <a:ext cx="377591" cy="169200"/>
              </a:xfrm>
              <a:prstGeom prst="rect">
                <a:avLst/>
              </a:prstGeom>
              <a:solidFill>
                <a:srgbClr val="B2B2B2"/>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30%</a:t>
                </a:r>
                <a:endParaRPr lang="ru-RU" sz="600" dirty="0">
                  <a:solidFill>
                    <a:srgbClr val="FFFFFF"/>
                  </a:solidFill>
                </a:endParaRPr>
              </a:p>
            </p:txBody>
          </p:sp>
          <p:sp>
            <p:nvSpPr>
              <p:cNvPr id="61" name="Прямоугольник 60"/>
              <p:cNvSpPr/>
              <p:nvPr/>
            </p:nvSpPr>
            <p:spPr>
              <a:xfrm>
                <a:off x="9249087" y="4944005"/>
                <a:ext cx="377593" cy="169200"/>
              </a:xfrm>
              <a:prstGeom prst="rect">
                <a:avLst/>
              </a:prstGeom>
              <a:solidFill>
                <a:srgbClr val="E5E5E5"/>
              </a:solidFill>
              <a:ln w="3175">
                <a:solidFill>
                  <a:srgbClr val="B2B2B2"/>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chemeClr val="tx1"/>
                    </a:solidFill>
                  </a:rPr>
                  <a:t>10%</a:t>
                </a:r>
                <a:endParaRPr lang="ru-RU" sz="600" dirty="0">
                  <a:solidFill>
                    <a:schemeClr val="tx1"/>
                  </a:solidFill>
                </a:endParaRPr>
              </a:p>
            </p:txBody>
          </p:sp>
        </p:grpSp>
      </p:grpSp>
    </p:spTree>
    <p:extLst>
      <p:ext uri="{BB962C8B-B14F-4D97-AF65-F5344CB8AC3E}">
        <p14:creationId xmlns:p14="http://schemas.microsoft.com/office/powerpoint/2010/main" val="1633728534"/>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Коллаж 13">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8451"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p:nvPr>
        </p:nvSpPr>
        <p:spPr>
          <a:xfrm>
            <a:off x="358775" y="347883"/>
            <a:ext cx="4040505" cy="672627"/>
          </a:xfrm>
        </p:spPr>
        <p:txBody>
          <a:bodyPr vert="horz"/>
          <a:lstStyle/>
          <a:p>
            <a:r>
              <a:rPr lang="ru-RU" dirty="0"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a:t>
            </a:r>
            <a:endParaRPr lang="ru-RU" dirty="0"/>
          </a:p>
        </p:txBody>
      </p:sp>
      <p:sp>
        <p:nvSpPr>
          <p:cNvPr id="5" name="Дата 4"/>
          <p:cNvSpPr>
            <a:spLocks noGrp="1"/>
          </p:cNvSpPr>
          <p:nvPr>
            <p:ph type="dt" sz="half" idx="12"/>
          </p:nvPr>
        </p:nvSpPr>
        <p:spPr/>
        <p:txBody>
          <a:bodyPr/>
          <a:lstStyle/>
          <a:p>
            <a:pPr algn="r"/>
            <a:endParaRPr lang="ru-RU" dirty="0"/>
          </a:p>
        </p:txBody>
      </p:sp>
      <p:sp>
        <p:nvSpPr>
          <p:cNvPr id="9" name="Текст 8"/>
          <p:cNvSpPr>
            <a:spLocks noGrp="1"/>
          </p:cNvSpPr>
          <p:nvPr>
            <p:ph type="body" sz="quarter" idx="13"/>
          </p:nvPr>
        </p:nvSpPr>
        <p:spPr>
          <a:xfrm>
            <a:off x="358775" y="1131888"/>
            <a:ext cx="4040505" cy="3419475"/>
          </a:xfrm>
        </p:spPr>
        <p:txBody>
          <a:bodyPr lIns="0" tIns="0" rIns="0" bIns="0">
            <a:no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1" name="Рисунок 10"/>
          <p:cNvSpPr>
            <a:spLocks noGrp="1"/>
          </p:cNvSpPr>
          <p:nvPr>
            <p:ph type="pic" sz="quarter" idx="14" hasCustomPrompt="1"/>
          </p:nvPr>
        </p:nvSpPr>
        <p:spPr>
          <a:xfrm>
            <a:off x="4572000" y="0"/>
            <a:ext cx="3048000" cy="4551363"/>
          </a:xfrm>
        </p:spPr>
        <p:txBody>
          <a:bodyPr/>
          <a:lstStyle>
            <a:lvl1pPr>
              <a:defRPr/>
            </a:lvl1pPr>
          </a:lstStyle>
          <a:p>
            <a:r>
              <a:rPr lang="ru-RU" dirty="0" smtClean="0"/>
              <a:t>Фото</a:t>
            </a:r>
            <a:endParaRPr lang="ru-RU" dirty="0"/>
          </a:p>
        </p:txBody>
      </p:sp>
      <p:sp>
        <p:nvSpPr>
          <p:cNvPr id="10" name="Рисунок 5"/>
          <p:cNvSpPr>
            <a:spLocks noGrp="1" noChangeAspect="1"/>
          </p:cNvSpPr>
          <p:nvPr>
            <p:ph type="pic" sz="quarter" idx="15" hasCustomPrompt="1"/>
          </p:nvPr>
        </p:nvSpPr>
        <p:spPr>
          <a:xfrm>
            <a:off x="7616824" y="0"/>
            <a:ext cx="1522800" cy="1522800"/>
          </a:xfrm>
        </p:spPr>
        <p:txBody>
          <a:bodyPr/>
          <a:lstStyle>
            <a:lvl1pPr>
              <a:defRPr/>
            </a:lvl1pPr>
          </a:lstStyle>
          <a:p>
            <a:r>
              <a:rPr lang="ru-RU" dirty="0" smtClean="0"/>
              <a:t>Пиктограмма</a:t>
            </a:r>
            <a:endParaRPr lang="ru-RU" dirty="0"/>
          </a:p>
        </p:txBody>
      </p:sp>
      <p:sp>
        <p:nvSpPr>
          <p:cNvPr id="12" name="Рисунок 4"/>
          <p:cNvSpPr>
            <a:spLocks noGrp="1" noChangeAspect="1"/>
          </p:cNvSpPr>
          <p:nvPr>
            <p:ph type="pic" sz="quarter" idx="16" hasCustomPrompt="1"/>
          </p:nvPr>
        </p:nvSpPr>
        <p:spPr>
          <a:xfrm>
            <a:off x="7616826" y="1514282"/>
            <a:ext cx="1522800" cy="1522800"/>
          </a:xfrm>
        </p:spPr>
        <p:txBody>
          <a:bodyPr/>
          <a:lstStyle>
            <a:lvl1pPr>
              <a:defRPr/>
            </a:lvl1pPr>
          </a:lstStyle>
          <a:p>
            <a:r>
              <a:rPr lang="ru-RU" dirty="0" smtClean="0"/>
              <a:t>Пиктограмма</a:t>
            </a:r>
            <a:endParaRPr lang="ru-RU" dirty="0"/>
          </a:p>
        </p:txBody>
      </p:sp>
      <p:sp>
        <p:nvSpPr>
          <p:cNvPr id="13" name="Рисунок 3"/>
          <p:cNvSpPr>
            <a:spLocks noGrp="1" noChangeAspect="1"/>
          </p:cNvSpPr>
          <p:nvPr>
            <p:ph type="pic" sz="quarter" idx="17" hasCustomPrompt="1"/>
          </p:nvPr>
        </p:nvSpPr>
        <p:spPr>
          <a:xfrm>
            <a:off x="7616824" y="3028563"/>
            <a:ext cx="1522800" cy="1522800"/>
          </a:xfrm>
        </p:spPr>
        <p:txBody>
          <a:bodyPr/>
          <a:lstStyle>
            <a:lvl1pPr>
              <a:defRPr/>
            </a:lvl1pPr>
          </a:lstStyle>
          <a:p>
            <a:r>
              <a:rPr lang="ru-RU" dirty="0" smtClean="0"/>
              <a:t>Пиктограмма</a:t>
            </a:r>
            <a:endParaRPr lang="ru-RU" dirty="0"/>
          </a:p>
        </p:txBody>
      </p:sp>
    </p:spTree>
    <p:extLst>
      <p:ext uri="{BB962C8B-B14F-4D97-AF65-F5344CB8AC3E}">
        <p14:creationId xmlns:p14="http://schemas.microsoft.com/office/powerpoint/2010/main" val="3646841480"/>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Коллаж 14">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9475"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p:nvPr>
        </p:nvSpPr>
        <p:spPr>
          <a:xfrm>
            <a:off x="4754880" y="347883"/>
            <a:ext cx="4030345" cy="672627"/>
          </a:xfrm>
        </p:spPr>
        <p:txBody>
          <a:bodyPr vert="horz"/>
          <a:lstStyle/>
          <a:p>
            <a:r>
              <a:rPr lang="ru-RU" dirty="0"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a:t>
            </a:r>
            <a:endParaRPr lang="ru-RU" dirty="0"/>
          </a:p>
        </p:txBody>
      </p:sp>
      <p:sp>
        <p:nvSpPr>
          <p:cNvPr id="5" name="Дата 4"/>
          <p:cNvSpPr>
            <a:spLocks noGrp="1"/>
          </p:cNvSpPr>
          <p:nvPr>
            <p:ph type="dt" sz="half" idx="12"/>
          </p:nvPr>
        </p:nvSpPr>
        <p:spPr/>
        <p:txBody>
          <a:bodyPr/>
          <a:lstStyle/>
          <a:p>
            <a:pPr algn="r"/>
            <a:endParaRPr lang="ru-RU" dirty="0"/>
          </a:p>
        </p:txBody>
      </p:sp>
      <p:sp>
        <p:nvSpPr>
          <p:cNvPr id="9" name="Текст 8"/>
          <p:cNvSpPr>
            <a:spLocks noGrp="1"/>
          </p:cNvSpPr>
          <p:nvPr>
            <p:ph type="body" sz="quarter" idx="13"/>
          </p:nvPr>
        </p:nvSpPr>
        <p:spPr>
          <a:xfrm>
            <a:off x="4754880" y="1131888"/>
            <a:ext cx="4030345" cy="3419475"/>
          </a:xfrm>
        </p:spPr>
        <p:txBody>
          <a:bodyPr lIns="0" tIns="0" rIns="0" bIns="0">
            <a:no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1" name="Рисунок 10"/>
          <p:cNvSpPr>
            <a:spLocks noGrp="1"/>
          </p:cNvSpPr>
          <p:nvPr>
            <p:ph type="pic" sz="quarter" idx="14" hasCustomPrompt="1"/>
          </p:nvPr>
        </p:nvSpPr>
        <p:spPr>
          <a:xfrm>
            <a:off x="1524000" y="0"/>
            <a:ext cx="3048000" cy="4551363"/>
          </a:xfrm>
        </p:spPr>
        <p:txBody>
          <a:bodyPr/>
          <a:lstStyle>
            <a:lvl1pPr>
              <a:defRPr/>
            </a:lvl1pPr>
          </a:lstStyle>
          <a:p>
            <a:r>
              <a:rPr lang="ru-RU" dirty="0" smtClean="0"/>
              <a:t>Фото</a:t>
            </a:r>
            <a:endParaRPr lang="ru-RU" dirty="0"/>
          </a:p>
        </p:txBody>
      </p:sp>
      <p:sp>
        <p:nvSpPr>
          <p:cNvPr id="10" name="Рисунок 5"/>
          <p:cNvSpPr>
            <a:spLocks noGrp="1" noChangeAspect="1"/>
          </p:cNvSpPr>
          <p:nvPr>
            <p:ph type="pic" sz="quarter" idx="15" hasCustomPrompt="1"/>
          </p:nvPr>
        </p:nvSpPr>
        <p:spPr>
          <a:xfrm>
            <a:off x="0" y="0"/>
            <a:ext cx="1522800" cy="1522800"/>
          </a:xfrm>
        </p:spPr>
        <p:txBody>
          <a:bodyPr/>
          <a:lstStyle>
            <a:lvl1pPr>
              <a:defRPr/>
            </a:lvl1pPr>
          </a:lstStyle>
          <a:p>
            <a:r>
              <a:rPr lang="ru-RU" dirty="0" smtClean="0"/>
              <a:t>Пиктограмма</a:t>
            </a:r>
            <a:endParaRPr lang="ru-RU" dirty="0"/>
          </a:p>
        </p:txBody>
      </p:sp>
      <p:sp>
        <p:nvSpPr>
          <p:cNvPr id="12" name="Рисунок 4"/>
          <p:cNvSpPr>
            <a:spLocks noGrp="1" noChangeAspect="1"/>
          </p:cNvSpPr>
          <p:nvPr>
            <p:ph type="pic" sz="quarter" idx="16" hasCustomPrompt="1"/>
          </p:nvPr>
        </p:nvSpPr>
        <p:spPr>
          <a:xfrm>
            <a:off x="0" y="1514282"/>
            <a:ext cx="1522800" cy="1522800"/>
          </a:xfrm>
        </p:spPr>
        <p:txBody>
          <a:bodyPr/>
          <a:lstStyle>
            <a:lvl1pPr>
              <a:defRPr/>
            </a:lvl1pPr>
          </a:lstStyle>
          <a:p>
            <a:r>
              <a:rPr lang="ru-RU" dirty="0" smtClean="0"/>
              <a:t>Пиктограмма</a:t>
            </a:r>
            <a:endParaRPr lang="ru-RU" dirty="0"/>
          </a:p>
        </p:txBody>
      </p:sp>
      <p:sp>
        <p:nvSpPr>
          <p:cNvPr id="13" name="Рисунок 3"/>
          <p:cNvSpPr>
            <a:spLocks noGrp="1" noChangeAspect="1"/>
          </p:cNvSpPr>
          <p:nvPr>
            <p:ph type="pic" sz="quarter" idx="17" hasCustomPrompt="1"/>
          </p:nvPr>
        </p:nvSpPr>
        <p:spPr>
          <a:xfrm>
            <a:off x="0" y="3028563"/>
            <a:ext cx="1522800" cy="1522800"/>
          </a:xfrm>
        </p:spPr>
        <p:txBody>
          <a:bodyPr/>
          <a:lstStyle>
            <a:lvl1pPr>
              <a:defRPr/>
            </a:lvl1pPr>
          </a:lstStyle>
          <a:p>
            <a:r>
              <a:rPr lang="ru-RU" dirty="0" smtClean="0"/>
              <a:t>Пиктограмма</a:t>
            </a:r>
            <a:endParaRPr lang="ru-RU" dirty="0"/>
          </a:p>
        </p:txBody>
      </p:sp>
    </p:spTree>
    <p:extLst>
      <p:ext uri="{BB962C8B-B14F-4D97-AF65-F5344CB8AC3E}">
        <p14:creationId xmlns:p14="http://schemas.microsoft.com/office/powerpoint/2010/main" val="4226983719"/>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Коллаж 15">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0500"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p:nvPr>
        </p:nvSpPr>
        <p:spPr>
          <a:xfrm>
            <a:off x="358775" y="347883"/>
            <a:ext cx="4040505" cy="672627"/>
          </a:xfrm>
        </p:spPr>
        <p:txBody>
          <a:bodyPr vert="horz"/>
          <a:lstStyle/>
          <a:p>
            <a:r>
              <a:rPr lang="ru-RU" dirty="0"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a:t>
            </a:r>
            <a:endParaRPr lang="ru-RU" dirty="0"/>
          </a:p>
        </p:txBody>
      </p:sp>
      <p:sp>
        <p:nvSpPr>
          <p:cNvPr id="5" name="Дата 4"/>
          <p:cNvSpPr>
            <a:spLocks noGrp="1"/>
          </p:cNvSpPr>
          <p:nvPr>
            <p:ph type="dt" sz="half" idx="12"/>
          </p:nvPr>
        </p:nvSpPr>
        <p:spPr/>
        <p:txBody>
          <a:bodyPr/>
          <a:lstStyle/>
          <a:p>
            <a:pPr algn="r"/>
            <a:endParaRPr lang="ru-RU" dirty="0"/>
          </a:p>
        </p:txBody>
      </p:sp>
      <p:sp>
        <p:nvSpPr>
          <p:cNvPr id="9" name="Текст 8"/>
          <p:cNvSpPr>
            <a:spLocks noGrp="1"/>
          </p:cNvSpPr>
          <p:nvPr>
            <p:ph type="body" sz="quarter" idx="13"/>
          </p:nvPr>
        </p:nvSpPr>
        <p:spPr>
          <a:xfrm>
            <a:off x="358775" y="1131888"/>
            <a:ext cx="4040505" cy="3419475"/>
          </a:xfrm>
        </p:spPr>
        <p:txBody>
          <a:bodyPr lIns="0" tIns="0" rIns="0" bIns="0">
            <a:no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1" name="Рисунок 10"/>
          <p:cNvSpPr>
            <a:spLocks noGrp="1"/>
          </p:cNvSpPr>
          <p:nvPr>
            <p:ph type="pic" sz="quarter" idx="14" hasCustomPrompt="1"/>
          </p:nvPr>
        </p:nvSpPr>
        <p:spPr>
          <a:xfrm>
            <a:off x="4576376" y="0"/>
            <a:ext cx="4567624" cy="3028563"/>
          </a:xfrm>
        </p:spPr>
        <p:txBody>
          <a:bodyPr/>
          <a:lstStyle>
            <a:lvl1pPr>
              <a:defRPr/>
            </a:lvl1pPr>
          </a:lstStyle>
          <a:p>
            <a:r>
              <a:rPr lang="ru-RU" dirty="0" smtClean="0"/>
              <a:t>Фото</a:t>
            </a:r>
            <a:endParaRPr lang="ru-RU" dirty="0"/>
          </a:p>
        </p:txBody>
      </p:sp>
      <p:sp>
        <p:nvSpPr>
          <p:cNvPr id="10" name="Рисунок 5"/>
          <p:cNvSpPr>
            <a:spLocks noGrp="1" noChangeAspect="1"/>
          </p:cNvSpPr>
          <p:nvPr>
            <p:ph type="pic" sz="quarter" idx="15" hasCustomPrompt="1"/>
          </p:nvPr>
        </p:nvSpPr>
        <p:spPr>
          <a:xfrm>
            <a:off x="7616824" y="3028563"/>
            <a:ext cx="1522800" cy="1522800"/>
          </a:xfrm>
        </p:spPr>
        <p:txBody>
          <a:bodyPr/>
          <a:lstStyle>
            <a:lvl1pPr>
              <a:defRPr/>
            </a:lvl1pPr>
          </a:lstStyle>
          <a:p>
            <a:r>
              <a:rPr lang="ru-RU" dirty="0" smtClean="0"/>
              <a:t>Пиктограмма</a:t>
            </a:r>
            <a:endParaRPr lang="ru-RU" dirty="0"/>
          </a:p>
        </p:txBody>
      </p:sp>
      <p:sp>
        <p:nvSpPr>
          <p:cNvPr id="12" name="Рисунок 4"/>
          <p:cNvSpPr>
            <a:spLocks noGrp="1" noChangeAspect="1"/>
          </p:cNvSpPr>
          <p:nvPr>
            <p:ph type="pic" sz="quarter" idx="16" hasCustomPrompt="1"/>
          </p:nvPr>
        </p:nvSpPr>
        <p:spPr>
          <a:xfrm>
            <a:off x="6094024" y="3028563"/>
            <a:ext cx="1522800" cy="1522800"/>
          </a:xfrm>
        </p:spPr>
        <p:txBody>
          <a:bodyPr/>
          <a:lstStyle>
            <a:lvl1pPr>
              <a:defRPr/>
            </a:lvl1pPr>
          </a:lstStyle>
          <a:p>
            <a:r>
              <a:rPr lang="ru-RU" dirty="0" smtClean="0"/>
              <a:t>Пиктограмма</a:t>
            </a:r>
            <a:endParaRPr lang="ru-RU" dirty="0"/>
          </a:p>
        </p:txBody>
      </p:sp>
      <p:sp>
        <p:nvSpPr>
          <p:cNvPr id="13" name="Рисунок 3"/>
          <p:cNvSpPr>
            <a:spLocks noGrp="1" noChangeAspect="1"/>
          </p:cNvSpPr>
          <p:nvPr>
            <p:ph type="pic" sz="quarter" idx="17" hasCustomPrompt="1"/>
          </p:nvPr>
        </p:nvSpPr>
        <p:spPr>
          <a:xfrm>
            <a:off x="4576376" y="3028563"/>
            <a:ext cx="1522800" cy="1522800"/>
          </a:xfrm>
        </p:spPr>
        <p:txBody>
          <a:bodyPr/>
          <a:lstStyle>
            <a:lvl1pPr>
              <a:defRPr/>
            </a:lvl1pPr>
          </a:lstStyle>
          <a:p>
            <a:r>
              <a:rPr lang="ru-RU" dirty="0" smtClean="0"/>
              <a:t>Пиктограмма</a:t>
            </a:r>
            <a:endParaRPr lang="ru-RU" dirty="0"/>
          </a:p>
        </p:txBody>
      </p:sp>
    </p:spTree>
    <p:extLst>
      <p:ext uri="{BB962C8B-B14F-4D97-AF65-F5344CB8AC3E}">
        <p14:creationId xmlns:p14="http://schemas.microsoft.com/office/powerpoint/2010/main" val="279697259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Коллаж 16">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5836"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p:nvPr>
        </p:nvSpPr>
        <p:spPr>
          <a:xfrm>
            <a:off x="358775" y="347883"/>
            <a:ext cx="4040505" cy="672627"/>
          </a:xfrm>
        </p:spPr>
        <p:txBody>
          <a:bodyPr vert="horz"/>
          <a:lstStyle/>
          <a:p>
            <a:r>
              <a:rPr lang="ru-RU" dirty="0"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a:t>
            </a:r>
            <a:endParaRPr lang="ru-RU" dirty="0"/>
          </a:p>
        </p:txBody>
      </p:sp>
      <p:sp>
        <p:nvSpPr>
          <p:cNvPr id="5" name="Дата 4"/>
          <p:cNvSpPr>
            <a:spLocks noGrp="1"/>
          </p:cNvSpPr>
          <p:nvPr>
            <p:ph type="dt" sz="half" idx="12"/>
          </p:nvPr>
        </p:nvSpPr>
        <p:spPr/>
        <p:txBody>
          <a:bodyPr/>
          <a:lstStyle/>
          <a:p>
            <a:pPr algn="r"/>
            <a:endParaRPr lang="ru-RU" dirty="0"/>
          </a:p>
        </p:txBody>
      </p:sp>
      <p:sp>
        <p:nvSpPr>
          <p:cNvPr id="9" name="Текст 8"/>
          <p:cNvSpPr>
            <a:spLocks noGrp="1"/>
          </p:cNvSpPr>
          <p:nvPr>
            <p:ph type="body" sz="quarter" idx="13"/>
          </p:nvPr>
        </p:nvSpPr>
        <p:spPr>
          <a:xfrm>
            <a:off x="358775" y="1131888"/>
            <a:ext cx="4040505" cy="3419475"/>
          </a:xfrm>
        </p:spPr>
        <p:txBody>
          <a:bodyPr lIns="0" tIns="0" rIns="0" bIns="0">
            <a:no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1" name="Рисунок 10"/>
          <p:cNvSpPr>
            <a:spLocks noGrp="1"/>
          </p:cNvSpPr>
          <p:nvPr>
            <p:ph type="pic" sz="quarter" idx="14" hasCustomPrompt="1"/>
          </p:nvPr>
        </p:nvSpPr>
        <p:spPr>
          <a:xfrm>
            <a:off x="4576376" y="0"/>
            <a:ext cx="3045600" cy="1522800"/>
          </a:xfrm>
        </p:spPr>
        <p:txBody>
          <a:bodyPr/>
          <a:lstStyle>
            <a:lvl1pPr>
              <a:defRPr/>
            </a:lvl1pPr>
          </a:lstStyle>
          <a:p>
            <a:r>
              <a:rPr lang="ru-RU" dirty="0" smtClean="0"/>
              <a:t>Фото</a:t>
            </a:r>
            <a:endParaRPr lang="ru-RU" dirty="0"/>
          </a:p>
        </p:txBody>
      </p:sp>
      <p:sp>
        <p:nvSpPr>
          <p:cNvPr id="13" name="Рисунок 3"/>
          <p:cNvSpPr>
            <a:spLocks noGrp="1"/>
          </p:cNvSpPr>
          <p:nvPr>
            <p:ph type="pic" sz="quarter" idx="17" hasCustomPrompt="1"/>
          </p:nvPr>
        </p:nvSpPr>
        <p:spPr>
          <a:xfrm>
            <a:off x="4576376" y="3037081"/>
            <a:ext cx="3045600" cy="1522800"/>
          </a:xfrm>
        </p:spPr>
        <p:txBody>
          <a:bodyPr/>
          <a:lstStyle>
            <a:lvl1pPr>
              <a:defRPr/>
            </a:lvl1pPr>
          </a:lstStyle>
          <a:p>
            <a:r>
              <a:rPr lang="ru-RU" dirty="0" smtClean="0"/>
              <a:t>Фото</a:t>
            </a:r>
            <a:endParaRPr lang="ru-RU" dirty="0"/>
          </a:p>
        </p:txBody>
      </p:sp>
      <p:sp>
        <p:nvSpPr>
          <p:cNvPr id="14" name="Рисунок 10"/>
          <p:cNvSpPr>
            <a:spLocks noGrp="1"/>
          </p:cNvSpPr>
          <p:nvPr>
            <p:ph type="pic" sz="quarter" idx="18" hasCustomPrompt="1"/>
          </p:nvPr>
        </p:nvSpPr>
        <p:spPr>
          <a:xfrm>
            <a:off x="6098400" y="1518540"/>
            <a:ext cx="3045600" cy="1522800"/>
          </a:xfrm>
        </p:spPr>
        <p:txBody>
          <a:bodyPr/>
          <a:lstStyle>
            <a:lvl1pPr>
              <a:defRPr/>
            </a:lvl1pPr>
          </a:lstStyle>
          <a:p>
            <a:r>
              <a:rPr lang="ru-RU" dirty="0" smtClean="0"/>
              <a:t>Фото</a:t>
            </a:r>
            <a:endParaRPr lang="ru-RU" dirty="0"/>
          </a:p>
        </p:txBody>
      </p:sp>
      <p:sp>
        <p:nvSpPr>
          <p:cNvPr id="6" name="Прямоугольник 5"/>
          <p:cNvSpPr/>
          <p:nvPr/>
        </p:nvSpPr>
        <p:spPr bwMode="auto">
          <a:xfrm>
            <a:off x="7621200" y="0"/>
            <a:ext cx="1522800" cy="1522800"/>
          </a:xfrm>
          <a:prstGeom prst="rect">
            <a:avLst/>
          </a:prstGeom>
          <a:solidFill>
            <a:srgbClr val="FFFF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15" name="Прямоугольник 14"/>
          <p:cNvSpPr/>
          <p:nvPr/>
        </p:nvSpPr>
        <p:spPr bwMode="auto">
          <a:xfrm>
            <a:off x="7621200" y="3037081"/>
            <a:ext cx="1522800" cy="1522800"/>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18" name="Прямоугольник 17"/>
          <p:cNvSpPr/>
          <p:nvPr/>
        </p:nvSpPr>
        <p:spPr bwMode="auto">
          <a:xfrm>
            <a:off x="4575600" y="1518541"/>
            <a:ext cx="1522800" cy="15228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20" name="Текст 8"/>
          <p:cNvSpPr>
            <a:spLocks noGrp="1"/>
          </p:cNvSpPr>
          <p:nvPr>
            <p:ph type="body" sz="quarter" idx="19"/>
          </p:nvPr>
        </p:nvSpPr>
        <p:spPr>
          <a:xfrm>
            <a:off x="7707337" y="3149601"/>
            <a:ext cx="1074058" cy="1306286"/>
          </a:xfrm>
        </p:spPr>
        <p:txBody>
          <a:bodyPr lIns="0" tIns="0" rIns="0" bIns="0">
            <a:noAutofit/>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1" name="Текст 8"/>
          <p:cNvSpPr>
            <a:spLocks noGrp="1"/>
          </p:cNvSpPr>
          <p:nvPr>
            <p:ph type="body" sz="quarter" idx="20"/>
          </p:nvPr>
        </p:nvSpPr>
        <p:spPr>
          <a:xfrm>
            <a:off x="4737334" y="1659593"/>
            <a:ext cx="1242551" cy="1306286"/>
          </a:xfrm>
        </p:spPr>
        <p:txBody>
          <a:bodyPr lIns="0" tIns="0" rIns="0" bIns="0">
            <a:no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2" name="Текст 8"/>
          <p:cNvSpPr>
            <a:spLocks noGrp="1"/>
          </p:cNvSpPr>
          <p:nvPr>
            <p:ph type="body" sz="quarter" idx="21"/>
          </p:nvPr>
        </p:nvSpPr>
        <p:spPr>
          <a:xfrm>
            <a:off x="7707337" y="352871"/>
            <a:ext cx="1074058" cy="1086436"/>
          </a:xfrm>
        </p:spPr>
        <p:txBody>
          <a:bodyPr lIns="0" tIns="0" rIns="0" bIns="0">
            <a:no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3821287232"/>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Коллаж 17">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6861"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p:nvPr>
        </p:nvSpPr>
        <p:spPr>
          <a:xfrm>
            <a:off x="358775" y="347883"/>
            <a:ext cx="4040505" cy="672627"/>
          </a:xfrm>
        </p:spPr>
        <p:txBody>
          <a:bodyPr vert="horz"/>
          <a:lstStyle/>
          <a:p>
            <a:r>
              <a:rPr lang="ru-RU" dirty="0"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a:t>
            </a:r>
            <a:endParaRPr lang="ru-RU" dirty="0"/>
          </a:p>
        </p:txBody>
      </p:sp>
      <p:sp>
        <p:nvSpPr>
          <p:cNvPr id="5" name="Дата 4"/>
          <p:cNvSpPr>
            <a:spLocks noGrp="1"/>
          </p:cNvSpPr>
          <p:nvPr>
            <p:ph type="dt" sz="half" idx="12"/>
          </p:nvPr>
        </p:nvSpPr>
        <p:spPr/>
        <p:txBody>
          <a:bodyPr/>
          <a:lstStyle/>
          <a:p>
            <a:pPr algn="r"/>
            <a:endParaRPr lang="ru-RU" dirty="0"/>
          </a:p>
        </p:txBody>
      </p:sp>
      <p:sp>
        <p:nvSpPr>
          <p:cNvPr id="9" name="Текст 8"/>
          <p:cNvSpPr>
            <a:spLocks noGrp="1"/>
          </p:cNvSpPr>
          <p:nvPr>
            <p:ph type="body" sz="quarter" idx="13"/>
          </p:nvPr>
        </p:nvSpPr>
        <p:spPr>
          <a:xfrm>
            <a:off x="358775" y="1131888"/>
            <a:ext cx="4040505" cy="3419475"/>
          </a:xfrm>
        </p:spPr>
        <p:txBody>
          <a:bodyPr lIns="0" tIns="0" rIns="0" bIns="0">
            <a:no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1" name="Рисунок 10"/>
          <p:cNvSpPr>
            <a:spLocks noGrp="1"/>
          </p:cNvSpPr>
          <p:nvPr>
            <p:ph type="pic" sz="quarter" idx="14" hasCustomPrompt="1"/>
          </p:nvPr>
        </p:nvSpPr>
        <p:spPr>
          <a:xfrm>
            <a:off x="6098400" y="0"/>
            <a:ext cx="3045600" cy="3045600"/>
          </a:xfrm>
        </p:spPr>
        <p:txBody>
          <a:bodyPr/>
          <a:lstStyle>
            <a:lvl1pPr>
              <a:defRPr/>
            </a:lvl1pPr>
          </a:lstStyle>
          <a:p>
            <a:r>
              <a:rPr lang="ru-RU" dirty="0" smtClean="0"/>
              <a:t>Фото</a:t>
            </a:r>
            <a:endParaRPr lang="ru-RU" dirty="0"/>
          </a:p>
        </p:txBody>
      </p:sp>
      <p:sp>
        <p:nvSpPr>
          <p:cNvPr id="13" name="Рисунок 3"/>
          <p:cNvSpPr>
            <a:spLocks noGrp="1"/>
          </p:cNvSpPr>
          <p:nvPr>
            <p:ph type="pic" sz="quarter" idx="17" hasCustomPrompt="1"/>
          </p:nvPr>
        </p:nvSpPr>
        <p:spPr>
          <a:xfrm>
            <a:off x="4576376" y="3037081"/>
            <a:ext cx="3045600" cy="1522800"/>
          </a:xfrm>
        </p:spPr>
        <p:txBody>
          <a:bodyPr/>
          <a:lstStyle>
            <a:lvl1pPr>
              <a:defRPr/>
            </a:lvl1pPr>
          </a:lstStyle>
          <a:p>
            <a:r>
              <a:rPr lang="ru-RU" dirty="0" smtClean="0"/>
              <a:t>Фото</a:t>
            </a:r>
            <a:endParaRPr lang="ru-RU" dirty="0"/>
          </a:p>
        </p:txBody>
      </p:sp>
      <p:sp>
        <p:nvSpPr>
          <p:cNvPr id="6" name="Прямоугольник 5"/>
          <p:cNvSpPr/>
          <p:nvPr/>
        </p:nvSpPr>
        <p:spPr bwMode="auto">
          <a:xfrm>
            <a:off x="4576376" y="0"/>
            <a:ext cx="1522800" cy="30456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15" name="Прямоугольник 14"/>
          <p:cNvSpPr/>
          <p:nvPr/>
        </p:nvSpPr>
        <p:spPr bwMode="auto">
          <a:xfrm>
            <a:off x="7621200" y="3037081"/>
            <a:ext cx="1522800" cy="1522800"/>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16" name="Текст 8"/>
          <p:cNvSpPr>
            <a:spLocks noGrp="1"/>
          </p:cNvSpPr>
          <p:nvPr>
            <p:ph type="body" sz="quarter" idx="18"/>
          </p:nvPr>
        </p:nvSpPr>
        <p:spPr>
          <a:xfrm>
            <a:off x="7707086" y="3149601"/>
            <a:ext cx="1074058" cy="1306286"/>
          </a:xfrm>
        </p:spPr>
        <p:txBody>
          <a:bodyPr lIns="0" tIns="0" rIns="0" bIns="0">
            <a:noAutofit/>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7" name="Текст 8"/>
          <p:cNvSpPr>
            <a:spLocks noGrp="1"/>
          </p:cNvSpPr>
          <p:nvPr>
            <p:ph type="body" sz="quarter" idx="19"/>
          </p:nvPr>
        </p:nvSpPr>
        <p:spPr>
          <a:xfrm>
            <a:off x="4737335" y="347884"/>
            <a:ext cx="1271579" cy="2554973"/>
          </a:xfrm>
        </p:spPr>
        <p:txBody>
          <a:bodyPr lIns="0" tIns="0" rIns="0" bIns="0">
            <a:no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1640419074"/>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Коллаж 18">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7883"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p:nvPr>
        </p:nvSpPr>
        <p:spPr>
          <a:xfrm>
            <a:off x="358775" y="347883"/>
            <a:ext cx="4040505" cy="672627"/>
          </a:xfrm>
        </p:spPr>
        <p:txBody>
          <a:bodyPr vert="horz"/>
          <a:lstStyle/>
          <a:p>
            <a:r>
              <a:rPr lang="ru-RU" dirty="0"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a:t>
            </a:r>
            <a:endParaRPr lang="ru-RU" dirty="0"/>
          </a:p>
        </p:txBody>
      </p:sp>
      <p:sp>
        <p:nvSpPr>
          <p:cNvPr id="5" name="Дата 4"/>
          <p:cNvSpPr>
            <a:spLocks noGrp="1"/>
          </p:cNvSpPr>
          <p:nvPr>
            <p:ph type="dt" sz="half" idx="12"/>
          </p:nvPr>
        </p:nvSpPr>
        <p:spPr/>
        <p:txBody>
          <a:bodyPr/>
          <a:lstStyle/>
          <a:p>
            <a:pPr algn="r"/>
            <a:endParaRPr lang="ru-RU" dirty="0"/>
          </a:p>
        </p:txBody>
      </p:sp>
      <p:sp>
        <p:nvSpPr>
          <p:cNvPr id="9" name="Текст 8"/>
          <p:cNvSpPr>
            <a:spLocks noGrp="1"/>
          </p:cNvSpPr>
          <p:nvPr>
            <p:ph type="body" sz="quarter" idx="13"/>
          </p:nvPr>
        </p:nvSpPr>
        <p:spPr>
          <a:xfrm>
            <a:off x="358775" y="1131888"/>
            <a:ext cx="4040505" cy="3419475"/>
          </a:xfrm>
        </p:spPr>
        <p:txBody>
          <a:bodyPr lIns="0" tIns="0" rIns="0" bIns="0">
            <a:no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1" name="Рисунок 10"/>
          <p:cNvSpPr>
            <a:spLocks noGrp="1"/>
          </p:cNvSpPr>
          <p:nvPr>
            <p:ph type="pic" sz="quarter" idx="14" hasCustomPrompt="1"/>
          </p:nvPr>
        </p:nvSpPr>
        <p:spPr>
          <a:xfrm>
            <a:off x="4576376" y="0"/>
            <a:ext cx="3045600" cy="3045600"/>
          </a:xfrm>
        </p:spPr>
        <p:txBody>
          <a:bodyPr/>
          <a:lstStyle>
            <a:lvl1pPr>
              <a:defRPr/>
            </a:lvl1pPr>
          </a:lstStyle>
          <a:p>
            <a:r>
              <a:rPr lang="ru-RU" dirty="0" smtClean="0"/>
              <a:t>Фото</a:t>
            </a:r>
            <a:endParaRPr lang="ru-RU" dirty="0"/>
          </a:p>
        </p:txBody>
      </p:sp>
      <p:sp>
        <p:nvSpPr>
          <p:cNvPr id="13" name="Рисунок 3"/>
          <p:cNvSpPr>
            <a:spLocks noGrp="1"/>
          </p:cNvSpPr>
          <p:nvPr>
            <p:ph type="pic" sz="quarter" idx="17" hasCustomPrompt="1"/>
          </p:nvPr>
        </p:nvSpPr>
        <p:spPr>
          <a:xfrm>
            <a:off x="6098400" y="3037081"/>
            <a:ext cx="3045600" cy="1522800"/>
          </a:xfrm>
        </p:spPr>
        <p:txBody>
          <a:bodyPr/>
          <a:lstStyle>
            <a:lvl1pPr>
              <a:defRPr/>
            </a:lvl1pPr>
          </a:lstStyle>
          <a:p>
            <a:r>
              <a:rPr lang="ru-RU" dirty="0" smtClean="0"/>
              <a:t>Фото</a:t>
            </a:r>
            <a:endParaRPr lang="ru-RU" dirty="0"/>
          </a:p>
        </p:txBody>
      </p:sp>
      <p:sp>
        <p:nvSpPr>
          <p:cNvPr id="6" name="Прямоугольник 5"/>
          <p:cNvSpPr/>
          <p:nvPr/>
        </p:nvSpPr>
        <p:spPr bwMode="auto">
          <a:xfrm>
            <a:off x="7621200" y="0"/>
            <a:ext cx="1522800" cy="30456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15" name="Прямоугольник 14"/>
          <p:cNvSpPr/>
          <p:nvPr/>
        </p:nvSpPr>
        <p:spPr bwMode="auto">
          <a:xfrm>
            <a:off x="4576376" y="3037081"/>
            <a:ext cx="1522800" cy="1522800"/>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12" name="Текст 8"/>
          <p:cNvSpPr>
            <a:spLocks noGrp="1"/>
          </p:cNvSpPr>
          <p:nvPr>
            <p:ph type="body" sz="quarter" idx="18" hasCustomPrompt="1"/>
          </p:nvPr>
        </p:nvSpPr>
        <p:spPr>
          <a:xfrm>
            <a:off x="4737335" y="3149601"/>
            <a:ext cx="1242551" cy="1306286"/>
          </a:xfrm>
        </p:spPr>
        <p:txBody>
          <a:bodyPr lIns="0" tIns="0" rIns="0" bIns="0">
            <a:noAutofit/>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4" name="Текст 8"/>
          <p:cNvSpPr>
            <a:spLocks noGrp="1"/>
          </p:cNvSpPr>
          <p:nvPr>
            <p:ph type="body" sz="quarter" idx="19" hasCustomPrompt="1"/>
          </p:nvPr>
        </p:nvSpPr>
        <p:spPr>
          <a:xfrm>
            <a:off x="7740490" y="347884"/>
            <a:ext cx="1044735" cy="2554973"/>
          </a:xfrm>
        </p:spPr>
        <p:txBody>
          <a:bodyPr lIns="0" tIns="0" rIns="0" bIns="0">
            <a:noAutofit/>
          </a:bodyPr>
          <a:lstStyle/>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651375472"/>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Коллаж 19">
    <p:spTree>
      <p:nvGrpSpPr>
        <p:cNvPr id="1" name=""/>
        <p:cNvGrpSpPr/>
        <p:nvPr/>
      </p:nvGrpSpPr>
      <p:grpSpPr>
        <a:xfrm>
          <a:off x="0" y="0"/>
          <a:ext cx="0" cy="0"/>
          <a:chOff x="0" y="0"/>
          <a:chExt cx="0" cy="0"/>
        </a:xfrm>
      </p:grpSpPr>
      <p:sp>
        <p:nvSpPr>
          <p:cNvPr id="42" name="Прямоугольник 41"/>
          <p:cNvSpPr>
            <a:spLocks/>
          </p:cNvSpPr>
          <p:nvPr/>
        </p:nvSpPr>
        <p:spPr bwMode="auto">
          <a:xfrm>
            <a:off x="6860187" y="0"/>
            <a:ext cx="2283813" cy="2283813"/>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43" name="Прямоугольник 42"/>
          <p:cNvSpPr>
            <a:spLocks/>
          </p:cNvSpPr>
          <p:nvPr/>
        </p:nvSpPr>
        <p:spPr bwMode="auto">
          <a:xfrm>
            <a:off x="4576375" y="2276069"/>
            <a:ext cx="2283813" cy="2283813"/>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graphicFrame>
        <p:nvGraphicFramePr>
          <p:cNvPr id="7" name="Объект 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0950"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p:nvPr>
        </p:nvSpPr>
        <p:spPr>
          <a:xfrm>
            <a:off x="358775" y="347883"/>
            <a:ext cx="4040505" cy="672627"/>
          </a:xfrm>
        </p:spPr>
        <p:txBody>
          <a:bodyPr vert="horz"/>
          <a:lstStyle/>
          <a:p>
            <a:r>
              <a:rPr lang="ru-RU" dirty="0"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a:t>
            </a:r>
            <a:endParaRPr lang="ru-RU" dirty="0"/>
          </a:p>
        </p:txBody>
      </p:sp>
      <p:sp>
        <p:nvSpPr>
          <p:cNvPr id="5" name="Дата 4"/>
          <p:cNvSpPr>
            <a:spLocks noGrp="1"/>
          </p:cNvSpPr>
          <p:nvPr>
            <p:ph type="dt" sz="half" idx="12"/>
          </p:nvPr>
        </p:nvSpPr>
        <p:spPr/>
        <p:txBody>
          <a:bodyPr/>
          <a:lstStyle/>
          <a:p>
            <a:pPr algn="r"/>
            <a:endParaRPr lang="ru-RU" dirty="0"/>
          </a:p>
        </p:txBody>
      </p:sp>
      <p:sp>
        <p:nvSpPr>
          <p:cNvPr id="9" name="Текст 8"/>
          <p:cNvSpPr>
            <a:spLocks noGrp="1"/>
          </p:cNvSpPr>
          <p:nvPr>
            <p:ph type="body" sz="quarter" idx="13"/>
          </p:nvPr>
        </p:nvSpPr>
        <p:spPr>
          <a:xfrm>
            <a:off x="358775" y="1131888"/>
            <a:ext cx="4040505" cy="3419475"/>
          </a:xfrm>
        </p:spPr>
        <p:txBody>
          <a:bodyPr lIns="0" tIns="0" rIns="0" bIns="0">
            <a:no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1" name="Рисунок 10"/>
          <p:cNvSpPr>
            <a:spLocks noGrp="1"/>
          </p:cNvSpPr>
          <p:nvPr>
            <p:ph type="pic" sz="quarter" idx="14" hasCustomPrompt="1"/>
          </p:nvPr>
        </p:nvSpPr>
        <p:spPr>
          <a:xfrm>
            <a:off x="4576377" y="0"/>
            <a:ext cx="2283813" cy="2283813"/>
          </a:xfrm>
        </p:spPr>
        <p:txBody>
          <a:bodyPr/>
          <a:lstStyle>
            <a:lvl1pPr>
              <a:defRPr/>
            </a:lvl1pPr>
          </a:lstStyle>
          <a:p>
            <a:r>
              <a:rPr lang="ru-RU" dirty="0" smtClean="0"/>
              <a:t>Фото</a:t>
            </a:r>
            <a:endParaRPr lang="ru-RU" dirty="0"/>
          </a:p>
        </p:txBody>
      </p:sp>
      <p:sp>
        <p:nvSpPr>
          <p:cNvPr id="13" name="Рисунок 3"/>
          <p:cNvSpPr>
            <a:spLocks noGrp="1"/>
          </p:cNvSpPr>
          <p:nvPr>
            <p:ph type="pic" sz="quarter" idx="17" hasCustomPrompt="1"/>
          </p:nvPr>
        </p:nvSpPr>
        <p:spPr>
          <a:xfrm>
            <a:off x="6860187" y="2276069"/>
            <a:ext cx="2283813" cy="2283813"/>
          </a:xfrm>
        </p:spPr>
        <p:txBody>
          <a:bodyPr/>
          <a:lstStyle>
            <a:lvl1pPr>
              <a:defRPr/>
            </a:lvl1pPr>
          </a:lstStyle>
          <a:p>
            <a:r>
              <a:rPr lang="ru-RU" dirty="0" smtClean="0"/>
              <a:t>Фото</a:t>
            </a:r>
            <a:endParaRPr lang="ru-RU" dirty="0"/>
          </a:p>
        </p:txBody>
      </p:sp>
      <p:sp>
        <p:nvSpPr>
          <p:cNvPr id="12" name="Текст 8"/>
          <p:cNvSpPr>
            <a:spLocks noGrp="1"/>
          </p:cNvSpPr>
          <p:nvPr>
            <p:ph type="body" sz="quarter" idx="18"/>
          </p:nvPr>
        </p:nvSpPr>
        <p:spPr>
          <a:xfrm>
            <a:off x="4737335" y="2487904"/>
            <a:ext cx="1895694" cy="1967983"/>
          </a:xfrm>
        </p:spPr>
        <p:txBody>
          <a:bodyPr lIns="0" tIns="0" rIns="0" bIns="0">
            <a:noAutofit/>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4" name="Текст 8"/>
          <p:cNvSpPr>
            <a:spLocks noGrp="1"/>
          </p:cNvSpPr>
          <p:nvPr>
            <p:ph type="body" sz="quarter" idx="19"/>
          </p:nvPr>
        </p:nvSpPr>
        <p:spPr>
          <a:xfrm>
            <a:off x="7037284" y="347885"/>
            <a:ext cx="1747942" cy="1771202"/>
          </a:xfrm>
        </p:spPr>
        <p:txBody>
          <a:bodyPr lIns="0" tIns="0" rIns="0" bIns="0">
            <a:no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1644894862"/>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Коллаж 20">
    <p:spTree>
      <p:nvGrpSpPr>
        <p:cNvPr id="1" name=""/>
        <p:cNvGrpSpPr/>
        <p:nvPr/>
      </p:nvGrpSpPr>
      <p:grpSpPr>
        <a:xfrm>
          <a:off x="0" y="0"/>
          <a:ext cx="0" cy="0"/>
          <a:chOff x="0" y="0"/>
          <a:chExt cx="0" cy="0"/>
        </a:xfrm>
      </p:grpSpPr>
      <p:sp>
        <p:nvSpPr>
          <p:cNvPr id="42" name="Прямоугольник 41"/>
          <p:cNvSpPr>
            <a:spLocks/>
          </p:cNvSpPr>
          <p:nvPr/>
        </p:nvSpPr>
        <p:spPr bwMode="auto">
          <a:xfrm>
            <a:off x="6860187" y="0"/>
            <a:ext cx="2283813" cy="2283813"/>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43" name="Прямоугольник 42"/>
          <p:cNvSpPr>
            <a:spLocks/>
          </p:cNvSpPr>
          <p:nvPr/>
        </p:nvSpPr>
        <p:spPr bwMode="auto">
          <a:xfrm>
            <a:off x="4576375" y="2276069"/>
            <a:ext cx="2283813" cy="2283813"/>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graphicFrame>
        <p:nvGraphicFramePr>
          <p:cNvPr id="7" name="Объект 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1974"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p:nvPr>
        </p:nvSpPr>
        <p:spPr>
          <a:xfrm>
            <a:off x="358775" y="347883"/>
            <a:ext cx="4040505" cy="672627"/>
          </a:xfrm>
        </p:spPr>
        <p:txBody>
          <a:bodyPr vert="horz"/>
          <a:lstStyle/>
          <a:p>
            <a:r>
              <a:rPr lang="ru-RU" dirty="0"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a:t>
            </a:r>
            <a:endParaRPr lang="ru-RU" dirty="0"/>
          </a:p>
        </p:txBody>
      </p:sp>
      <p:sp>
        <p:nvSpPr>
          <p:cNvPr id="5" name="Дата 4"/>
          <p:cNvSpPr>
            <a:spLocks noGrp="1"/>
          </p:cNvSpPr>
          <p:nvPr>
            <p:ph type="dt" sz="half" idx="12"/>
          </p:nvPr>
        </p:nvSpPr>
        <p:spPr/>
        <p:txBody>
          <a:bodyPr/>
          <a:lstStyle/>
          <a:p>
            <a:pPr algn="r"/>
            <a:endParaRPr lang="ru-RU" dirty="0"/>
          </a:p>
        </p:txBody>
      </p:sp>
      <p:sp>
        <p:nvSpPr>
          <p:cNvPr id="9" name="Текст 8"/>
          <p:cNvSpPr>
            <a:spLocks noGrp="1"/>
          </p:cNvSpPr>
          <p:nvPr>
            <p:ph type="body" sz="quarter" idx="13"/>
          </p:nvPr>
        </p:nvSpPr>
        <p:spPr>
          <a:xfrm>
            <a:off x="358775" y="1131888"/>
            <a:ext cx="4040505" cy="3419475"/>
          </a:xfrm>
        </p:spPr>
        <p:txBody>
          <a:bodyPr lIns="0" tIns="0" rIns="0" bIns="0">
            <a:no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1" name="Рисунок 10"/>
          <p:cNvSpPr>
            <a:spLocks noGrp="1"/>
          </p:cNvSpPr>
          <p:nvPr>
            <p:ph type="pic" sz="quarter" idx="14" hasCustomPrompt="1"/>
          </p:nvPr>
        </p:nvSpPr>
        <p:spPr>
          <a:xfrm>
            <a:off x="4576377" y="0"/>
            <a:ext cx="2283813" cy="2283813"/>
          </a:xfrm>
        </p:spPr>
        <p:txBody>
          <a:bodyPr/>
          <a:lstStyle>
            <a:lvl1pPr>
              <a:defRPr/>
            </a:lvl1pPr>
          </a:lstStyle>
          <a:p>
            <a:r>
              <a:rPr lang="ru-RU" dirty="0" smtClean="0"/>
              <a:t>Фото</a:t>
            </a:r>
            <a:endParaRPr lang="ru-RU" dirty="0"/>
          </a:p>
        </p:txBody>
      </p:sp>
      <p:sp>
        <p:nvSpPr>
          <p:cNvPr id="13" name="Рисунок 3"/>
          <p:cNvSpPr>
            <a:spLocks noGrp="1"/>
          </p:cNvSpPr>
          <p:nvPr>
            <p:ph type="pic" sz="quarter" idx="17" hasCustomPrompt="1"/>
          </p:nvPr>
        </p:nvSpPr>
        <p:spPr>
          <a:xfrm>
            <a:off x="6860187" y="2276069"/>
            <a:ext cx="2283813" cy="2283813"/>
          </a:xfrm>
        </p:spPr>
        <p:txBody>
          <a:bodyPr/>
          <a:lstStyle>
            <a:lvl1pPr>
              <a:defRPr/>
            </a:lvl1pPr>
          </a:lstStyle>
          <a:p>
            <a:r>
              <a:rPr lang="ru-RU" dirty="0" smtClean="0"/>
              <a:t>Фото</a:t>
            </a:r>
            <a:endParaRPr lang="ru-RU" dirty="0"/>
          </a:p>
        </p:txBody>
      </p:sp>
      <p:sp>
        <p:nvSpPr>
          <p:cNvPr id="12" name="Текст 8"/>
          <p:cNvSpPr>
            <a:spLocks noGrp="1"/>
          </p:cNvSpPr>
          <p:nvPr>
            <p:ph type="body" sz="quarter" idx="18"/>
          </p:nvPr>
        </p:nvSpPr>
        <p:spPr>
          <a:xfrm>
            <a:off x="4737335" y="2487904"/>
            <a:ext cx="1895694" cy="1967983"/>
          </a:xfrm>
        </p:spPr>
        <p:txBody>
          <a:bodyPr lIns="0" tIns="0" rIns="0" bIns="0">
            <a:noAutofit/>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4" name="Текст 8"/>
          <p:cNvSpPr>
            <a:spLocks noGrp="1"/>
          </p:cNvSpPr>
          <p:nvPr>
            <p:ph type="body" sz="quarter" idx="19"/>
          </p:nvPr>
        </p:nvSpPr>
        <p:spPr>
          <a:xfrm>
            <a:off x="7037284" y="347885"/>
            <a:ext cx="1747942" cy="1771202"/>
          </a:xfrm>
        </p:spPr>
        <p:txBody>
          <a:bodyPr lIns="0" tIns="0" rIns="0" bIns="0">
            <a:no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1324188819"/>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Коллаж 21">
    <p:spTree>
      <p:nvGrpSpPr>
        <p:cNvPr id="1" name=""/>
        <p:cNvGrpSpPr/>
        <p:nvPr/>
      </p:nvGrpSpPr>
      <p:grpSpPr>
        <a:xfrm>
          <a:off x="0" y="0"/>
          <a:ext cx="0" cy="0"/>
          <a:chOff x="0" y="0"/>
          <a:chExt cx="0" cy="0"/>
        </a:xfrm>
      </p:grpSpPr>
      <p:sp>
        <p:nvSpPr>
          <p:cNvPr id="42" name="Прямоугольник 41"/>
          <p:cNvSpPr>
            <a:spLocks/>
          </p:cNvSpPr>
          <p:nvPr/>
        </p:nvSpPr>
        <p:spPr bwMode="auto">
          <a:xfrm>
            <a:off x="4576377" y="0"/>
            <a:ext cx="2283813" cy="2283813"/>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43" name="Прямоугольник 42"/>
          <p:cNvSpPr>
            <a:spLocks/>
          </p:cNvSpPr>
          <p:nvPr/>
        </p:nvSpPr>
        <p:spPr bwMode="auto">
          <a:xfrm>
            <a:off x="6860187" y="2276069"/>
            <a:ext cx="2283813" cy="2283813"/>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graphicFrame>
        <p:nvGraphicFramePr>
          <p:cNvPr id="7" name="Объект 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2999"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p:nvPr>
        </p:nvSpPr>
        <p:spPr>
          <a:xfrm>
            <a:off x="358775" y="347883"/>
            <a:ext cx="4040505" cy="672627"/>
          </a:xfrm>
        </p:spPr>
        <p:txBody>
          <a:bodyPr vert="horz"/>
          <a:lstStyle/>
          <a:p>
            <a:r>
              <a:rPr lang="ru-RU" dirty="0"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a:t>
            </a:r>
            <a:endParaRPr lang="ru-RU" dirty="0"/>
          </a:p>
        </p:txBody>
      </p:sp>
      <p:sp>
        <p:nvSpPr>
          <p:cNvPr id="5" name="Дата 4"/>
          <p:cNvSpPr>
            <a:spLocks noGrp="1"/>
          </p:cNvSpPr>
          <p:nvPr>
            <p:ph type="dt" sz="half" idx="12"/>
          </p:nvPr>
        </p:nvSpPr>
        <p:spPr/>
        <p:txBody>
          <a:bodyPr/>
          <a:lstStyle/>
          <a:p>
            <a:pPr algn="r"/>
            <a:endParaRPr lang="ru-RU" dirty="0"/>
          </a:p>
        </p:txBody>
      </p:sp>
      <p:sp>
        <p:nvSpPr>
          <p:cNvPr id="9" name="Текст 8"/>
          <p:cNvSpPr>
            <a:spLocks noGrp="1"/>
          </p:cNvSpPr>
          <p:nvPr>
            <p:ph type="body" sz="quarter" idx="13"/>
          </p:nvPr>
        </p:nvSpPr>
        <p:spPr>
          <a:xfrm>
            <a:off x="358775" y="1131888"/>
            <a:ext cx="4040505" cy="3419475"/>
          </a:xfrm>
        </p:spPr>
        <p:txBody>
          <a:bodyPr lIns="0" tIns="0" rIns="0" bIns="0">
            <a:no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1" name="Рисунок 10"/>
          <p:cNvSpPr>
            <a:spLocks noGrp="1"/>
          </p:cNvSpPr>
          <p:nvPr>
            <p:ph type="pic" sz="quarter" idx="14" hasCustomPrompt="1"/>
          </p:nvPr>
        </p:nvSpPr>
        <p:spPr>
          <a:xfrm>
            <a:off x="6860187" y="0"/>
            <a:ext cx="2283813" cy="2283813"/>
          </a:xfrm>
        </p:spPr>
        <p:txBody>
          <a:bodyPr/>
          <a:lstStyle>
            <a:lvl1pPr>
              <a:defRPr/>
            </a:lvl1pPr>
          </a:lstStyle>
          <a:p>
            <a:r>
              <a:rPr lang="ru-RU" dirty="0" smtClean="0"/>
              <a:t>Фото</a:t>
            </a:r>
            <a:endParaRPr lang="ru-RU" dirty="0"/>
          </a:p>
        </p:txBody>
      </p:sp>
      <p:sp>
        <p:nvSpPr>
          <p:cNvPr id="13" name="Рисунок 3"/>
          <p:cNvSpPr>
            <a:spLocks noGrp="1"/>
          </p:cNvSpPr>
          <p:nvPr>
            <p:ph type="pic" sz="quarter" idx="17" hasCustomPrompt="1"/>
          </p:nvPr>
        </p:nvSpPr>
        <p:spPr>
          <a:xfrm>
            <a:off x="4576377" y="2276069"/>
            <a:ext cx="2283813" cy="2283813"/>
          </a:xfrm>
        </p:spPr>
        <p:txBody>
          <a:bodyPr/>
          <a:lstStyle>
            <a:lvl1pPr>
              <a:defRPr/>
            </a:lvl1pPr>
          </a:lstStyle>
          <a:p>
            <a:r>
              <a:rPr lang="ru-RU" dirty="0" smtClean="0"/>
              <a:t>Фото</a:t>
            </a:r>
            <a:endParaRPr lang="ru-RU" dirty="0"/>
          </a:p>
        </p:txBody>
      </p:sp>
      <p:sp>
        <p:nvSpPr>
          <p:cNvPr id="12" name="Текст 8"/>
          <p:cNvSpPr>
            <a:spLocks noGrp="1"/>
          </p:cNvSpPr>
          <p:nvPr>
            <p:ph type="body" sz="quarter" idx="18"/>
          </p:nvPr>
        </p:nvSpPr>
        <p:spPr>
          <a:xfrm>
            <a:off x="7009515" y="2487904"/>
            <a:ext cx="1775710" cy="1967983"/>
          </a:xfrm>
        </p:spPr>
        <p:txBody>
          <a:bodyPr lIns="0" tIns="0" rIns="0" bIns="0">
            <a:noAutofit/>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4" name="Текст 8"/>
          <p:cNvSpPr>
            <a:spLocks noGrp="1"/>
          </p:cNvSpPr>
          <p:nvPr>
            <p:ph type="body" sz="quarter" idx="19"/>
          </p:nvPr>
        </p:nvSpPr>
        <p:spPr>
          <a:xfrm>
            <a:off x="4737334" y="347885"/>
            <a:ext cx="1945755" cy="1771202"/>
          </a:xfrm>
        </p:spPr>
        <p:txBody>
          <a:bodyPr lIns="0" tIns="0" rIns="0" bIns="0">
            <a:no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1513741373"/>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Коллаж 22">
    <p:spTree>
      <p:nvGrpSpPr>
        <p:cNvPr id="1" name=""/>
        <p:cNvGrpSpPr/>
        <p:nvPr/>
      </p:nvGrpSpPr>
      <p:grpSpPr>
        <a:xfrm>
          <a:off x="0" y="0"/>
          <a:ext cx="0" cy="0"/>
          <a:chOff x="0" y="0"/>
          <a:chExt cx="0" cy="0"/>
        </a:xfrm>
      </p:grpSpPr>
      <p:sp>
        <p:nvSpPr>
          <p:cNvPr id="42" name="Прямоугольник 41"/>
          <p:cNvSpPr>
            <a:spLocks/>
          </p:cNvSpPr>
          <p:nvPr/>
        </p:nvSpPr>
        <p:spPr bwMode="auto">
          <a:xfrm>
            <a:off x="4576377" y="0"/>
            <a:ext cx="2283813" cy="2283813"/>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43" name="Прямоугольник 42"/>
          <p:cNvSpPr>
            <a:spLocks/>
          </p:cNvSpPr>
          <p:nvPr/>
        </p:nvSpPr>
        <p:spPr bwMode="auto">
          <a:xfrm>
            <a:off x="6860187" y="2276069"/>
            <a:ext cx="2283813" cy="2283813"/>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graphicFrame>
        <p:nvGraphicFramePr>
          <p:cNvPr id="7" name="Объект 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4022"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p:nvPr>
        </p:nvSpPr>
        <p:spPr>
          <a:xfrm>
            <a:off x="358775" y="347883"/>
            <a:ext cx="4040505" cy="672627"/>
          </a:xfrm>
        </p:spPr>
        <p:txBody>
          <a:bodyPr vert="horz"/>
          <a:lstStyle/>
          <a:p>
            <a:r>
              <a:rPr lang="ru-RU" dirty="0"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a:t>
            </a:r>
            <a:endParaRPr lang="ru-RU" dirty="0"/>
          </a:p>
        </p:txBody>
      </p:sp>
      <p:sp>
        <p:nvSpPr>
          <p:cNvPr id="5" name="Дата 4"/>
          <p:cNvSpPr>
            <a:spLocks noGrp="1"/>
          </p:cNvSpPr>
          <p:nvPr>
            <p:ph type="dt" sz="half" idx="12"/>
          </p:nvPr>
        </p:nvSpPr>
        <p:spPr/>
        <p:txBody>
          <a:bodyPr/>
          <a:lstStyle/>
          <a:p>
            <a:pPr algn="r"/>
            <a:endParaRPr lang="ru-RU" dirty="0"/>
          </a:p>
        </p:txBody>
      </p:sp>
      <p:sp>
        <p:nvSpPr>
          <p:cNvPr id="9" name="Текст 8"/>
          <p:cNvSpPr>
            <a:spLocks noGrp="1"/>
          </p:cNvSpPr>
          <p:nvPr>
            <p:ph type="body" sz="quarter" idx="13"/>
          </p:nvPr>
        </p:nvSpPr>
        <p:spPr>
          <a:xfrm>
            <a:off x="358775" y="1131888"/>
            <a:ext cx="4040505" cy="3419475"/>
          </a:xfrm>
        </p:spPr>
        <p:txBody>
          <a:bodyPr lIns="0" tIns="0" rIns="0" bIns="0">
            <a:no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1" name="Рисунок 10"/>
          <p:cNvSpPr>
            <a:spLocks noGrp="1"/>
          </p:cNvSpPr>
          <p:nvPr>
            <p:ph type="pic" sz="quarter" idx="14" hasCustomPrompt="1"/>
          </p:nvPr>
        </p:nvSpPr>
        <p:spPr>
          <a:xfrm>
            <a:off x="6860187" y="0"/>
            <a:ext cx="2283813" cy="2283813"/>
          </a:xfrm>
        </p:spPr>
        <p:txBody>
          <a:bodyPr/>
          <a:lstStyle>
            <a:lvl1pPr>
              <a:defRPr/>
            </a:lvl1pPr>
          </a:lstStyle>
          <a:p>
            <a:r>
              <a:rPr lang="ru-RU" dirty="0" smtClean="0"/>
              <a:t>Фото</a:t>
            </a:r>
            <a:endParaRPr lang="ru-RU" dirty="0"/>
          </a:p>
        </p:txBody>
      </p:sp>
      <p:sp>
        <p:nvSpPr>
          <p:cNvPr id="13" name="Рисунок 3"/>
          <p:cNvSpPr>
            <a:spLocks noGrp="1"/>
          </p:cNvSpPr>
          <p:nvPr>
            <p:ph type="pic" sz="quarter" idx="17" hasCustomPrompt="1"/>
          </p:nvPr>
        </p:nvSpPr>
        <p:spPr>
          <a:xfrm>
            <a:off x="4576377" y="2276069"/>
            <a:ext cx="2283813" cy="2283813"/>
          </a:xfrm>
        </p:spPr>
        <p:txBody>
          <a:bodyPr/>
          <a:lstStyle>
            <a:lvl1pPr>
              <a:defRPr/>
            </a:lvl1pPr>
          </a:lstStyle>
          <a:p>
            <a:r>
              <a:rPr lang="ru-RU" dirty="0" smtClean="0"/>
              <a:t>Фото</a:t>
            </a:r>
            <a:endParaRPr lang="ru-RU" dirty="0"/>
          </a:p>
        </p:txBody>
      </p:sp>
      <p:sp>
        <p:nvSpPr>
          <p:cNvPr id="12" name="Текст 8"/>
          <p:cNvSpPr>
            <a:spLocks noGrp="1"/>
          </p:cNvSpPr>
          <p:nvPr>
            <p:ph type="body" sz="quarter" idx="18"/>
          </p:nvPr>
        </p:nvSpPr>
        <p:spPr>
          <a:xfrm>
            <a:off x="7009515" y="2487904"/>
            <a:ext cx="1775710" cy="1967983"/>
          </a:xfrm>
        </p:spPr>
        <p:txBody>
          <a:bodyPr lIns="0" tIns="0" rIns="0" bIns="0">
            <a:noAutofit/>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4" name="Текст 8"/>
          <p:cNvSpPr>
            <a:spLocks noGrp="1"/>
          </p:cNvSpPr>
          <p:nvPr>
            <p:ph type="body" sz="quarter" idx="19"/>
          </p:nvPr>
        </p:nvSpPr>
        <p:spPr>
          <a:xfrm>
            <a:off x="4737334" y="347885"/>
            <a:ext cx="1945755" cy="1771202"/>
          </a:xfrm>
        </p:spPr>
        <p:txBody>
          <a:bodyPr lIns="0" tIns="0" rIns="0" bIns="0">
            <a:no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175384184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Обложка 06">
    <p:bg>
      <p:bgPr>
        <a:solidFill>
          <a:schemeClr val="bg1"/>
        </a:solidFill>
        <a:effectLst/>
      </p:bgPr>
    </p:bg>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2388006773"/>
              </p:ext>
            </p:extLst>
          </p:nvPr>
        </p:nvGraphicFramePr>
        <p:xfrm>
          <a:off x="1590" y="1589"/>
          <a:ext cx="1587" cy="1587"/>
        </p:xfrm>
        <a:graphic>
          <a:graphicData uri="http://schemas.openxmlformats.org/presentationml/2006/ole">
            <mc:AlternateContent xmlns:mc="http://schemas.openxmlformats.org/markup-compatibility/2006">
              <mc:Choice xmlns:v="urn:schemas-microsoft-com:vml" Requires="v">
                <p:oleObj spid="_x0000_s308921" name="Слайд think-cell" r:id="rId4" imgW="270" imgH="270" progId="TCLayout.ActiveDocument.1">
                  <p:embed/>
                </p:oleObj>
              </mc:Choice>
              <mc:Fallback>
                <p:oleObj name="Слайд think-cell" r:id="rId4" imgW="270" imgH="270" progId="TCLayout.ActiveDocument.1">
                  <p:embed/>
                  <p:pic>
                    <p:nvPicPr>
                      <p:cNvPr id="10" name="Объект 9" hidden="1"/>
                      <p:cNvPicPr/>
                      <p:nvPr/>
                    </p:nvPicPr>
                    <p:blipFill>
                      <a:blip r:embed="rId5"/>
                      <a:stretch>
                        <a:fillRect/>
                      </a:stretch>
                    </p:blipFill>
                    <p:spPr>
                      <a:xfrm>
                        <a:off x="1590" y="1589"/>
                        <a:ext cx="1587" cy="1587"/>
                      </a:xfrm>
                      <a:prstGeom prst="rect">
                        <a:avLst/>
                      </a:prstGeom>
                    </p:spPr>
                  </p:pic>
                </p:oleObj>
              </mc:Fallback>
            </mc:AlternateContent>
          </a:graphicData>
        </a:graphic>
      </p:graphicFrame>
      <p:sp>
        <p:nvSpPr>
          <p:cNvPr id="57" name="Прямоугольник 56"/>
          <p:cNvSpPr/>
          <p:nvPr/>
        </p:nvSpPr>
        <p:spPr bwMode="auto">
          <a:xfrm>
            <a:off x="6573600" y="2571750"/>
            <a:ext cx="2570400" cy="2571750"/>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33" name="Заголовок 1"/>
          <p:cNvSpPr>
            <a:spLocks noGrp="1"/>
          </p:cNvSpPr>
          <p:nvPr>
            <p:ph type="ctrTitle" hasCustomPrompt="1"/>
          </p:nvPr>
        </p:nvSpPr>
        <p:spPr>
          <a:xfrm>
            <a:off x="316992" y="290286"/>
            <a:ext cx="5908549" cy="990709"/>
          </a:xfrm>
          <a:effectLst/>
        </p:spPr>
        <p:txBody>
          <a:bodyPr vert="horz" lIns="0" tIns="0" rIns="0" bIns="72000">
            <a:noAutofit/>
          </a:bodyPr>
          <a:lstStyle>
            <a:lvl1pPr>
              <a:lnSpc>
                <a:spcPct val="85000"/>
              </a:lnSpc>
              <a:defRPr lang="ru-RU" sz="4000" b="0" i="0" u="none" cap="none" spc="0" baseline="0" dirty="0" smtClean="0">
                <a:ln>
                  <a:noFill/>
                </a:ln>
                <a:solidFill>
                  <a:schemeClr val="tx2"/>
                </a:solidFill>
                <a:effectLst/>
                <a:latin typeface="+mn-lt"/>
                <a:ea typeface="+mn-ea"/>
                <a:cs typeface="Arial"/>
              </a:defRPr>
            </a:lvl1pPr>
          </a:lstStyle>
          <a:p>
            <a:r>
              <a:rPr lang="ru-RU" dirty="0" smtClean="0"/>
              <a:t>Название презентации</a:t>
            </a:r>
            <a:endParaRPr lang="ru-RU" dirty="0"/>
          </a:p>
        </p:txBody>
      </p:sp>
      <p:sp>
        <p:nvSpPr>
          <p:cNvPr id="35" name="Текст 12"/>
          <p:cNvSpPr>
            <a:spLocks noGrp="1"/>
          </p:cNvSpPr>
          <p:nvPr>
            <p:ph type="body" sz="quarter" idx="10" hasCustomPrompt="1"/>
          </p:nvPr>
        </p:nvSpPr>
        <p:spPr>
          <a:xfrm>
            <a:off x="358775" y="1958085"/>
            <a:ext cx="5866765" cy="561280"/>
          </a:xfrm>
          <a:prstGeom prst="rect">
            <a:avLst/>
          </a:prstGeom>
          <a:effectLst/>
        </p:spPr>
        <p:txBody>
          <a:bodyPr vert="horz" lIns="0" tIns="0" rIns="0" bIns="0" rtlCol="0">
            <a:noAutofit/>
          </a:bodyPr>
          <a:lstStyle>
            <a:lvl1pPr>
              <a:defRPr lang="ru-RU" sz="1200" b="0" baseline="0" dirty="0">
                <a:effectLst/>
              </a:defRPr>
            </a:lvl1pPr>
          </a:lstStyle>
          <a:p>
            <a:pPr lvl="0">
              <a:spcAft>
                <a:spcPts val="0"/>
              </a:spcAft>
            </a:pPr>
            <a:r>
              <a:rPr lang="ru-RU" dirty="0"/>
              <a:t>Имя Фамилия</a:t>
            </a:r>
            <a:br>
              <a:rPr lang="ru-RU" dirty="0"/>
            </a:br>
            <a:r>
              <a:rPr lang="ru-RU" dirty="0"/>
              <a:t>Должность</a:t>
            </a:r>
            <a:br>
              <a:rPr lang="ru-RU" dirty="0"/>
            </a:br>
            <a:r>
              <a:rPr lang="ru-RU" dirty="0"/>
              <a:t>Компания / функция / направление</a:t>
            </a:r>
          </a:p>
        </p:txBody>
      </p:sp>
      <p:pic>
        <p:nvPicPr>
          <p:cNvPr id="30" name="Picture 29"/>
          <p:cNvPicPr>
            <a:picLocks noChangeAspect="1"/>
          </p:cNvPicPr>
          <p:nvPr/>
        </p:nvPicPr>
        <p:blipFill>
          <a:blip r:embed="rId6">
            <a:lum bright="100000"/>
            <a:extLst>
              <a:ext uri="{28A0092B-C50C-407E-A947-70E740481C1C}">
                <a14:useLocalDpi xmlns:a14="http://schemas.microsoft.com/office/drawing/2010/main" val="0"/>
              </a:ext>
            </a:extLst>
          </a:blip>
          <a:stretch>
            <a:fillRect/>
          </a:stretch>
        </p:blipFill>
        <p:spPr>
          <a:xfrm>
            <a:off x="7249044" y="4302594"/>
            <a:ext cx="1104679" cy="208800"/>
          </a:xfrm>
          <a:prstGeom prst="rect">
            <a:avLst/>
          </a:prstGeom>
        </p:spPr>
      </p:pic>
      <p:sp>
        <p:nvSpPr>
          <p:cNvPr id="3" name="TextBox 2"/>
          <p:cNvSpPr txBox="1"/>
          <p:nvPr/>
        </p:nvSpPr>
        <p:spPr>
          <a:xfrm>
            <a:off x="7155828" y="4595594"/>
            <a:ext cx="1531188" cy="261610"/>
          </a:xfrm>
          <a:prstGeom prst="rect">
            <a:avLst/>
          </a:prstGeom>
          <a:noFill/>
        </p:spPr>
        <p:txBody>
          <a:bodyPr wrap="none" rtlCol="0">
            <a:spAutoFit/>
          </a:bodyPr>
          <a:lstStyle/>
          <a:p>
            <a:r>
              <a:rPr lang="ru-RU" sz="1100" dirty="0" smtClean="0">
                <a:solidFill>
                  <a:schemeClr val="bg1"/>
                </a:solidFill>
              </a:rPr>
              <a:t>Партнеры</a:t>
            </a:r>
            <a:r>
              <a:rPr lang="ru-RU" sz="1100" baseline="0" dirty="0" smtClean="0">
                <a:solidFill>
                  <a:schemeClr val="bg1"/>
                </a:solidFill>
              </a:rPr>
              <a:t> для роста</a:t>
            </a:r>
            <a:endParaRPr lang="ru-RU" sz="1100" dirty="0">
              <a:solidFill>
                <a:schemeClr val="bg1"/>
              </a:solidFill>
            </a:endParaRPr>
          </a:p>
        </p:txBody>
      </p:sp>
      <p:sp>
        <p:nvSpPr>
          <p:cNvPr id="13" name="Рисунок 12"/>
          <p:cNvSpPr>
            <a:spLocks noGrp="1"/>
          </p:cNvSpPr>
          <p:nvPr>
            <p:ph type="pic" sz="quarter" idx="12"/>
          </p:nvPr>
        </p:nvSpPr>
        <p:spPr>
          <a:xfrm>
            <a:off x="0" y="2573149"/>
            <a:ext cx="6561138" cy="2570351"/>
          </a:xfrm>
        </p:spPr>
        <p:txBody>
          <a:bodyPr/>
          <a:lstStyle/>
          <a:p>
            <a:r>
              <a:rPr lang="ru-RU" smtClean="0"/>
              <a:t>Вставка рисунка</a:t>
            </a:r>
            <a:endParaRPr lang="ru-RU"/>
          </a:p>
        </p:txBody>
      </p:sp>
      <p:grpSp>
        <p:nvGrpSpPr>
          <p:cNvPr id="60" name="Группа 59"/>
          <p:cNvGrpSpPr>
            <a:grpSpLocks noChangeAspect="1"/>
          </p:cNvGrpSpPr>
          <p:nvPr/>
        </p:nvGrpSpPr>
        <p:grpSpPr>
          <a:xfrm>
            <a:off x="6573600" y="0"/>
            <a:ext cx="2570400" cy="2571750"/>
            <a:chOff x="6573600" y="0"/>
            <a:chExt cx="2570400" cy="2571750"/>
          </a:xfrm>
        </p:grpSpPr>
        <p:sp>
          <p:nvSpPr>
            <p:cNvPr id="14" name="Прямоугольник 13"/>
            <p:cNvSpPr/>
            <p:nvPr/>
          </p:nvSpPr>
          <p:spPr bwMode="auto">
            <a:xfrm>
              <a:off x="6573600" y="0"/>
              <a:ext cx="2570400" cy="257175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58" name="Овал 57"/>
            <p:cNvSpPr/>
            <p:nvPr/>
          </p:nvSpPr>
          <p:spPr bwMode="auto">
            <a:xfrm>
              <a:off x="6782475" y="209550"/>
              <a:ext cx="2152650" cy="2152650"/>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grpSp>
      <p:sp>
        <p:nvSpPr>
          <p:cNvPr id="36" name="Текст 12"/>
          <p:cNvSpPr>
            <a:spLocks noGrp="1"/>
          </p:cNvSpPr>
          <p:nvPr>
            <p:ph type="body" sz="quarter" idx="11" hasCustomPrompt="1"/>
          </p:nvPr>
        </p:nvSpPr>
        <p:spPr>
          <a:xfrm>
            <a:off x="358775" y="4511394"/>
            <a:ext cx="2665413" cy="345810"/>
          </a:xfrm>
          <a:prstGeom prst="rect">
            <a:avLst/>
          </a:prstGeom>
          <a:effectLst/>
        </p:spPr>
        <p:txBody>
          <a:bodyPr/>
          <a:lstStyle>
            <a:lvl1pPr>
              <a:spcBef>
                <a:spcPts val="0"/>
              </a:spcBef>
              <a:spcAft>
                <a:spcPts val="0"/>
              </a:spcAft>
              <a:defRPr sz="1000">
                <a:solidFill>
                  <a:schemeClr val="bg1"/>
                </a:solidFill>
                <a:effectLst/>
              </a:defRPr>
            </a:lvl1pPr>
          </a:lstStyle>
          <a:p>
            <a:pPr lvl="0"/>
            <a:r>
              <a:rPr lang="ru-RU" dirty="0"/>
              <a:t>Название мероприятия</a:t>
            </a:r>
            <a:br>
              <a:rPr lang="ru-RU" dirty="0"/>
            </a:br>
            <a:r>
              <a:rPr lang="ru-RU" dirty="0"/>
              <a:t>Дата проведения</a:t>
            </a:r>
          </a:p>
          <a:p>
            <a:pPr lvl="0"/>
            <a:endParaRPr lang="ru-RU" dirty="0"/>
          </a:p>
        </p:txBody>
      </p:sp>
      <p:sp>
        <p:nvSpPr>
          <p:cNvPr id="56" name="Текст 7"/>
          <p:cNvSpPr>
            <a:spLocks noGrp="1"/>
          </p:cNvSpPr>
          <p:nvPr>
            <p:ph type="body" sz="quarter" idx="15" hasCustomPrompt="1"/>
          </p:nvPr>
        </p:nvSpPr>
        <p:spPr>
          <a:xfrm>
            <a:off x="358775" y="1334779"/>
            <a:ext cx="5866765" cy="485775"/>
          </a:xfrm>
        </p:spPr>
        <p:txBody>
          <a:bodyPr/>
          <a:lstStyle>
            <a:lvl1pPr>
              <a:defRPr baseline="0"/>
            </a:lvl1pPr>
          </a:lstStyle>
          <a:p>
            <a:pPr lvl="0"/>
            <a:r>
              <a:rPr lang="ru-RU" dirty="0" smtClean="0"/>
              <a:t>Подзаголовок (заполняется по необходимости)</a:t>
            </a:r>
          </a:p>
        </p:txBody>
      </p:sp>
      <p:grpSp>
        <p:nvGrpSpPr>
          <p:cNvPr id="39" name="Группа 38"/>
          <p:cNvGrpSpPr/>
          <p:nvPr/>
        </p:nvGrpSpPr>
        <p:grpSpPr>
          <a:xfrm>
            <a:off x="9101894" y="-42611"/>
            <a:ext cx="2861508" cy="5186113"/>
            <a:chOff x="9101894" y="-42611"/>
            <a:chExt cx="2861508" cy="5186113"/>
          </a:xfrm>
        </p:grpSpPr>
        <p:sp>
          <p:nvSpPr>
            <p:cNvPr id="40" name="Прямоугольник 39"/>
            <p:cNvSpPr/>
            <p:nvPr/>
          </p:nvSpPr>
          <p:spPr>
            <a:xfrm>
              <a:off x="9181869" y="3"/>
              <a:ext cx="2781533" cy="5143499"/>
            </a:xfrm>
            <a:prstGeom prst="rect">
              <a:avLst/>
            </a:prstGeom>
            <a:solidFill>
              <a:schemeClr val="accent1"/>
            </a:solidFill>
            <a:ln>
              <a:noFill/>
            </a:ln>
          </p:spPr>
          <p:txBody>
            <a:bodyPr wrap="square" lIns="648000">
              <a:noAutofit/>
            </a:bodyPr>
            <a:lstStyle/>
            <a:p>
              <a:r>
                <a:rPr lang="ru-RU" sz="1200" b="0" dirty="0">
                  <a:solidFill>
                    <a:schemeClr val="bg1"/>
                  </a:solidFill>
                </a:rPr>
                <a:t>Рекомендации </a:t>
              </a:r>
              <a:br>
                <a:rPr lang="ru-RU" sz="1200" b="0" dirty="0">
                  <a:solidFill>
                    <a:schemeClr val="bg1"/>
                  </a:solidFill>
                </a:rPr>
              </a:br>
              <a:r>
                <a:rPr lang="ru-RU" sz="1200" b="0" kern="1200" dirty="0">
                  <a:solidFill>
                    <a:schemeClr val="bg1"/>
                  </a:solidFill>
                  <a:latin typeface="+mn-lt"/>
                  <a:ea typeface="+mn-ea"/>
                  <a:cs typeface="+mn-cs"/>
                </a:rPr>
                <a:t>по оформлению слайдов</a:t>
              </a:r>
            </a:p>
            <a:p>
              <a:pPr marL="0" algn="l" defTabSz="779158" rtl="0" eaLnBrk="1" latinLnBrk="0" hangingPunct="1"/>
              <a:endParaRPr lang="ru-RU" sz="800" b="1" kern="1200" dirty="0">
                <a:solidFill>
                  <a:schemeClr val="bg1"/>
                </a:solidFill>
                <a:latin typeface="+mn-lt"/>
                <a:ea typeface="+mn-ea"/>
                <a:cs typeface="+mn-cs"/>
              </a:endParaRPr>
            </a:p>
            <a:p>
              <a:pPr marL="182561" indent="-182561" algn="l" defTabSz="779158" rtl="0" eaLnBrk="1" latinLnBrk="0" hangingPunct="1">
                <a:spcAft>
                  <a:spcPts val="200"/>
                </a:spcAft>
                <a:buFont typeface="+mj-lt"/>
                <a:buAutoNum type="arabicPeriod"/>
              </a:pPr>
              <a:r>
                <a:rPr lang="ru-RU" sz="800" b="1" kern="1200" dirty="0">
                  <a:solidFill>
                    <a:schemeClr val="bg1"/>
                  </a:solidFill>
                  <a:latin typeface="+mn-lt"/>
                  <a:ea typeface="+mn-ea"/>
                  <a:cs typeface="+mn-cs"/>
                </a:rPr>
                <a:t>ТЕКСТ</a:t>
              </a:r>
            </a:p>
            <a:p>
              <a:pPr marL="266698" lvl="4" indent="-88899" algn="l">
                <a:spcAft>
                  <a:spcPts val="200"/>
                </a:spcAft>
                <a:buFont typeface="Arial" panose="020B0604020202020204" pitchFamily="34" charset="0"/>
                <a:buChar char="•"/>
              </a:pPr>
              <a:r>
                <a:rPr lang="ru-RU" sz="800" b="0" dirty="0" err="1">
                  <a:solidFill>
                    <a:schemeClr val="bg1"/>
                  </a:solidFill>
                </a:rPr>
                <a:t>Корп.шрифт</a:t>
              </a:r>
              <a:r>
                <a:rPr lang="ru-RU" sz="800" b="0" dirty="0">
                  <a:solidFill>
                    <a:schemeClr val="bg1"/>
                  </a:solidFill>
                </a:rPr>
                <a:t> для презентаций</a:t>
              </a:r>
              <a:r>
                <a:rPr lang="ru-RU" sz="800" b="0" baseline="0" dirty="0">
                  <a:solidFill>
                    <a:schemeClr val="bg1"/>
                  </a:solidFill>
                </a:rPr>
                <a:t> </a:t>
              </a:r>
              <a:r>
                <a:rPr lang="ru-RU" sz="800" baseline="0" dirty="0">
                  <a:solidFill>
                    <a:schemeClr val="bg1"/>
                  </a:solidFill>
                </a:rPr>
                <a:t>– </a:t>
              </a:r>
              <a:br>
                <a:rPr lang="ru-RU" sz="800" baseline="0" dirty="0">
                  <a:solidFill>
                    <a:schemeClr val="bg1"/>
                  </a:solidFill>
                </a:rPr>
              </a:br>
              <a:r>
                <a:rPr lang="en-US" sz="800" b="1" dirty="0">
                  <a:solidFill>
                    <a:schemeClr val="bg1"/>
                  </a:solidFill>
                </a:rPr>
                <a:t>Arial</a:t>
              </a:r>
              <a:r>
                <a:rPr lang="ru-RU" sz="800" dirty="0">
                  <a:solidFill>
                    <a:schemeClr val="bg1"/>
                  </a:solidFill>
                </a:rPr>
                <a:t> (</a:t>
              </a:r>
              <a:r>
                <a:rPr lang="ru-RU" sz="800" i="1" dirty="0">
                  <a:solidFill>
                    <a:schemeClr val="bg1"/>
                  </a:solidFill>
                </a:rPr>
                <a:t>д</a:t>
              </a:r>
              <a:r>
                <a:rPr lang="ru-RU" sz="800" i="1" baseline="0" dirty="0">
                  <a:solidFill>
                    <a:schemeClr val="bg1"/>
                  </a:solidFill>
                </a:rPr>
                <a:t>опустимо:</a:t>
              </a:r>
              <a:r>
                <a:rPr lang="ru-RU" sz="800" baseline="0" dirty="0">
                  <a:solidFill>
                    <a:schemeClr val="bg1"/>
                  </a:solidFill>
                </a:rPr>
                <a:t> </a:t>
              </a:r>
              <a:r>
                <a:rPr lang="en-US" sz="800" baseline="0" dirty="0">
                  <a:solidFill>
                    <a:schemeClr val="bg1"/>
                  </a:solidFill>
                </a:rPr>
                <a:t>Arial Narrow</a:t>
              </a:r>
              <a:r>
                <a:rPr lang="ru-RU" sz="800" baseline="0" dirty="0">
                  <a:solidFill>
                    <a:schemeClr val="bg1"/>
                  </a:solidFill>
                </a:rPr>
                <a:t>)</a:t>
              </a:r>
            </a:p>
            <a:p>
              <a:pPr marL="266698" lvl="4" indent="-88899" algn="l">
                <a:spcAft>
                  <a:spcPts val="200"/>
                </a:spcAft>
                <a:buFont typeface="Arial" panose="020B0604020202020204" pitchFamily="34" charset="0"/>
                <a:buChar char="•"/>
              </a:pPr>
              <a:r>
                <a:rPr lang="ru-RU" sz="800" baseline="0" dirty="0">
                  <a:solidFill>
                    <a:schemeClr val="bg1"/>
                  </a:solidFill>
                </a:rPr>
                <a:t>Заголовок слайда – </a:t>
              </a:r>
              <a:r>
                <a:rPr lang="ru-RU" sz="800" b="1" baseline="0" dirty="0">
                  <a:solidFill>
                    <a:schemeClr val="bg1"/>
                  </a:solidFill>
                </a:rPr>
                <a:t>не ниже 16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Текст на слайде – </a:t>
              </a:r>
              <a:r>
                <a:rPr lang="ru-RU" sz="800" b="1" baseline="0" dirty="0">
                  <a:solidFill>
                    <a:schemeClr val="bg1"/>
                  </a:solidFill>
                </a:rPr>
                <a:t>не ниже </a:t>
              </a:r>
              <a:r>
                <a:rPr lang="en-US" sz="800" b="1" baseline="0" dirty="0">
                  <a:solidFill>
                    <a:schemeClr val="bg1"/>
                  </a:solidFill>
                </a:rPr>
                <a:t>10</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Примечания – </a:t>
              </a:r>
              <a:r>
                <a:rPr lang="ru-RU" sz="800" b="1" baseline="0" dirty="0">
                  <a:solidFill>
                    <a:schemeClr val="bg1"/>
                  </a:solidFill>
                </a:rPr>
                <a:t>не ниже </a:t>
              </a:r>
              <a:r>
                <a:rPr lang="en-US" sz="800" b="1" baseline="0" dirty="0">
                  <a:solidFill>
                    <a:schemeClr val="bg1"/>
                  </a:solidFill>
                </a:rPr>
                <a:t>8</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800"/>
                </a:spcAft>
                <a:buFont typeface="Arial" panose="020B0604020202020204" pitchFamily="34" charset="0"/>
                <a:buChar char="•"/>
              </a:pPr>
              <a:r>
                <a:rPr lang="ru-RU" sz="800" baseline="0" dirty="0">
                  <a:solidFill>
                    <a:schemeClr val="bg1"/>
                  </a:solidFill>
                </a:rPr>
                <a:t>Используйте на слайде </a:t>
              </a:r>
              <a:br>
                <a:rPr lang="ru-RU" sz="800" baseline="0" dirty="0">
                  <a:solidFill>
                    <a:schemeClr val="bg1"/>
                  </a:solidFill>
                </a:rPr>
              </a:br>
              <a:r>
                <a:rPr lang="ru-RU" sz="800" b="1" baseline="0" dirty="0">
                  <a:solidFill>
                    <a:schemeClr val="bg1"/>
                  </a:solidFill>
                </a:rPr>
                <a:t>не более 3 размеров шрифтов</a:t>
              </a:r>
              <a:endParaRPr lang="en-US" sz="800" b="1" baseline="0" dirty="0">
                <a:solidFill>
                  <a:schemeClr val="bg1"/>
                </a:solidFill>
              </a:endParaRPr>
            </a:p>
            <a:p>
              <a:pPr marL="182561" indent="-182561" algn="l" defTabSz="779158" rtl="0" eaLnBrk="1" latinLnBrk="0" hangingPunct="1">
                <a:spcBef>
                  <a:spcPts val="300"/>
                </a:spcBef>
                <a:spcAft>
                  <a:spcPts val="200"/>
                </a:spcAft>
                <a:buFont typeface="+mj-lt"/>
                <a:buAutoNum type="arabicPeriod"/>
              </a:pPr>
              <a:r>
                <a:rPr lang="ru-RU" sz="800" b="1" kern="1200" dirty="0">
                  <a:solidFill>
                    <a:schemeClr val="bg1"/>
                  </a:solidFill>
                  <a:latin typeface="+mn-lt"/>
                  <a:ea typeface="+mn-ea"/>
                  <a:cs typeface="+mn-cs"/>
                </a:rPr>
                <a:t>ДИАГРАММЫ</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единый стиль оформления диаграмм</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шрифты одинакового размера в</a:t>
              </a:r>
              <a:r>
                <a:rPr lang="ru-RU" sz="800" b="0" kern="1200" baseline="0" dirty="0">
                  <a:solidFill>
                    <a:schemeClr val="bg1"/>
                  </a:solidFill>
                  <a:latin typeface="+mn-lt"/>
                  <a:ea typeface="+mn-ea"/>
                  <a:cs typeface="+mn-cs"/>
                </a:rPr>
                <a:t> </a:t>
              </a:r>
              <a:r>
                <a:rPr lang="ru-RU" sz="800" b="0" kern="1200" dirty="0">
                  <a:solidFill>
                    <a:schemeClr val="bg1"/>
                  </a:solidFill>
                  <a:latin typeface="+mn-lt"/>
                  <a:ea typeface="+mn-ea"/>
                  <a:cs typeface="+mn-cs"/>
                </a:rPr>
                <a:t>диаграммах, располагающихся на одном слайде</a:t>
              </a:r>
            </a:p>
            <a:p>
              <a:pPr marL="266698" lvl="1" indent="-79375" algn="l" defTabSz="779158" rtl="0" eaLnBrk="1" latinLnBrk="0" hangingPunct="1">
                <a:spcAft>
                  <a:spcPts val="800"/>
                </a:spcAft>
                <a:buFont typeface="Arial" panose="020B0604020202020204" pitchFamily="34" charset="0"/>
                <a:buChar char="•"/>
              </a:pPr>
              <a:r>
                <a:rPr lang="ru-RU" sz="800" b="0" kern="1200" dirty="0">
                  <a:solidFill>
                    <a:schemeClr val="bg1"/>
                  </a:solidFill>
                  <a:latin typeface="+mn-lt"/>
                  <a:ea typeface="+mn-ea"/>
                  <a:cs typeface="+mn-cs"/>
                </a:rPr>
                <a:t>На одном слайде – не более 4 диаграмм</a:t>
              </a: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kern="1200" dirty="0">
                  <a:solidFill>
                    <a:schemeClr val="bg1"/>
                  </a:solidFill>
                  <a:latin typeface="+mn-lt"/>
                  <a:ea typeface="+mn-ea"/>
                  <a:cs typeface="+mn-cs"/>
                </a:rPr>
                <a:t>ИКОНКИ</a:t>
              </a:r>
            </a:p>
            <a:p>
              <a:pPr marL="266698" marR="0" lvl="1" indent="-84138" algn="l" defTabSz="779158"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ru-RU" sz="800" dirty="0">
                  <a:solidFill>
                    <a:schemeClr val="bg1"/>
                  </a:solidFill>
                </a:rPr>
                <a:t>Выбирайте оформление</a:t>
              </a:r>
              <a:r>
                <a:rPr lang="ru-RU" sz="800" baseline="0" dirty="0">
                  <a:solidFill>
                    <a:schemeClr val="bg1"/>
                  </a:solidFill>
                </a:rPr>
                <a:t> </a:t>
              </a:r>
              <a:br>
                <a:rPr lang="ru-RU" sz="800" baseline="0" dirty="0">
                  <a:solidFill>
                    <a:schemeClr val="bg1"/>
                  </a:solidFill>
                </a:rPr>
              </a:br>
              <a:r>
                <a:rPr lang="ru-RU" sz="800" baseline="0" dirty="0">
                  <a:solidFill>
                    <a:schemeClr val="bg1"/>
                  </a:solidFill>
                </a:rPr>
                <a:t>иконок </a:t>
              </a:r>
              <a:r>
                <a:rPr lang="ru-RU" sz="800" dirty="0">
                  <a:solidFill>
                    <a:schemeClr val="bg1"/>
                  </a:solidFill>
                </a:rPr>
                <a:t>в</a:t>
              </a:r>
              <a:r>
                <a:rPr lang="ru-RU" sz="800" baseline="0" dirty="0">
                  <a:solidFill>
                    <a:schemeClr val="bg1"/>
                  </a:solidFill>
                </a:rPr>
                <a:t> едином стиле</a:t>
              </a:r>
              <a:endParaRPr lang="ru-RU" sz="800" b="1" kern="1200" dirty="0">
                <a:solidFill>
                  <a:schemeClr val="bg1"/>
                </a:solidFill>
                <a:latin typeface="+mn-lt"/>
                <a:ea typeface="+mn-ea"/>
                <a:cs typeface="+mn-cs"/>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dirty="0">
                  <a:solidFill>
                    <a:schemeClr val="bg1"/>
                  </a:solidFill>
                </a:rPr>
                <a:t>ИЗОБРАЖЕНИЯ</a:t>
              </a:r>
            </a:p>
            <a:p>
              <a:pPr marL="266698" lvl="1" indent="-84138">
                <a:spcAft>
                  <a:spcPts val="200"/>
                </a:spcAft>
                <a:buFont typeface="Arial" panose="020B0604020202020204" pitchFamily="34" charset="0"/>
                <a:buChar char="•"/>
              </a:pPr>
              <a:r>
                <a:rPr lang="ru-RU" sz="800" dirty="0">
                  <a:solidFill>
                    <a:schemeClr val="bg1"/>
                  </a:solidFill>
                </a:rPr>
                <a:t>Нельзя</a:t>
              </a:r>
              <a:r>
                <a:rPr lang="ru-RU" sz="800" baseline="0" dirty="0">
                  <a:solidFill>
                    <a:schemeClr val="bg1"/>
                  </a:solidFill>
                </a:rPr>
                <a:t> искажать пропорции</a:t>
              </a:r>
            </a:p>
            <a:p>
              <a:pPr marL="266698" lvl="1" indent="-84138">
                <a:spcAft>
                  <a:spcPts val="800"/>
                </a:spcAft>
                <a:buFont typeface="Arial" panose="020B0604020202020204" pitchFamily="34" charset="0"/>
                <a:buChar char="•"/>
              </a:pPr>
              <a:r>
                <a:rPr lang="ru-RU" sz="800" dirty="0">
                  <a:solidFill>
                    <a:schemeClr val="bg1"/>
                  </a:solidFill>
                </a:rPr>
                <a:t>Рекомендуемое разрешение</a:t>
              </a:r>
              <a:r>
                <a:rPr lang="ru-RU" sz="800" baseline="0" dirty="0">
                  <a:solidFill>
                    <a:schemeClr val="bg1"/>
                  </a:solidFill>
                </a:rPr>
                <a:t> – </a:t>
              </a:r>
              <a:br>
                <a:rPr lang="ru-RU" sz="800" baseline="0" dirty="0">
                  <a:solidFill>
                    <a:schemeClr val="bg1"/>
                  </a:solidFill>
                </a:rPr>
              </a:br>
              <a:r>
                <a:rPr lang="ru-RU" sz="800" baseline="0" dirty="0">
                  <a:solidFill>
                    <a:schemeClr val="bg1"/>
                  </a:solidFill>
                </a:rPr>
                <a:t>не более 150 пикселей на дюйм</a:t>
              </a:r>
              <a:endParaRPr lang="ru-RU" sz="800" b="1" dirty="0">
                <a:solidFill>
                  <a:schemeClr val="bg1"/>
                </a:solidFill>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Скажите «нет» презентациям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с большим количеством текста</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Используйте простые схемы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и графику</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Делайте слайды лаконичными</a:t>
              </a:r>
            </a:p>
            <a:p>
              <a:pPr marL="572142" marR="0" lvl="1" indent="-182561" algn="l" defTabSz="779158" rtl="0" eaLnBrk="1" fontAlgn="auto" latinLnBrk="0" hangingPunct="1">
                <a:lnSpc>
                  <a:spcPct val="100000"/>
                </a:lnSpc>
                <a:spcBef>
                  <a:spcPts val="0"/>
                </a:spcBef>
                <a:spcAft>
                  <a:spcPts val="300"/>
                </a:spcAft>
                <a:buClrTx/>
                <a:buSzTx/>
                <a:buFont typeface="+mj-lt"/>
                <a:buAutoNum type="arabicPeriod"/>
                <a:tabLst/>
                <a:defRPr/>
              </a:pPr>
              <a:endParaRPr lang="ru-RU" sz="800" b="1" kern="1200" dirty="0">
                <a:solidFill>
                  <a:schemeClr val="bg1"/>
                </a:solidFill>
                <a:latin typeface="+mn-lt"/>
                <a:ea typeface="+mn-ea"/>
                <a:cs typeface="+mn-cs"/>
              </a:endParaRPr>
            </a:p>
          </p:txBody>
        </p:sp>
        <p:cxnSp>
          <p:nvCxnSpPr>
            <p:cNvPr id="41" name="Прямая соединительная линия 40"/>
            <p:cNvCxnSpPr/>
            <p:nvPr/>
          </p:nvCxnSpPr>
          <p:spPr bwMode="auto">
            <a:xfrm>
              <a:off x="9753602" y="444502"/>
              <a:ext cx="2051050" cy="0"/>
            </a:xfrm>
            <a:prstGeom prst="line">
              <a:avLst/>
            </a:prstGeom>
            <a:solidFill>
              <a:schemeClr val="accent1"/>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2" name="Группа 41"/>
            <p:cNvGrpSpPr/>
            <p:nvPr/>
          </p:nvGrpSpPr>
          <p:grpSpPr>
            <a:xfrm>
              <a:off x="9101894" y="-42611"/>
              <a:ext cx="671979" cy="5155816"/>
              <a:chOff x="9101894" y="-42611"/>
              <a:chExt cx="671979" cy="5155816"/>
            </a:xfrm>
          </p:grpSpPr>
          <p:sp>
            <p:nvSpPr>
              <p:cNvPr id="43" name="Прямоугольник 42"/>
              <p:cNvSpPr/>
              <p:nvPr/>
            </p:nvSpPr>
            <p:spPr>
              <a:xfrm>
                <a:off x="9249089" y="154103"/>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44" name="Прямоугольник 43"/>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45" name="Прямоугольник 44"/>
              <p:cNvSpPr/>
              <p:nvPr/>
            </p:nvSpPr>
            <p:spPr>
              <a:xfrm>
                <a:off x="9249089" y="3830254"/>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46" name="Прямоугольник 45"/>
              <p:cNvSpPr/>
              <p:nvPr/>
            </p:nvSpPr>
            <p:spPr>
              <a:xfrm>
                <a:off x="9249089" y="2519364"/>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47" name="Прямоугольник 46"/>
              <p:cNvSpPr/>
              <p:nvPr/>
            </p:nvSpPr>
            <p:spPr>
              <a:xfrm>
                <a:off x="9249089" y="2956327"/>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48" name="Прямоугольник 47"/>
              <p:cNvSpPr/>
              <p:nvPr/>
            </p:nvSpPr>
            <p:spPr>
              <a:xfrm>
                <a:off x="9249089" y="3393282"/>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49" name="Прямоугольник 48"/>
              <p:cNvSpPr/>
              <p:nvPr/>
            </p:nvSpPr>
            <p:spPr>
              <a:xfrm>
                <a:off x="9249089" y="4267214"/>
                <a:ext cx="377590" cy="169200"/>
              </a:xfrm>
              <a:prstGeom prst="rect">
                <a:avLst/>
              </a:prstGeom>
              <a:solidFill>
                <a:srgbClr val="0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0,0,0</a:t>
                </a:r>
                <a:endParaRPr lang="ru-RU" sz="700" dirty="0">
                  <a:solidFill>
                    <a:srgbClr val="FFFFFF"/>
                  </a:solidFill>
                </a:endParaRPr>
              </a:p>
            </p:txBody>
          </p:sp>
          <p:sp>
            <p:nvSpPr>
              <p:cNvPr id="50" name="Прямоугольник 49"/>
              <p:cNvSpPr/>
              <p:nvPr/>
            </p:nvSpPr>
            <p:spPr>
              <a:xfrm>
                <a:off x="9249091" y="588086"/>
                <a:ext cx="377590" cy="438150"/>
              </a:xfrm>
              <a:prstGeom prst="rect">
                <a:avLst/>
              </a:prstGeom>
              <a:solidFill>
                <a:schemeClr val="tx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0</a:t>
                </a:r>
                <a:br>
                  <a:rPr lang="en-US" sz="700" dirty="0" smtClean="0">
                    <a:solidFill>
                      <a:schemeClr val="bg1"/>
                    </a:solidFill>
                  </a:rPr>
                </a:br>
                <a:r>
                  <a:rPr lang="ru-RU" sz="700" dirty="0" smtClean="0">
                    <a:solidFill>
                      <a:schemeClr val="bg1"/>
                    </a:solidFill>
                  </a:rPr>
                  <a:t>49</a:t>
                </a:r>
                <a:br>
                  <a:rPr lang="ru-RU" sz="700" dirty="0" smtClean="0">
                    <a:solidFill>
                      <a:schemeClr val="bg1"/>
                    </a:solidFill>
                  </a:rPr>
                </a:br>
                <a:r>
                  <a:rPr lang="ru-RU" sz="700" dirty="0" smtClean="0">
                    <a:solidFill>
                      <a:schemeClr val="bg1"/>
                    </a:solidFill>
                  </a:rPr>
                  <a:t>60</a:t>
                </a:r>
                <a:endParaRPr lang="ru-RU" sz="700" dirty="0">
                  <a:solidFill>
                    <a:schemeClr val="bg1"/>
                  </a:solidFill>
                </a:endParaRPr>
              </a:p>
            </p:txBody>
          </p:sp>
          <p:sp>
            <p:nvSpPr>
              <p:cNvPr id="51" name="Прямоугольник 50"/>
              <p:cNvSpPr/>
              <p:nvPr/>
            </p:nvSpPr>
            <p:spPr>
              <a:xfrm>
                <a:off x="9249091" y="1022665"/>
                <a:ext cx="377590" cy="436960"/>
              </a:xfrm>
              <a:prstGeom prst="rect">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tx1">
                        <a:lumMod val="85000"/>
                        <a:lumOff val="15000"/>
                      </a:schemeClr>
                    </a:solidFill>
                  </a:rPr>
                  <a:t>119</a:t>
                </a:r>
                <a:br>
                  <a:rPr lang="en-US" sz="700" dirty="0" smtClean="0">
                    <a:solidFill>
                      <a:schemeClr val="tx1">
                        <a:lumMod val="85000"/>
                        <a:lumOff val="15000"/>
                      </a:schemeClr>
                    </a:solidFill>
                  </a:rPr>
                </a:br>
                <a:r>
                  <a:rPr lang="en-US" sz="700" dirty="0" smtClean="0">
                    <a:solidFill>
                      <a:schemeClr val="tx1">
                        <a:lumMod val="85000"/>
                        <a:lumOff val="15000"/>
                      </a:schemeClr>
                    </a:solidFill>
                  </a:rPr>
                  <a:t>226</a:t>
                </a:r>
                <a:br>
                  <a:rPr lang="en-US" sz="700" dirty="0" smtClean="0">
                    <a:solidFill>
                      <a:schemeClr val="tx1">
                        <a:lumMod val="85000"/>
                        <a:lumOff val="15000"/>
                      </a:schemeClr>
                    </a:solidFill>
                  </a:rPr>
                </a:br>
                <a:r>
                  <a:rPr lang="en-US" sz="700" dirty="0" smtClean="0">
                    <a:solidFill>
                      <a:schemeClr val="tx1">
                        <a:lumMod val="85000"/>
                        <a:lumOff val="15000"/>
                      </a:schemeClr>
                    </a:solidFill>
                  </a:rPr>
                  <a:t>195</a:t>
                </a:r>
                <a:endParaRPr lang="ru-RU" sz="700" dirty="0">
                  <a:solidFill>
                    <a:schemeClr val="tx1">
                      <a:lumMod val="85000"/>
                      <a:lumOff val="15000"/>
                    </a:schemeClr>
                  </a:solidFill>
                </a:endParaRPr>
              </a:p>
            </p:txBody>
          </p:sp>
          <p:sp>
            <p:nvSpPr>
              <p:cNvPr id="52" name="Прямоугольник 51"/>
              <p:cNvSpPr/>
              <p:nvPr/>
            </p:nvSpPr>
            <p:spPr>
              <a:xfrm>
                <a:off x="9249091" y="3830257"/>
                <a:ext cx="377590" cy="436960"/>
              </a:xfrm>
              <a:prstGeom prst="rect">
                <a:avLst/>
              </a:prstGeom>
              <a:solidFill>
                <a:srgbClr val="2D3287"/>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45</a:t>
                </a:r>
                <a:endParaRPr lang="ru-RU" sz="700" dirty="0">
                  <a:solidFill>
                    <a:schemeClr val="bg1"/>
                  </a:solidFill>
                </a:endParaRPr>
              </a:p>
              <a:p>
                <a:pPr algn="ctr" eaLnBrk="1" hangingPunct="1">
                  <a:defRPr/>
                </a:pPr>
                <a:r>
                  <a:rPr lang="en-US" sz="700" dirty="0" smtClean="0">
                    <a:solidFill>
                      <a:schemeClr val="bg1"/>
                    </a:solidFill>
                  </a:rPr>
                  <a:t>50</a:t>
                </a:r>
                <a:endParaRPr lang="ru-RU" sz="700" dirty="0">
                  <a:solidFill>
                    <a:schemeClr val="bg1"/>
                  </a:solidFill>
                </a:endParaRPr>
              </a:p>
              <a:p>
                <a:pPr algn="ctr" eaLnBrk="1" hangingPunct="1">
                  <a:defRPr/>
                </a:pPr>
                <a:r>
                  <a:rPr lang="en-US" sz="700" dirty="0" smtClean="0">
                    <a:solidFill>
                      <a:schemeClr val="bg1"/>
                    </a:solidFill>
                  </a:rPr>
                  <a:t>135</a:t>
                </a:r>
                <a:endParaRPr lang="ru-RU" sz="700" dirty="0">
                  <a:solidFill>
                    <a:schemeClr val="bg1"/>
                  </a:solidFill>
                </a:endParaRPr>
              </a:p>
            </p:txBody>
          </p:sp>
          <p:sp>
            <p:nvSpPr>
              <p:cNvPr id="53" name="Прямоугольник 52"/>
              <p:cNvSpPr/>
              <p:nvPr/>
            </p:nvSpPr>
            <p:spPr>
              <a:xfrm>
                <a:off x="9249091" y="1466152"/>
                <a:ext cx="377590" cy="4381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000000"/>
                    </a:solidFill>
                  </a:rPr>
                  <a:t>255</a:t>
                </a:r>
                <a:endParaRPr lang="ru-RU" sz="700" dirty="0">
                  <a:solidFill>
                    <a:srgbClr val="000000"/>
                  </a:solidFill>
                </a:endParaRPr>
              </a:p>
              <a:p>
                <a:pPr algn="ctr" eaLnBrk="1" hangingPunct="1">
                  <a:defRPr/>
                </a:pPr>
                <a:r>
                  <a:rPr lang="en-US" sz="700" dirty="0" smtClean="0">
                    <a:solidFill>
                      <a:srgbClr val="000000"/>
                    </a:solidFill>
                  </a:rPr>
                  <a:t>255</a:t>
                </a:r>
                <a:endParaRPr lang="ru-RU" sz="700" dirty="0">
                  <a:solidFill>
                    <a:srgbClr val="000000"/>
                  </a:solidFill>
                </a:endParaRPr>
              </a:p>
              <a:p>
                <a:pPr algn="ctr" eaLnBrk="1" hangingPunct="1">
                  <a:defRPr/>
                </a:pPr>
                <a:r>
                  <a:rPr lang="en-US" sz="700" dirty="0" smtClean="0">
                    <a:solidFill>
                      <a:srgbClr val="000000"/>
                    </a:solidFill>
                  </a:rPr>
                  <a:t>255</a:t>
                </a:r>
                <a:endParaRPr lang="ru-RU" sz="700" dirty="0">
                  <a:solidFill>
                    <a:srgbClr val="000000"/>
                  </a:solidFill>
                </a:endParaRPr>
              </a:p>
            </p:txBody>
          </p:sp>
          <p:sp>
            <p:nvSpPr>
              <p:cNvPr id="54" name="Прямоугольник 53"/>
              <p:cNvSpPr/>
              <p:nvPr/>
            </p:nvSpPr>
            <p:spPr>
              <a:xfrm>
                <a:off x="9249091" y="2519364"/>
                <a:ext cx="377590" cy="436959"/>
              </a:xfrm>
              <a:prstGeom prst="rect">
                <a:avLst/>
              </a:prstGeom>
              <a:solidFill>
                <a:srgbClr val="FABE19"/>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tx1">
                        <a:lumMod val="85000"/>
                        <a:lumOff val="15000"/>
                      </a:schemeClr>
                    </a:solidFill>
                  </a:rPr>
                  <a:t>250</a:t>
                </a:r>
                <a:endParaRPr lang="ru-RU" sz="700" dirty="0">
                  <a:solidFill>
                    <a:schemeClr val="tx1">
                      <a:lumMod val="85000"/>
                      <a:lumOff val="15000"/>
                    </a:schemeClr>
                  </a:solidFill>
                </a:endParaRPr>
              </a:p>
              <a:p>
                <a:pPr algn="ctr" eaLnBrk="1" hangingPunct="1">
                  <a:defRPr/>
                </a:pPr>
                <a:r>
                  <a:rPr lang="en-US" sz="700" dirty="0" smtClean="0">
                    <a:solidFill>
                      <a:schemeClr val="tx1">
                        <a:lumMod val="85000"/>
                        <a:lumOff val="15000"/>
                      </a:schemeClr>
                    </a:solidFill>
                  </a:rPr>
                  <a:t>190</a:t>
                </a:r>
                <a:endParaRPr lang="ru-RU" sz="700" dirty="0">
                  <a:solidFill>
                    <a:schemeClr val="tx1">
                      <a:lumMod val="85000"/>
                      <a:lumOff val="15000"/>
                    </a:schemeClr>
                  </a:solidFill>
                </a:endParaRPr>
              </a:p>
              <a:p>
                <a:pPr algn="ctr" eaLnBrk="1" hangingPunct="1">
                  <a:defRPr/>
                </a:pPr>
                <a:r>
                  <a:rPr lang="en-US" sz="700" dirty="0" smtClean="0">
                    <a:solidFill>
                      <a:schemeClr val="tx1">
                        <a:lumMod val="85000"/>
                        <a:lumOff val="15000"/>
                      </a:schemeClr>
                    </a:solidFill>
                  </a:rPr>
                  <a:t>25</a:t>
                </a:r>
                <a:endParaRPr lang="ru-RU" sz="700" dirty="0">
                  <a:solidFill>
                    <a:schemeClr val="tx1">
                      <a:lumMod val="85000"/>
                      <a:lumOff val="15000"/>
                    </a:schemeClr>
                  </a:solidFill>
                </a:endParaRPr>
              </a:p>
            </p:txBody>
          </p:sp>
          <p:sp>
            <p:nvSpPr>
              <p:cNvPr id="55" name="Прямоугольник 54"/>
              <p:cNvSpPr/>
              <p:nvPr/>
            </p:nvSpPr>
            <p:spPr>
              <a:xfrm>
                <a:off x="9249091" y="2956327"/>
                <a:ext cx="377590" cy="436960"/>
              </a:xfrm>
              <a:prstGeom prst="rect">
                <a:avLst/>
              </a:prstGeom>
              <a:solidFill>
                <a:srgbClr val="008CFA"/>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0</a:t>
                </a:r>
                <a:endParaRPr lang="ru-RU" sz="700" dirty="0">
                  <a:solidFill>
                    <a:schemeClr val="bg1"/>
                  </a:solidFill>
                </a:endParaRPr>
              </a:p>
              <a:p>
                <a:pPr algn="ctr" eaLnBrk="1" hangingPunct="1">
                  <a:defRPr/>
                </a:pPr>
                <a:r>
                  <a:rPr lang="ru-RU" sz="700" dirty="0" smtClean="0">
                    <a:solidFill>
                      <a:schemeClr val="bg1"/>
                    </a:solidFill>
                  </a:rPr>
                  <a:t>1</a:t>
                </a:r>
                <a:r>
                  <a:rPr lang="en-US" sz="700" dirty="0" smtClean="0">
                    <a:solidFill>
                      <a:schemeClr val="bg1"/>
                    </a:solidFill>
                  </a:rPr>
                  <a:t>40</a:t>
                </a:r>
                <a:endParaRPr lang="ru-RU" sz="700" dirty="0">
                  <a:solidFill>
                    <a:schemeClr val="bg1"/>
                  </a:solidFill>
                </a:endParaRPr>
              </a:p>
              <a:p>
                <a:pPr algn="ctr" eaLnBrk="1" hangingPunct="1">
                  <a:defRPr/>
                </a:pPr>
                <a:r>
                  <a:rPr lang="en-US" sz="700" dirty="0" smtClean="0">
                    <a:solidFill>
                      <a:schemeClr val="bg1"/>
                    </a:solidFill>
                  </a:rPr>
                  <a:t>250</a:t>
                </a:r>
                <a:endParaRPr lang="ru-RU" sz="700" dirty="0">
                  <a:solidFill>
                    <a:schemeClr val="bg1"/>
                  </a:solidFill>
                </a:endParaRPr>
              </a:p>
            </p:txBody>
          </p:sp>
          <p:sp>
            <p:nvSpPr>
              <p:cNvPr id="59" name="Прямоугольник 58"/>
              <p:cNvSpPr/>
              <p:nvPr/>
            </p:nvSpPr>
            <p:spPr>
              <a:xfrm>
                <a:off x="9249091" y="3393282"/>
                <a:ext cx="377590" cy="436959"/>
              </a:xfrm>
              <a:prstGeom prst="rect">
                <a:avLst/>
              </a:prstGeom>
              <a:solidFill>
                <a:srgbClr val="FA786E"/>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250</a:t>
                </a:r>
                <a:endParaRPr lang="ru-RU" sz="700" dirty="0">
                  <a:solidFill>
                    <a:srgbClr val="FFFFFF"/>
                  </a:solidFill>
                </a:endParaRPr>
              </a:p>
              <a:p>
                <a:pPr algn="ctr" eaLnBrk="1" hangingPunct="1">
                  <a:defRPr/>
                </a:pPr>
                <a:r>
                  <a:rPr lang="en-US" sz="700" dirty="0" smtClean="0">
                    <a:solidFill>
                      <a:srgbClr val="FFFFFF"/>
                    </a:solidFill>
                  </a:rPr>
                  <a:t>120</a:t>
                </a:r>
                <a:endParaRPr lang="ru-RU" sz="700" dirty="0">
                  <a:solidFill>
                    <a:srgbClr val="FFFFFF"/>
                  </a:solidFill>
                </a:endParaRPr>
              </a:p>
              <a:p>
                <a:pPr algn="ctr" eaLnBrk="1" hangingPunct="1">
                  <a:defRPr/>
                </a:pPr>
                <a:r>
                  <a:rPr lang="en-US" sz="700" dirty="0" smtClean="0">
                    <a:solidFill>
                      <a:srgbClr val="FFFFFF"/>
                    </a:solidFill>
                  </a:rPr>
                  <a:t>110</a:t>
                </a:r>
                <a:endParaRPr lang="ru-RU" sz="700" dirty="0">
                  <a:solidFill>
                    <a:srgbClr val="FFFFFF"/>
                  </a:solidFill>
                </a:endParaRPr>
              </a:p>
            </p:txBody>
          </p:sp>
          <p:sp>
            <p:nvSpPr>
              <p:cNvPr id="61" name="Прямоугольник 60"/>
              <p:cNvSpPr/>
              <p:nvPr/>
            </p:nvSpPr>
            <p:spPr>
              <a:xfrm>
                <a:off x="9249091" y="1916373"/>
                <a:ext cx="377590" cy="438150"/>
              </a:xfrm>
              <a:prstGeom prst="rect">
                <a:avLst/>
              </a:prstGeom>
              <a:solidFill>
                <a:schemeClr val="accent6"/>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224</a:t>
                </a:r>
                <a:br>
                  <a:rPr lang="en-US" sz="700" dirty="0" smtClean="0">
                    <a:solidFill>
                      <a:srgbClr val="FFFFFF"/>
                    </a:solidFill>
                  </a:rPr>
                </a:br>
                <a:r>
                  <a:rPr lang="en-US" sz="700" dirty="0" smtClean="0">
                    <a:solidFill>
                      <a:srgbClr val="FFFFFF"/>
                    </a:solidFill>
                  </a:rPr>
                  <a:t>78</a:t>
                </a:r>
                <a:br>
                  <a:rPr lang="en-US" sz="700" dirty="0" smtClean="0">
                    <a:solidFill>
                      <a:srgbClr val="FFFFFF"/>
                    </a:solidFill>
                  </a:rPr>
                </a:br>
                <a:r>
                  <a:rPr lang="en-US" sz="700" dirty="0" smtClean="0">
                    <a:solidFill>
                      <a:srgbClr val="FFFFFF"/>
                    </a:solidFill>
                  </a:rPr>
                  <a:t>57</a:t>
                </a:r>
                <a:endParaRPr lang="ru-RU" sz="700" dirty="0">
                  <a:solidFill>
                    <a:srgbClr val="FFFFFF"/>
                  </a:solidFill>
                </a:endParaRPr>
              </a:p>
            </p:txBody>
          </p:sp>
          <p:sp>
            <p:nvSpPr>
              <p:cNvPr id="62" name="TextBox 61"/>
              <p:cNvSpPr txBox="1"/>
              <p:nvPr/>
            </p:nvSpPr>
            <p:spPr>
              <a:xfrm>
                <a:off x="9101894" y="-42611"/>
                <a:ext cx="671979" cy="215444"/>
              </a:xfrm>
              <a:prstGeom prst="rect">
                <a:avLst/>
              </a:prstGeom>
              <a:noFill/>
            </p:spPr>
            <p:txBody>
              <a:bodyPr wrap="none" rtlCol="0">
                <a:spAutoFit/>
              </a:bodyPr>
              <a:lstStyle/>
              <a:p>
                <a:r>
                  <a:rPr lang="ru-RU" sz="800" dirty="0" smtClean="0">
                    <a:solidFill>
                      <a:schemeClr val="bg1"/>
                    </a:solidFill>
                  </a:rPr>
                  <a:t>Основные</a:t>
                </a:r>
                <a:endParaRPr lang="ru-RU" sz="800" dirty="0">
                  <a:solidFill>
                    <a:schemeClr val="bg1"/>
                  </a:solidFill>
                </a:endParaRPr>
              </a:p>
            </p:txBody>
          </p:sp>
          <p:sp>
            <p:nvSpPr>
              <p:cNvPr id="63" name="TextBox 62"/>
              <p:cNvSpPr txBox="1"/>
              <p:nvPr/>
            </p:nvSpPr>
            <p:spPr>
              <a:xfrm>
                <a:off x="9101894" y="2320575"/>
                <a:ext cx="671979" cy="215444"/>
              </a:xfrm>
              <a:prstGeom prst="rect">
                <a:avLst/>
              </a:prstGeom>
              <a:noFill/>
            </p:spPr>
            <p:txBody>
              <a:bodyPr wrap="none" rtlCol="0">
                <a:spAutoFit/>
              </a:bodyPr>
              <a:lstStyle/>
              <a:p>
                <a:r>
                  <a:rPr lang="ru-RU" sz="800" dirty="0" err="1" smtClean="0">
                    <a:solidFill>
                      <a:schemeClr val="bg1"/>
                    </a:solidFill>
                  </a:rPr>
                  <a:t>Доп.цвета</a:t>
                </a:r>
                <a:endParaRPr lang="ru-RU" sz="800" dirty="0">
                  <a:solidFill>
                    <a:schemeClr val="bg1"/>
                  </a:solidFill>
                </a:endParaRPr>
              </a:p>
            </p:txBody>
          </p:sp>
          <p:sp>
            <p:nvSpPr>
              <p:cNvPr id="64" name="Прямоугольник 63"/>
              <p:cNvSpPr/>
              <p:nvPr/>
            </p:nvSpPr>
            <p:spPr>
              <a:xfrm>
                <a:off x="9249088" y="4436414"/>
                <a:ext cx="377591" cy="169200"/>
              </a:xfrm>
              <a:prstGeom prst="rect">
                <a:avLst/>
              </a:prstGeom>
              <a:solidFill>
                <a:srgbClr val="4D4D4D"/>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70%</a:t>
                </a:r>
                <a:endParaRPr lang="ru-RU" sz="600" dirty="0">
                  <a:solidFill>
                    <a:srgbClr val="FFFFFF"/>
                  </a:solidFill>
                </a:endParaRPr>
              </a:p>
            </p:txBody>
          </p:sp>
          <p:sp>
            <p:nvSpPr>
              <p:cNvPr id="65" name="Прямоугольник 64"/>
              <p:cNvSpPr/>
              <p:nvPr/>
            </p:nvSpPr>
            <p:spPr>
              <a:xfrm>
                <a:off x="9249087" y="4605611"/>
                <a:ext cx="377593" cy="169200"/>
              </a:xfrm>
              <a:prstGeom prst="rect">
                <a:avLst/>
              </a:prstGeom>
              <a:solidFill>
                <a:srgbClr val="7F7F7F"/>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50%</a:t>
                </a:r>
                <a:endParaRPr lang="ru-RU" sz="600" dirty="0">
                  <a:solidFill>
                    <a:srgbClr val="FFFFFF"/>
                  </a:solidFill>
                </a:endParaRPr>
              </a:p>
            </p:txBody>
          </p:sp>
          <p:sp>
            <p:nvSpPr>
              <p:cNvPr id="66" name="Прямоугольник 65"/>
              <p:cNvSpPr/>
              <p:nvPr/>
            </p:nvSpPr>
            <p:spPr>
              <a:xfrm>
                <a:off x="9249088" y="4774808"/>
                <a:ext cx="377591" cy="169200"/>
              </a:xfrm>
              <a:prstGeom prst="rect">
                <a:avLst/>
              </a:prstGeom>
              <a:solidFill>
                <a:srgbClr val="B2B2B2"/>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30%</a:t>
                </a:r>
                <a:endParaRPr lang="ru-RU" sz="600" dirty="0">
                  <a:solidFill>
                    <a:srgbClr val="FFFFFF"/>
                  </a:solidFill>
                </a:endParaRPr>
              </a:p>
            </p:txBody>
          </p:sp>
          <p:sp>
            <p:nvSpPr>
              <p:cNvPr id="67" name="Прямоугольник 66"/>
              <p:cNvSpPr/>
              <p:nvPr/>
            </p:nvSpPr>
            <p:spPr>
              <a:xfrm>
                <a:off x="9249087" y="4944005"/>
                <a:ext cx="377593" cy="169200"/>
              </a:xfrm>
              <a:prstGeom prst="rect">
                <a:avLst/>
              </a:prstGeom>
              <a:solidFill>
                <a:srgbClr val="E5E5E5"/>
              </a:solidFill>
              <a:ln w="3175">
                <a:solidFill>
                  <a:srgbClr val="B2B2B2"/>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chemeClr val="tx1"/>
                    </a:solidFill>
                  </a:rPr>
                  <a:t>10%</a:t>
                </a:r>
                <a:endParaRPr lang="ru-RU" sz="600" dirty="0">
                  <a:solidFill>
                    <a:schemeClr val="tx1"/>
                  </a:solidFill>
                </a:endParaRPr>
              </a:p>
            </p:txBody>
          </p:sp>
        </p:grpSp>
      </p:grpSp>
    </p:spTree>
    <p:extLst>
      <p:ext uri="{BB962C8B-B14F-4D97-AF65-F5344CB8AC3E}">
        <p14:creationId xmlns:p14="http://schemas.microsoft.com/office/powerpoint/2010/main" val="1044027100"/>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Коллаж 23">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8906"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p:nvPr>
        </p:nvSpPr>
        <p:spPr>
          <a:xfrm>
            <a:off x="358775" y="347883"/>
            <a:ext cx="8433201" cy="672627"/>
          </a:xfrm>
        </p:spPr>
        <p:txBody>
          <a:bodyPr vert="horz"/>
          <a:lstStyle/>
          <a:p>
            <a:r>
              <a:rPr lang="ru-RU" dirty="0"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a:t>
            </a:r>
            <a:endParaRPr lang="ru-RU" dirty="0"/>
          </a:p>
        </p:txBody>
      </p:sp>
      <p:sp>
        <p:nvSpPr>
          <p:cNvPr id="5" name="Дата 4"/>
          <p:cNvSpPr>
            <a:spLocks noGrp="1"/>
          </p:cNvSpPr>
          <p:nvPr>
            <p:ph type="dt" sz="half" idx="12"/>
          </p:nvPr>
        </p:nvSpPr>
        <p:spPr/>
        <p:txBody>
          <a:bodyPr/>
          <a:lstStyle/>
          <a:p>
            <a:pPr algn="r"/>
            <a:endParaRPr lang="ru-RU" dirty="0"/>
          </a:p>
        </p:txBody>
      </p:sp>
      <p:sp>
        <p:nvSpPr>
          <p:cNvPr id="9" name="Текст 8"/>
          <p:cNvSpPr>
            <a:spLocks noGrp="1"/>
          </p:cNvSpPr>
          <p:nvPr>
            <p:ph type="body" sz="quarter" idx="13"/>
          </p:nvPr>
        </p:nvSpPr>
        <p:spPr>
          <a:xfrm>
            <a:off x="358775" y="1131889"/>
            <a:ext cx="4040505" cy="1518818"/>
          </a:xfrm>
        </p:spPr>
        <p:txBody>
          <a:bodyPr lIns="0" tIns="0" rIns="0" bIns="0">
            <a:no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1" name="Рисунок 10"/>
          <p:cNvSpPr>
            <a:spLocks noGrp="1"/>
          </p:cNvSpPr>
          <p:nvPr>
            <p:ph type="pic" sz="quarter" idx="14" hasCustomPrompt="1"/>
          </p:nvPr>
        </p:nvSpPr>
        <p:spPr>
          <a:xfrm>
            <a:off x="2074376" y="2846281"/>
            <a:ext cx="2502000" cy="1713600"/>
          </a:xfrm>
        </p:spPr>
        <p:txBody>
          <a:bodyPr/>
          <a:lstStyle>
            <a:lvl1pPr>
              <a:defRPr/>
            </a:lvl1pPr>
          </a:lstStyle>
          <a:p>
            <a:r>
              <a:rPr lang="ru-RU" dirty="0" smtClean="0"/>
              <a:t>Фото</a:t>
            </a:r>
            <a:endParaRPr lang="ru-RU" dirty="0"/>
          </a:p>
        </p:txBody>
      </p:sp>
      <p:sp>
        <p:nvSpPr>
          <p:cNvPr id="13" name="Рисунок 3"/>
          <p:cNvSpPr>
            <a:spLocks noGrp="1"/>
          </p:cNvSpPr>
          <p:nvPr>
            <p:ph type="pic" sz="quarter" idx="17" hasCustomPrompt="1"/>
          </p:nvPr>
        </p:nvSpPr>
        <p:spPr>
          <a:xfrm>
            <a:off x="6289976" y="2846281"/>
            <a:ext cx="2502000" cy="1713600"/>
          </a:xfrm>
        </p:spPr>
        <p:txBody>
          <a:bodyPr/>
          <a:lstStyle>
            <a:lvl1pPr>
              <a:defRPr/>
            </a:lvl1pPr>
          </a:lstStyle>
          <a:p>
            <a:r>
              <a:rPr lang="ru-RU" dirty="0" smtClean="0"/>
              <a:t>Фото</a:t>
            </a:r>
            <a:endParaRPr lang="ru-RU" dirty="0"/>
          </a:p>
        </p:txBody>
      </p:sp>
      <p:sp>
        <p:nvSpPr>
          <p:cNvPr id="15" name="Прямоугольник 14"/>
          <p:cNvSpPr/>
          <p:nvPr/>
        </p:nvSpPr>
        <p:spPr bwMode="auto">
          <a:xfrm>
            <a:off x="360776" y="2846281"/>
            <a:ext cx="1713600" cy="17136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16" name="Прямоугольник 15"/>
          <p:cNvSpPr/>
          <p:nvPr/>
        </p:nvSpPr>
        <p:spPr bwMode="auto">
          <a:xfrm>
            <a:off x="4576376" y="2846281"/>
            <a:ext cx="1713600" cy="17136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18" name="Текст 8"/>
          <p:cNvSpPr>
            <a:spLocks noGrp="1"/>
          </p:cNvSpPr>
          <p:nvPr>
            <p:ph type="body" sz="quarter" idx="18"/>
          </p:nvPr>
        </p:nvSpPr>
        <p:spPr>
          <a:xfrm>
            <a:off x="4572000" y="1131889"/>
            <a:ext cx="4040505" cy="1518818"/>
          </a:xfrm>
        </p:spPr>
        <p:txBody>
          <a:bodyPr lIns="0" tIns="0" rIns="0" bIns="0">
            <a:no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9" name="Текст 8"/>
          <p:cNvSpPr>
            <a:spLocks noGrp="1"/>
          </p:cNvSpPr>
          <p:nvPr>
            <p:ph type="body" sz="quarter" idx="19"/>
          </p:nvPr>
        </p:nvSpPr>
        <p:spPr>
          <a:xfrm>
            <a:off x="487953" y="2943671"/>
            <a:ext cx="1497679" cy="1518818"/>
          </a:xfrm>
        </p:spPr>
        <p:txBody>
          <a:bodyPr lIns="0" tIns="0" rIns="0" bIns="0">
            <a:no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0" name="Текст 8"/>
          <p:cNvSpPr>
            <a:spLocks noGrp="1"/>
          </p:cNvSpPr>
          <p:nvPr>
            <p:ph type="body" sz="quarter" idx="20"/>
          </p:nvPr>
        </p:nvSpPr>
        <p:spPr>
          <a:xfrm>
            <a:off x="4701178" y="2943671"/>
            <a:ext cx="1497679" cy="1518818"/>
          </a:xfrm>
        </p:spPr>
        <p:txBody>
          <a:bodyPr lIns="0" tIns="0" rIns="0" bIns="0">
            <a:no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2346637628"/>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30_Пользовательский макет">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9928"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p:nvPr>
        </p:nvSpPr>
        <p:spPr>
          <a:xfrm>
            <a:off x="358775" y="347883"/>
            <a:ext cx="8433201" cy="672627"/>
          </a:xfrm>
        </p:spPr>
        <p:txBody>
          <a:bodyPr vert="horz"/>
          <a:lstStyle/>
          <a:p>
            <a:r>
              <a:rPr lang="ru-RU" dirty="0"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a:t>
            </a:r>
            <a:endParaRPr lang="ru-RU" dirty="0"/>
          </a:p>
        </p:txBody>
      </p:sp>
      <p:sp>
        <p:nvSpPr>
          <p:cNvPr id="5" name="Дата 4"/>
          <p:cNvSpPr>
            <a:spLocks noGrp="1"/>
          </p:cNvSpPr>
          <p:nvPr>
            <p:ph type="dt" sz="half" idx="12"/>
          </p:nvPr>
        </p:nvSpPr>
        <p:spPr/>
        <p:txBody>
          <a:bodyPr/>
          <a:lstStyle/>
          <a:p>
            <a:pPr algn="r"/>
            <a:endParaRPr lang="ru-RU" dirty="0"/>
          </a:p>
        </p:txBody>
      </p:sp>
      <p:sp>
        <p:nvSpPr>
          <p:cNvPr id="9" name="Текст 8"/>
          <p:cNvSpPr>
            <a:spLocks noGrp="1"/>
          </p:cNvSpPr>
          <p:nvPr>
            <p:ph type="body" sz="quarter" idx="13"/>
          </p:nvPr>
        </p:nvSpPr>
        <p:spPr>
          <a:xfrm>
            <a:off x="358775" y="1131889"/>
            <a:ext cx="4040505" cy="1518818"/>
          </a:xfrm>
        </p:spPr>
        <p:txBody>
          <a:bodyPr lIns="0" tIns="0" rIns="0" bIns="0">
            <a:no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1" name="Рисунок 10"/>
          <p:cNvSpPr>
            <a:spLocks noGrp="1"/>
          </p:cNvSpPr>
          <p:nvPr>
            <p:ph type="pic" sz="quarter" idx="14" hasCustomPrompt="1"/>
          </p:nvPr>
        </p:nvSpPr>
        <p:spPr>
          <a:xfrm>
            <a:off x="360776" y="2846281"/>
            <a:ext cx="1713600" cy="1713600"/>
          </a:xfrm>
        </p:spPr>
        <p:txBody>
          <a:bodyPr/>
          <a:lstStyle>
            <a:lvl1pPr>
              <a:defRPr/>
            </a:lvl1pPr>
          </a:lstStyle>
          <a:p>
            <a:r>
              <a:rPr lang="ru-RU" dirty="0" smtClean="0"/>
              <a:t>Фото</a:t>
            </a:r>
            <a:endParaRPr lang="ru-RU" dirty="0"/>
          </a:p>
        </p:txBody>
      </p:sp>
      <p:sp>
        <p:nvSpPr>
          <p:cNvPr id="13" name="Рисунок 3"/>
          <p:cNvSpPr>
            <a:spLocks noGrp="1"/>
          </p:cNvSpPr>
          <p:nvPr>
            <p:ph type="pic" sz="quarter" idx="17" hasCustomPrompt="1"/>
          </p:nvPr>
        </p:nvSpPr>
        <p:spPr>
          <a:xfrm>
            <a:off x="4571626" y="2846281"/>
            <a:ext cx="1713600" cy="1713600"/>
          </a:xfrm>
        </p:spPr>
        <p:txBody>
          <a:bodyPr/>
          <a:lstStyle>
            <a:lvl1pPr>
              <a:defRPr/>
            </a:lvl1pPr>
          </a:lstStyle>
          <a:p>
            <a:r>
              <a:rPr lang="ru-RU" dirty="0" smtClean="0"/>
              <a:t>Фото</a:t>
            </a:r>
            <a:endParaRPr lang="ru-RU" dirty="0"/>
          </a:p>
        </p:txBody>
      </p:sp>
      <p:sp>
        <p:nvSpPr>
          <p:cNvPr id="15" name="Прямоугольник 14"/>
          <p:cNvSpPr/>
          <p:nvPr/>
        </p:nvSpPr>
        <p:spPr bwMode="auto">
          <a:xfrm>
            <a:off x="2069626" y="2846281"/>
            <a:ext cx="2502000" cy="17136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16" name="Прямоугольник 15"/>
          <p:cNvSpPr/>
          <p:nvPr/>
        </p:nvSpPr>
        <p:spPr bwMode="auto">
          <a:xfrm>
            <a:off x="6285226" y="2846281"/>
            <a:ext cx="2502000" cy="1713600"/>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18" name="Текст 8"/>
          <p:cNvSpPr>
            <a:spLocks noGrp="1"/>
          </p:cNvSpPr>
          <p:nvPr>
            <p:ph type="body" sz="quarter" idx="18"/>
          </p:nvPr>
        </p:nvSpPr>
        <p:spPr>
          <a:xfrm>
            <a:off x="4572000" y="1131889"/>
            <a:ext cx="4040505" cy="1518818"/>
          </a:xfrm>
        </p:spPr>
        <p:txBody>
          <a:bodyPr lIns="0" tIns="0" rIns="0" bIns="0">
            <a:no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9" name="Текст 8"/>
          <p:cNvSpPr>
            <a:spLocks noGrp="1"/>
          </p:cNvSpPr>
          <p:nvPr>
            <p:ph type="body" sz="quarter" idx="19"/>
          </p:nvPr>
        </p:nvSpPr>
        <p:spPr>
          <a:xfrm>
            <a:off x="2212811" y="2957660"/>
            <a:ext cx="2186469" cy="1518818"/>
          </a:xfrm>
        </p:spPr>
        <p:txBody>
          <a:bodyPr lIns="0" tIns="0" rIns="0" bIns="0">
            <a:no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0" name="Текст 8"/>
          <p:cNvSpPr>
            <a:spLocks noGrp="1"/>
          </p:cNvSpPr>
          <p:nvPr>
            <p:ph type="body" sz="quarter" idx="20"/>
          </p:nvPr>
        </p:nvSpPr>
        <p:spPr>
          <a:xfrm>
            <a:off x="6442991" y="2957660"/>
            <a:ext cx="2186469" cy="1518818"/>
          </a:xfrm>
        </p:spPr>
        <p:txBody>
          <a:bodyPr lIns="0" tIns="0" rIns="0" bIns="0">
            <a:noAutofit/>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2326198157"/>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Коллаж 24">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1524"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p:nvPr>
        </p:nvSpPr>
        <p:spPr>
          <a:xfrm>
            <a:off x="4754880" y="347883"/>
            <a:ext cx="4030345" cy="672627"/>
          </a:xfrm>
        </p:spPr>
        <p:txBody>
          <a:bodyPr vert="horz"/>
          <a:lstStyle/>
          <a:p>
            <a:r>
              <a:rPr lang="ru-RU" dirty="0"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a:t>
            </a:r>
            <a:endParaRPr lang="ru-RU" dirty="0"/>
          </a:p>
        </p:txBody>
      </p:sp>
      <p:sp>
        <p:nvSpPr>
          <p:cNvPr id="5" name="Дата 4"/>
          <p:cNvSpPr>
            <a:spLocks noGrp="1"/>
          </p:cNvSpPr>
          <p:nvPr>
            <p:ph type="dt" sz="half" idx="12"/>
          </p:nvPr>
        </p:nvSpPr>
        <p:spPr/>
        <p:txBody>
          <a:bodyPr/>
          <a:lstStyle/>
          <a:p>
            <a:pPr algn="r"/>
            <a:endParaRPr lang="ru-RU" dirty="0"/>
          </a:p>
        </p:txBody>
      </p:sp>
      <p:sp>
        <p:nvSpPr>
          <p:cNvPr id="9" name="Текст 8"/>
          <p:cNvSpPr>
            <a:spLocks noGrp="1"/>
          </p:cNvSpPr>
          <p:nvPr>
            <p:ph type="body" sz="quarter" idx="13"/>
          </p:nvPr>
        </p:nvSpPr>
        <p:spPr>
          <a:xfrm>
            <a:off x="4754880" y="1143388"/>
            <a:ext cx="4030345" cy="3419475"/>
          </a:xfrm>
        </p:spPr>
        <p:txBody>
          <a:bodyPr lIns="0" tIns="0" rIns="0" bIns="0">
            <a:no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1" name="Рисунок 10"/>
          <p:cNvSpPr>
            <a:spLocks noGrp="1"/>
          </p:cNvSpPr>
          <p:nvPr>
            <p:ph type="pic" sz="quarter" idx="14" hasCustomPrompt="1"/>
          </p:nvPr>
        </p:nvSpPr>
        <p:spPr>
          <a:xfrm>
            <a:off x="0" y="0"/>
            <a:ext cx="4572000" cy="3040063"/>
          </a:xfrm>
        </p:spPr>
        <p:txBody>
          <a:bodyPr/>
          <a:lstStyle>
            <a:lvl1pPr>
              <a:defRPr/>
            </a:lvl1pPr>
          </a:lstStyle>
          <a:p>
            <a:r>
              <a:rPr lang="ru-RU" dirty="0" smtClean="0"/>
              <a:t>Фото</a:t>
            </a:r>
            <a:endParaRPr lang="ru-RU" dirty="0"/>
          </a:p>
        </p:txBody>
      </p:sp>
      <p:sp>
        <p:nvSpPr>
          <p:cNvPr id="10" name="Рисунок 5"/>
          <p:cNvSpPr>
            <a:spLocks noGrp="1" noChangeAspect="1"/>
          </p:cNvSpPr>
          <p:nvPr>
            <p:ph type="pic" sz="quarter" idx="15" hasCustomPrompt="1"/>
          </p:nvPr>
        </p:nvSpPr>
        <p:spPr>
          <a:xfrm>
            <a:off x="0" y="3040063"/>
            <a:ext cx="1522800" cy="1522800"/>
          </a:xfrm>
        </p:spPr>
        <p:txBody>
          <a:bodyPr/>
          <a:lstStyle>
            <a:lvl1pPr>
              <a:defRPr/>
            </a:lvl1pPr>
          </a:lstStyle>
          <a:p>
            <a:r>
              <a:rPr lang="ru-RU" dirty="0" smtClean="0"/>
              <a:t>Пиктограмма</a:t>
            </a:r>
            <a:endParaRPr lang="ru-RU" dirty="0"/>
          </a:p>
        </p:txBody>
      </p:sp>
      <p:sp>
        <p:nvSpPr>
          <p:cNvPr id="12" name="Рисунок 4"/>
          <p:cNvSpPr>
            <a:spLocks noGrp="1" noChangeAspect="1"/>
          </p:cNvSpPr>
          <p:nvPr>
            <p:ph type="pic" sz="quarter" idx="16" hasCustomPrompt="1"/>
          </p:nvPr>
        </p:nvSpPr>
        <p:spPr>
          <a:xfrm>
            <a:off x="1524600" y="3040063"/>
            <a:ext cx="1522800" cy="1522800"/>
          </a:xfrm>
        </p:spPr>
        <p:txBody>
          <a:bodyPr/>
          <a:lstStyle>
            <a:lvl1pPr>
              <a:defRPr/>
            </a:lvl1pPr>
          </a:lstStyle>
          <a:p>
            <a:r>
              <a:rPr lang="ru-RU" dirty="0" smtClean="0"/>
              <a:t>Пиктограмма</a:t>
            </a:r>
            <a:endParaRPr lang="ru-RU" dirty="0"/>
          </a:p>
        </p:txBody>
      </p:sp>
      <p:sp>
        <p:nvSpPr>
          <p:cNvPr id="13" name="Рисунок 3"/>
          <p:cNvSpPr>
            <a:spLocks noGrp="1" noChangeAspect="1"/>
          </p:cNvSpPr>
          <p:nvPr>
            <p:ph type="pic" sz="quarter" idx="17" hasCustomPrompt="1"/>
          </p:nvPr>
        </p:nvSpPr>
        <p:spPr>
          <a:xfrm>
            <a:off x="3049200" y="3040063"/>
            <a:ext cx="1522800" cy="1522800"/>
          </a:xfrm>
        </p:spPr>
        <p:txBody>
          <a:bodyPr/>
          <a:lstStyle>
            <a:lvl1pPr>
              <a:defRPr/>
            </a:lvl1pPr>
          </a:lstStyle>
          <a:p>
            <a:r>
              <a:rPr lang="ru-RU" dirty="0" smtClean="0"/>
              <a:t>Пиктограмма</a:t>
            </a:r>
            <a:endParaRPr lang="ru-RU" dirty="0"/>
          </a:p>
        </p:txBody>
      </p:sp>
    </p:spTree>
    <p:extLst>
      <p:ext uri="{BB962C8B-B14F-4D97-AF65-F5344CB8AC3E}">
        <p14:creationId xmlns:p14="http://schemas.microsoft.com/office/powerpoint/2010/main" val="504843258"/>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Коллаж 25">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2549"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p:nvPr>
        </p:nvSpPr>
        <p:spPr>
          <a:xfrm>
            <a:off x="358776" y="347883"/>
            <a:ext cx="8426450" cy="672627"/>
          </a:xfrm>
        </p:spPr>
        <p:txBody>
          <a:bodyPr vert="horz"/>
          <a:lstStyle/>
          <a:p>
            <a:r>
              <a:rPr lang="ru-RU" dirty="0"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a:t>
            </a:r>
            <a:endParaRPr lang="ru-RU" dirty="0"/>
          </a:p>
        </p:txBody>
      </p:sp>
      <p:sp>
        <p:nvSpPr>
          <p:cNvPr id="5" name="Дата 4"/>
          <p:cNvSpPr>
            <a:spLocks noGrp="1"/>
          </p:cNvSpPr>
          <p:nvPr>
            <p:ph type="dt" sz="half" idx="12"/>
          </p:nvPr>
        </p:nvSpPr>
        <p:spPr/>
        <p:txBody>
          <a:bodyPr/>
          <a:lstStyle/>
          <a:p>
            <a:pPr algn="r"/>
            <a:endParaRPr lang="ru-RU" dirty="0"/>
          </a:p>
        </p:txBody>
      </p:sp>
      <p:sp>
        <p:nvSpPr>
          <p:cNvPr id="9" name="Текст 8"/>
          <p:cNvSpPr>
            <a:spLocks noGrp="1"/>
          </p:cNvSpPr>
          <p:nvPr>
            <p:ph type="body" sz="quarter" idx="13"/>
          </p:nvPr>
        </p:nvSpPr>
        <p:spPr>
          <a:xfrm>
            <a:off x="362888" y="1131889"/>
            <a:ext cx="8422337" cy="1789441"/>
          </a:xfrm>
        </p:spPr>
        <p:txBody>
          <a:bodyPr lIns="0" tIns="0" rIns="0" bIns="0">
            <a:no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1" name="Рисунок 10"/>
          <p:cNvSpPr>
            <a:spLocks noGrp="1"/>
          </p:cNvSpPr>
          <p:nvPr>
            <p:ph type="pic" sz="quarter" idx="14" hasCustomPrompt="1"/>
          </p:nvPr>
        </p:nvSpPr>
        <p:spPr>
          <a:xfrm>
            <a:off x="4568400" y="3028563"/>
            <a:ext cx="4575600" cy="1522800"/>
          </a:xfrm>
        </p:spPr>
        <p:txBody>
          <a:bodyPr/>
          <a:lstStyle>
            <a:lvl1pPr>
              <a:defRPr/>
            </a:lvl1pPr>
          </a:lstStyle>
          <a:p>
            <a:r>
              <a:rPr lang="ru-RU" dirty="0" smtClean="0"/>
              <a:t>Фото</a:t>
            </a:r>
            <a:endParaRPr lang="ru-RU" dirty="0"/>
          </a:p>
        </p:txBody>
      </p:sp>
      <p:sp>
        <p:nvSpPr>
          <p:cNvPr id="10" name="Рисунок 5"/>
          <p:cNvSpPr>
            <a:spLocks noGrp="1" noChangeAspect="1"/>
          </p:cNvSpPr>
          <p:nvPr>
            <p:ph type="pic" sz="quarter" idx="15" hasCustomPrompt="1"/>
          </p:nvPr>
        </p:nvSpPr>
        <p:spPr>
          <a:xfrm>
            <a:off x="0" y="3028563"/>
            <a:ext cx="1522800" cy="1522800"/>
          </a:xfrm>
        </p:spPr>
        <p:txBody>
          <a:bodyPr/>
          <a:lstStyle>
            <a:lvl1pPr>
              <a:defRPr/>
            </a:lvl1pPr>
          </a:lstStyle>
          <a:p>
            <a:r>
              <a:rPr lang="ru-RU" dirty="0" smtClean="0"/>
              <a:t>Пиктограмма</a:t>
            </a:r>
            <a:endParaRPr lang="ru-RU" dirty="0"/>
          </a:p>
        </p:txBody>
      </p:sp>
      <p:sp>
        <p:nvSpPr>
          <p:cNvPr id="12" name="Рисунок 4"/>
          <p:cNvSpPr>
            <a:spLocks noGrp="1" noChangeAspect="1"/>
          </p:cNvSpPr>
          <p:nvPr>
            <p:ph type="pic" sz="quarter" idx="16" hasCustomPrompt="1"/>
          </p:nvPr>
        </p:nvSpPr>
        <p:spPr>
          <a:xfrm>
            <a:off x="1522800" y="3028563"/>
            <a:ext cx="1522800" cy="1522800"/>
          </a:xfrm>
        </p:spPr>
        <p:txBody>
          <a:bodyPr/>
          <a:lstStyle>
            <a:lvl1pPr>
              <a:defRPr/>
            </a:lvl1pPr>
          </a:lstStyle>
          <a:p>
            <a:r>
              <a:rPr lang="ru-RU" dirty="0" smtClean="0"/>
              <a:t>Пиктограмма</a:t>
            </a:r>
            <a:endParaRPr lang="ru-RU" dirty="0"/>
          </a:p>
        </p:txBody>
      </p:sp>
      <p:sp>
        <p:nvSpPr>
          <p:cNvPr id="13" name="Рисунок 3"/>
          <p:cNvSpPr>
            <a:spLocks noGrp="1" noChangeAspect="1"/>
          </p:cNvSpPr>
          <p:nvPr>
            <p:ph type="pic" sz="quarter" idx="17" hasCustomPrompt="1"/>
          </p:nvPr>
        </p:nvSpPr>
        <p:spPr>
          <a:xfrm>
            <a:off x="3045600" y="3028563"/>
            <a:ext cx="1522800" cy="1522800"/>
          </a:xfrm>
        </p:spPr>
        <p:txBody>
          <a:bodyPr/>
          <a:lstStyle>
            <a:lvl1pPr>
              <a:defRPr/>
            </a:lvl1pPr>
          </a:lstStyle>
          <a:p>
            <a:r>
              <a:rPr lang="ru-RU" dirty="0" smtClean="0"/>
              <a:t>Пиктограмма</a:t>
            </a:r>
            <a:endParaRPr lang="ru-RU" dirty="0"/>
          </a:p>
        </p:txBody>
      </p:sp>
    </p:spTree>
    <p:extLst>
      <p:ext uri="{BB962C8B-B14F-4D97-AF65-F5344CB8AC3E}">
        <p14:creationId xmlns:p14="http://schemas.microsoft.com/office/powerpoint/2010/main" val="256967878"/>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Коллаж 26">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3572"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p:nvPr>
        </p:nvSpPr>
        <p:spPr>
          <a:xfrm>
            <a:off x="358776" y="347883"/>
            <a:ext cx="8426450" cy="672627"/>
          </a:xfrm>
        </p:spPr>
        <p:txBody>
          <a:bodyPr vert="horz"/>
          <a:lstStyle/>
          <a:p>
            <a:r>
              <a:rPr lang="ru-RU" dirty="0"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a:t>
            </a:r>
            <a:endParaRPr lang="ru-RU" dirty="0"/>
          </a:p>
        </p:txBody>
      </p:sp>
      <p:sp>
        <p:nvSpPr>
          <p:cNvPr id="5" name="Дата 4"/>
          <p:cNvSpPr>
            <a:spLocks noGrp="1"/>
          </p:cNvSpPr>
          <p:nvPr>
            <p:ph type="dt" sz="half" idx="12"/>
          </p:nvPr>
        </p:nvSpPr>
        <p:spPr/>
        <p:txBody>
          <a:bodyPr/>
          <a:lstStyle/>
          <a:p>
            <a:pPr algn="r"/>
            <a:endParaRPr lang="ru-RU" dirty="0"/>
          </a:p>
        </p:txBody>
      </p:sp>
      <p:sp>
        <p:nvSpPr>
          <p:cNvPr id="9" name="Текст 8"/>
          <p:cNvSpPr>
            <a:spLocks noGrp="1"/>
          </p:cNvSpPr>
          <p:nvPr>
            <p:ph type="body" sz="quarter" idx="13"/>
          </p:nvPr>
        </p:nvSpPr>
        <p:spPr>
          <a:xfrm>
            <a:off x="362888" y="1131889"/>
            <a:ext cx="8422337" cy="1789442"/>
          </a:xfrm>
        </p:spPr>
        <p:txBody>
          <a:bodyPr lIns="0" tIns="0" rIns="0" bIns="0">
            <a:no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1" name="Рисунок 10"/>
          <p:cNvSpPr>
            <a:spLocks noGrp="1"/>
          </p:cNvSpPr>
          <p:nvPr>
            <p:ph type="pic" sz="quarter" idx="14" hasCustomPrompt="1"/>
          </p:nvPr>
        </p:nvSpPr>
        <p:spPr>
          <a:xfrm>
            <a:off x="0" y="3028563"/>
            <a:ext cx="4575600" cy="1522800"/>
          </a:xfrm>
        </p:spPr>
        <p:txBody>
          <a:bodyPr/>
          <a:lstStyle>
            <a:lvl1pPr>
              <a:defRPr/>
            </a:lvl1pPr>
          </a:lstStyle>
          <a:p>
            <a:r>
              <a:rPr lang="ru-RU" dirty="0" smtClean="0"/>
              <a:t>Фото</a:t>
            </a:r>
            <a:endParaRPr lang="ru-RU" dirty="0"/>
          </a:p>
        </p:txBody>
      </p:sp>
      <p:sp>
        <p:nvSpPr>
          <p:cNvPr id="10" name="Рисунок 5"/>
          <p:cNvSpPr>
            <a:spLocks noGrp="1" noChangeAspect="1"/>
          </p:cNvSpPr>
          <p:nvPr>
            <p:ph type="pic" sz="quarter" idx="15" hasCustomPrompt="1"/>
          </p:nvPr>
        </p:nvSpPr>
        <p:spPr>
          <a:xfrm>
            <a:off x="4575600" y="3028563"/>
            <a:ext cx="1522800" cy="1522800"/>
          </a:xfrm>
        </p:spPr>
        <p:txBody>
          <a:bodyPr/>
          <a:lstStyle>
            <a:lvl1pPr>
              <a:defRPr/>
            </a:lvl1pPr>
          </a:lstStyle>
          <a:p>
            <a:r>
              <a:rPr lang="ru-RU" dirty="0" smtClean="0"/>
              <a:t>Пиктограмма</a:t>
            </a:r>
            <a:endParaRPr lang="ru-RU" dirty="0"/>
          </a:p>
        </p:txBody>
      </p:sp>
      <p:sp>
        <p:nvSpPr>
          <p:cNvPr id="12" name="Рисунок 4"/>
          <p:cNvSpPr>
            <a:spLocks noGrp="1" noChangeAspect="1"/>
          </p:cNvSpPr>
          <p:nvPr>
            <p:ph type="pic" sz="quarter" idx="16" hasCustomPrompt="1"/>
          </p:nvPr>
        </p:nvSpPr>
        <p:spPr>
          <a:xfrm>
            <a:off x="6098400" y="3028563"/>
            <a:ext cx="1522800" cy="1522800"/>
          </a:xfrm>
        </p:spPr>
        <p:txBody>
          <a:bodyPr/>
          <a:lstStyle>
            <a:lvl1pPr>
              <a:defRPr/>
            </a:lvl1pPr>
          </a:lstStyle>
          <a:p>
            <a:r>
              <a:rPr lang="ru-RU" dirty="0" smtClean="0"/>
              <a:t>Пиктограмма</a:t>
            </a:r>
            <a:endParaRPr lang="ru-RU" dirty="0"/>
          </a:p>
        </p:txBody>
      </p:sp>
      <p:sp>
        <p:nvSpPr>
          <p:cNvPr id="13" name="Рисунок 3"/>
          <p:cNvSpPr>
            <a:spLocks noGrp="1" noChangeAspect="1"/>
          </p:cNvSpPr>
          <p:nvPr>
            <p:ph type="pic" sz="quarter" idx="17" hasCustomPrompt="1"/>
          </p:nvPr>
        </p:nvSpPr>
        <p:spPr>
          <a:xfrm>
            <a:off x="7621200" y="3028563"/>
            <a:ext cx="1522800" cy="1522800"/>
          </a:xfrm>
        </p:spPr>
        <p:txBody>
          <a:bodyPr/>
          <a:lstStyle>
            <a:lvl1pPr>
              <a:defRPr/>
            </a:lvl1pPr>
          </a:lstStyle>
          <a:p>
            <a:r>
              <a:rPr lang="ru-RU" dirty="0" smtClean="0"/>
              <a:t>Пиктограмма</a:t>
            </a:r>
            <a:endParaRPr lang="ru-RU" dirty="0"/>
          </a:p>
        </p:txBody>
      </p:sp>
    </p:spTree>
    <p:extLst>
      <p:ext uri="{BB962C8B-B14F-4D97-AF65-F5344CB8AC3E}">
        <p14:creationId xmlns:p14="http://schemas.microsoft.com/office/powerpoint/2010/main" val="3040166429"/>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Коллаж 27">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4596"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p:nvPr>
        </p:nvSpPr>
        <p:spPr>
          <a:xfrm>
            <a:off x="358776" y="347883"/>
            <a:ext cx="8426450" cy="672627"/>
          </a:xfrm>
        </p:spPr>
        <p:txBody>
          <a:bodyPr vert="horz"/>
          <a:lstStyle/>
          <a:p>
            <a:r>
              <a:rPr lang="ru-RU" dirty="0"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a:t>
            </a:r>
            <a:endParaRPr lang="ru-RU" dirty="0"/>
          </a:p>
        </p:txBody>
      </p:sp>
      <p:sp>
        <p:nvSpPr>
          <p:cNvPr id="5" name="Дата 4"/>
          <p:cNvSpPr>
            <a:spLocks noGrp="1"/>
          </p:cNvSpPr>
          <p:nvPr>
            <p:ph type="dt" sz="half" idx="12"/>
          </p:nvPr>
        </p:nvSpPr>
        <p:spPr/>
        <p:txBody>
          <a:bodyPr/>
          <a:lstStyle/>
          <a:p>
            <a:pPr algn="r"/>
            <a:endParaRPr lang="ru-RU" dirty="0"/>
          </a:p>
        </p:txBody>
      </p:sp>
      <p:sp>
        <p:nvSpPr>
          <p:cNvPr id="9" name="Текст 8"/>
          <p:cNvSpPr>
            <a:spLocks noGrp="1"/>
          </p:cNvSpPr>
          <p:nvPr>
            <p:ph type="body" sz="quarter" idx="13"/>
          </p:nvPr>
        </p:nvSpPr>
        <p:spPr>
          <a:xfrm>
            <a:off x="362888" y="1131889"/>
            <a:ext cx="8422337" cy="1789442"/>
          </a:xfrm>
        </p:spPr>
        <p:txBody>
          <a:bodyPr lIns="0" tIns="0" rIns="0" bIns="0">
            <a:no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1" name="Рисунок 10"/>
          <p:cNvSpPr>
            <a:spLocks noGrp="1"/>
          </p:cNvSpPr>
          <p:nvPr>
            <p:ph type="pic" sz="quarter" idx="14" hasCustomPrompt="1"/>
          </p:nvPr>
        </p:nvSpPr>
        <p:spPr>
          <a:xfrm>
            <a:off x="1522800" y="3028563"/>
            <a:ext cx="7621200" cy="1522800"/>
          </a:xfrm>
        </p:spPr>
        <p:txBody>
          <a:bodyPr/>
          <a:lstStyle>
            <a:lvl1pPr>
              <a:defRPr/>
            </a:lvl1pPr>
          </a:lstStyle>
          <a:p>
            <a:r>
              <a:rPr lang="ru-RU" dirty="0" smtClean="0"/>
              <a:t>Фото</a:t>
            </a:r>
            <a:endParaRPr lang="ru-RU" dirty="0"/>
          </a:p>
        </p:txBody>
      </p:sp>
      <p:sp>
        <p:nvSpPr>
          <p:cNvPr id="10" name="Рисунок 5"/>
          <p:cNvSpPr>
            <a:spLocks noGrp="1" noChangeAspect="1"/>
          </p:cNvSpPr>
          <p:nvPr>
            <p:ph type="pic" sz="quarter" idx="15" hasCustomPrompt="1"/>
          </p:nvPr>
        </p:nvSpPr>
        <p:spPr>
          <a:xfrm>
            <a:off x="0" y="3028563"/>
            <a:ext cx="1522800" cy="1522800"/>
          </a:xfrm>
        </p:spPr>
        <p:txBody>
          <a:bodyPr/>
          <a:lstStyle>
            <a:lvl1pPr>
              <a:defRPr/>
            </a:lvl1pPr>
          </a:lstStyle>
          <a:p>
            <a:r>
              <a:rPr lang="ru-RU" dirty="0" smtClean="0"/>
              <a:t>Пиктограмма</a:t>
            </a:r>
            <a:endParaRPr lang="ru-RU" dirty="0"/>
          </a:p>
        </p:txBody>
      </p:sp>
    </p:spTree>
    <p:extLst>
      <p:ext uri="{BB962C8B-B14F-4D97-AF65-F5344CB8AC3E}">
        <p14:creationId xmlns:p14="http://schemas.microsoft.com/office/powerpoint/2010/main" val="3787664124"/>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Коллаж 28">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620"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p:nvPr>
        </p:nvSpPr>
        <p:spPr>
          <a:xfrm>
            <a:off x="358776" y="347883"/>
            <a:ext cx="8426450" cy="672627"/>
          </a:xfrm>
        </p:spPr>
        <p:txBody>
          <a:bodyPr vert="horz"/>
          <a:lstStyle/>
          <a:p>
            <a:r>
              <a:rPr lang="ru-RU" dirty="0"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a:t>
            </a:r>
            <a:endParaRPr lang="ru-RU" dirty="0"/>
          </a:p>
        </p:txBody>
      </p:sp>
      <p:sp>
        <p:nvSpPr>
          <p:cNvPr id="5" name="Дата 4"/>
          <p:cNvSpPr>
            <a:spLocks noGrp="1"/>
          </p:cNvSpPr>
          <p:nvPr>
            <p:ph type="dt" sz="half" idx="12"/>
          </p:nvPr>
        </p:nvSpPr>
        <p:spPr/>
        <p:txBody>
          <a:bodyPr/>
          <a:lstStyle/>
          <a:p>
            <a:pPr algn="r"/>
            <a:endParaRPr lang="ru-RU" dirty="0"/>
          </a:p>
        </p:txBody>
      </p:sp>
      <p:sp>
        <p:nvSpPr>
          <p:cNvPr id="9" name="Текст 8"/>
          <p:cNvSpPr>
            <a:spLocks noGrp="1"/>
          </p:cNvSpPr>
          <p:nvPr>
            <p:ph type="body" sz="quarter" idx="13"/>
          </p:nvPr>
        </p:nvSpPr>
        <p:spPr>
          <a:xfrm>
            <a:off x="362888" y="1131889"/>
            <a:ext cx="8422337" cy="1789442"/>
          </a:xfrm>
        </p:spPr>
        <p:txBody>
          <a:bodyPr lIns="0" tIns="0" rIns="0" bIns="0">
            <a:no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1" name="Рисунок 10"/>
          <p:cNvSpPr>
            <a:spLocks noGrp="1"/>
          </p:cNvSpPr>
          <p:nvPr>
            <p:ph type="pic" sz="quarter" idx="14" hasCustomPrompt="1"/>
          </p:nvPr>
        </p:nvSpPr>
        <p:spPr>
          <a:xfrm>
            <a:off x="-1200" y="3028563"/>
            <a:ext cx="7621200" cy="1522800"/>
          </a:xfrm>
        </p:spPr>
        <p:txBody>
          <a:bodyPr/>
          <a:lstStyle>
            <a:lvl1pPr>
              <a:defRPr/>
            </a:lvl1pPr>
          </a:lstStyle>
          <a:p>
            <a:r>
              <a:rPr lang="ru-RU" dirty="0" smtClean="0"/>
              <a:t>Фото</a:t>
            </a:r>
            <a:endParaRPr lang="ru-RU" dirty="0"/>
          </a:p>
        </p:txBody>
      </p:sp>
      <p:sp>
        <p:nvSpPr>
          <p:cNvPr id="13" name="Рисунок 3"/>
          <p:cNvSpPr>
            <a:spLocks noGrp="1" noChangeAspect="1"/>
          </p:cNvSpPr>
          <p:nvPr>
            <p:ph type="pic" sz="quarter" idx="17" hasCustomPrompt="1"/>
          </p:nvPr>
        </p:nvSpPr>
        <p:spPr>
          <a:xfrm>
            <a:off x="7620000" y="3028563"/>
            <a:ext cx="1522800" cy="1522800"/>
          </a:xfrm>
        </p:spPr>
        <p:txBody>
          <a:bodyPr/>
          <a:lstStyle>
            <a:lvl1pPr>
              <a:defRPr/>
            </a:lvl1pPr>
          </a:lstStyle>
          <a:p>
            <a:r>
              <a:rPr lang="ru-RU" dirty="0" smtClean="0"/>
              <a:t>Пиктограмма</a:t>
            </a:r>
            <a:endParaRPr lang="ru-RU" dirty="0"/>
          </a:p>
        </p:txBody>
      </p:sp>
    </p:spTree>
    <p:extLst>
      <p:ext uri="{BB962C8B-B14F-4D97-AF65-F5344CB8AC3E}">
        <p14:creationId xmlns:p14="http://schemas.microsoft.com/office/powerpoint/2010/main" val="1486359408"/>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Свободный слайд">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p:custDataLst>
              <p:tags r:id="rId2"/>
            </p:custDataLst>
            <p:extLst/>
          </p:nvPr>
        </p:nvGraphicFramePr>
        <p:xfrm>
          <a:off x="1590" y="1589"/>
          <a:ext cx="1587" cy="1587"/>
        </p:xfrm>
        <a:graphic>
          <a:graphicData uri="http://schemas.openxmlformats.org/presentationml/2006/ole">
            <mc:AlternateContent xmlns:mc="http://schemas.openxmlformats.org/markup-compatibility/2006">
              <mc:Choice xmlns:v="urn:schemas-microsoft-com:vml" Requires="v">
                <p:oleObj spid="_x0000_s353738" name="Слайд think-cell" r:id="rId4" imgW="270" imgH="270" progId="TCLayout.ActiveDocument.1">
                  <p:embed/>
                </p:oleObj>
              </mc:Choice>
              <mc:Fallback>
                <p:oleObj name="Слайд think-cell" r:id="rId4" imgW="270" imgH="270" progId="TCLayout.ActiveDocument.1">
                  <p:embed/>
                  <p:pic>
                    <p:nvPicPr>
                      <p:cNvPr id="2" name="Объект 1" hidden="1"/>
                      <p:cNvPicPr/>
                      <p:nvPr/>
                    </p:nvPicPr>
                    <p:blipFill>
                      <a:blip r:embed="rId5"/>
                      <a:stretch>
                        <a:fillRect/>
                      </a:stretch>
                    </p:blipFill>
                    <p:spPr>
                      <a:xfrm>
                        <a:off x="1590" y="1589"/>
                        <a:ext cx="1587" cy="1587"/>
                      </a:xfrm>
                      <a:prstGeom prst="rect">
                        <a:avLst/>
                      </a:prstGeom>
                    </p:spPr>
                  </p:pic>
                </p:oleObj>
              </mc:Fallback>
            </mc:AlternateContent>
          </a:graphicData>
        </a:graphic>
      </p:graphicFrame>
      <p:sp>
        <p:nvSpPr>
          <p:cNvPr id="3" name="Дата 2"/>
          <p:cNvSpPr>
            <a:spLocks noGrp="1"/>
          </p:cNvSpPr>
          <p:nvPr>
            <p:ph type="dt" sz="half" idx="10"/>
          </p:nvPr>
        </p:nvSpPr>
        <p:spPr/>
        <p:txBody>
          <a:bodyPr/>
          <a:lstStyle/>
          <a:p>
            <a:pPr algn="r"/>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a:t>
            </a:r>
            <a:endParaRPr lang="ru-RU" dirty="0"/>
          </a:p>
        </p:txBody>
      </p:sp>
      <p:sp>
        <p:nvSpPr>
          <p:cNvPr id="5" name="Номер слайда 4"/>
          <p:cNvSpPr>
            <a:spLocks noGrp="1"/>
          </p:cNvSpPr>
          <p:nvPr>
            <p:ph type="sldNum" sz="quarter" idx="12"/>
          </p:nvPr>
        </p:nvSpPr>
        <p:spPr/>
        <p:txBody>
          <a:bodyPr/>
          <a:lstStyle/>
          <a:p>
            <a:fld id="{31ED88B6-9D2D-479B-ABA6-BAE9EF28FCC0}" type="slidenum">
              <a:rPr lang="ru-RU" smtClean="0"/>
              <a:pPr/>
              <a:t>‹#›</a:t>
            </a:fld>
            <a:endParaRPr lang="ru-RU" dirty="0"/>
          </a:p>
        </p:txBody>
      </p:sp>
    </p:spTree>
    <p:extLst>
      <p:ext uri="{BB962C8B-B14F-4D97-AF65-F5344CB8AC3E}">
        <p14:creationId xmlns:p14="http://schemas.microsoft.com/office/powerpoint/2010/main" val="3323962573"/>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Только заголовок 01">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2"/>
            </p:custDataLst>
            <p:extLst>
              <p:ext uri="{D42A27DB-BD31-4B8C-83A1-F6EECF244321}">
                <p14:modId xmlns:p14="http://schemas.microsoft.com/office/powerpoint/2010/main" val="2204128844"/>
              </p:ext>
            </p:extLst>
          </p:nvPr>
        </p:nvGraphicFramePr>
        <p:xfrm>
          <a:off x="1477" y="1204"/>
          <a:ext cx="1465" cy="1190"/>
        </p:xfrm>
        <a:graphic>
          <a:graphicData uri="http://schemas.openxmlformats.org/presentationml/2006/ole">
            <mc:AlternateContent xmlns:mc="http://schemas.openxmlformats.org/markup-compatibility/2006">
              <mc:Choice xmlns:v="urn:schemas-microsoft-com:vml" Requires="v">
                <p:oleObj spid="_x0000_s352717" name="Слайд think-cell" r:id="rId4" imgW="270" imgH="270" progId="TCLayout.ActiveDocument.1">
                  <p:embed/>
                </p:oleObj>
              </mc:Choice>
              <mc:Fallback>
                <p:oleObj name="Слайд think-cell" r:id="rId4" imgW="270" imgH="270" progId="TCLayout.ActiveDocument.1">
                  <p:embed/>
                  <p:pic>
                    <p:nvPicPr>
                      <p:cNvPr id="4" name="Объект 3" hidden="1"/>
                      <p:cNvPicPr/>
                      <p:nvPr/>
                    </p:nvPicPr>
                    <p:blipFill>
                      <a:blip r:embed="rId5"/>
                      <a:stretch>
                        <a:fillRect/>
                      </a:stretch>
                    </p:blipFill>
                    <p:spPr>
                      <a:xfrm>
                        <a:off x="1477" y="1204"/>
                        <a:ext cx="1465" cy="1190"/>
                      </a:xfrm>
                      <a:prstGeom prst="rect">
                        <a:avLst/>
                      </a:prstGeom>
                    </p:spPr>
                  </p:pic>
                </p:oleObj>
              </mc:Fallback>
            </mc:AlternateContent>
          </a:graphicData>
        </a:graphic>
      </p:graphicFrame>
      <p:sp>
        <p:nvSpPr>
          <p:cNvPr id="9" name="Заголовок 8"/>
          <p:cNvSpPr>
            <a:spLocks noGrp="1"/>
          </p:cNvSpPr>
          <p:nvPr>
            <p:ph type="title"/>
          </p:nvPr>
        </p:nvSpPr>
        <p:spPr/>
        <p:txBody>
          <a:bodyPr vert="horz"/>
          <a:lstStyle/>
          <a:p>
            <a:r>
              <a:rPr lang="ru-RU"/>
              <a:t>Образец заголовка</a:t>
            </a:r>
          </a:p>
        </p:txBody>
      </p:sp>
      <p:sp>
        <p:nvSpPr>
          <p:cNvPr id="6" name="Дата 5"/>
          <p:cNvSpPr>
            <a:spLocks noGrp="1"/>
          </p:cNvSpPr>
          <p:nvPr>
            <p:ph type="dt" sz="half" idx="10"/>
          </p:nvPr>
        </p:nvSpPr>
        <p:spPr/>
        <p:txBody>
          <a:bodyPr/>
          <a:lstStyle/>
          <a:p>
            <a:pPr algn="r"/>
            <a:endParaRPr lang="ru-RU" dirty="0"/>
          </a:p>
        </p:txBody>
      </p:sp>
      <p:sp>
        <p:nvSpPr>
          <p:cNvPr id="7" name="Нижний колонтитул 6"/>
          <p:cNvSpPr>
            <a:spLocks noGrp="1"/>
          </p:cNvSpPr>
          <p:nvPr>
            <p:ph type="ftr" sz="quarter" idx="11"/>
          </p:nvPr>
        </p:nvSpPr>
        <p:spPr/>
        <p:txBody>
          <a:bodyPr/>
          <a:lstStyle/>
          <a:p>
            <a:r>
              <a:rPr lang="ru-RU" smtClean="0"/>
              <a:t>Название презентации</a:t>
            </a:r>
            <a:endParaRPr lang="ru-RU" dirty="0"/>
          </a:p>
        </p:txBody>
      </p:sp>
      <p:sp>
        <p:nvSpPr>
          <p:cNvPr id="8" name="Номер слайда 7"/>
          <p:cNvSpPr>
            <a:spLocks noGrp="1"/>
          </p:cNvSpPr>
          <p:nvPr>
            <p:ph type="sldNum" sz="quarter" idx="12"/>
          </p:nvPr>
        </p:nvSpPr>
        <p:spPr/>
        <p:txBody>
          <a:bodyPr/>
          <a:lstStyle/>
          <a:p>
            <a:fld id="{31ED88B6-9D2D-479B-ABA6-BAE9EF28FCC0}" type="slidenum">
              <a:rPr lang="ru-RU" smtClean="0"/>
              <a:pPr/>
              <a:t>‹#›</a:t>
            </a:fld>
            <a:endParaRPr lang="ru-RU" dirty="0"/>
          </a:p>
        </p:txBody>
      </p:sp>
    </p:spTree>
    <p:extLst>
      <p:ext uri="{BB962C8B-B14F-4D97-AF65-F5344CB8AC3E}">
        <p14:creationId xmlns:p14="http://schemas.microsoft.com/office/powerpoint/2010/main" val="3541767458"/>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Только заголовок 02">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2"/>
            </p:custDataLst>
            <p:extLst>
              <p:ext uri="{D42A27DB-BD31-4B8C-83A1-F6EECF244321}">
                <p14:modId xmlns:p14="http://schemas.microsoft.com/office/powerpoint/2010/main" val="3800879734"/>
              </p:ext>
            </p:extLst>
          </p:nvPr>
        </p:nvGraphicFramePr>
        <p:xfrm>
          <a:off x="1477" y="1204"/>
          <a:ext cx="1465" cy="1190"/>
        </p:xfrm>
        <a:graphic>
          <a:graphicData uri="http://schemas.openxmlformats.org/presentationml/2006/ole">
            <mc:AlternateContent xmlns:mc="http://schemas.openxmlformats.org/markup-compatibility/2006">
              <mc:Choice xmlns:v="urn:schemas-microsoft-com:vml" Requires="v">
                <p:oleObj spid="_x0000_s555386" name="Слайд think-cell" r:id="rId4" imgW="270" imgH="270" progId="TCLayout.ActiveDocument.1">
                  <p:embed/>
                </p:oleObj>
              </mc:Choice>
              <mc:Fallback>
                <p:oleObj name="Слайд think-cell" r:id="rId4" imgW="270" imgH="270" progId="TCLayout.ActiveDocument.1">
                  <p:embed/>
                  <p:pic>
                    <p:nvPicPr>
                      <p:cNvPr id="4" name="Объект 3" hidden="1"/>
                      <p:cNvPicPr/>
                      <p:nvPr/>
                    </p:nvPicPr>
                    <p:blipFill>
                      <a:blip r:embed="rId5"/>
                      <a:stretch>
                        <a:fillRect/>
                      </a:stretch>
                    </p:blipFill>
                    <p:spPr>
                      <a:xfrm>
                        <a:off x="1477" y="1204"/>
                        <a:ext cx="1465" cy="1190"/>
                      </a:xfrm>
                      <a:prstGeom prst="rect">
                        <a:avLst/>
                      </a:prstGeom>
                    </p:spPr>
                  </p:pic>
                </p:oleObj>
              </mc:Fallback>
            </mc:AlternateContent>
          </a:graphicData>
        </a:graphic>
      </p:graphicFrame>
      <p:sp>
        <p:nvSpPr>
          <p:cNvPr id="10" name="Прямоугольник 9"/>
          <p:cNvSpPr/>
          <p:nvPr/>
        </p:nvSpPr>
        <p:spPr bwMode="auto">
          <a:xfrm>
            <a:off x="0" y="0"/>
            <a:ext cx="9144000" cy="4551363"/>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9" name="Заголовок 8"/>
          <p:cNvSpPr>
            <a:spLocks noGrp="1"/>
          </p:cNvSpPr>
          <p:nvPr>
            <p:ph type="title"/>
          </p:nvPr>
        </p:nvSpPr>
        <p:spPr/>
        <p:txBody>
          <a:bodyPr vert="horz"/>
          <a:lstStyle>
            <a:lvl1pPr>
              <a:defRPr>
                <a:solidFill>
                  <a:schemeClr val="bg1"/>
                </a:solidFill>
              </a:defRPr>
            </a:lvl1pPr>
          </a:lstStyle>
          <a:p>
            <a:r>
              <a:rPr lang="ru-RU" dirty="0"/>
              <a:t>Образец заголовка</a:t>
            </a:r>
          </a:p>
        </p:txBody>
      </p:sp>
      <p:sp>
        <p:nvSpPr>
          <p:cNvPr id="6" name="Дата 5"/>
          <p:cNvSpPr>
            <a:spLocks noGrp="1"/>
          </p:cNvSpPr>
          <p:nvPr>
            <p:ph type="dt" sz="half" idx="10"/>
          </p:nvPr>
        </p:nvSpPr>
        <p:spPr/>
        <p:txBody>
          <a:bodyPr/>
          <a:lstStyle/>
          <a:p>
            <a:pPr algn="r"/>
            <a:endParaRPr lang="ru-RU" dirty="0"/>
          </a:p>
        </p:txBody>
      </p:sp>
      <p:sp>
        <p:nvSpPr>
          <p:cNvPr id="7" name="Нижний колонтитул 6"/>
          <p:cNvSpPr>
            <a:spLocks noGrp="1"/>
          </p:cNvSpPr>
          <p:nvPr>
            <p:ph type="ftr" sz="quarter" idx="11"/>
          </p:nvPr>
        </p:nvSpPr>
        <p:spPr/>
        <p:txBody>
          <a:bodyPr/>
          <a:lstStyle/>
          <a:p>
            <a:r>
              <a:rPr lang="ru-RU" smtClean="0"/>
              <a:t>Название презентации</a:t>
            </a:r>
            <a:endParaRPr lang="ru-RU" dirty="0"/>
          </a:p>
        </p:txBody>
      </p:sp>
      <p:sp>
        <p:nvSpPr>
          <p:cNvPr id="8" name="Номер слайда 7"/>
          <p:cNvSpPr>
            <a:spLocks noGrp="1"/>
          </p:cNvSpPr>
          <p:nvPr>
            <p:ph type="sldNum" sz="quarter" idx="12"/>
          </p:nvPr>
        </p:nvSpPr>
        <p:spPr/>
        <p:txBody>
          <a:bodyPr/>
          <a:lstStyle/>
          <a:p>
            <a:fld id="{31ED88B6-9D2D-479B-ABA6-BAE9EF28FCC0}" type="slidenum">
              <a:rPr lang="ru-RU" smtClean="0"/>
              <a:pPr/>
              <a:t>‹#›</a:t>
            </a:fld>
            <a:endParaRPr lang="ru-RU" dirty="0"/>
          </a:p>
        </p:txBody>
      </p:sp>
    </p:spTree>
    <p:extLst>
      <p:ext uri="{BB962C8B-B14F-4D97-AF65-F5344CB8AC3E}">
        <p14:creationId xmlns:p14="http://schemas.microsoft.com/office/powerpoint/2010/main" val="330998650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Обложка 07">
    <p:bg>
      <p:bgPr>
        <a:solidFill>
          <a:schemeClr val="bg1"/>
        </a:solidFill>
        <a:effectLst/>
      </p:bgPr>
    </p:bg>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108785322"/>
              </p:ext>
            </p:extLst>
          </p:nvPr>
        </p:nvGraphicFramePr>
        <p:xfrm>
          <a:off x="1590" y="1589"/>
          <a:ext cx="1587" cy="1587"/>
        </p:xfrm>
        <a:graphic>
          <a:graphicData uri="http://schemas.openxmlformats.org/presentationml/2006/ole">
            <mc:AlternateContent xmlns:mc="http://schemas.openxmlformats.org/markup-compatibility/2006">
              <mc:Choice xmlns:v="urn:schemas-microsoft-com:vml" Requires="v">
                <p:oleObj spid="_x0000_s404906" name="Слайд think-cell" r:id="rId4" imgW="270" imgH="270" progId="TCLayout.ActiveDocument.1">
                  <p:embed/>
                </p:oleObj>
              </mc:Choice>
              <mc:Fallback>
                <p:oleObj name="Слайд think-cell" r:id="rId4" imgW="270" imgH="270" progId="TCLayout.ActiveDocument.1">
                  <p:embed/>
                  <p:pic>
                    <p:nvPicPr>
                      <p:cNvPr id="10" name="Объект 9" hidden="1"/>
                      <p:cNvPicPr/>
                      <p:nvPr/>
                    </p:nvPicPr>
                    <p:blipFill>
                      <a:blip r:embed="rId5"/>
                      <a:stretch>
                        <a:fillRect/>
                      </a:stretch>
                    </p:blipFill>
                    <p:spPr>
                      <a:xfrm>
                        <a:off x="1590" y="1589"/>
                        <a:ext cx="1587" cy="1587"/>
                      </a:xfrm>
                      <a:prstGeom prst="rect">
                        <a:avLst/>
                      </a:prstGeom>
                    </p:spPr>
                  </p:pic>
                </p:oleObj>
              </mc:Fallback>
            </mc:AlternateContent>
          </a:graphicData>
        </a:graphic>
      </p:graphicFrame>
      <p:sp>
        <p:nvSpPr>
          <p:cNvPr id="57" name="Прямоугольник 56"/>
          <p:cNvSpPr/>
          <p:nvPr/>
        </p:nvSpPr>
        <p:spPr bwMode="auto">
          <a:xfrm>
            <a:off x="6573600" y="2571750"/>
            <a:ext cx="2570400" cy="2571750"/>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33" name="Заголовок 1"/>
          <p:cNvSpPr>
            <a:spLocks noGrp="1"/>
          </p:cNvSpPr>
          <p:nvPr>
            <p:ph type="ctrTitle" hasCustomPrompt="1"/>
          </p:nvPr>
        </p:nvSpPr>
        <p:spPr>
          <a:xfrm>
            <a:off x="323088" y="290286"/>
            <a:ext cx="5902453" cy="990709"/>
          </a:xfrm>
          <a:effectLst/>
        </p:spPr>
        <p:txBody>
          <a:bodyPr vert="horz" lIns="0" tIns="0" rIns="0" bIns="72000">
            <a:noAutofit/>
          </a:bodyPr>
          <a:lstStyle>
            <a:lvl1pPr>
              <a:lnSpc>
                <a:spcPct val="85000"/>
              </a:lnSpc>
              <a:defRPr lang="ru-RU" sz="4000" b="0" i="0" u="none" cap="none" spc="0" baseline="0" dirty="0" smtClean="0">
                <a:ln>
                  <a:noFill/>
                </a:ln>
                <a:solidFill>
                  <a:schemeClr val="tx2"/>
                </a:solidFill>
                <a:effectLst/>
                <a:latin typeface="+mn-lt"/>
                <a:ea typeface="+mn-ea"/>
                <a:cs typeface="Arial"/>
              </a:defRPr>
            </a:lvl1pPr>
          </a:lstStyle>
          <a:p>
            <a:r>
              <a:rPr lang="ru-RU" dirty="0" smtClean="0"/>
              <a:t>Название презентации</a:t>
            </a:r>
            <a:endParaRPr lang="ru-RU" dirty="0"/>
          </a:p>
        </p:txBody>
      </p:sp>
      <p:sp>
        <p:nvSpPr>
          <p:cNvPr id="35" name="Текст 12"/>
          <p:cNvSpPr>
            <a:spLocks noGrp="1"/>
          </p:cNvSpPr>
          <p:nvPr>
            <p:ph type="body" sz="quarter" idx="10" hasCustomPrompt="1"/>
          </p:nvPr>
        </p:nvSpPr>
        <p:spPr>
          <a:xfrm>
            <a:off x="358775" y="1958085"/>
            <a:ext cx="5866765" cy="561280"/>
          </a:xfrm>
          <a:prstGeom prst="rect">
            <a:avLst/>
          </a:prstGeom>
          <a:effectLst/>
        </p:spPr>
        <p:txBody>
          <a:bodyPr vert="horz" lIns="0" tIns="0" rIns="0" bIns="0" rtlCol="0">
            <a:noAutofit/>
          </a:bodyPr>
          <a:lstStyle>
            <a:lvl1pPr>
              <a:defRPr lang="ru-RU" sz="1200" b="0" baseline="0" dirty="0">
                <a:effectLst/>
              </a:defRPr>
            </a:lvl1pPr>
          </a:lstStyle>
          <a:p>
            <a:pPr lvl="0">
              <a:spcAft>
                <a:spcPts val="0"/>
              </a:spcAft>
            </a:pPr>
            <a:r>
              <a:rPr lang="ru-RU" dirty="0"/>
              <a:t>Имя Фамилия</a:t>
            </a:r>
            <a:br>
              <a:rPr lang="ru-RU" dirty="0"/>
            </a:br>
            <a:r>
              <a:rPr lang="ru-RU" dirty="0"/>
              <a:t>Должность</a:t>
            </a:r>
            <a:br>
              <a:rPr lang="ru-RU" dirty="0"/>
            </a:br>
            <a:r>
              <a:rPr lang="ru-RU" dirty="0"/>
              <a:t>Компания / функция / направление</a:t>
            </a:r>
          </a:p>
        </p:txBody>
      </p:sp>
      <p:sp>
        <p:nvSpPr>
          <p:cNvPr id="36" name="Текст 12"/>
          <p:cNvSpPr>
            <a:spLocks noGrp="1"/>
          </p:cNvSpPr>
          <p:nvPr>
            <p:ph type="body" sz="quarter" idx="11" hasCustomPrompt="1"/>
          </p:nvPr>
        </p:nvSpPr>
        <p:spPr>
          <a:xfrm>
            <a:off x="358775" y="4511394"/>
            <a:ext cx="2665413" cy="345810"/>
          </a:xfrm>
          <a:prstGeom prst="rect">
            <a:avLst/>
          </a:prstGeom>
          <a:effectLst/>
        </p:spPr>
        <p:txBody>
          <a:bodyPr/>
          <a:lstStyle>
            <a:lvl1pPr>
              <a:spcBef>
                <a:spcPts val="0"/>
              </a:spcBef>
              <a:spcAft>
                <a:spcPts val="0"/>
              </a:spcAft>
              <a:defRPr sz="1000">
                <a:solidFill>
                  <a:schemeClr val="bg1"/>
                </a:solidFill>
                <a:effectLst/>
              </a:defRPr>
            </a:lvl1pPr>
          </a:lstStyle>
          <a:p>
            <a:pPr lvl="0"/>
            <a:r>
              <a:rPr lang="ru-RU" dirty="0"/>
              <a:t>Название мероприятия</a:t>
            </a:r>
            <a:br>
              <a:rPr lang="ru-RU" dirty="0"/>
            </a:br>
            <a:r>
              <a:rPr lang="ru-RU" dirty="0"/>
              <a:t>Дата проведения</a:t>
            </a:r>
          </a:p>
          <a:p>
            <a:pPr lvl="0"/>
            <a:endParaRPr lang="ru-RU" dirty="0"/>
          </a:p>
        </p:txBody>
      </p:sp>
      <p:pic>
        <p:nvPicPr>
          <p:cNvPr id="30" name="Picture 29"/>
          <p:cNvPicPr>
            <a:picLocks noChangeAspect="1"/>
          </p:cNvPicPr>
          <p:nvPr/>
        </p:nvPicPr>
        <p:blipFill>
          <a:blip r:embed="rId6">
            <a:lum bright="100000"/>
            <a:extLst>
              <a:ext uri="{28A0092B-C50C-407E-A947-70E740481C1C}">
                <a14:useLocalDpi xmlns:a14="http://schemas.microsoft.com/office/drawing/2010/main" val="0"/>
              </a:ext>
            </a:extLst>
          </a:blip>
          <a:stretch>
            <a:fillRect/>
          </a:stretch>
        </p:blipFill>
        <p:spPr>
          <a:xfrm>
            <a:off x="7249044" y="4302594"/>
            <a:ext cx="1104679" cy="208800"/>
          </a:xfrm>
          <a:prstGeom prst="rect">
            <a:avLst/>
          </a:prstGeom>
        </p:spPr>
      </p:pic>
      <p:sp>
        <p:nvSpPr>
          <p:cNvPr id="3" name="TextBox 2"/>
          <p:cNvSpPr txBox="1"/>
          <p:nvPr/>
        </p:nvSpPr>
        <p:spPr>
          <a:xfrm>
            <a:off x="7155828" y="4595594"/>
            <a:ext cx="1531188" cy="261610"/>
          </a:xfrm>
          <a:prstGeom prst="rect">
            <a:avLst/>
          </a:prstGeom>
          <a:noFill/>
        </p:spPr>
        <p:txBody>
          <a:bodyPr wrap="none" rtlCol="0">
            <a:spAutoFit/>
          </a:bodyPr>
          <a:lstStyle/>
          <a:p>
            <a:r>
              <a:rPr lang="ru-RU" sz="1100" dirty="0" smtClean="0">
                <a:solidFill>
                  <a:schemeClr val="bg1"/>
                </a:solidFill>
              </a:rPr>
              <a:t>Партнеры</a:t>
            </a:r>
            <a:r>
              <a:rPr lang="ru-RU" sz="1100" baseline="0" dirty="0" smtClean="0">
                <a:solidFill>
                  <a:schemeClr val="bg1"/>
                </a:solidFill>
              </a:rPr>
              <a:t> для роста</a:t>
            </a:r>
            <a:endParaRPr lang="ru-RU" sz="1100" dirty="0">
              <a:solidFill>
                <a:schemeClr val="bg1"/>
              </a:solidFill>
            </a:endParaRPr>
          </a:p>
        </p:txBody>
      </p:sp>
      <p:sp>
        <p:nvSpPr>
          <p:cNvPr id="13" name="Рисунок 12"/>
          <p:cNvSpPr>
            <a:spLocks noGrp="1"/>
          </p:cNvSpPr>
          <p:nvPr>
            <p:ph type="pic" sz="quarter" idx="12"/>
          </p:nvPr>
        </p:nvSpPr>
        <p:spPr>
          <a:xfrm>
            <a:off x="0" y="2573149"/>
            <a:ext cx="6573598" cy="2570351"/>
          </a:xfrm>
        </p:spPr>
        <p:txBody>
          <a:bodyPr/>
          <a:lstStyle/>
          <a:p>
            <a:r>
              <a:rPr lang="ru-RU" smtClean="0"/>
              <a:t>Вставка рисунка</a:t>
            </a:r>
            <a:endParaRPr lang="ru-RU"/>
          </a:p>
        </p:txBody>
      </p:sp>
      <p:grpSp>
        <p:nvGrpSpPr>
          <p:cNvPr id="4" name="Группа 3"/>
          <p:cNvGrpSpPr>
            <a:grpSpLocks noChangeAspect="1"/>
          </p:cNvGrpSpPr>
          <p:nvPr/>
        </p:nvGrpSpPr>
        <p:grpSpPr>
          <a:xfrm>
            <a:off x="6573600" y="0"/>
            <a:ext cx="2570400" cy="2571750"/>
            <a:chOff x="6573600" y="0"/>
            <a:chExt cx="2570400" cy="2571750"/>
          </a:xfrm>
        </p:grpSpPr>
        <p:sp>
          <p:nvSpPr>
            <p:cNvPr id="14" name="Прямоугольник 13"/>
            <p:cNvSpPr/>
            <p:nvPr/>
          </p:nvSpPr>
          <p:spPr bwMode="auto">
            <a:xfrm>
              <a:off x="6573600" y="0"/>
              <a:ext cx="2570400" cy="257175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59" name="Полилиния 58"/>
            <p:cNvSpPr>
              <a:spLocks/>
            </p:cNvSpPr>
            <p:nvPr/>
          </p:nvSpPr>
          <p:spPr bwMode="auto">
            <a:xfrm>
              <a:off x="6573600" y="0"/>
              <a:ext cx="2570400" cy="2570400"/>
            </a:xfrm>
            <a:custGeom>
              <a:avLst/>
              <a:gdLst>
                <a:gd name="connsiteX0" fmla="*/ 0 w 5132824"/>
                <a:gd name="connsiteY0" fmla="*/ 4399953 h 5144399"/>
                <a:gd name="connsiteX1" fmla="*/ 505180 w 5132824"/>
                <a:gd name="connsiteY1" fmla="*/ 4891013 h 5144399"/>
                <a:gd name="connsiteX2" fmla="*/ 0 w 5132824"/>
                <a:gd name="connsiteY2" fmla="*/ 5144399 h 5144399"/>
                <a:gd name="connsiteX3" fmla="*/ 0 w 5132824"/>
                <a:gd name="connsiteY3" fmla="*/ 3421556 h 5144399"/>
                <a:gd name="connsiteX4" fmla="*/ 1169120 w 5132824"/>
                <a:gd name="connsiteY4" fmla="*/ 4557997 h 5144399"/>
                <a:gd name="connsiteX5" fmla="*/ 811051 w 5132824"/>
                <a:gd name="connsiteY5" fmla="*/ 4737595 h 5144399"/>
                <a:gd name="connsiteX6" fmla="*/ 0 w 5132824"/>
                <a:gd name="connsiteY6" fmla="*/ 3943515 h 5144399"/>
                <a:gd name="connsiteX7" fmla="*/ 0 w 5132824"/>
                <a:gd name="connsiteY7" fmla="*/ 2443159 h 5144399"/>
                <a:gd name="connsiteX8" fmla="*/ 1833059 w 5132824"/>
                <a:gd name="connsiteY8" fmla="*/ 4224981 h 5144399"/>
                <a:gd name="connsiteX9" fmla="*/ 1476617 w 5132824"/>
                <a:gd name="connsiteY9" fmla="*/ 4403764 h 5144399"/>
                <a:gd name="connsiteX10" fmla="*/ 0 w 5132824"/>
                <a:gd name="connsiteY10" fmla="*/ 2958045 h 5144399"/>
                <a:gd name="connsiteX11" fmla="*/ 4116478 w 5132824"/>
                <a:gd name="connsiteY11" fmla="*/ 2061035 h 5144399"/>
                <a:gd name="connsiteX12" fmla="*/ 5132824 w 5132824"/>
                <a:gd name="connsiteY12" fmla="*/ 2569899 h 5144399"/>
                <a:gd name="connsiteX13" fmla="*/ 4804444 w 5132824"/>
                <a:gd name="connsiteY13" fmla="*/ 2734606 h 5144399"/>
                <a:gd name="connsiteX14" fmla="*/ 0 w 5132824"/>
                <a:gd name="connsiteY14" fmla="*/ 1464763 h 5144399"/>
                <a:gd name="connsiteX15" fmla="*/ 2496999 w 5132824"/>
                <a:gd name="connsiteY15" fmla="*/ 3891965 h 5144399"/>
                <a:gd name="connsiteX16" fmla="*/ 2142183 w 5132824"/>
                <a:gd name="connsiteY16" fmla="*/ 4069932 h 5144399"/>
                <a:gd name="connsiteX17" fmla="*/ 0 w 5132824"/>
                <a:gd name="connsiteY17" fmla="*/ 1972575 h 5144399"/>
                <a:gd name="connsiteX18" fmla="*/ 2056530 w 5132824"/>
                <a:gd name="connsiteY18" fmla="*/ 1029662 h 5144399"/>
                <a:gd name="connsiteX19" fmla="*/ 3119486 w 5132824"/>
                <a:gd name="connsiteY19" fmla="*/ 1561862 h 5144399"/>
                <a:gd name="connsiteX20" fmla="*/ 4488817 w 5132824"/>
                <a:gd name="connsiteY20" fmla="*/ 2892917 h 5144399"/>
                <a:gd name="connsiteX21" fmla="*/ 4138879 w 5132824"/>
                <a:gd name="connsiteY21" fmla="*/ 3068437 h 5144399"/>
                <a:gd name="connsiteX22" fmla="*/ 0 w 5132824"/>
                <a:gd name="connsiteY22" fmla="*/ 486366 h 5144399"/>
                <a:gd name="connsiteX23" fmla="*/ 3160939 w 5132824"/>
                <a:gd name="connsiteY23" fmla="*/ 3558949 h 5144399"/>
                <a:gd name="connsiteX24" fmla="*/ 2807748 w 5132824"/>
                <a:gd name="connsiteY24" fmla="*/ 3736100 h 5144399"/>
                <a:gd name="connsiteX25" fmla="*/ 0 w 5132824"/>
                <a:gd name="connsiteY25" fmla="*/ 987105 h 5144399"/>
                <a:gd name="connsiteX26" fmla="*/ 0 w 5132824"/>
                <a:gd name="connsiteY26" fmla="*/ 0 h 5144399"/>
                <a:gd name="connsiteX27" fmla="*/ 1043834 w 5132824"/>
                <a:gd name="connsiteY27" fmla="*/ 522626 h 5144399"/>
                <a:gd name="connsiteX28" fmla="*/ 3824878 w 5132824"/>
                <a:gd name="connsiteY28" fmla="*/ 3225933 h 5144399"/>
                <a:gd name="connsiteX29" fmla="*/ 3473314 w 5132824"/>
                <a:gd name="connsiteY29" fmla="*/ 3402269 h 5144399"/>
                <a:gd name="connsiteX30" fmla="*/ 0 w 5132824"/>
                <a:gd name="connsiteY30" fmla="*/ 1635 h 514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132824" h="5144399">
                  <a:moveTo>
                    <a:pt x="0" y="4399953"/>
                  </a:moveTo>
                  <a:lnTo>
                    <a:pt x="505180" y="4891013"/>
                  </a:lnTo>
                  <a:lnTo>
                    <a:pt x="0" y="5144399"/>
                  </a:lnTo>
                  <a:close/>
                  <a:moveTo>
                    <a:pt x="0" y="3421556"/>
                  </a:moveTo>
                  <a:lnTo>
                    <a:pt x="1169120" y="4557997"/>
                  </a:lnTo>
                  <a:lnTo>
                    <a:pt x="811051" y="4737595"/>
                  </a:lnTo>
                  <a:lnTo>
                    <a:pt x="0" y="3943515"/>
                  </a:lnTo>
                  <a:close/>
                  <a:moveTo>
                    <a:pt x="0" y="2443159"/>
                  </a:moveTo>
                  <a:lnTo>
                    <a:pt x="1833059" y="4224981"/>
                  </a:lnTo>
                  <a:lnTo>
                    <a:pt x="1476617" y="4403764"/>
                  </a:lnTo>
                  <a:lnTo>
                    <a:pt x="0" y="2958045"/>
                  </a:lnTo>
                  <a:close/>
                  <a:moveTo>
                    <a:pt x="4116478" y="2061035"/>
                  </a:moveTo>
                  <a:lnTo>
                    <a:pt x="5132824" y="2569899"/>
                  </a:lnTo>
                  <a:lnTo>
                    <a:pt x="4804444" y="2734606"/>
                  </a:lnTo>
                  <a:close/>
                  <a:moveTo>
                    <a:pt x="0" y="1464763"/>
                  </a:moveTo>
                  <a:lnTo>
                    <a:pt x="2496999" y="3891965"/>
                  </a:lnTo>
                  <a:lnTo>
                    <a:pt x="2142183" y="4069932"/>
                  </a:lnTo>
                  <a:lnTo>
                    <a:pt x="0" y="1972575"/>
                  </a:lnTo>
                  <a:close/>
                  <a:moveTo>
                    <a:pt x="2056530" y="1029662"/>
                  </a:moveTo>
                  <a:lnTo>
                    <a:pt x="3119486" y="1561862"/>
                  </a:lnTo>
                  <a:lnTo>
                    <a:pt x="4488817" y="2892917"/>
                  </a:lnTo>
                  <a:lnTo>
                    <a:pt x="4138879" y="3068437"/>
                  </a:lnTo>
                  <a:close/>
                  <a:moveTo>
                    <a:pt x="0" y="486366"/>
                  </a:moveTo>
                  <a:lnTo>
                    <a:pt x="3160939" y="3558949"/>
                  </a:lnTo>
                  <a:lnTo>
                    <a:pt x="2807748" y="3736100"/>
                  </a:lnTo>
                  <a:lnTo>
                    <a:pt x="0" y="987105"/>
                  </a:lnTo>
                  <a:close/>
                  <a:moveTo>
                    <a:pt x="0" y="0"/>
                  </a:moveTo>
                  <a:lnTo>
                    <a:pt x="1043834" y="522626"/>
                  </a:lnTo>
                  <a:lnTo>
                    <a:pt x="3824878" y="3225933"/>
                  </a:lnTo>
                  <a:lnTo>
                    <a:pt x="3473314" y="3402269"/>
                  </a:lnTo>
                  <a:lnTo>
                    <a:pt x="0" y="1635"/>
                  </a:lnTo>
                  <a:close/>
                </a:path>
              </a:pathLst>
            </a:cu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ru-RU" sz="1800" b="1" i="0" u="none" strike="noStrike" kern="0" cap="none" spc="0" normalizeH="0" baseline="0" noProof="0" smtClean="0">
                <a:ln>
                  <a:noFill/>
                </a:ln>
                <a:solidFill>
                  <a:prstClr val="black"/>
                </a:solidFill>
                <a:effectLst/>
                <a:uLnTx/>
                <a:uFillTx/>
              </a:endParaRPr>
            </a:p>
          </p:txBody>
        </p:sp>
      </p:grpSp>
      <p:sp>
        <p:nvSpPr>
          <p:cNvPr id="56" name="Текст 7"/>
          <p:cNvSpPr>
            <a:spLocks noGrp="1"/>
          </p:cNvSpPr>
          <p:nvPr>
            <p:ph type="body" sz="quarter" idx="15" hasCustomPrompt="1"/>
          </p:nvPr>
        </p:nvSpPr>
        <p:spPr>
          <a:xfrm>
            <a:off x="358775" y="1334779"/>
            <a:ext cx="5866765" cy="485775"/>
          </a:xfrm>
        </p:spPr>
        <p:txBody>
          <a:bodyPr/>
          <a:lstStyle>
            <a:lvl1pPr>
              <a:defRPr baseline="0"/>
            </a:lvl1pPr>
          </a:lstStyle>
          <a:p>
            <a:pPr lvl="0"/>
            <a:r>
              <a:rPr lang="ru-RU" dirty="0" smtClean="0"/>
              <a:t>Подзаголовок (заполняется по необходимости)</a:t>
            </a:r>
          </a:p>
        </p:txBody>
      </p:sp>
      <p:grpSp>
        <p:nvGrpSpPr>
          <p:cNvPr id="39" name="Группа 38"/>
          <p:cNvGrpSpPr/>
          <p:nvPr/>
        </p:nvGrpSpPr>
        <p:grpSpPr>
          <a:xfrm>
            <a:off x="9101894" y="-42611"/>
            <a:ext cx="2861508" cy="5186113"/>
            <a:chOff x="9101894" y="-42611"/>
            <a:chExt cx="2861508" cy="5186113"/>
          </a:xfrm>
        </p:grpSpPr>
        <p:sp>
          <p:nvSpPr>
            <p:cNvPr id="40" name="Прямоугольник 39"/>
            <p:cNvSpPr/>
            <p:nvPr/>
          </p:nvSpPr>
          <p:spPr>
            <a:xfrm>
              <a:off x="9181869" y="3"/>
              <a:ext cx="2781533" cy="5143499"/>
            </a:xfrm>
            <a:prstGeom prst="rect">
              <a:avLst/>
            </a:prstGeom>
            <a:solidFill>
              <a:schemeClr val="accent1"/>
            </a:solidFill>
            <a:ln>
              <a:noFill/>
            </a:ln>
          </p:spPr>
          <p:txBody>
            <a:bodyPr wrap="square" lIns="648000">
              <a:noAutofit/>
            </a:bodyPr>
            <a:lstStyle/>
            <a:p>
              <a:r>
                <a:rPr lang="ru-RU" sz="1200" b="0" dirty="0">
                  <a:solidFill>
                    <a:schemeClr val="bg1"/>
                  </a:solidFill>
                </a:rPr>
                <a:t>Рекомендации </a:t>
              </a:r>
              <a:br>
                <a:rPr lang="ru-RU" sz="1200" b="0" dirty="0">
                  <a:solidFill>
                    <a:schemeClr val="bg1"/>
                  </a:solidFill>
                </a:rPr>
              </a:br>
              <a:r>
                <a:rPr lang="ru-RU" sz="1200" b="0" kern="1200" dirty="0">
                  <a:solidFill>
                    <a:schemeClr val="bg1"/>
                  </a:solidFill>
                  <a:latin typeface="+mn-lt"/>
                  <a:ea typeface="+mn-ea"/>
                  <a:cs typeface="+mn-cs"/>
                </a:rPr>
                <a:t>по оформлению слайдов</a:t>
              </a:r>
            </a:p>
            <a:p>
              <a:pPr marL="0" algn="l" defTabSz="779158" rtl="0" eaLnBrk="1" latinLnBrk="0" hangingPunct="1"/>
              <a:endParaRPr lang="ru-RU" sz="800" b="1" kern="1200" dirty="0">
                <a:solidFill>
                  <a:schemeClr val="bg1"/>
                </a:solidFill>
                <a:latin typeface="+mn-lt"/>
                <a:ea typeface="+mn-ea"/>
                <a:cs typeface="+mn-cs"/>
              </a:endParaRPr>
            </a:p>
            <a:p>
              <a:pPr marL="182561" indent="-182561" algn="l" defTabSz="779158" rtl="0" eaLnBrk="1" latinLnBrk="0" hangingPunct="1">
                <a:spcAft>
                  <a:spcPts val="200"/>
                </a:spcAft>
                <a:buFont typeface="+mj-lt"/>
                <a:buAutoNum type="arabicPeriod"/>
              </a:pPr>
              <a:r>
                <a:rPr lang="ru-RU" sz="800" b="1" kern="1200" dirty="0">
                  <a:solidFill>
                    <a:schemeClr val="bg1"/>
                  </a:solidFill>
                  <a:latin typeface="+mn-lt"/>
                  <a:ea typeface="+mn-ea"/>
                  <a:cs typeface="+mn-cs"/>
                </a:rPr>
                <a:t>ТЕКСТ</a:t>
              </a:r>
            </a:p>
            <a:p>
              <a:pPr marL="266698" lvl="4" indent="-88899" algn="l">
                <a:spcAft>
                  <a:spcPts val="200"/>
                </a:spcAft>
                <a:buFont typeface="Arial" panose="020B0604020202020204" pitchFamily="34" charset="0"/>
                <a:buChar char="•"/>
              </a:pPr>
              <a:r>
                <a:rPr lang="ru-RU" sz="800" b="0" dirty="0" err="1">
                  <a:solidFill>
                    <a:schemeClr val="bg1"/>
                  </a:solidFill>
                </a:rPr>
                <a:t>Корп.шрифт</a:t>
              </a:r>
              <a:r>
                <a:rPr lang="ru-RU" sz="800" b="0" dirty="0">
                  <a:solidFill>
                    <a:schemeClr val="bg1"/>
                  </a:solidFill>
                </a:rPr>
                <a:t> для презентаций</a:t>
              </a:r>
              <a:r>
                <a:rPr lang="ru-RU" sz="800" b="0" baseline="0" dirty="0">
                  <a:solidFill>
                    <a:schemeClr val="bg1"/>
                  </a:solidFill>
                </a:rPr>
                <a:t> </a:t>
              </a:r>
              <a:r>
                <a:rPr lang="ru-RU" sz="800" baseline="0" dirty="0">
                  <a:solidFill>
                    <a:schemeClr val="bg1"/>
                  </a:solidFill>
                </a:rPr>
                <a:t>– </a:t>
              </a:r>
              <a:br>
                <a:rPr lang="ru-RU" sz="800" baseline="0" dirty="0">
                  <a:solidFill>
                    <a:schemeClr val="bg1"/>
                  </a:solidFill>
                </a:rPr>
              </a:br>
              <a:r>
                <a:rPr lang="en-US" sz="800" b="1" dirty="0">
                  <a:solidFill>
                    <a:schemeClr val="bg1"/>
                  </a:solidFill>
                </a:rPr>
                <a:t>Arial</a:t>
              </a:r>
              <a:r>
                <a:rPr lang="ru-RU" sz="800" dirty="0">
                  <a:solidFill>
                    <a:schemeClr val="bg1"/>
                  </a:solidFill>
                </a:rPr>
                <a:t> (</a:t>
              </a:r>
              <a:r>
                <a:rPr lang="ru-RU" sz="800" i="1" dirty="0">
                  <a:solidFill>
                    <a:schemeClr val="bg1"/>
                  </a:solidFill>
                </a:rPr>
                <a:t>д</a:t>
              </a:r>
              <a:r>
                <a:rPr lang="ru-RU" sz="800" i="1" baseline="0" dirty="0">
                  <a:solidFill>
                    <a:schemeClr val="bg1"/>
                  </a:solidFill>
                </a:rPr>
                <a:t>опустимо:</a:t>
              </a:r>
              <a:r>
                <a:rPr lang="ru-RU" sz="800" baseline="0" dirty="0">
                  <a:solidFill>
                    <a:schemeClr val="bg1"/>
                  </a:solidFill>
                </a:rPr>
                <a:t> </a:t>
              </a:r>
              <a:r>
                <a:rPr lang="en-US" sz="800" baseline="0" dirty="0">
                  <a:solidFill>
                    <a:schemeClr val="bg1"/>
                  </a:solidFill>
                </a:rPr>
                <a:t>Arial Narrow</a:t>
              </a:r>
              <a:r>
                <a:rPr lang="ru-RU" sz="800" baseline="0" dirty="0">
                  <a:solidFill>
                    <a:schemeClr val="bg1"/>
                  </a:solidFill>
                </a:rPr>
                <a:t>)</a:t>
              </a:r>
            </a:p>
            <a:p>
              <a:pPr marL="266698" lvl="4" indent="-88899" algn="l">
                <a:spcAft>
                  <a:spcPts val="200"/>
                </a:spcAft>
                <a:buFont typeface="Arial" panose="020B0604020202020204" pitchFamily="34" charset="0"/>
                <a:buChar char="•"/>
              </a:pPr>
              <a:r>
                <a:rPr lang="ru-RU" sz="800" baseline="0" dirty="0">
                  <a:solidFill>
                    <a:schemeClr val="bg1"/>
                  </a:solidFill>
                </a:rPr>
                <a:t>Заголовок слайда – </a:t>
              </a:r>
              <a:r>
                <a:rPr lang="ru-RU" sz="800" b="1" baseline="0" dirty="0">
                  <a:solidFill>
                    <a:schemeClr val="bg1"/>
                  </a:solidFill>
                </a:rPr>
                <a:t>не ниже 16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Текст на слайде – </a:t>
              </a:r>
              <a:r>
                <a:rPr lang="ru-RU" sz="800" b="1" baseline="0" dirty="0">
                  <a:solidFill>
                    <a:schemeClr val="bg1"/>
                  </a:solidFill>
                </a:rPr>
                <a:t>не ниже </a:t>
              </a:r>
              <a:r>
                <a:rPr lang="en-US" sz="800" b="1" baseline="0" dirty="0">
                  <a:solidFill>
                    <a:schemeClr val="bg1"/>
                  </a:solidFill>
                </a:rPr>
                <a:t>10</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Примечания – </a:t>
              </a:r>
              <a:r>
                <a:rPr lang="ru-RU" sz="800" b="1" baseline="0" dirty="0">
                  <a:solidFill>
                    <a:schemeClr val="bg1"/>
                  </a:solidFill>
                </a:rPr>
                <a:t>не ниже </a:t>
              </a:r>
              <a:r>
                <a:rPr lang="en-US" sz="800" b="1" baseline="0" dirty="0">
                  <a:solidFill>
                    <a:schemeClr val="bg1"/>
                  </a:solidFill>
                </a:rPr>
                <a:t>8</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800"/>
                </a:spcAft>
                <a:buFont typeface="Arial" panose="020B0604020202020204" pitchFamily="34" charset="0"/>
                <a:buChar char="•"/>
              </a:pPr>
              <a:r>
                <a:rPr lang="ru-RU" sz="800" baseline="0" dirty="0">
                  <a:solidFill>
                    <a:schemeClr val="bg1"/>
                  </a:solidFill>
                </a:rPr>
                <a:t>Используйте на слайде </a:t>
              </a:r>
              <a:br>
                <a:rPr lang="ru-RU" sz="800" baseline="0" dirty="0">
                  <a:solidFill>
                    <a:schemeClr val="bg1"/>
                  </a:solidFill>
                </a:rPr>
              </a:br>
              <a:r>
                <a:rPr lang="ru-RU" sz="800" b="1" baseline="0" dirty="0">
                  <a:solidFill>
                    <a:schemeClr val="bg1"/>
                  </a:solidFill>
                </a:rPr>
                <a:t>не более 3 размеров шрифтов</a:t>
              </a:r>
              <a:endParaRPr lang="en-US" sz="800" b="1" baseline="0" dirty="0">
                <a:solidFill>
                  <a:schemeClr val="bg1"/>
                </a:solidFill>
              </a:endParaRPr>
            </a:p>
            <a:p>
              <a:pPr marL="182561" indent="-182561" algn="l" defTabSz="779158" rtl="0" eaLnBrk="1" latinLnBrk="0" hangingPunct="1">
                <a:spcBef>
                  <a:spcPts val="300"/>
                </a:spcBef>
                <a:spcAft>
                  <a:spcPts val="200"/>
                </a:spcAft>
                <a:buFont typeface="+mj-lt"/>
                <a:buAutoNum type="arabicPeriod"/>
              </a:pPr>
              <a:r>
                <a:rPr lang="ru-RU" sz="800" b="1" kern="1200" dirty="0">
                  <a:solidFill>
                    <a:schemeClr val="bg1"/>
                  </a:solidFill>
                  <a:latin typeface="+mn-lt"/>
                  <a:ea typeface="+mn-ea"/>
                  <a:cs typeface="+mn-cs"/>
                </a:rPr>
                <a:t>ДИАГРАММЫ</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единый стиль оформления диаграмм</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шрифты одинакового размера в</a:t>
              </a:r>
              <a:r>
                <a:rPr lang="ru-RU" sz="800" b="0" kern="1200" baseline="0" dirty="0">
                  <a:solidFill>
                    <a:schemeClr val="bg1"/>
                  </a:solidFill>
                  <a:latin typeface="+mn-lt"/>
                  <a:ea typeface="+mn-ea"/>
                  <a:cs typeface="+mn-cs"/>
                </a:rPr>
                <a:t> </a:t>
              </a:r>
              <a:r>
                <a:rPr lang="ru-RU" sz="800" b="0" kern="1200" dirty="0">
                  <a:solidFill>
                    <a:schemeClr val="bg1"/>
                  </a:solidFill>
                  <a:latin typeface="+mn-lt"/>
                  <a:ea typeface="+mn-ea"/>
                  <a:cs typeface="+mn-cs"/>
                </a:rPr>
                <a:t>диаграммах, располагающихся на одном слайде</a:t>
              </a:r>
            </a:p>
            <a:p>
              <a:pPr marL="266698" lvl="1" indent="-79375" algn="l" defTabSz="779158" rtl="0" eaLnBrk="1" latinLnBrk="0" hangingPunct="1">
                <a:spcAft>
                  <a:spcPts val="800"/>
                </a:spcAft>
                <a:buFont typeface="Arial" panose="020B0604020202020204" pitchFamily="34" charset="0"/>
                <a:buChar char="•"/>
              </a:pPr>
              <a:r>
                <a:rPr lang="ru-RU" sz="800" b="0" kern="1200" dirty="0">
                  <a:solidFill>
                    <a:schemeClr val="bg1"/>
                  </a:solidFill>
                  <a:latin typeface="+mn-lt"/>
                  <a:ea typeface="+mn-ea"/>
                  <a:cs typeface="+mn-cs"/>
                </a:rPr>
                <a:t>На одном слайде – не более 4 диаграмм</a:t>
              </a: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kern="1200" dirty="0">
                  <a:solidFill>
                    <a:schemeClr val="bg1"/>
                  </a:solidFill>
                  <a:latin typeface="+mn-lt"/>
                  <a:ea typeface="+mn-ea"/>
                  <a:cs typeface="+mn-cs"/>
                </a:rPr>
                <a:t>ИКОНКИ</a:t>
              </a:r>
            </a:p>
            <a:p>
              <a:pPr marL="266698" marR="0" lvl="1" indent="-84138" algn="l" defTabSz="779158"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ru-RU" sz="800" dirty="0">
                  <a:solidFill>
                    <a:schemeClr val="bg1"/>
                  </a:solidFill>
                </a:rPr>
                <a:t>Выбирайте оформление</a:t>
              </a:r>
              <a:r>
                <a:rPr lang="ru-RU" sz="800" baseline="0" dirty="0">
                  <a:solidFill>
                    <a:schemeClr val="bg1"/>
                  </a:solidFill>
                </a:rPr>
                <a:t> </a:t>
              </a:r>
              <a:br>
                <a:rPr lang="ru-RU" sz="800" baseline="0" dirty="0">
                  <a:solidFill>
                    <a:schemeClr val="bg1"/>
                  </a:solidFill>
                </a:rPr>
              </a:br>
              <a:r>
                <a:rPr lang="ru-RU" sz="800" baseline="0" dirty="0">
                  <a:solidFill>
                    <a:schemeClr val="bg1"/>
                  </a:solidFill>
                </a:rPr>
                <a:t>иконок </a:t>
              </a:r>
              <a:r>
                <a:rPr lang="ru-RU" sz="800" dirty="0">
                  <a:solidFill>
                    <a:schemeClr val="bg1"/>
                  </a:solidFill>
                </a:rPr>
                <a:t>в</a:t>
              </a:r>
              <a:r>
                <a:rPr lang="ru-RU" sz="800" baseline="0" dirty="0">
                  <a:solidFill>
                    <a:schemeClr val="bg1"/>
                  </a:solidFill>
                </a:rPr>
                <a:t> едином стиле</a:t>
              </a:r>
              <a:endParaRPr lang="ru-RU" sz="800" b="1" kern="1200" dirty="0">
                <a:solidFill>
                  <a:schemeClr val="bg1"/>
                </a:solidFill>
                <a:latin typeface="+mn-lt"/>
                <a:ea typeface="+mn-ea"/>
                <a:cs typeface="+mn-cs"/>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dirty="0">
                  <a:solidFill>
                    <a:schemeClr val="bg1"/>
                  </a:solidFill>
                </a:rPr>
                <a:t>ИЗОБРАЖЕНИЯ</a:t>
              </a:r>
            </a:p>
            <a:p>
              <a:pPr marL="266698" lvl="1" indent="-84138">
                <a:spcAft>
                  <a:spcPts val="200"/>
                </a:spcAft>
                <a:buFont typeface="Arial" panose="020B0604020202020204" pitchFamily="34" charset="0"/>
                <a:buChar char="•"/>
              </a:pPr>
              <a:r>
                <a:rPr lang="ru-RU" sz="800" dirty="0">
                  <a:solidFill>
                    <a:schemeClr val="bg1"/>
                  </a:solidFill>
                </a:rPr>
                <a:t>Нельзя</a:t>
              </a:r>
              <a:r>
                <a:rPr lang="ru-RU" sz="800" baseline="0" dirty="0">
                  <a:solidFill>
                    <a:schemeClr val="bg1"/>
                  </a:solidFill>
                </a:rPr>
                <a:t> искажать пропорции</a:t>
              </a:r>
            </a:p>
            <a:p>
              <a:pPr marL="266698" lvl="1" indent="-84138">
                <a:spcAft>
                  <a:spcPts val="800"/>
                </a:spcAft>
                <a:buFont typeface="Arial" panose="020B0604020202020204" pitchFamily="34" charset="0"/>
                <a:buChar char="•"/>
              </a:pPr>
              <a:r>
                <a:rPr lang="ru-RU" sz="800" dirty="0">
                  <a:solidFill>
                    <a:schemeClr val="bg1"/>
                  </a:solidFill>
                </a:rPr>
                <a:t>Рекомендуемое разрешение</a:t>
              </a:r>
              <a:r>
                <a:rPr lang="ru-RU" sz="800" baseline="0" dirty="0">
                  <a:solidFill>
                    <a:schemeClr val="bg1"/>
                  </a:solidFill>
                </a:rPr>
                <a:t> – </a:t>
              </a:r>
              <a:br>
                <a:rPr lang="ru-RU" sz="800" baseline="0" dirty="0">
                  <a:solidFill>
                    <a:schemeClr val="bg1"/>
                  </a:solidFill>
                </a:rPr>
              </a:br>
              <a:r>
                <a:rPr lang="ru-RU" sz="800" baseline="0" dirty="0">
                  <a:solidFill>
                    <a:schemeClr val="bg1"/>
                  </a:solidFill>
                </a:rPr>
                <a:t>не более 150 пикселей на дюйм</a:t>
              </a:r>
              <a:endParaRPr lang="ru-RU" sz="800" b="1" dirty="0">
                <a:solidFill>
                  <a:schemeClr val="bg1"/>
                </a:solidFill>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Скажите «нет» презентациям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с большим количеством текста</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Используйте простые схемы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и графику</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Делайте слайды лаконичными</a:t>
              </a:r>
            </a:p>
            <a:p>
              <a:pPr marL="572142" marR="0" lvl="1" indent="-182561" algn="l" defTabSz="779158" rtl="0" eaLnBrk="1" fontAlgn="auto" latinLnBrk="0" hangingPunct="1">
                <a:lnSpc>
                  <a:spcPct val="100000"/>
                </a:lnSpc>
                <a:spcBef>
                  <a:spcPts val="0"/>
                </a:spcBef>
                <a:spcAft>
                  <a:spcPts val="300"/>
                </a:spcAft>
                <a:buClrTx/>
                <a:buSzTx/>
                <a:buFont typeface="+mj-lt"/>
                <a:buAutoNum type="arabicPeriod"/>
                <a:tabLst/>
                <a:defRPr/>
              </a:pPr>
              <a:endParaRPr lang="ru-RU" sz="800" b="1" kern="1200" dirty="0">
                <a:solidFill>
                  <a:schemeClr val="bg1"/>
                </a:solidFill>
                <a:latin typeface="+mn-lt"/>
                <a:ea typeface="+mn-ea"/>
                <a:cs typeface="+mn-cs"/>
              </a:endParaRPr>
            </a:p>
          </p:txBody>
        </p:sp>
        <p:cxnSp>
          <p:nvCxnSpPr>
            <p:cNvPr id="41" name="Прямая соединительная линия 40"/>
            <p:cNvCxnSpPr/>
            <p:nvPr/>
          </p:nvCxnSpPr>
          <p:spPr bwMode="auto">
            <a:xfrm>
              <a:off x="9753602" y="444502"/>
              <a:ext cx="2051050" cy="0"/>
            </a:xfrm>
            <a:prstGeom prst="line">
              <a:avLst/>
            </a:prstGeom>
            <a:solidFill>
              <a:schemeClr val="accent1"/>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2" name="Группа 41"/>
            <p:cNvGrpSpPr/>
            <p:nvPr/>
          </p:nvGrpSpPr>
          <p:grpSpPr>
            <a:xfrm>
              <a:off x="9101894" y="-42611"/>
              <a:ext cx="671979" cy="5155816"/>
              <a:chOff x="9101894" y="-42611"/>
              <a:chExt cx="671979" cy="5155816"/>
            </a:xfrm>
          </p:grpSpPr>
          <p:sp>
            <p:nvSpPr>
              <p:cNvPr id="43" name="Прямоугольник 42"/>
              <p:cNvSpPr/>
              <p:nvPr/>
            </p:nvSpPr>
            <p:spPr>
              <a:xfrm>
                <a:off x="9249089" y="154103"/>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44" name="Прямоугольник 43"/>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45" name="Прямоугольник 44"/>
              <p:cNvSpPr/>
              <p:nvPr/>
            </p:nvSpPr>
            <p:spPr>
              <a:xfrm>
                <a:off x="9249089" y="3830254"/>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46" name="Прямоугольник 45"/>
              <p:cNvSpPr/>
              <p:nvPr/>
            </p:nvSpPr>
            <p:spPr>
              <a:xfrm>
                <a:off x="9249089" y="2519364"/>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47" name="Прямоугольник 46"/>
              <p:cNvSpPr/>
              <p:nvPr/>
            </p:nvSpPr>
            <p:spPr>
              <a:xfrm>
                <a:off x="9249089" y="2956327"/>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48" name="Прямоугольник 47"/>
              <p:cNvSpPr/>
              <p:nvPr/>
            </p:nvSpPr>
            <p:spPr>
              <a:xfrm>
                <a:off x="9249089" y="3393282"/>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49" name="Прямоугольник 48"/>
              <p:cNvSpPr/>
              <p:nvPr/>
            </p:nvSpPr>
            <p:spPr>
              <a:xfrm>
                <a:off x="9249089" y="4267214"/>
                <a:ext cx="377590" cy="169200"/>
              </a:xfrm>
              <a:prstGeom prst="rect">
                <a:avLst/>
              </a:prstGeom>
              <a:solidFill>
                <a:srgbClr val="0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0,0,0</a:t>
                </a:r>
                <a:endParaRPr lang="ru-RU" sz="700" dirty="0">
                  <a:solidFill>
                    <a:srgbClr val="FFFFFF"/>
                  </a:solidFill>
                </a:endParaRPr>
              </a:p>
            </p:txBody>
          </p:sp>
          <p:sp>
            <p:nvSpPr>
              <p:cNvPr id="50" name="Прямоугольник 49"/>
              <p:cNvSpPr/>
              <p:nvPr/>
            </p:nvSpPr>
            <p:spPr>
              <a:xfrm>
                <a:off x="9249091" y="588086"/>
                <a:ext cx="377590" cy="438150"/>
              </a:xfrm>
              <a:prstGeom prst="rect">
                <a:avLst/>
              </a:prstGeom>
              <a:solidFill>
                <a:schemeClr val="tx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0</a:t>
                </a:r>
                <a:br>
                  <a:rPr lang="en-US" sz="700" dirty="0" smtClean="0">
                    <a:solidFill>
                      <a:schemeClr val="bg1"/>
                    </a:solidFill>
                  </a:rPr>
                </a:br>
                <a:r>
                  <a:rPr lang="ru-RU" sz="700" dirty="0" smtClean="0">
                    <a:solidFill>
                      <a:schemeClr val="bg1"/>
                    </a:solidFill>
                  </a:rPr>
                  <a:t>49</a:t>
                </a:r>
                <a:br>
                  <a:rPr lang="ru-RU" sz="700" dirty="0" smtClean="0">
                    <a:solidFill>
                      <a:schemeClr val="bg1"/>
                    </a:solidFill>
                  </a:rPr>
                </a:br>
                <a:r>
                  <a:rPr lang="ru-RU" sz="700" dirty="0" smtClean="0">
                    <a:solidFill>
                      <a:schemeClr val="bg1"/>
                    </a:solidFill>
                  </a:rPr>
                  <a:t>60</a:t>
                </a:r>
                <a:endParaRPr lang="ru-RU" sz="700" dirty="0">
                  <a:solidFill>
                    <a:schemeClr val="bg1"/>
                  </a:solidFill>
                </a:endParaRPr>
              </a:p>
            </p:txBody>
          </p:sp>
          <p:sp>
            <p:nvSpPr>
              <p:cNvPr id="51" name="Прямоугольник 50"/>
              <p:cNvSpPr/>
              <p:nvPr/>
            </p:nvSpPr>
            <p:spPr>
              <a:xfrm>
                <a:off x="9249091" y="1022665"/>
                <a:ext cx="377590" cy="436960"/>
              </a:xfrm>
              <a:prstGeom prst="rect">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tx1">
                        <a:lumMod val="85000"/>
                        <a:lumOff val="15000"/>
                      </a:schemeClr>
                    </a:solidFill>
                  </a:rPr>
                  <a:t>119</a:t>
                </a:r>
                <a:br>
                  <a:rPr lang="en-US" sz="700" dirty="0" smtClean="0">
                    <a:solidFill>
                      <a:schemeClr val="tx1">
                        <a:lumMod val="85000"/>
                        <a:lumOff val="15000"/>
                      </a:schemeClr>
                    </a:solidFill>
                  </a:rPr>
                </a:br>
                <a:r>
                  <a:rPr lang="en-US" sz="700" dirty="0" smtClean="0">
                    <a:solidFill>
                      <a:schemeClr val="tx1">
                        <a:lumMod val="85000"/>
                        <a:lumOff val="15000"/>
                      </a:schemeClr>
                    </a:solidFill>
                  </a:rPr>
                  <a:t>226</a:t>
                </a:r>
                <a:br>
                  <a:rPr lang="en-US" sz="700" dirty="0" smtClean="0">
                    <a:solidFill>
                      <a:schemeClr val="tx1">
                        <a:lumMod val="85000"/>
                        <a:lumOff val="15000"/>
                      </a:schemeClr>
                    </a:solidFill>
                  </a:rPr>
                </a:br>
                <a:r>
                  <a:rPr lang="en-US" sz="700" dirty="0" smtClean="0">
                    <a:solidFill>
                      <a:schemeClr val="tx1">
                        <a:lumMod val="85000"/>
                        <a:lumOff val="15000"/>
                      </a:schemeClr>
                    </a:solidFill>
                  </a:rPr>
                  <a:t>195</a:t>
                </a:r>
                <a:endParaRPr lang="ru-RU" sz="700" dirty="0">
                  <a:solidFill>
                    <a:schemeClr val="tx1">
                      <a:lumMod val="85000"/>
                      <a:lumOff val="15000"/>
                    </a:schemeClr>
                  </a:solidFill>
                </a:endParaRPr>
              </a:p>
            </p:txBody>
          </p:sp>
          <p:sp>
            <p:nvSpPr>
              <p:cNvPr id="52" name="Прямоугольник 51"/>
              <p:cNvSpPr/>
              <p:nvPr/>
            </p:nvSpPr>
            <p:spPr>
              <a:xfrm>
                <a:off x="9249091" y="3830257"/>
                <a:ext cx="377590" cy="436960"/>
              </a:xfrm>
              <a:prstGeom prst="rect">
                <a:avLst/>
              </a:prstGeom>
              <a:solidFill>
                <a:srgbClr val="2D3287"/>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45</a:t>
                </a:r>
                <a:endParaRPr lang="ru-RU" sz="700" dirty="0">
                  <a:solidFill>
                    <a:schemeClr val="bg1"/>
                  </a:solidFill>
                </a:endParaRPr>
              </a:p>
              <a:p>
                <a:pPr algn="ctr" eaLnBrk="1" hangingPunct="1">
                  <a:defRPr/>
                </a:pPr>
                <a:r>
                  <a:rPr lang="en-US" sz="700" dirty="0" smtClean="0">
                    <a:solidFill>
                      <a:schemeClr val="bg1"/>
                    </a:solidFill>
                  </a:rPr>
                  <a:t>50</a:t>
                </a:r>
                <a:endParaRPr lang="ru-RU" sz="700" dirty="0">
                  <a:solidFill>
                    <a:schemeClr val="bg1"/>
                  </a:solidFill>
                </a:endParaRPr>
              </a:p>
              <a:p>
                <a:pPr algn="ctr" eaLnBrk="1" hangingPunct="1">
                  <a:defRPr/>
                </a:pPr>
                <a:r>
                  <a:rPr lang="en-US" sz="700" dirty="0" smtClean="0">
                    <a:solidFill>
                      <a:schemeClr val="bg1"/>
                    </a:solidFill>
                  </a:rPr>
                  <a:t>135</a:t>
                </a:r>
                <a:endParaRPr lang="ru-RU" sz="700" dirty="0">
                  <a:solidFill>
                    <a:schemeClr val="bg1"/>
                  </a:solidFill>
                </a:endParaRPr>
              </a:p>
            </p:txBody>
          </p:sp>
          <p:sp>
            <p:nvSpPr>
              <p:cNvPr id="53" name="Прямоугольник 52"/>
              <p:cNvSpPr/>
              <p:nvPr/>
            </p:nvSpPr>
            <p:spPr>
              <a:xfrm>
                <a:off x="9249091" y="1466152"/>
                <a:ext cx="377590" cy="4381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000000"/>
                    </a:solidFill>
                  </a:rPr>
                  <a:t>255</a:t>
                </a:r>
                <a:endParaRPr lang="ru-RU" sz="700" dirty="0">
                  <a:solidFill>
                    <a:srgbClr val="000000"/>
                  </a:solidFill>
                </a:endParaRPr>
              </a:p>
              <a:p>
                <a:pPr algn="ctr" eaLnBrk="1" hangingPunct="1">
                  <a:defRPr/>
                </a:pPr>
                <a:r>
                  <a:rPr lang="en-US" sz="700" dirty="0" smtClean="0">
                    <a:solidFill>
                      <a:srgbClr val="000000"/>
                    </a:solidFill>
                  </a:rPr>
                  <a:t>255</a:t>
                </a:r>
                <a:endParaRPr lang="ru-RU" sz="700" dirty="0">
                  <a:solidFill>
                    <a:srgbClr val="000000"/>
                  </a:solidFill>
                </a:endParaRPr>
              </a:p>
              <a:p>
                <a:pPr algn="ctr" eaLnBrk="1" hangingPunct="1">
                  <a:defRPr/>
                </a:pPr>
                <a:r>
                  <a:rPr lang="en-US" sz="700" dirty="0" smtClean="0">
                    <a:solidFill>
                      <a:srgbClr val="000000"/>
                    </a:solidFill>
                  </a:rPr>
                  <a:t>255</a:t>
                </a:r>
                <a:endParaRPr lang="ru-RU" sz="700" dirty="0">
                  <a:solidFill>
                    <a:srgbClr val="000000"/>
                  </a:solidFill>
                </a:endParaRPr>
              </a:p>
            </p:txBody>
          </p:sp>
          <p:sp>
            <p:nvSpPr>
              <p:cNvPr id="54" name="Прямоугольник 53"/>
              <p:cNvSpPr/>
              <p:nvPr/>
            </p:nvSpPr>
            <p:spPr>
              <a:xfrm>
                <a:off x="9249091" y="2519364"/>
                <a:ext cx="377590" cy="436959"/>
              </a:xfrm>
              <a:prstGeom prst="rect">
                <a:avLst/>
              </a:prstGeom>
              <a:solidFill>
                <a:srgbClr val="FABE19"/>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tx1">
                        <a:lumMod val="85000"/>
                        <a:lumOff val="15000"/>
                      </a:schemeClr>
                    </a:solidFill>
                  </a:rPr>
                  <a:t>250</a:t>
                </a:r>
                <a:endParaRPr lang="ru-RU" sz="700" dirty="0">
                  <a:solidFill>
                    <a:schemeClr val="tx1">
                      <a:lumMod val="85000"/>
                      <a:lumOff val="15000"/>
                    </a:schemeClr>
                  </a:solidFill>
                </a:endParaRPr>
              </a:p>
              <a:p>
                <a:pPr algn="ctr" eaLnBrk="1" hangingPunct="1">
                  <a:defRPr/>
                </a:pPr>
                <a:r>
                  <a:rPr lang="en-US" sz="700" dirty="0" smtClean="0">
                    <a:solidFill>
                      <a:schemeClr val="tx1">
                        <a:lumMod val="85000"/>
                        <a:lumOff val="15000"/>
                      </a:schemeClr>
                    </a:solidFill>
                  </a:rPr>
                  <a:t>190</a:t>
                </a:r>
                <a:endParaRPr lang="ru-RU" sz="700" dirty="0">
                  <a:solidFill>
                    <a:schemeClr val="tx1">
                      <a:lumMod val="85000"/>
                      <a:lumOff val="15000"/>
                    </a:schemeClr>
                  </a:solidFill>
                </a:endParaRPr>
              </a:p>
              <a:p>
                <a:pPr algn="ctr" eaLnBrk="1" hangingPunct="1">
                  <a:defRPr/>
                </a:pPr>
                <a:r>
                  <a:rPr lang="en-US" sz="700" dirty="0" smtClean="0">
                    <a:solidFill>
                      <a:schemeClr val="tx1">
                        <a:lumMod val="85000"/>
                        <a:lumOff val="15000"/>
                      </a:schemeClr>
                    </a:solidFill>
                  </a:rPr>
                  <a:t>25</a:t>
                </a:r>
                <a:endParaRPr lang="ru-RU" sz="700" dirty="0">
                  <a:solidFill>
                    <a:schemeClr val="tx1">
                      <a:lumMod val="85000"/>
                      <a:lumOff val="15000"/>
                    </a:schemeClr>
                  </a:solidFill>
                </a:endParaRPr>
              </a:p>
            </p:txBody>
          </p:sp>
          <p:sp>
            <p:nvSpPr>
              <p:cNvPr id="55" name="Прямоугольник 54"/>
              <p:cNvSpPr/>
              <p:nvPr/>
            </p:nvSpPr>
            <p:spPr>
              <a:xfrm>
                <a:off x="9249091" y="2956327"/>
                <a:ext cx="377590" cy="436960"/>
              </a:xfrm>
              <a:prstGeom prst="rect">
                <a:avLst/>
              </a:prstGeom>
              <a:solidFill>
                <a:srgbClr val="008CFA"/>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0</a:t>
                </a:r>
                <a:endParaRPr lang="ru-RU" sz="700" dirty="0">
                  <a:solidFill>
                    <a:schemeClr val="bg1"/>
                  </a:solidFill>
                </a:endParaRPr>
              </a:p>
              <a:p>
                <a:pPr algn="ctr" eaLnBrk="1" hangingPunct="1">
                  <a:defRPr/>
                </a:pPr>
                <a:r>
                  <a:rPr lang="ru-RU" sz="700" dirty="0" smtClean="0">
                    <a:solidFill>
                      <a:schemeClr val="bg1"/>
                    </a:solidFill>
                  </a:rPr>
                  <a:t>1</a:t>
                </a:r>
                <a:r>
                  <a:rPr lang="en-US" sz="700" dirty="0" smtClean="0">
                    <a:solidFill>
                      <a:schemeClr val="bg1"/>
                    </a:solidFill>
                  </a:rPr>
                  <a:t>40</a:t>
                </a:r>
                <a:endParaRPr lang="ru-RU" sz="700" dirty="0">
                  <a:solidFill>
                    <a:schemeClr val="bg1"/>
                  </a:solidFill>
                </a:endParaRPr>
              </a:p>
              <a:p>
                <a:pPr algn="ctr" eaLnBrk="1" hangingPunct="1">
                  <a:defRPr/>
                </a:pPr>
                <a:r>
                  <a:rPr lang="en-US" sz="700" dirty="0" smtClean="0">
                    <a:solidFill>
                      <a:schemeClr val="bg1"/>
                    </a:solidFill>
                  </a:rPr>
                  <a:t>250</a:t>
                </a:r>
                <a:endParaRPr lang="ru-RU" sz="700" dirty="0">
                  <a:solidFill>
                    <a:schemeClr val="bg1"/>
                  </a:solidFill>
                </a:endParaRPr>
              </a:p>
            </p:txBody>
          </p:sp>
          <p:sp>
            <p:nvSpPr>
              <p:cNvPr id="58" name="Прямоугольник 57"/>
              <p:cNvSpPr/>
              <p:nvPr/>
            </p:nvSpPr>
            <p:spPr>
              <a:xfrm>
                <a:off x="9249091" y="3393282"/>
                <a:ext cx="377590" cy="436959"/>
              </a:xfrm>
              <a:prstGeom prst="rect">
                <a:avLst/>
              </a:prstGeom>
              <a:solidFill>
                <a:srgbClr val="FA786E"/>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250</a:t>
                </a:r>
                <a:endParaRPr lang="ru-RU" sz="700" dirty="0">
                  <a:solidFill>
                    <a:srgbClr val="FFFFFF"/>
                  </a:solidFill>
                </a:endParaRPr>
              </a:p>
              <a:p>
                <a:pPr algn="ctr" eaLnBrk="1" hangingPunct="1">
                  <a:defRPr/>
                </a:pPr>
                <a:r>
                  <a:rPr lang="en-US" sz="700" dirty="0" smtClean="0">
                    <a:solidFill>
                      <a:srgbClr val="FFFFFF"/>
                    </a:solidFill>
                  </a:rPr>
                  <a:t>120</a:t>
                </a:r>
                <a:endParaRPr lang="ru-RU" sz="700" dirty="0">
                  <a:solidFill>
                    <a:srgbClr val="FFFFFF"/>
                  </a:solidFill>
                </a:endParaRPr>
              </a:p>
              <a:p>
                <a:pPr algn="ctr" eaLnBrk="1" hangingPunct="1">
                  <a:defRPr/>
                </a:pPr>
                <a:r>
                  <a:rPr lang="en-US" sz="700" dirty="0" smtClean="0">
                    <a:solidFill>
                      <a:srgbClr val="FFFFFF"/>
                    </a:solidFill>
                  </a:rPr>
                  <a:t>110</a:t>
                </a:r>
                <a:endParaRPr lang="ru-RU" sz="700" dirty="0">
                  <a:solidFill>
                    <a:srgbClr val="FFFFFF"/>
                  </a:solidFill>
                </a:endParaRPr>
              </a:p>
            </p:txBody>
          </p:sp>
          <p:sp>
            <p:nvSpPr>
              <p:cNvPr id="60" name="Прямоугольник 59"/>
              <p:cNvSpPr/>
              <p:nvPr/>
            </p:nvSpPr>
            <p:spPr>
              <a:xfrm>
                <a:off x="9249091" y="1916373"/>
                <a:ext cx="377590" cy="438150"/>
              </a:xfrm>
              <a:prstGeom prst="rect">
                <a:avLst/>
              </a:prstGeom>
              <a:solidFill>
                <a:schemeClr val="accent6"/>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224</a:t>
                </a:r>
                <a:br>
                  <a:rPr lang="en-US" sz="700" dirty="0" smtClean="0">
                    <a:solidFill>
                      <a:srgbClr val="FFFFFF"/>
                    </a:solidFill>
                  </a:rPr>
                </a:br>
                <a:r>
                  <a:rPr lang="en-US" sz="700" dirty="0" smtClean="0">
                    <a:solidFill>
                      <a:srgbClr val="FFFFFF"/>
                    </a:solidFill>
                  </a:rPr>
                  <a:t>78</a:t>
                </a:r>
                <a:br>
                  <a:rPr lang="en-US" sz="700" dirty="0" smtClean="0">
                    <a:solidFill>
                      <a:srgbClr val="FFFFFF"/>
                    </a:solidFill>
                  </a:rPr>
                </a:br>
                <a:r>
                  <a:rPr lang="en-US" sz="700" dirty="0" smtClean="0">
                    <a:solidFill>
                      <a:srgbClr val="FFFFFF"/>
                    </a:solidFill>
                  </a:rPr>
                  <a:t>57</a:t>
                </a:r>
                <a:endParaRPr lang="ru-RU" sz="700" dirty="0">
                  <a:solidFill>
                    <a:srgbClr val="FFFFFF"/>
                  </a:solidFill>
                </a:endParaRPr>
              </a:p>
            </p:txBody>
          </p:sp>
          <p:sp>
            <p:nvSpPr>
              <p:cNvPr id="61" name="TextBox 60"/>
              <p:cNvSpPr txBox="1"/>
              <p:nvPr/>
            </p:nvSpPr>
            <p:spPr>
              <a:xfrm>
                <a:off x="9101894" y="-42611"/>
                <a:ext cx="671979" cy="215444"/>
              </a:xfrm>
              <a:prstGeom prst="rect">
                <a:avLst/>
              </a:prstGeom>
              <a:noFill/>
            </p:spPr>
            <p:txBody>
              <a:bodyPr wrap="none" rtlCol="0">
                <a:spAutoFit/>
              </a:bodyPr>
              <a:lstStyle/>
              <a:p>
                <a:r>
                  <a:rPr lang="ru-RU" sz="800" dirty="0" smtClean="0">
                    <a:solidFill>
                      <a:schemeClr val="bg1"/>
                    </a:solidFill>
                  </a:rPr>
                  <a:t>Основные</a:t>
                </a:r>
                <a:endParaRPr lang="ru-RU" sz="800" dirty="0">
                  <a:solidFill>
                    <a:schemeClr val="bg1"/>
                  </a:solidFill>
                </a:endParaRPr>
              </a:p>
            </p:txBody>
          </p:sp>
          <p:sp>
            <p:nvSpPr>
              <p:cNvPr id="62" name="TextBox 61"/>
              <p:cNvSpPr txBox="1"/>
              <p:nvPr/>
            </p:nvSpPr>
            <p:spPr>
              <a:xfrm>
                <a:off x="9101894" y="2320575"/>
                <a:ext cx="671979" cy="215444"/>
              </a:xfrm>
              <a:prstGeom prst="rect">
                <a:avLst/>
              </a:prstGeom>
              <a:noFill/>
            </p:spPr>
            <p:txBody>
              <a:bodyPr wrap="none" rtlCol="0">
                <a:spAutoFit/>
              </a:bodyPr>
              <a:lstStyle/>
              <a:p>
                <a:r>
                  <a:rPr lang="ru-RU" sz="800" dirty="0" err="1" smtClean="0">
                    <a:solidFill>
                      <a:schemeClr val="bg1"/>
                    </a:solidFill>
                  </a:rPr>
                  <a:t>Доп.цвета</a:t>
                </a:r>
                <a:endParaRPr lang="ru-RU" sz="800" dirty="0">
                  <a:solidFill>
                    <a:schemeClr val="bg1"/>
                  </a:solidFill>
                </a:endParaRPr>
              </a:p>
            </p:txBody>
          </p:sp>
          <p:sp>
            <p:nvSpPr>
              <p:cNvPr id="63" name="Прямоугольник 62"/>
              <p:cNvSpPr/>
              <p:nvPr/>
            </p:nvSpPr>
            <p:spPr>
              <a:xfrm>
                <a:off x="9249088" y="4436414"/>
                <a:ext cx="377591" cy="169200"/>
              </a:xfrm>
              <a:prstGeom prst="rect">
                <a:avLst/>
              </a:prstGeom>
              <a:solidFill>
                <a:srgbClr val="4D4D4D"/>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70%</a:t>
                </a:r>
                <a:endParaRPr lang="ru-RU" sz="600" dirty="0">
                  <a:solidFill>
                    <a:srgbClr val="FFFFFF"/>
                  </a:solidFill>
                </a:endParaRPr>
              </a:p>
            </p:txBody>
          </p:sp>
          <p:sp>
            <p:nvSpPr>
              <p:cNvPr id="64" name="Прямоугольник 63"/>
              <p:cNvSpPr/>
              <p:nvPr/>
            </p:nvSpPr>
            <p:spPr>
              <a:xfrm>
                <a:off x="9249087" y="4605611"/>
                <a:ext cx="377593" cy="169200"/>
              </a:xfrm>
              <a:prstGeom prst="rect">
                <a:avLst/>
              </a:prstGeom>
              <a:solidFill>
                <a:srgbClr val="7F7F7F"/>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50%</a:t>
                </a:r>
                <a:endParaRPr lang="ru-RU" sz="600" dirty="0">
                  <a:solidFill>
                    <a:srgbClr val="FFFFFF"/>
                  </a:solidFill>
                </a:endParaRPr>
              </a:p>
            </p:txBody>
          </p:sp>
          <p:sp>
            <p:nvSpPr>
              <p:cNvPr id="65" name="Прямоугольник 64"/>
              <p:cNvSpPr/>
              <p:nvPr/>
            </p:nvSpPr>
            <p:spPr>
              <a:xfrm>
                <a:off x="9249088" y="4774808"/>
                <a:ext cx="377591" cy="169200"/>
              </a:xfrm>
              <a:prstGeom prst="rect">
                <a:avLst/>
              </a:prstGeom>
              <a:solidFill>
                <a:srgbClr val="B2B2B2"/>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30%</a:t>
                </a:r>
                <a:endParaRPr lang="ru-RU" sz="600" dirty="0">
                  <a:solidFill>
                    <a:srgbClr val="FFFFFF"/>
                  </a:solidFill>
                </a:endParaRPr>
              </a:p>
            </p:txBody>
          </p:sp>
          <p:sp>
            <p:nvSpPr>
              <p:cNvPr id="66" name="Прямоугольник 65"/>
              <p:cNvSpPr/>
              <p:nvPr/>
            </p:nvSpPr>
            <p:spPr>
              <a:xfrm>
                <a:off x="9249087" y="4944005"/>
                <a:ext cx="377593" cy="169200"/>
              </a:xfrm>
              <a:prstGeom prst="rect">
                <a:avLst/>
              </a:prstGeom>
              <a:solidFill>
                <a:srgbClr val="E5E5E5"/>
              </a:solidFill>
              <a:ln w="3175">
                <a:solidFill>
                  <a:srgbClr val="B2B2B2"/>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chemeClr val="tx1"/>
                    </a:solidFill>
                  </a:rPr>
                  <a:t>10%</a:t>
                </a:r>
                <a:endParaRPr lang="ru-RU" sz="600" dirty="0">
                  <a:solidFill>
                    <a:schemeClr val="tx1"/>
                  </a:solidFill>
                </a:endParaRPr>
              </a:p>
            </p:txBody>
          </p:sp>
        </p:grpSp>
      </p:grpSp>
    </p:spTree>
    <p:extLst>
      <p:ext uri="{BB962C8B-B14F-4D97-AF65-F5344CB8AC3E}">
        <p14:creationId xmlns:p14="http://schemas.microsoft.com/office/powerpoint/2010/main" val="289009092"/>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Только заголовок 03">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2"/>
            </p:custDataLst>
            <p:extLst>
              <p:ext uri="{D42A27DB-BD31-4B8C-83A1-F6EECF244321}">
                <p14:modId xmlns:p14="http://schemas.microsoft.com/office/powerpoint/2010/main" val="1519239277"/>
              </p:ext>
            </p:extLst>
          </p:nvPr>
        </p:nvGraphicFramePr>
        <p:xfrm>
          <a:off x="1477" y="1204"/>
          <a:ext cx="1465" cy="1190"/>
        </p:xfrm>
        <a:graphic>
          <a:graphicData uri="http://schemas.openxmlformats.org/presentationml/2006/ole">
            <mc:AlternateContent xmlns:mc="http://schemas.openxmlformats.org/markup-compatibility/2006">
              <mc:Choice xmlns:v="urn:schemas-microsoft-com:vml" Requires="v">
                <p:oleObj spid="_x0000_s557434" name="Слайд think-cell" r:id="rId4" imgW="270" imgH="270" progId="TCLayout.ActiveDocument.1">
                  <p:embed/>
                </p:oleObj>
              </mc:Choice>
              <mc:Fallback>
                <p:oleObj name="Слайд think-cell" r:id="rId4" imgW="270" imgH="270" progId="TCLayout.ActiveDocument.1">
                  <p:embed/>
                  <p:pic>
                    <p:nvPicPr>
                      <p:cNvPr id="4" name="Объект 3" hidden="1"/>
                      <p:cNvPicPr/>
                      <p:nvPr/>
                    </p:nvPicPr>
                    <p:blipFill>
                      <a:blip r:embed="rId5"/>
                      <a:stretch>
                        <a:fillRect/>
                      </a:stretch>
                    </p:blipFill>
                    <p:spPr>
                      <a:xfrm>
                        <a:off x="1477" y="1204"/>
                        <a:ext cx="1465" cy="1190"/>
                      </a:xfrm>
                      <a:prstGeom prst="rect">
                        <a:avLst/>
                      </a:prstGeom>
                    </p:spPr>
                  </p:pic>
                </p:oleObj>
              </mc:Fallback>
            </mc:AlternateContent>
          </a:graphicData>
        </a:graphic>
      </p:graphicFrame>
      <p:sp>
        <p:nvSpPr>
          <p:cNvPr id="10" name="Прямоугольник 9"/>
          <p:cNvSpPr/>
          <p:nvPr/>
        </p:nvSpPr>
        <p:spPr bwMode="auto">
          <a:xfrm>
            <a:off x="0" y="0"/>
            <a:ext cx="9144000" cy="4551363"/>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9" name="Заголовок 8"/>
          <p:cNvSpPr>
            <a:spLocks noGrp="1"/>
          </p:cNvSpPr>
          <p:nvPr>
            <p:ph type="title"/>
          </p:nvPr>
        </p:nvSpPr>
        <p:spPr/>
        <p:txBody>
          <a:bodyPr vert="horz"/>
          <a:lstStyle>
            <a:lvl1pPr>
              <a:defRPr>
                <a:solidFill>
                  <a:schemeClr val="tx2"/>
                </a:solidFill>
              </a:defRPr>
            </a:lvl1pPr>
          </a:lstStyle>
          <a:p>
            <a:r>
              <a:rPr lang="ru-RU" dirty="0"/>
              <a:t>Образец заголовка</a:t>
            </a:r>
          </a:p>
        </p:txBody>
      </p:sp>
      <p:sp>
        <p:nvSpPr>
          <p:cNvPr id="6" name="Дата 5"/>
          <p:cNvSpPr>
            <a:spLocks noGrp="1"/>
          </p:cNvSpPr>
          <p:nvPr>
            <p:ph type="dt" sz="half" idx="10"/>
          </p:nvPr>
        </p:nvSpPr>
        <p:spPr/>
        <p:txBody>
          <a:bodyPr/>
          <a:lstStyle/>
          <a:p>
            <a:pPr algn="r"/>
            <a:endParaRPr lang="ru-RU" dirty="0"/>
          </a:p>
        </p:txBody>
      </p:sp>
      <p:sp>
        <p:nvSpPr>
          <p:cNvPr id="7" name="Нижний колонтитул 6"/>
          <p:cNvSpPr>
            <a:spLocks noGrp="1"/>
          </p:cNvSpPr>
          <p:nvPr>
            <p:ph type="ftr" sz="quarter" idx="11"/>
          </p:nvPr>
        </p:nvSpPr>
        <p:spPr/>
        <p:txBody>
          <a:bodyPr/>
          <a:lstStyle/>
          <a:p>
            <a:r>
              <a:rPr lang="ru-RU" smtClean="0"/>
              <a:t>Название презентации</a:t>
            </a:r>
            <a:endParaRPr lang="ru-RU" dirty="0"/>
          </a:p>
        </p:txBody>
      </p:sp>
      <p:sp>
        <p:nvSpPr>
          <p:cNvPr id="8" name="Номер слайда 7"/>
          <p:cNvSpPr>
            <a:spLocks noGrp="1"/>
          </p:cNvSpPr>
          <p:nvPr>
            <p:ph type="sldNum" sz="quarter" idx="12"/>
          </p:nvPr>
        </p:nvSpPr>
        <p:spPr/>
        <p:txBody>
          <a:bodyPr/>
          <a:lstStyle/>
          <a:p>
            <a:fld id="{31ED88B6-9D2D-479B-ABA6-BAE9EF28FCC0}" type="slidenum">
              <a:rPr lang="ru-RU" smtClean="0"/>
              <a:pPr/>
              <a:t>‹#›</a:t>
            </a:fld>
            <a:endParaRPr lang="ru-RU" dirty="0"/>
          </a:p>
        </p:txBody>
      </p:sp>
    </p:spTree>
    <p:extLst>
      <p:ext uri="{BB962C8B-B14F-4D97-AF65-F5344CB8AC3E}">
        <p14:creationId xmlns:p14="http://schemas.microsoft.com/office/powerpoint/2010/main" val="12585226"/>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Только заголовок 04">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2"/>
            </p:custDataLst>
            <p:extLst/>
          </p:nvPr>
        </p:nvGraphicFramePr>
        <p:xfrm>
          <a:off x="1477" y="1204"/>
          <a:ext cx="1465" cy="1190"/>
        </p:xfrm>
        <a:graphic>
          <a:graphicData uri="http://schemas.openxmlformats.org/presentationml/2006/ole">
            <mc:AlternateContent xmlns:mc="http://schemas.openxmlformats.org/markup-compatibility/2006">
              <mc:Choice xmlns:v="urn:schemas-microsoft-com:vml" Requires="v">
                <p:oleObj spid="_x0000_s556410" name="Слайд think-cell" r:id="rId4" imgW="270" imgH="270" progId="TCLayout.ActiveDocument.1">
                  <p:embed/>
                </p:oleObj>
              </mc:Choice>
              <mc:Fallback>
                <p:oleObj name="Слайд think-cell" r:id="rId4" imgW="270" imgH="270" progId="TCLayout.ActiveDocument.1">
                  <p:embed/>
                  <p:pic>
                    <p:nvPicPr>
                      <p:cNvPr id="4" name="Объект 3" hidden="1"/>
                      <p:cNvPicPr/>
                      <p:nvPr/>
                    </p:nvPicPr>
                    <p:blipFill>
                      <a:blip r:embed="rId5"/>
                      <a:stretch>
                        <a:fillRect/>
                      </a:stretch>
                    </p:blipFill>
                    <p:spPr>
                      <a:xfrm>
                        <a:off x="1477" y="1204"/>
                        <a:ext cx="1465" cy="1190"/>
                      </a:xfrm>
                      <a:prstGeom prst="rect">
                        <a:avLst/>
                      </a:prstGeom>
                    </p:spPr>
                  </p:pic>
                </p:oleObj>
              </mc:Fallback>
            </mc:AlternateContent>
          </a:graphicData>
        </a:graphic>
      </p:graphicFrame>
      <p:sp>
        <p:nvSpPr>
          <p:cNvPr id="10" name="Прямоугольник 9"/>
          <p:cNvSpPr/>
          <p:nvPr/>
        </p:nvSpPr>
        <p:spPr bwMode="auto">
          <a:xfrm>
            <a:off x="0" y="0"/>
            <a:ext cx="9144000" cy="4551363"/>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9" name="Заголовок 8"/>
          <p:cNvSpPr>
            <a:spLocks noGrp="1"/>
          </p:cNvSpPr>
          <p:nvPr>
            <p:ph type="title"/>
          </p:nvPr>
        </p:nvSpPr>
        <p:spPr/>
        <p:txBody>
          <a:bodyPr vert="horz"/>
          <a:lstStyle>
            <a:lvl1pPr>
              <a:defRPr>
                <a:solidFill>
                  <a:schemeClr val="bg1"/>
                </a:solidFill>
              </a:defRPr>
            </a:lvl1pPr>
          </a:lstStyle>
          <a:p>
            <a:r>
              <a:rPr lang="ru-RU" dirty="0"/>
              <a:t>Образец заголовка</a:t>
            </a:r>
          </a:p>
        </p:txBody>
      </p:sp>
      <p:sp>
        <p:nvSpPr>
          <p:cNvPr id="6" name="Дата 5"/>
          <p:cNvSpPr>
            <a:spLocks noGrp="1"/>
          </p:cNvSpPr>
          <p:nvPr>
            <p:ph type="dt" sz="half" idx="10"/>
          </p:nvPr>
        </p:nvSpPr>
        <p:spPr/>
        <p:txBody>
          <a:bodyPr/>
          <a:lstStyle/>
          <a:p>
            <a:pPr algn="r"/>
            <a:endParaRPr lang="ru-RU" dirty="0"/>
          </a:p>
        </p:txBody>
      </p:sp>
      <p:sp>
        <p:nvSpPr>
          <p:cNvPr id="7" name="Нижний колонтитул 6"/>
          <p:cNvSpPr>
            <a:spLocks noGrp="1"/>
          </p:cNvSpPr>
          <p:nvPr>
            <p:ph type="ftr" sz="quarter" idx="11"/>
          </p:nvPr>
        </p:nvSpPr>
        <p:spPr/>
        <p:txBody>
          <a:bodyPr/>
          <a:lstStyle/>
          <a:p>
            <a:r>
              <a:rPr lang="ru-RU" smtClean="0"/>
              <a:t>Название презентации</a:t>
            </a:r>
            <a:endParaRPr lang="ru-RU" dirty="0"/>
          </a:p>
        </p:txBody>
      </p:sp>
      <p:sp>
        <p:nvSpPr>
          <p:cNvPr id="8" name="Номер слайда 7"/>
          <p:cNvSpPr>
            <a:spLocks noGrp="1"/>
          </p:cNvSpPr>
          <p:nvPr>
            <p:ph type="sldNum" sz="quarter" idx="12"/>
          </p:nvPr>
        </p:nvSpPr>
        <p:spPr/>
        <p:txBody>
          <a:bodyPr/>
          <a:lstStyle/>
          <a:p>
            <a:fld id="{31ED88B6-9D2D-479B-ABA6-BAE9EF28FCC0}" type="slidenum">
              <a:rPr lang="ru-RU" smtClean="0"/>
              <a:pPr/>
              <a:t>‹#›</a:t>
            </a:fld>
            <a:endParaRPr lang="ru-RU" dirty="0"/>
          </a:p>
        </p:txBody>
      </p:sp>
    </p:spTree>
    <p:extLst>
      <p:ext uri="{BB962C8B-B14F-4D97-AF65-F5344CB8AC3E}">
        <p14:creationId xmlns:p14="http://schemas.microsoft.com/office/powerpoint/2010/main" val="4013000457"/>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Две области 01">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2"/>
            </p:custDataLst>
            <p:extLst/>
          </p:nvPr>
        </p:nvGraphicFramePr>
        <p:xfrm>
          <a:off x="1477" y="1204"/>
          <a:ext cx="1465" cy="1190"/>
        </p:xfrm>
        <a:graphic>
          <a:graphicData uri="http://schemas.openxmlformats.org/presentationml/2006/ole">
            <mc:AlternateContent xmlns:mc="http://schemas.openxmlformats.org/markup-compatibility/2006">
              <mc:Choice xmlns:v="urn:schemas-microsoft-com:vml" Requires="v">
                <p:oleObj spid="_x0000_s540028" name="Слайд think-cell" r:id="rId4" imgW="270" imgH="270" progId="TCLayout.ActiveDocument.1">
                  <p:embed/>
                </p:oleObj>
              </mc:Choice>
              <mc:Fallback>
                <p:oleObj name="Слайд think-cell" r:id="rId4" imgW="270" imgH="270" progId="TCLayout.ActiveDocument.1">
                  <p:embed/>
                  <p:pic>
                    <p:nvPicPr>
                      <p:cNvPr id="4" name="Объект 3" hidden="1"/>
                      <p:cNvPicPr/>
                      <p:nvPr/>
                    </p:nvPicPr>
                    <p:blipFill>
                      <a:blip r:embed="rId5"/>
                      <a:stretch>
                        <a:fillRect/>
                      </a:stretch>
                    </p:blipFill>
                    <p:spPr>
                      <a:xfrm>
                        <a:off x="1477" y="1204"/>
                        <a:ext cx="1465" cy="1190"/>
                      </a:xfrm>
                      <a:prstGeom prst="rect">
                        <a:avLst/>
                      </a:prstGeom>
                    </p:spPr>
                  </p:pic>
                </p:oleObj>
              </mc:Fallback>
            </mc:AlternateContent>
          </a:graphicData>
        </a:graphic>
      </p:graphicFrame>
      <p:sp>
        <p:nvSpPr>
          <p:cNvPr id="9" name="Заголовок 8"/>
          <p:cNvSpPr>
            <a:spLocks noGrp="1"/>
          </p:cNvSpPr>
          <p:nvPr>
            <p:ph type="title"/>
          </p:nvPr>
        </p:nvSpPr>
        <p:spPr>
          <a:xfrm>
            <a:off x="358775" y="347883"/>
            <a:ext cx="5548540" cy="672627"/>
          </a:xfrm>
        </p:spPr>
        <p:txBody>
          <a:bodyPr vert="horz"/>
          <a:lstStyle/>
          <a:p>
            <a:r>
              <a:rPr lang="ru-RU"/>
              <a:t>Образец заголовка</a:t>
            </a:r>
          </a:p>
        </p:txBody>
      </p:sp>
      <p:sp>
        <p:nvSpPr>
          <p:cNvPr id="6" name="Дата 5"/>
          <p:cNvSpPr>
            <a:spLocks noGrp="1"/>
          </p:cNvSpPr>
          <p:nvPr>
            <p:ph type="dt" sz="half" idx="10"/>
          </p:nvPr>
        </p:nvSpPr>
        <p:spPr/>
        <p:txBody>
          <a:bodyPr/>
          <a:lstStyle/>
          <a:p>
            <a:pPr algn="r"/>
            <a:endParaRPr lang="ru-RU" dirty="0"/>
          </a:p>
        </p:txBody>
      </p:sp>
      <p:sp>
        <p:nvSpPr>
          <p:cNvPr id="7" name="Нижний колонтитул 6"/>
          <p:cNvSpPr>
            <a:spLocks noGrp="1"/>
          </p:cNvSpPr>
          <p:nvPr>
            <p:ph type="ftr" sz="quarter" idx="11"/>
          </p:nvPr>
        </p:nvSpPr>
        <p:spPr/>
        <p:txBody>
          <a:bodyPr/>
          <a:lstStyle/>
          <a:p>
            <a:r>
              <a:rPr lang="ru-RU" smtClean="0"/>
              <a:t>Название презентации</a:t>
            </a:r>
            <a:endParaRPr lang="ru-RU" dirty="0"/>
          </a:p>
        </p:txBody>
      </p:sp>
      <p:sp>
        <p:nvSpPr>
          <p:cNvPr id="8" name="Номер слайда 7"/>
          <p:cNvSpPr>
            <a:spLocks noGrp="1"/>
          </p:cNvSpPr>
          <p:nvPr>
            <p:ph type="sldNum" sz="quarter" idx="12"/>
          </p:nvPr>
        </p:nvSpPr>
        <p:spPr/>
        <p:txBody>
          <a:bodyPr/>
          <a:lstStyle/>
          <a:p>
            <a:fld id="{31ED88B6-9D2D-479B-ABA6-BAE9EF28FCC0}" type="slidenum">
              <a:rPr lang="ru-RU" smtClean="0"/>
              <a:pPr/>
              <a:t>‹#›</a:t>
            </a:fld>
            <a:endParaRPr lang="ru-RU" dirty="0"/>
          </a:p>
        </p:txBody>
      </p:sp>
      <p:sp>
        <p:nvSpPr>
          <p:cNvPr id="2" name="Прямоугольник 1"/>
          <p:cNvSpPr/>
          <p:nvPr/>
        </p:nvSpPr>
        <p:spPr bwMode="auto">
          <a:xfrm>
            <a:off x="6096000" y="0"/>
            <a:ext cx="3048000" cy="4551363"/>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38657848"/>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Две области 02">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2"/>
            </p:custDataLst>
            <p:extLst/>
          </p:nvPr>
        </p:nvGraphicFramePr>
        <p:xfrm>
          <a:off x="1477" y="1204"/>
          <a:ext cx="1465" cy="1190"/>
        </p:xfrm>
        <a:graphic>
          <a:graphicData uri="http://schemas.openxmlformats.org/presentationml/2006/ole">
            <mc:AlternateContent xmlns:mc="http://schemas.openxmlformats.org/markup-compatibility/2006">
              <mc:Choice xmlns:v="urn:schemas-microsoft-com:vml" Requires="v">
                <p:oleObj spid="_x0000_s541051" name="Слайд think-cell" r:id="rId4" imgW="270" imgH="270" progId="TCLayout.ActiveDocument.1">
                  <p:embed/>
                </p:oleObj>
              </mc:Choice>
              <mc:Fallback>
                <p:oleObj name="Слайд think-cell" r:id="rId4" imgW="270" imgH="270" progId="TCLayout.ActiveDocument.1">
                  <p:embed/>
                  <p:pic>
                    <p:nvPicPr>
                      <p:cNvPr id="4" name="Объект 3" hidden="1"/>
                      <p:cNvPicPr/>
                      <p:nvPr/>
                    </p:nvPicPr>
                    <p:blipFill>
                      <a:blip r:embed="rId5"/>
                      <a:stretch>
                        <a:fillRect/>
                      </a:stretch>
                    </p:blipFill>
                    <p:spPr>
                      <a:xfrm>
                        <a:off x="1477" y="1204"/>
                        <a:ext cx="1465" cy="1190"/>
                      </a:xfrm>
                      <a:prstGeom prst="rect">
                        <a:avLst/>
                      </a:prstGeom>
                    </p:spPr>
                  </p:pic>
                </p:oleObj>
              </mc:Fallback>
            </mc:AlternateContent>
          </a:graphicData>
        </a:graphic>
      </p:graphicFrame>
      <p:sp>
        <p:nvSpPr>
          <p:cNvPr id="9" name="Заголовок 8"/>
          <p:cNvSpPr>
            <a:spLocks noGrp="1"/>
          </p:cNvSpPr>
          <p:nvPr>
            <p:ph type="title"/>
          </p:nvPr>
        </p:nvSpPr>
        <p:spPr>
          <a:xfrm>
            <a:off x="358774" y="347883"/>
            <a:ext cx="5563055" cy="672627"/>
          </a:xfrm>
        </p:spPr>
        <p:txBody>
          <a:bodyPr vert="horz"/>
          <a:lstStyle/>
          <a:p>
            <a:r>
              <a:rPr lang="ru-RU"/>
              <a:t>Образец заголовка</a:t>
            </a:r>
          </a:p>
        </p:txBody>
      </p:sp>
      <p:sp>
        <p:nvSpPr>
          <p:cNvPr id="6" name="Дата 5"/>
          <p:cNvSpPr>
            <a:spLocks noGrp="1"/>
          </p:cNvSpPr>
          <p:nvPr>
            <p:ph type="dt" sz="half" idx="10"/>
          </p:nvPr>
        </p:nvSpPr>
        <p:spPr/>
        <p:txBody>
          <a:bodyPr/>
          <a:lstStyle/>
          <a:p>
            <a:pPr algn="r"/>
            <a:endParaRPr lang="ru-RU" dirty="0"/>
          </a:p>
        </p:txBody>
      </p:sp>
      <p:sp>
        <p:nvSpPr>
          <p:cNvPr id="7" name="Нижний колонтитул 6"/>
          <p:cNvSpPr>
            <a:spLocks noGrp="1"/>
          </p:cNvSpPr>
          <p:nvPr>
            <p:ph type="ftr" sz="quarter" idx="11"/>
          </p:nvPr>
        </p:nvSpPr>
        <p:spPr/>
        <p:txBody>
          <a:bodyPr/>
          <a:lstStyle/>
          <a:p>
            <a:r>
              <a:rPr lang="ru-RU" smtClean="0"/>
              <a:t>Название презентации</a:t>
            </a:r>
            <a:endParaRPr lang="ru-RU" dirty="0"/>
          </a:p>
        </p:txBody>
      </p:sp>
      <p:sp>
        <p:nvSpPr>
          <p:cNvPr id="8" name="Номер слайда 7"/>
          <p:cNvSpPr>
            <a:spLocks noGrp="1"/>
          </p:cNvSpPr>
          <p:nvPr>
            <p:ph type="sldNum" sz="quarter" idx="12"/>
          </p:nvPr>
        </p:nvSpPr>
        <p:spPr/>
        <p:txBody>
          <a:bodyPr/>
          <a:lstStyle/>
          <a:p>
            <a:fld id="{31ED88B6-9D2D-479B-ABA6-BAE9EF28FCC0}" type="slidenum">
              <a:rPr lang="ru-RU" smtClean="0"/>
              <a:pPr/>
              <a:t>‹#›</a:t>
            </a:fld>
            <a:endParaRPr lang="ru-RU" dirty="0"/>
          </a:p>
        </p:txBody>
      </p:sp>
      <p:sp>
        <p:nvSpPr>
          <p:cNvPr id="2" name="Прямоугольник 1"/>
          <p:cNvSpPr/>
          <p:nvPr/>
        </p:nvSpPr>
        <p:spPr bwMode="auto">
          <a:xfrm>
            <a:off x="6096000" y="0"/>
            <a:ext cx="3048000" cy="4551363"/>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44300515"/>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Две области 03">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2"/>
            </p:custDataLst>
            <p:extLst/>
          </p:nvPr>
        </p:nvGraphicFramePr>
        <p:xfrm>
          <a:off x="1477" y="1204"/>
          <a:ext cx="1465" cy="1190"/>
        </p:xfrm>
        <a:graphic>
          <a:graphicData uri="http://schemas.openxmlformats.org/presentationml/2006/ole">
            <mc:AlternateContent xmlns:mc="http://schemas.openxmlformats.org/markup-compatibility/2006">
              <mc:Choice xmlns:v="urn:schemas-microsoft-com:vml" Requires="v">
                <p:oleObj spid="_x0000_s542075" name="Слайд think-cell" r:id="rId4" imgW="270" imgH="270" progId="TCLayout.ActiveDocument.1">
                  <p:embed/>
                </p:oleObj>
              </mc:Choice>
              <mc:Fallback>
                <p:oleObj name="Слайд think-cell" r:id="rId4" imgW="270" imgH="270" progId="TCLayout.ActiveDocument.1">
                  <p:embed/>
                  <p:pic>
                    <p:nvPicPr>
                      <p:cNvPr id="4" name="Объект 3" hidden="1"/>
                      <p:cNvPicPr/>
                      <p:nvPr/>
                    </p:nvPicPr>
                    <p:blipFill>
                      <a:blip r:embed="rId5"/>
                      <a:stretch>
                        <a:fillRect/>
                      </a:stretch>
                    </p:blipFill>
                    <p:spPr>
                      <a:xfrm>
                        <a:off x="1477" y="1204"/>
                        <a:ext cx="1465" cy="1190"/>
                      </a:xfrm>
                      <a:prstGeom prst="rect">
                        <a:avLst/>
                      </a:prstGeom>
                    </p:spPr>
                  </p:pic>
                </p:oleObj>
              </mc:Fallback>
            </mc:AlternateContent>
          </a:graphicData>
        </a:graphic>
      </p:graphicFrame>
      <p:sp>
        <p:nvSpPr>
          <p:cNvPr id="9" name="Заголовок 8"/>
          <p:cNvSpPr>
            <a:spLocks noGrp="1"/>
          </p:cNvSpPr>
          <p:nvPr>
            <p:ph type="title"/>
          </p:nvPr>
        </p:nvSpPr>
        <p:spPr>
          <a:xfrm>
            <a:off x="358774" y="347883"/>
            <a:ext cx="5577569" cy="672627"/>
          </a:xfrm>
        </p:spPr>
        <p:txBody>
          <a:bodyPr vert="horz"/>
          <a:lstStyle/>
          <a:p>
            <a:r>
              <a:rPr lang="ru-RU"/>
              <a:t>Образец заголовка</a:t>
            </a:r>
          </a:p>
        </p:txBody>
      </p:sp>
      <p:sp>
        <p:nvSpPr>
          <p:cNvPr id="6" name="Дата 5"/>
          <p:cNvSpPr>
            <a:spLocks noGrp="1"/>
          </p:cNvSpPr>
          <p:nvPr>
            <p:ph type="dt" sz="half" idx="10"/>
          </p:nvPr>
        </p:nvSpPr>
        <p:spPr/>
        <p:txBody>
          <a:bodyPr/>
          <a:lstStyle/>
          <a:p>
            <a:pPr algn="r"/>
            <a:endParaRPr lang="ru-RU" dirty="0"/>
          </a:p>
        </p:txBody>
      </p:sp>
      <p:sp>
        <p:nvSpPr>
          <p:cNvPr id="7" name="Нижний колонтитул 6"/>
          <p:cNvSpPr>
            <a:spLocks noGrp="1"/>
          </p:cNvSpPr>
          <p:nvPr>
            <p:ph type="ftr" sz="quarter" idx="11"/>
          </p:nvPr>
        </p:nvSpPr>
        <p:spPr/>
        <p:txBody>
          <a:bodyPr/>
          <a:lstStyle/>
          <a:p>
            <a:r>
              <a:rPr lang="ru-RU" smtClean="0"/>
              <a:t>Название презентации</a:t>
            </a:r>
            <a:endParaRPr lang="ru-RU" dirty="0"/>
          </a:p>
        </p:txBody>
      </p:sp>
      <p:sp>
        <p:nvSpPr>
          <p:cNvPr id="8" name="Номер слайда 7"/>
          <p:cNvSpPr>
            <a:spLocks noGrp="1"/>
          </p:cNvSpPr>
          <p:nvPr>
            <p:ph type="sldNum" sz="quarter" idx="12"/>
          </p:nvPr>
        </p:nvSpPr>
        <p:spPr/>
        <p:txBody>
          <a:bodyPr/>
          <a:lstStyle/>
          <a:p>
            <a:fld id="{31ED88B6-9D2D-479B-ABA6-BAE9EF28FCC0}" type="slidenum">
              <a:rPr lang="ru-RU" smtClean="0"/>
              <a:pPr/>
              <a:t>‹#›</a:t>
            </a:fld>
            <a:endParaRPr lang="ru-RU" dirty="0"/>
          </a:p>
        </p:txBody>
      </p:sp>
      <p:sp>
        <p:nvSpPr>
          <p:cNvPr id="2" name="Прямоугольник 1"/>
          <p:cNvSpPr/>
          <p:nvPr/>
        </p:nvSpPr>
        <p:spPr bwMode="auto">
          <a:xfrm>
            <a:off x="6096000" y="0"/>
            <a:ext cx="3048000" cy="4551363"/>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623303100"/>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Две области 04">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2"/>
            </p:custDataLst>
            <p:extLst/>
          </p:nvPr>
        </p:nvGraphicFramePr>
        <p:xfrm>
          <a:off x="1477" y="1204"/>
          <a:ext cx="1465" cy="1190"/>
        </p:xfrm>
        <a:graphic>
          <a:graphicData uri="http://schemas.openxmlformats.org/presentationml/2006/ole">
            <mc:AlternateContent xmlns:mc="http://schemas.openxmlformats.org/markup-compatibility/2006">
              <mc:Choice xmlns:v="urn:schemas-microsoft-com:vml" Requires="v">
                <p:oleObj spid="_x0000_s680152" name="Слайд think-cell" r:id="rId4" imgW="270" imgH="270" progId="TCLayout.ActiveDocument.1">
                  <p:embed/>
                </p:oleObj>
              </mc:Choice>
              <mc:Fallback>
                <p:oleObj name="Слайд think-cell" r:id="rId4" imgW="270" imgH="270" progId="TCLayout.ActiveDocument.1">
                  <p:embed/>
                  <p:pic>
                    <p:nvPicPr>
                      <p:cNvPr id="4" name="Объект 3" hidden="1"/>
                      <p:cNvPicPr/>
                      <p:nvPr/>
                    </p:nvPicPr>
                    <p:blipFill>
                      <a:blip r:embed="rId5"/>
                      <a:stretch>
                        <a:fillRect/>
                      </a:stretch>
                    </p:blipFill>
                    <p:spPr>
                      <a:xfrm>
                        <a:off x="1477" y="1204"/>
                        <a:ext cx="1465" cy="1190"/>
                      </a:xfrm>
                      <a:prstGeom prst="rect">
                        <a:avLst/>
                      </a:prstGeom>
                    </p:spPr>
                  </p:pic>
                </p:oleObj>
              </mc:Fallback>
            </mc:AlternateContent>
          </a:graphicData>
        </a:graphic>
      </p:graphicFrame>
      <p:sp>
        <p:nvSpPr>
          <p:cNvPr id="9" name="Заголовок 8"/>
          <p:cNvSpPr>
            <a:spLocks noGrp="1"/>
          </p:cNvSpPr>
          <p:nvPr>
            <p:ph type="title"/>
          </p:nvPr>
        </p:nvSpPr>
        <p:spPr/>
        <p:txBody>
          <a:bodyPr vert="horz"/>
          <a:lstStyle/>
          <a:p>
            <a:r>
              <a:rPr lang="ru-RU"/>
              <a:t>Образец заголовка</a:t>
            </a:r>
          </a:p>
        </p:txBody>
      </p:sp>
      <p:sp>
        <p:nvSpPr>
          <p:cNvPr id="6" name="Дата 5"/>
          <p:cNvSpPr>
            <a:spLocks noGrp="1"/>
          </p:cNvSpPr>
          <p:nvPr>
            <p:ph type="dt" sz="half" idx="10"/>
          </p:nvPr>
        </p:nvSpPr>
        <p:spPr/>
        <p:txBody>
          <a:bodyPr/>
          <a:lstStyle/>
          <a:p>
            <a:pPr algn="r"/>
            <a:endParaRPr lang="ru-RU" dirty="0"/>
          </a:p>
        </p:txBody>
      </p:sp>
      <p:sp>
        <p:nvSpPr>
          <p:cNvPr id="7" name="Нижний колонтитул 6"/>
          <p:cNvSpPr>
            <a:spLocks noGrp="1"/>
          </p:cNvSpPr>
          <p:nvPr>
            <p:ph type="ftr" sz="quarter" idx="11"/>
          </p:nvPr>
        </p:nvSpPr>
        <p:spPr/>
        <p:txBody>
          <a:bodyPr/>
          <a:lstStyle/>
          <a:p>
            <a:r>
              <a:rPr lang="ru-RU" smtClean="0"/>
              <a:t>Название презентации</a:t>
            </a:r>
            <a:endParaRPr lang="ru-RU" dirty="0"/>
          </a:p>
        </p:txBody>
      </p:sp>
      <p:sp>
        <p:nvSpPr>
          <p:cNvPr id="8" name="Номер слайда 7"/>
          <p:cNvSpPr>
            <a:spLocks noGrp="1"/>
          </p:cNvSpPr>
          <p:nvPr>
            <p:ph type="sldNum" sz="quarter" idx="12"/>
          </p:nvPr>
        </p:nvSpPr>
        <p:spPr/>
        <p:txBody>
          <a:bodyPr/>
          <a:lstStyle/>
          <a:p>
            <a:fld id="{31ED88B6-9D2D-479B-ABA6-BAE9EF28FCC0}" type="slidenum">
              <a:rPr lang="ru-RU" smtClean="0"/>
              <a:pPr/>
              <a:t>‹#›</a:t>
            </a:fld>
            <a:endParaRPr lang="ru-RU" dirty="0"/>
          </a:p>
        </p:txBody>
      </p:sp>
      <p:sp>
        <p:nvSpPr>
          <p:cNvPr id="2" name="Прямоугольник 1"/>
          <p:cNvSpPr/>
          <p:nvPr/>
        </p:nvSpPr>
        <p:spPr bwMode="auto">
          <a:xfrm>
            <a:off x="6096000" y="1131888"/>
            <a:ext cx="3048000" cy="3419475"/>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037447308"/>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Две области 05">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2"/>
            </p:custDataLst>
            <p:extLst/>
          </p:nvPr>
        </p:nvGraphicFramePr>
        <p:xfrm>
          <a:off x="1477" y="1204"/>
          <a:ext cx="1465" cy="1190"/>
        </p:xfrm>
        <a:graphic>
          <a:graphicData uri="http://schemas.openxmlformats.org/presentationml/2006/ole">
            <mc:AlternateContent xmlns:mc="http://schemas.openxmlformats.org/markup-compatibility/2006">
              <mc:Choice xmlns:v="urn:schemas-microsoft-com:vml" Requires="v">
                <p:oleObj spid="_x0000_s681176" name="Слайд think-cell" r:id="rId4" imgW="270" imgH="270" progId="TCLayout.ActiveDocument.1">
                  <p:embed/>
                </p:oleObj>
              </mc:Choice>
              <mc:Fallback>
                <p:oleObj name="Слайд think-cell" r:id="rId4" imgW="270" imgH="270" progId="TCLayout.ActiveDocument.1">
                  <p:embed/>
                  <p:pic>
                    <p:nvPicPr>
                      <p:cNvPr id="4" name="Объект 3" hidden="1"/>
                      <p:cNvPicPr/>
                      <p:nvPr/>
                    </p:nvPicPr>
                    <p:blipFill>
                      <a:blip r:embed="rId5"/>
                      <a:stretch>
                        <a:fillRect/>
                      </a:stretch>
                    </p:blipFill>
                    <p:spPr>
                      <a:xfrm>
                        <a:off x="1477" y="1204"/>
                        <a:ext cx="1465" cy="1190"/>
                      </a:xfrm>
                      <a:prstGeom prst="rect">
                        <a:avLst/>
                      </a:prstGeom>
                    </p:spPr>
                  </p:pic>
                </p:oleObj>
              </mc:Fallback>
            </mc:AlternateContent>
          </a:graphicData>
        </a:graphic>
      </p:graphicFrame>
      <p:sp>
        <p:nvSpPr>
          <p:cNvPr id="9" name="Заголовок 8"/>
          <p:cNvSpPr>
            <a:spLocks noGrp="1"/>
          </p:cNvSpPr>
          <p:nvPr>
            <p:ph type="title"/>
          </p:nvPr>
        </p:nvSpPr>
        <p:spPr/>
        <p:txBody>
          <a:bodyPr vert="horz"/>
          <a:lstStyle/>
          <a:p>
            <a:r>
              <a:rPr lang="ru-RU"/>
              <a:t>Образец заголовка</a:t>
            </a:r>
          </a:p>
        </p:txBody>
      </p:sp>
      <p:sp>
        <p:nvSpPr>
          <p:cNvPr id="6" name="Дата 5"/>
          <p:cNvSpPr>
            <a:spLocks noGrp="1"/>
          </p:cNvSpPr>
          <p:nvPr>
            <p:ph type="dt" sz="half" idx="10"/>
          </p:nvPr>
        </p:nvSpPr>
        <p:spPr/>
        <p:txBody>
          <a:bodyPr/>
          <a:lstStyle/>
          <a:p>
            <a:pPr algn="r"/>
            <a:endParaRPr lang="ru-RU" dirty="0"/>
          </a:p>
        </p:txBody>
      </p:sp>
      <p:sp>
        <p:nvSpPr>
          <p:cNvPr id="7" name="Нижний колонтитул 6"/>
          <p:cNvSpPr>
            <a:spLocks noGrp="1"/>
          </p:cNvSpPr>
          <p:nvPr>
            <p:ph type="ftr" sz="quarter" idx="11"/>
          </p:nvPr>
        </p:nvSpPr>
        <p:spPr/>
        <p:txBody>
          <a:bodyPr/>
          <a:lstStyle/>
          <a:p>
            <a:r>
              <a:rPr lang="ru-RU" smtClean="0"/>
              <a:t>Название презентации</a:t>
            </a:r>
            <a:endParaRPr lang="ru-RU" dirty="0"/>
          </a:p>
        </p:txBody>
      </p:sp>
      <p:sp>
        <p:nvSpPr>
          <p:cNvPr id="8" name="Номер слайда 7"/>
          <p:cNvSpPr>
            <a:spLocks noGrp="1"/>
          </p:cNvSpPr>
          <p:nvPr>
            <p:ph type="sldNum" sz="quarter" idx="12"/>
          </p:nvPr>
        </p:nvSpPr>
        <p:spPr/>
        <p:txBody>
          <a:bodyPr/>
          <a:lstStyle/>
          <a:p>
            <a:fld id="{31ED88B6-9D2D-479B-ABA6-BAE9EF28FCC0}" type="slidenum">
              <a:rPr lang="ru-RU" smtClean="0"/>
              <a:pPr/>
              <a:t>‹#›</a:t>
            </a:fld>
            <a:endParaRPr lang="ru-RU" dirty="0"/>
          </a:p>
        </p:txBody>
      </p:sp>
      <p:sp>
        <p:nvSpPr>
          <p:cNvPr id="2" name="Прямоугольник 1"/>
          <p:cNvSpPr/>
          <p:nvPr/>
        </p:nvSpPr>
        <p:spPr bwMode="auto">
          <a:xfrm>
            <a:off x="6096000" y="1131888"/>
            <a:ext cx="3048000" cy="3419475"/>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489700515"/>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Две области 06">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2"/>
            </p:custDataLst>
            <p:extLst/>
          </p:nvPr>
        </p:nvGraphicFramePr>
        <p:xfrm>
          <a:off x="1477" y="1204"/>
          <a:ext cx="1465" cy="1190"/>
        </p:xfrm>
        <a:graphic>
          <a:graphicData uri="http://schemas.openxmlformats.org/presentationml/2006/ole">
            <mc:AlternateContent xmlns:mc="http://schemas.openxmlformats.org/markup-compatibility/2006">
              <mc:Choice xmlns:v="urn:schemas-microsoft-com:vml" Requires="v">
                <p:oleObj spid="_x0000_s682200" name="Слайд think-cell" r:id="rId4" imgW="270" imgH="270" progId="TCLayout.ActiveDocument.1">
                  <p:embed/>
                </p:oleObj>
              </mc:Choice>
              <mc:Fallback>
                <p:oleObj name="Слайд think-cell" r:id="rId4" imgW="270" imgH="270" progId="TCLayout.ActiveDocument.1">
                  <p:embed/>
                  <p:pic>
                    <p:nvPicPr>
                      <p:cNvPr id="4" name="Объект 3" hidden="1"/>
                      <p:cNvPicPr/>
                      <p:nvPr/>
                    </p:nvPicPr>
                    <p:blipFill>
                      <a:blip r:embed="rId5"/>
                      <a:stretch>
                        <a:fillRect/>
                      </a:stretch>
                    </p:blipFill>
                    <p:spPr>
                      <a:xfrm>
                        <a:off x="1477" y="1204"/>
                        <a:ext cx="1465" cy="1190"/>
                      </a:xfrm>
                      <a:prstGeom prst="rect">
                        <a:avLst/>
                      </a:prstGeom>
                    </p:spPr>
                  </p:pic>
                </p:oleObj>
              </mc:Fallback>
            </mc:AlternateContent>
          </a:graphicData>
        </a:graphic>
      </p:graphicFrame>
      <p:sp>
        <p:nvSpPr>
          <p:cNvPr id="9" name="Заголовок 8"/>
          <p:cNvSpPr>
            <a:spLocks noGrp="1"/>
          </p:cNvSpPr>
          <p:nvPr>
            <p:ph type="title"/>
          </p:nvPr>
        </p:nvSpPr>
        <p:spPr/>
        <p:txBody>
          <a:bodyPr vert="horz"/>
          <a:lstStyle/>
          <a:p>
            <a:r>
              <a:rPr lang="ru-RU"/>
              <a:t>Образец заголовка</a:t>
            </a:r>
          </a:p>
        </p:txBody>
      </p:sp>
      <p:sp>
        <p:nvSpPr>
          <p:cNvPr id="6" name="Дата 5"/>
          <p:cNvSpPr>
            <a:spLocks noGrp="1"/>
          </p:cNvSpPr>
          <p:nvPr>
            <p:ph type="dt" sz="half" idx="10"/>
          </p:nvPr>
        </p:nvSpPr>
        <p:spPr/>
        <p:txBody>
          <a:bodyPr/>
          <a:lstStyle/>
          <a:p>
            <a:pPr algn="r"/>
            <a:endParaRPr lang="ru-RU" dirty="0"/>
          </a:p>
        </p:txBody>
      </p:sp>
      <p:sp>
        <p:nvSpPr>
          <p:cNvPr id="7" name="Нижний колонтитул 6"/>
          <p:cNvSpPr>
            <a:spLocks noGrp="1"/>
          </p:cNvSpPr>
          <p:nvPr>
            <p:ph type="ftr" sz="quarter" idx="11"/>
          </p:nvPr>
        </p:nvSpPr>
        <p:spPr/>
        <p:txBody>
          <a:bodyPr/>
          <a:lstStyle/>
          <a:p>
            <a:r>
              <a:rPr lang="ru-RU" smtClean="0"/>
              <a:t>Название презентации</a:t>
            </a:r>
            <a:endParaRPr lang="ru-RU" dirty="0"/>
          </a:p>
        </p:txBody>
      </p:sp>
      <p:sp>
        <p:nvSpPr>
          <p:cNvPr id="8" name="Номер слайда 7"/>
          <p:cNvSpPr>
            <a:spLocks noGrp="1"/>
          </p:cNvSpPr>
          <p:nvPr>
            <p:ph type="sldNum" sz="quarter" idx="12"/>
          </p:nvPr>
        </p:nvSpPr>
        <p:spPr/>
        <p:txBody>
          <a:bodyPr/>
          <a:lstStyle/>
          <a:p>
            <a:fld id="{31ED88B6-9D2D-479B-ABA6-BAE9EF28FCC0}" type="slidenum">
              <a:rPr lang="ru-RU" smtClean="0"/>
              <a:pPr/>
              <a:t>‹#›</a:t>
            </a:fld>
            <a:endParaRPr lang="ru-RU" dirty="0"/>
          </a:p>
        </p:txBody>
      </p:sp>
      <p:sp>
        <p:nvSpPr>
          <p:cNvPr id="2" name="Прямоугольник 1"/>
          <p:cNvSpPr/>
          <p:nvPr/>
        </p:nvSpPr>
        <p:spPr bwMode="auto">
          <a:xfrm>
            <a:off x="6096000" y="1131888"/>
            <a:ext cx="3048000" cy="3419475"/>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647289452"/>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Две области 07">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2"/>
            </p:custDataLst>
            <p:extLst/>
          </p:nvPr>
        </p:nvGraphicFramePr>
        <p:xfrm>
          <a:off x="1477" y="1204"/>
          <a:ext cx="1465" cy="1190"/>
        </p:xfrm>
        <a:graphic>
          <a:graphicData uri="http://schemas.openxmlformats.org/presentationml/2006/ole">
            <mc:AlternateContent xmlns:mc="http://schemas.openxmlformats.org/markup-compatibility/2006">
              <mc:Choice xmlns:v="urn:schemas-microsoft-com:vml" Requires="v">
                <p:oleObj spid="_x0000_s543099" name="Слайд think-cell" r:id="rId4" imgW="270" imgH="270" progId="TCLayout.ActiveDocument.1">
                  <p:embed/>
                </p:oleObj>
              </mc:Choice>
              <mc:Fallback>
                <p:oleObj name="Слайд think-cell" r:id="rId4" imgW="270" imgH="270" progId="TCLayout.ActiveDocument.1">
                  <p:embed/>
                  <p:pic>
                    <p:nvPicPr>
                      <p:cNvPr id="4" name="Объект 3" hidden="1"/>
                      <p:cNvPicPr/>
                      <p:nvPr/>
                    </p:nvPicPr>
                    <p:blipFill>
                      <a:blip r:embed="rId5"/>
                      <a:stretch>
                        <a:fillRect/>
                      </a:stretch>
                    </p:blipFill>
                    <p:spPr>
                      <a:xfrm>
                        <a:off x="1477" y="1204"/>
                        <a:ext cx="1465" cy="1190"/>
                      </a:xfrm>
                      <a:prstGeom prst="rect">
                        <a:avLst/>
                      </a:prstGeom>
                    </p:spPr>
                  </p:pic>
                </p:oleObj>
              </mc:Fallback>
            </mc:AlternateContent>
          </a:graphicData>
        </a:graphic>
      </p:graphicFrame>
      <p:sp>
        <p:nvSpPr>
          <p:cNvPr id="9" name="Заголовок 8"/>
          <p:cNvSpPr>
            <a:spLocks noGrp="1"/>
          </p:cNvSpPr>
          <p:nvPr>
            <p:ph type="title"/>
          </p:nvPr>
        </p:nvSpPr>
        <p:spPr/>
        <p:txBody>
          <a:bodyPr vert="horz"/>
          <a:lstStyle/>
          <a:p>
            <a:r>
              <a:rPr lang="ru-RU"/>
              <a:t>Образец заголовка</a:t>
            </a:r>
          </a:p>
        </p:txBody>
      </p:sp>
      <p:sp>
        <p:nvSpPr>
          <p:cNvPr id="6" name="Дата 5"/>
          <p:cNvSpPr>
            <a:spLocks noGrp="1"/>
          </p:cNvSpPr>
          <p:nvPr>
            <p:ph type="dt" sz="half" idx="10"/>
          </p:nvPr>
        </p:nvSpPr>
        <p:spPr/>
        <p:txBody>
          <a:bodyPr/>
          <a:lstStyle/>
          <a:p>
            <a:pPr algn="r"/>
            <a:endParaRPr lang="ru-RU" dirty="0"/>
          </a:p>
        </p:txBody>
      </p:sp>
      <p:sp>
        <p:nvSpPr>
          <p:cNvPr id="7" name="Нижний колонтитул 6"/>
          <p:cNvSpPr>
            <a:spLocks noGrp="1"/>
          </p:cNvSpPr>
          <p:nvPr>
            <p:ph type="ftr" sz="quarter" idx="11"/>
          </p:nvPr>
        </p:nvSpPr>
        <p:spPr/>
        <p:txBody>
          <a:bodyPr/>
          <a:lstStyle/>
          <a:p>
            <a:r>
              <a:rPr lang="ru-RU" smtClean="0"/>
              <a:t>Название презентации</a:t>
            </a:r>
            <a:endParaRPr lang="ru-RU" dirty="0"/>
          </a:p>
        </p:txBody>
      </p:sp>
      <p:sp>
        <p:nvSpPr>
          <p:cNvPr id="8" name="Номер слайда 7"/>
          <p:cNvSpPr>
            <a:spLocks noGrp="1"/>
          </p:cNvSpPr>
          <p:nvPr>
            <p:ph type="sldNum" sz="quarter" idx="12"/>
          </p:nvPr>
        </p:nvSpPr>
        <p:spPr/>
        <p:txBody>
          <a:bodyPr/>
          <a:lstStyle/>
          <a:p>
            <a:fld id="{31ED88B6-9D2D-479B-ABA6-BAE9EF28FCC0}" type="slidenum">
              <a:rPr lang="ru-RU" smtClean="0"/>
              <a:pPr/>
              <a:t>‹#›</a:t>
            </a:fld>
            <a:endParaRPr lang="ru-RU" dirty="0"/>
          </a:p>
        </p:txBody>
      </p:sp>
      <p:sp>
        <p:nvSpPr>
          <p:cNvPr id="2" name="Прямоугольник 1"/>
          <p:cNvSpPr/>
          <p:nvPr/>
        </p:nvSpPr>
        <p:spPr bwMode="auto">
          <a:xfrm>
            <a:off x="4572000" y="1131888"/>
            <a:ext cx="4572000" cy="3419475"/>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898849014"/>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Две области 08">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2"/>
            </p:custDataLst>
            <p:extLst/>
          </p:nvPr>
        </p:nvGraphicFramePr>
        <p:xfrm>
          <a:off x="1477" y="1204"/>
          <a:ext cx="1465" cy="1190"/>
        </p:xfrm>
        <a:graphic>
          <a:graphicData uri="http://schemas.openxmlformats.org/presentationml/2006/ole">
            <mc:AlternateContent xmlns:mc="http://schemas.openxmlformats.org/markup-compatibility/2006">
              <mc:Choice xmlns:v="urn:schemas-microsoft-com:vml" Requires="v">
                <p:oleObj spid="_x0000_s544123" name="Слайд think-cell" r:id="rId4" imgW="270" imgH="270" progId="TCLayout.ActiveDocument.1">
                  <p:embed/>
                </p:oleObj>
              </mc:Choice>
              <mc:Fallback>
                <p:oleObj name="Слайд think-cell" r:id="rId4" imgW="270" imgH="270" progId="TCLayout.ActiveDocument.1">
                  <p:embed/>
                  <p:pic>
                    <p:nvPicPr>
                      <p:cNvPr id="4" name="Объект 3" hidden="1"/>
                      <p:cNvPicPr/>
                      <p:nvPr/>
                    </p:nvPicPr>
                    <p:blipFill>
                      <a:blip r:embed="rId5"/>
                      <a:stretch>
                        <a:fillRect/>
                      </a:stretch>
                    </p:blipFill>
                    <p:spPr>
                      <a:xfrm>
                        <a:off x="1477" y="1204"/>
                        <a:ext cx="1465" cy="1190"/>
                      </a:xfrm>
                      <a:prstGeom prst="rect">
                        <a:avLst/>
                      </a:prstGeom>
                    </p:spPr>
                  </p:pic>
                </p:oleObj>
              </mc:Fallback>
            </mc:AlternateContent>
          </a:graphicData>
        </a:graphic>
      </p:graphicFrame>
      <p:sp>
        <p:nvSpPr>
          <p:cNvPr id="9" name="Заголовок 8"/>
          <p:cNvSpPr>
            <a:spLocks noGrp="1"/>
          </p:cNvSpPr>
          <p:nvPr>
            <p:ph type="title"/>
          </p:nvPr>
        </p:nvSpPr>
        <p:spPr/>
        <p:txBody>
          <a:bodyPr vert="horz"/>
          <a:lstStyle/>
          <a:p>
            <a:r>
              <a:rPr lang="ru-RU"/>
              <a:t>Образец заголовка</a:t>
            </a:r>
          </a:p>
        </p:txBody>
      </p:sp>
      <p:sp>
        <p:nvSpPr>
          <p:cNvPr id="6" name="Дата 5"/>
          <p:cNvSpPr>
            <a:spLocks noGrp="1"/>
          </p:cNvSpPr>
          <p:nvPr>
            <p:ph type="dt" sz="half" idx="10"/>
          </p:nvPr>
        </p:nvSpPr>
        <p:spPr/>
        <p:txBody>
          <a:bodyPr/>
          <a:lstStyle/>
          <a:p>
            <a:pPr algn="r"/>
            <a:endParaRPr lang="ru-RU" dirty="0"/>
          </a:p>
        </p:txBody>
      </p:sp>
      <p:sp>
        <p:nvSpPr>
          <p:cNvPr id="7" name="Нижний колонтитул 6"/>
          <p:cNvSpPr>
            <a:spLocks noGrp="1"/>
          </p:cNvSpPr>
          <p:nvPr>
            <p:ph type="ftr" sz="quarter" idx="11"/>
          </p:nvPr>
        </p:nvSpPr>
        <p:spPr/>
        <p:txBody>
          <a:bodyPr/>
          <a:lstStyle/>
          <a:p>
            <a:r>
              <a:rPr lang="ru-RU" smtClean="0"/>
              <a:t>Название презентации</a:t>
            </a:r>
            <a:endParaRPr lang="ru-RU" dirty="0"/>
          </a:p>
        </p:txBody>
      </p:sp>
      <p:sp>
        <p:nvSpPr>
          <p:cNvPr id="8" name="Номер слайда 7"/>
          <p:cNvSpPr>
            <a:spLocks noGrp="1"/>
          </p:cNvSpPr>
          <p:nvPr>
            <p:ph type="sldNum" sz="quarter" idx="12"/>
          </p:nvPr>
        </p:nvSpPr>
        <p:spPr/>
        <p:txBody>
          <a:bodyPr/>
          <a:lstStyle/>
          <a:p>
            <a:fld id="{31ED88B6-9D2D-479B-ABA6-BAE9EF28FCC0}" type="slidenum">
              <a:rPr lang="ru-RU" smtClean="0"/>
              <a:pPr/>
              <a:t>‹#›</a:t>
            </a:fld>
            <a:endParaRPr lang="ru-RU" dirty="0"/>
          </a:p>
        </p:txBody>
      </p:sp>
      <p:sp>
        <p:nvSpPr>
          <p:cNvPr id="2" name="Прямоугольник 1"/>
          <p:cNvSpPr/>
          <p:nvPr/>
        </p:nvSpPr>
        <p:spPr bwMode="auto">
          <a:xfrm>
            <a:off x="4572000" y="1131888"/>
            <a:ext cx="4572000" cy="3419475"/>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72519601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Обложка 08">
    <p:bg>
      <p:bgPr>
        <a:solidFill>
          <a:schemeClr val="bg1"/>
        </a:solidFill>
        <a:effectLst/>
      </p:bgPr>
    </p:bg>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2794983232"/>
              </p:ext>
            </p:extLst>
          </p:nvPr>
        </p:nvGraphicFramePr>
        <p:xfrm>
          <a:off x="1590" y="1589"/>
          <a:ext cx="1587" cy="1587"/>
        </p:xfrm>
        <a:graphic>
          <a:graphicData uri="http://schemas.openxmlformats.org/presentationml/2006/ole">
            <mc:AlternateContent xmlns:mc="http://schemas.openxmlformats.org/markup-compatibility/2006">
              <mc:Choice xmlns:v="urn:schemas-microsoft-com:vml" Requires="v">
                <p:oleObj spid="_x0000_s428452" name="Слайд think-cell" r:id="rId4" imgW="270" imgH="270" progId="TCLayout.ActiveDocument.1">
                  <p:embed/>
                </p:oleObj>
              </mc:Choice>
              <mc:Fallback>
                <p:oleObj name="Слайд think-cell" r:id="rId4" imgW="270" imgH="270" progId="TCLayout.ActiveDocument.1">
                  <p:embed/>
                  <p:pic>
                    <p:nvPicPr>
                      <p:cNvPr id="10" name="Объект 9" hidden="1"/>
                      <p:cNvPicPr/>
                      <p:nvPr/>
                    </p:nvPicPr>
                    <p:blipFill>
                      <a:blip r:embed="rId5"/>
                      <a:stretch>
                        <a:fillRect/>
                      </a:stretch>
                    </p:blipFill>
                    <p:spPr>
                      <a:xfrm>
                        <a:off x="1590" y="1589"/>
                        <a:ext cx="1587" cy="1587"/>
                      </a:xfrm>
                      <a:prstGeom prst="rect">
                        <a:avLst/>
                      </a:prstGeom>
                    </p:spPr>
                  </p:pic>
                </p:oleObj>
              </mc:Fallback>
            </mc:AlternateContent>
          </a:graphicData>
        </a:graphic>
      </p:graphicFrame>
      <p:sp>
        <p:nvSpPr>
          <p:cNvPr id="57" name="Прямоугольник 56"/>
          <p:cNvSpPr/>
          <p:nvPr/>
        </p:nvSpPr>
        <p:spPr bwMode="auto">
          <a:xfrm>
            <a:off x="6573600" y="2571750"/>
            <a:ext cx="2570400" cy="2571750"/>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33" name="Заголовок 1"/>
          <p:cNvSpPr>
            <a:spLocks noGrp="1"/>
          </p:cNvSpPr>
          <p:nvPr>
            <p:ph type="ctrTitle" hasCustomPrompt="1"/>
          </p:nvPr>
        </p:nvSpPr>
        <p:spPr>
          <a:xfrm>
            <a:off x="323088" y="290286"/>
            <a:ext cx="5902453" cy="990709"/>
          </a:xfrm>
          <a:effectLst/>
        </p:spPr>
        <p:txBody>
          <a:bodyPr vert="horz" lIns="0" tIns="0" rIns="0" bIns="72000">
            <a:noAutofit/>
          </a:bodyPr>
          <a:lstStyle>
            <a:lvl1pPr>
              <a:lnSpc>
                <a:spcPct val="85000"/>
              </a:lnSpc>
              <a:defRPr lang="ru-RU" sz="4000" b="0" i="0" u="none" cap="none" spc="0" baseline="0" dirty="0" smtClean="0">
                <a:ln>
                  <a:noFill/>
                </a:ln>
                <a:solidFill>
                  <a:schemeClr val="tx2"/>
                </a:solidFill>
                <a:effectLst/>
                <a:latin typeface="+mn-lt"/>
                <a:ea typeface="+mn-ea"/>
                <a:cs typeface="Arial"/>
              </a:defRPr>
            </a:lvl1pPr>
          </a:lstStyle>
          <a:p>
            <a:r>
              <a:rPr lang="ru-RU" dirty="0" smtClean="0"/>
              <a:t>Название презентации</a:t>
            </a:r>
            <a:endParaRPr lang="ru-RU" dirty="0"/>
          </a:p>
        </p:txBody>
      </p:sp>
      <p:sp>
        <p:nvSpPr>
          <p:cNvPr id="35" name="Текст 12"/>
          <p:cNvSpPr>
            <a:spLocks noGrp="1"/>
          </p:cNvSpPr>
          <p:nvPr>
            <p:ph type="body" sz="quarter" idx="10" hasCustomPrompt="1"/>
          </p:nvPr>
        </p:nvSpPr>
        <p:spPr>
          <a:xfrm>
            <a:off x="358775" y="1958085"/>
            <a:ext cx="5866765" cy="561280"/>
          </a:xfrm>
          <a:prstGeom prst="rect">
            <a:avLst/>
          </a:prstGeom>
          <a:effectLst/>
        </p:spPr>
        <p:txBody>
          <a:bodyPr vert="horz" lIns="0" tIns="0" rIns="0" bIns="0" rtlCol="0">
            <a:noAutofit/>
          </a:bodyPr>
          <a:lstStyle>
            <a:lvl1pPr>
              <a:defRPr lang="ru-RU" sz="1200" b="0" baseline="0" dirty="0">
                <a:effectLst/>
              </a:defRPr>
            </a:lvl1pPr>
          </a:lstStyle>
          <a:p>
            <a:pPr lvl="0">
              <a:spcAft>
                <a:spcPts val="0"/>
              </a:spcAft>
            </a:pPr>
            <a:r>
              <a:rPr lang="ru-RU" dirty="0"/>
              <a:t>Имя Фамилия</a:t>
            </a:r>
            <a:br>
              <a:rPr lang="ru-RU" dirty="0"/>
            </a:br>
            <a:r>
              <a:rPr lang="ru-RU" dirty="0"/>
              <a:t>Должность</a:t>
            </a:r>
            <a:br>
              <a:rPr lang="ru-RU" dirty="0"/>
            </a:br>
            <a:r>
              <a:rPr lang="ru-RU" dirty="0"/>
              <a:t>Компания / функция / направление</a:t>
            </a:r>
          </a:p>
        </p:txBody>
      </p:sp>
      <p:sp>
        <p:nvSpPr>
          <p:cNvPr id="36" name="Текст 12"/>
          <p:cNvSpPr>
            <a:spLocks noGrp="1"/>
          </p:cNvSpPr>
          <p:nvPr>
            <p:ph type="body" sz="quarter" idx="11" hasCustomPrompt="1"/>
          </p:nvPr>
        </p:nvSpPr>
        <p:spPr>
          <a:xfrm>
            <a:off x="358775" y="4511394"/>
            <a:ext cx="2665413" cy="345810"/>
          </a:xfrm>
          <a:prstGeom prst="rect">
            <a:avLst/>
          </a:prstGeom>
          <a:effectLst/>
        </p:spPr>
        <p:txBody>
          <a:bodyPr/>
          <a:lstStyle>
            <a:lvl1pPr>
              <a:spcBef>
                <a:spcPts val="0"/>
              </a:spcBef>
              <a:spcAft>
                <a:spcPts val="0"/>
              </a:spcAft>
              <a:defRPr sz="1000">
                <a:solidFill>
                  <a:schemeClr val="bg1"/>
                </a:solidFill>
                <a:effectLst/>
              </a:defRPr>
            </a:lvl1pPr>
          </a:lstStyle>
          <a:p>
            <a:pPr lvl="0"/>
            <a:r>
              <a:rPr lang="ru-RU" dirty="0"/>
              <a:t>Название мероприятия</a:t>
            </a:r>
            <a:br>
              <a:rPr lang="ru-RU" dirty="0"/>
            </a:br>
            <a:r>
              <a:rPr lang="ru-RU" dirty="0"/>
              <a:t>Дата проведения</a:t>
            </a:r>
          </a:p>
          <a:p>
            <a:pPr lvl="0"/>
            <a:endParaRPr lang="ru-RU" dirty="0"/>
          </a:p>
        </p:txBody>
      </p:sp>
      <p:pic>
        <p:nvPicPr>
          <p:cNvPr id="30" name="Picture 29"/>
          <p:cNvPicPr>
            <a:picLocks noChangeAspect="1"/>
          </p:cNvPicPr>
          <p:nvPr/>
        </p:nvPicPr>
        <p:blipFill>
          <a:blip r:embed="rId6">
            <a:lum bright="100000"/>
            <a:extLst>
              <a:ext uri="{28A0092B-C50C-407E-A947-70E740481C1C}">
                <a14:useLocalDpi xmlns:a14="http://schemas.microsoft.com/office/drawing/2010/main" val="0"/>
              </a:ext>
            </a:extLst>
          </a:blip>
          <a:stretch>
            <a:fillRect/>
          </a:stretch>
        </p:blipFill>
        <p:spPr>
          <a:xfrm>
            <a:off x="7249044" y="4302594"/>
            <a:ext cx="1104679" cy="208800"/>
          </a:xfrm>
          <a:prstGeom prst="rect">
            <a:avLst/>
          </a:prstGeom>
        </p:spPr>
      </p:pic>
      <p:sp>
        <p:nvSpPr>
          <p:cNvPr id="3" name="TextBox 2"/>
          <p:cNvSpPr txBox="1"/>
          <p:nvPr/>
        </p:nvSpPr>
        <p:spPr>
          <a:xfrm>
            <a:off x="7155828" y="4595594"/>
            <a:ext cx="1531188" cy="261610"/>
          </a:xfrm>
          <a:prstGeom prst="rect">
            <a:avLst/>
          </a:prstGeom>
          <a:noFill/>
        </p:spPr>
        <p:txBody>
          <a:bodyPr wrap="none" rtlCol="0">
            <a:spAutoFit/>
          </a:bodyPr>
          <a:lstStyle/>
          <a:p>
            <a:r>
              <a:rPr lang="ru-RU" sz="1100" dirty="0" smtClean="0">
                <a:solidFill>
                  <a:schemeClr val="bg1"/>
                </a:solidFill>
              </a:rPr>
              <a:t>Партнеры</a:t>
            </a:r>
            <a:r>
              <a:rPr lang="ru-RU" sz="1100" baseline="0" dirty="0" smtClean="0">
                <a:solidFill>
                  <a:schemeClr val="bg1"/>
                </a:solidFill>
              </a:rPr>
              <a:t> для роста</a:t>
            </a:r>
            <a:endParaRPr lang="ru-RU" sz="1100" dirty="0">
              <a:solidFill>
                <a:schemeClr val="bg1"/>
              </a:solidFill>
            </a:endParaRPr>
          </a:p>
        </p:txBody>
      </p:sp>
      <p:sp>
        <p:nvSpPr>
          <p:cNvPr id="13" name="Рисунок 12"/>
          <p:cNvSpPr>
            <a:spLocks noGrp="1"/>
          </p:cNvSpPr>
          <p:nvPr>
            <p:ph type="pic" sz="quarter" idx="12"/>
          </p:nvPr>
        </p:nvSpPr>
        <p:spPr>
          <a:xfrm>
            <a:off x="0" y="2573149"/>
            <a:ext cx="6573598" cy="2570351"/>
          </a:xfrm>
        </p:spPr>
        <p:txBody>
          <a:bodyPr/>
          <a:lstStyle/>
          <a:p>
            <a:r>
              <a:rPr lang="ru-RU" smtClean="0"/>
              <a:t>Вставка рисунка</a:t>
            </a:r>
            <a:endParaRPr lang="ru-RU"/>
          </a:p>
        </p:txBody>
      </p:sp>
      <p:grpSp>
        <p:nvGrpSpPr>
          <p:cNvPr id="2" name="Группа 1"/>
          <p:cNvGrpSpPr>
            <a:grpSpLocks noChangeAspect="1"/>
          </p:cNvGrpSpPr>
          <p:nvPr/>
        </p:nvGrpSpPr>
        <p:grpSpPr>
          <a:xfrm>
            <a:off x="6573600" y="0"/>
            <a:ext cx="2570400" cy="2571750"/>
            <a:chOff x="6573600" y="0"/>
            <a:chExt cx="2570400" cy="2571750"/>
          </a:xfrm>
        </p:grpSpPr>
        <p:sp>
          <p:nvSpPr>
            <p:cNvPr id="14" name="Прямоугольник 13"/>
            <p:cNvSpPr/>
            <p:nvPr/>
          </p:nvSpPr>
          <p:spPr bwMode="auto">
            <a:xfrm>
              <a:off x="6573600" y="0"/>
              <a:ext cx="2570400" cy="257175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56" name="Прямоугольник 55"/>
            <p:cNvSpPr/>
            <p:nvPr/>
          </p:nvSpPr>
          <p:spPr bwMode="auto">
            <a:xfrm>
              <a:off x="7858800" y="0"/>
              <a:ext cx="1285200" cy="2571750"/>
            </a:xfrm>
            <a:custGeom>
              <a:avLst/>
              <a:gdLst>
                <a:gd name="connsiteX0" fmla="*/ 0 w 2570400"/>
                <a:gd name="connsiteY0" fmla="*/ 0 h 2571750"/>
                <a:gd name="connsiteX1" fmla="*/ 2570400 w 2570400"/>
                <a:gd name="connsiteY1" fmla="*/ 0 h 2571750"/>
                <a:gd name="connsiteX2" fmla="*/ 2570400 w 2570400"/>
                <a:gd name="connsiteY2" fmla="*/ 2571750 h 2571750"/>
                <a:gd name="connsiteX3" fmla="*/ 0 w 2570400"/>
                <a:gd name="connsiteY3" fmla="*/ 2571750 h 2571750"/>
                <a:gd name="connsiteX4" fmla="*/ 0 w 2570400"/>
                <a:gd name="connsiteY4" fmla="*/ 0 h 2571750"/>
                <a:gd name="connsiteX0" fmla="*/ 0 w 2570480"/>
                <a:gd name="connsiteY0" fmla="*/ 0 h 2571750"/>
                <a:gd name="connsiteX1" fmla="*/ 2570400 w 2570480"/>
                <a:gd name="connsiteY1" fmla="*/ 0 h 2571750"/>
                <a:gd name="connsiteX2" fmla="*/ 2570480 w 2570480"/>
                <a:gd name="connsiteY2" fmla="*/ 1285240 h 2571750"/>
                <a:gd name="connsiteX3" fmla="*/ 2570400 w 2570480"/>
                <a:gd name="connsiteY3" fmla="*/ 2571750 h 2571750"/>
                <a:gd name="connsiteX4" fmla="*/ 0 w 2570480"/>
                <a:gd name="connsiteY4" fmla="*/ 2571750 h 2571750"/>
                <a:gd name="connsiteX5" fmla="*/ 0 w 2570480"/>
                <a:gd name="connsiteY5" fmla="*/ 0 h 2571750"/>
                <a:gd name="connsiteX0" fmla="*/ 0 w 2570480"/>
                <a:gd name="connsiteY0" fmla="*/ 0 h 2571750"/>
                <a:gd name="connsiteX1" fmla="*/ 2570480 w 2570480"/>
                <a:gd name="connsiteY1" fmla="*/ 1285240 h 2571750"/>
                <a:gd name="connsiteX2" fmla="*/ 2570400 w 2570480"/>
                <a:gd name="connsiteY2" fmla="*/ 2571750 h 2571750"/>
                <a:gd name="connsiteX3" fmla="*/ 0 w 2570480"/>
                <a:gd name="connsiteY3" fmla="*/ 2571750 h 2571750"/>
                <a:gd name="connsiteX4" fmla="*/ 0 w 2570480"/>
                <a:gd name="connsiteY4" fmla="*/ 0 h 2571750"/>
                <a:gd name="connsiteX0" fmla="*/ 0 w 2570480"/>
                <a:gd name="connsiteY0" fmla="*/ 0 h 2599737"/>
                <a:gd name="connsiteX1" fmla="*/ 2570480 w 2570480"/>
                <a:gd name="connsiteY1" fmla="*/ 1285240 h 2599737"/>
                <a:gd name="connsiteX2" fmla="*/ 0 w 2570480"/>
                <a:gd name="connsiteY2" fmla="*/ 2571750 h 2599737"/>
                <a:gd name="connsiteX3" fmla="*/ 0 w 2570480"/>
                <a:gd name="connsiteY3" fmla="*/ 0 h 2599737"/>
                <a:gd name="connsiteX0" fmla="*/ 0 w 2570480"/>
                <a:gd name="connsiteY0" fmla="*/ 0 h 2605277"/>
                <a:gd name="connsiteX1" fmla="*/ 2570480 w 2570480"/>
                <a:gd name="connsiteY1" fmla="*/ 1285240 h 2605277"/>
                <a:gd name="connsiteX2" fmla="*/ 0 w 2570480"/>
                <a:gd name="connsiteY2" fmla="*/ 2571750 h 2605277"/>
                <a:gd name="connsiteX3" fmla="*/ 0 w 2570480"/>
                <a:gd name="connsiteY3" fmla="*/ 0 h 2605277"/>
                <a:gd name="connsiteX0" fmla="*/ 0 w 2570480"/>
                <a:gd name="connsiteY0" fmla="*/ 0 h 2571750"/>
                <a:gd name="connsiteX1" fmla="*/ 2570480 w 2570480"/>
                <a:gd name="connsiteY1" fmla="*/ 1285240 h 2571750"/>
                <a:gd name="connsiteX2" fmla="*/ 0 w 2570480"/>
                <a:gd name="connsiteY2" fmla="*/ 2571750 h 2571750"/>
                <a:gd name="connsiteX3" fmla="*/ 0 w 2570480"/>
                <a:gd name="connsiteY3" fmla="*/ 0 h 2571750"/>
              </a:gdLst>
              <a:ahLst/>
              <a:cxnLst>
                <a:cxn ang="0">
                  <a:pos x="connsiteX0" y="connsiteY0"/>
                </a:cxn>
                <a:cxn ang="0">
                  <a:pos x="connsiteX1" y="connsiteY1"/>
                </a:cxn>
                <a:cxn ang="0">
                  <a:pos x="connsiteX2" y="connsiteY2"/>
                </a:cxn>
                <a:cxn ang="0">
                  <a:pos x="connsiteX3" y="connsiteY3"/>
                </a:cxn>
              </a:cxnLst>
              <a:rect l="l" t="t" r="r" b="b"/>
              <a:pathLst>
                <a:path w="2570480" h="2571750">
                  <a:moveTo>
                    <a:pt x="0" y="0"/>
                  </a:moveTo>
                  <a:lnTo>
                    <a:pt x="2570480" y="1285240"/>
                  </a:lnTo>
                  <a:lnTo>
                    <a:pt x="0" y="2571750"/>
                  </a:lnTo>
                  <a:lnTo>
                    <a:pt x="0" y="0"/>
                  </a:lnTo>
                  <a:close/>
                </a:path>
              </a:pathLst>
            </a:cu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58" name="Прямоугольник 55"/>
            <p:cNvSpPr/>
            <p:nvPr/>
          </p:nvSpPr>
          <p:spPr bwMode="auto">
            <a:xfrm>
              <a:off x="6573600" y="0"/>
              <a:ext cx="1285200" cy="2571750"/>
            </a:xfrm>
            <a:custGeom>
              <a:avLst/>
              <a:gdLst>
                <a:gd name="connsiteX0" fmla="*/ 0 w 2570400"/>
                <a:gd name="connsiteY0" fmla="*/ 0 h 2571750"/>
                <a:gd name="connsiteX1" fmla="*/ 2570400 w 2570400"/>
                <a:gd name="connsiteY1" fmla="*/ 0 h 2571750"/>
                <a:gd name="connsiteX2" fmla="*/ 2570400 w 2570400"/>
                <a:gd name="connsiteY2" fmla="*/ 2571750 h 2571750"/>
                <a:gd name="connsiteX3" fmla="*/ 0 w 2570400"/>
                <a:gd name="connsiteY3" fmla="*/ 2571750 h 2571750"/>
                <a:gd name="connsiteX4" fmla="*/ 0 w 2570400"/>
                <a:gd name="connsiteY4" fmla="*/ 0 h 2571750"/>
                <a:gd name="connsiteX0" fmla="*/ 0 w 2570480"/>
                <a:gd name="connsiteY0" fmla="*/ 0 h 2571750"/>
                <a:gd name="connsiteX1" fmla="*/ 2570400 w 2570480"/>
                <a:gd name="connsiteY1" fmla="*/ 0 h 2571750"/>
                <a:gd name="connsiteX2" fmla="*/ 2570480 w 2570480"/>
                <a:gd name="connsiteY2" fmla="*/ 1285240 h 2571750"/>
                <a:gd name="connsiteX3" fmla="*/ 2570400 w 2570480"/>
                <a:gd name="connsiteY3" fmla="*/ 2571750 h 2571750"/>
                <a:gd name="connsiteX4" fmla="*/ 0 w 2570480"/>
                <a:gd name="connsiteY4" fmla="*/ 2571750 h 2571750"/>
                <a:gd name="connsiteX5" fmla="*/ 0 w 2570480"/>
                <a:gd name="connsiteY5" fmla="*/ 0 h 2571750"/>
                <a:gd name="connsiteX0" fmla="*/ 0 w 2570480"/>
                <a:gd name="connsiteY0" fmla="*/ 0 h 2571750"/>
                <a:gd name="connsiteX1" fmla="*/ 2570480 w 2570480"/>
                <a:gd name="connsiteY1" fmla="*/ 1285240 h 2571750"/>
                <a:gd name="connsiteX2" fmla="*/ 2570400 w 2570480"/>
                <a:gd name="connsiteY2" fmla="*/ 2571750 h 2571750"/>
                <a:gd name="connsiteX3" fmla="*/ 0 w 2570480"/>
                <a:gd name="connsiteY3" fmla="*/ 2571750 h 2571750"/>
                <a:gd name="connsiteX4" fmla="*/ 0 w 2570480"/>
                <a:gd name="connsiteY4" fmla="*/ 0 h 2571750"/>
                <a:gd name="connsiteX0" fmla="*/ 0 w 2570480"/>
                <a:gd name="connsiteY0" fmla="*/ 0 h 2599737"/>
                <a:gd name="connsiteX1" fmla="*/ 2570480 w 2570480"/>
                <a:gd name="connsiteY1" fmla="*/ 1285240 h 2599737"/>
                <a:gd name="connsiteX2" fmla="*/ 0 w 2570480"/>
                <a:gd name="connsiteY2" fmla="*/ 2571750 h 2599737"/>
                <a:gd name="connsiteX3" fmla="*/ 0 w 2570480"/>
                <a:gd name="connsiteY3" fmla="*/ 0 h 2599737"/>
                <a:gd name="connsiteX0" fmla="*/ 0 w 2570480"/>
                <a:gd name="connsiteY0" fmla="*/ 0 h 2605277"/>
                <a:gd name="connsiteX1" fmla="*/ 2570480 w 2570480"/>
                <a:gd name="connsiteY1" fmla="*/ 1285240 h 2605277"/>
                <a:gd name="connsiteX2" fmla="*/ 0 w 2570480"/>
                <a:gd name="connsiteY2" fmla="*/ 2571750 h 2605277"/>
                <a:gd name="connsiteX3" fmla="*/ 0 w 2570480"/>
                <a:gd name="connsiteY3" fmla="*/ 0 h 2605277"/>
                <a:gd name="connsiteX0" fmla="*/ 0 w 2570480"/>
                <a:gd name="connsiteY0" fmla="*/ 0 h 2571750"/>
                <a:gd name="connsiteX1" fmla="*/ 2570480 w 2570480"/>
                <a:gd name="connsiteY1" fmla="*/ 1285240 h 2571750"/>
                <a:gd name="connsiteX2" fmla="*/ 0 w 2570480"/>
                <a:gd name="connsiteY2" fmla="*/ 2571750 h 2571750"/>
                <a:gd name="connsiteX3" fmla="*/ 0 w 2570480"/>
                <a:gd name="connsiteY3" fmla="*/ 0 h 2571750"/>
              </a:gdLst>
              <a:ahLst/>
              <a:cxnLst>
                <a:cxn ang="0">
                  <a:pos x="connsiteX0" y="connsiteY0"/>
                </a:cxn>
                <a:cxn ang="0">
                  <a:pos x="connsiteX1" y="connsiteY1"/>
                </a:cxn>
                <a:cxn ang="0">
                  <a:pos x="connsiteX2" y="connsiteY2"/>
                </a:cxn>
                <a:cxn ang="0">
                  <a:pos x="connsiteX3" y="connsiteY3"/>
                </a:cxn>
              </a:cxnLst>
              <a:rect l="l" t="t" r="r" b="b"/>
              <a:pathLst>
                <a:path w="2570480" h="2571750">
                  <a:moveTo>
                    <a:pt x="0" y="0"/>
                  </a:moveTo>
                  <a:lnTo>
                    <a:pt x="2570480" y="1285240"/>
                  </a:lnTo>
                  <a:lnTo>
                    <a:pt x="0" y="2571750"/>
                  </a:lnTo>
                  <a:lnTo>
                    <a:pt x="0" y="0"/>
                  </a:lnTo>
                  <a:close/>
                </a:path>
              </a:pathLst>
            </a:cu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grpSp>
      <p:sp>
        <p:nvSpPr>
          <p:cNvPr id="61" name="Текст 7"/>
          <p:cNvSpPr>
            <a:spLocks noGrp="1"/>
          </p:cNvSpPr>
          <p:nvPr>
            <p:ph type="body" sz="quarter" idx="15" hasCustomPrompt="1"/>
          </p:nvPr>
        </p:nvSpPr>
        <p:spPr>
          <a:xfrm>
            <a:off x="358775" y="1334779"/>
            <a:ext cx="5866765" cy="485775"/>
          </a:xfrm>
        </p:spPr>
        <p:txBody>
          <a:bodyPr/>
          <a:lstStyle>
            <a:lvl1pPr>
              <a:defRPr baseline="0"/>
            </a:lvl1pPr>
          </a:lstStyle>
          <a:p>
            <a:pPr lvl="0"/>
            <a:r>
              <a:rPr lang="ru-RU" dirty="0" smtClean="0"/>
              <a:t>Подзаголовок (заполняется по необходимости)</a:t>
            </a:r>
          </a:p>
        </p:txBody>
      </p:sp>
      <p:grpSp>
        <p:nvGrpSpPr>
          <p:cNvPr id="40" name="Группа 39"/>
          <p:cNvGrpSpPr/>
          <p:nvPr/>
        </p:nvGrpSpPr>
        <p:grpSpPr>
          <a:xfrm>
            <a:off x="9101894" y="-42611"/>
            <a:ext cx="2861508" cy="5186113"/>
            <a:chOff x="9101894" y="-42611"/>
            <a:chExt cx="2861508" cy="5186113"/>
          </a:xfrm>
        </p:grpSpPr>
        <p:sp>
          <p:nvSpPr>
            <p:cNvPr id="41" name="Прямоугольник 40"/>
            <p:cNvSpPr/>
            <p:nvPr/>
          </p:nvSpPr>
          <p:spPr>
            <a:xfrm>
              <a:off x="9181869" y="3"/>
              <a:ext cx="2781533" cy="5143499"/>
            </a:xfrm>
            <a:prstGeom prst="rect">
              <a:avLst/>
            </a:prstGeom>
            <a:solidFill>
              <a:schemeClr val="accent1"/>
            </a:solidFill>
            <a:ln>
              <a:noFill/>
            </a:ln>
          </p:spPr>
          <p:txBody>
            <a:bodyPr wrap="square" lIns="648000">
              <a:noAutofit/>
            </a:bodyPr>
            <a:lstStyle/>
            <a:p>
              <a:r>
                <a:rPr lang="ru-RU" sz="1200" b="0" dirty="0">
                  <a:solidFill>
                    <a:schemeClr val="bg1"/>
                  </a:solidFill>
                </a:rPr>
                <a:t>Рекомендации </a:t>
              </a:r>
              <a:br>
                <a:rPr lang="ru-RU" sz="1200" b="0" dirty="0">
                  <a:solidFill>
                    <a:schemeClr val="bg1"/>
                  </a:solidFill>
                </a:rPr>
              </a:br>
              <a:r>
                <a:rPr lang="ru-RU" sz="1200" b="0" kern="1200" dirty="0">
                  <a:solidFill>
                    <a:schemeClr val="bg1"/>
                  </a:solidFill>
                  <a:latin typeface="+mn-lt"/>
                  <a:ea typeface="+mn-ea"/>
                  <a:cs typeface="+mn-cs"/>
                </a:rPr>
                <a:t>по оформлению слайдов</a:t>
              </a:r>
            </a:p>
            <a:p>
              <a:pPr marL="0" algn="l" defTabSz="779158" rtl="0" eaLnBrk="1" latinLnBrk="0" hangingPunct="1"/>
              <a:endParaRPr lang="ru-RU" sz="800" b="1" kern="1200" dirty="0">
                <a:solidFill>
                  <a:schemeClr val="bg1"/>
                </a:solidFill>
                <a:latin typeface="+mn-lt"/>
                <a:ea typeface="+mn-ea"/>
                <a:cs typeface="+mn-cs"/>
              </a:endParaRPr>
            </a:p>
            <a:p>
              <a:pPr marL="182561" indent="-182561" algn="l" defTabSz="779158" rtl="0" eaLnBrk="1" latinLnBrk="0" hangingPunct="1">
                <a:spcAft>
                  <a:spcPts val="200"/>
                </a:spcAft>
                <a:buFont typeface="+mj-lt"/>
                <a:buAutoNum type="arabicPeriod"/>
              </a:pPr>
              <a:r>
                <a:rPr lang="ru-RU" sz="800" b="1" kern="1200" dirty="0">
                  <a:solidFill>
                    <a:schemeClr val="bg1"/>
                  </a:solidFill>
                  <a:latin typeface="+mn-lt"/>
                  <a:ea typeface="+mn-ea"/>
                  <a:cs typeface="+mn-cs"/>
                </a:rPr>
                <a:t>ТЕКСТ</a:t>
              </a:r>
            </a:p>
            <a:p>
              <a:pPr marL="266698" lvl="4" indent="-88899" algn="l">
                <a:spcAft>
                  <a:spcPts val="200"/>
                </a:spcAft>
                <a:buFont typeface="Arial" panose="020B0604020202020204" pitchFamily="34" charset="0"/>
                <a:buChar char="•"/>
              </a:pPr>
              <a:r>
                <a:rPr lang="ru-RU" sz="800" b="0" dirty="0" err="1">
                  <a:solidFill>
                    <a:schemeClr val="bg1"/>
                  </a:solidFill>
                </a:rPr>
                <a:t>Корп.шрифт</a:t>
              </a:r>
              <a:r>
                <a:rPr lang="ru-RU" sz="800" b="0" dirty="0">
                  <a:solidFill>
                    <a:schemeClr val="bg1"/>
                  </a:solidFill>
                </a:rPr>
                <a:t> для презентаций</a:t>
              </a:r>
              <a:r>
                <a:rPr lang="ru-RU" sz="800" b="0" baseline="0" dirty="0">
                  <a:solidFill>
                    <a:schemeClr val="bg1"/>
                  </a:solidFill>
                </a:rPr>
                <a:t> </a:t>
              </a:r>
              <a:r>
                <a:rPr lang="ru-RU" sz="800" baseline="0" dirty="0">
                  <a:solidFill>
                    <a:schemeClr val="bg1"/>
                  </a:solidFill>
                </a:rPr>
                <a:t>– </a:t>
              </a:r>
              <a:br>
                <a:rPr lang="ru-RU" sz="800" baseline="0" dirty="0">
                  <a:solidFill>
                    <a:schemeClr val="bg1"/>
                  </a:solidFill>
                </a:rPr>
              </a:br>
              <a:r>
                <a:rPr lang="en-US" sz="800" b="1" dirty="0">
                  <a:solidFill>
                    <a:schemeClr val="bg1"/>
                  </a:solidFill>
                </a:rPr>
                <a:t>Arial</a:t>
              </a:r>
              <a:r>
                <a:rPr lang="ru-RU" sz="800" dirty="0">
                  <a:solidFill>
                    <a:schemeClr val="bg1"/>
                  </a:solidFill>
                </a:rPr>
                <a:t> (</a:t>
              </a:r>
              <a:r>
                <a:rPr lang="ru-RU" sz="800" i="1" dirty="0">
                  <a:solidFill>
                    <a:schemeClr val="bg1"/>
                  </a:solidFill>
                </a:rPr>
                <a:t>д</a:t>
              </a:r>
              <a:r>
                <a:rPr lang="ru-RU" sz="800" i="1" baseline="0" dirty="0">
                  <a:solidFill>
                    <a:schemeClr val="bg1"/>
                  </a:solidFill>
                </a:rPr>
                <a:t>опустимо:</a:t>
              </a:r>
              <a:r>
                <a:rPr lang="ru-RU" sz="800" baseline="0" dirty="0">
                  <a:solidFill>
                    <a:schemeClr val="bg1"/>
                  </a:solidFill>
                </a:rPr>
                <a:t> </a:t>
              </a:r>
              <a:r>
                <a:rPr lang="en-US" sz="800" baseline="0" dirty="0">
                  <a:solidFill>
                    <a:schemeClr val="bg1"/>
                  </a:solidFill>
                </a:rPr>
                <a:t>Arial Narrow</a:t>
              </a:r>
              <a:r>
                <a:rPr lang="ru-RU" sz="800" baseline="0" dirty="0">
                  <a:solidFill>
                    <a:schemeClr val="bg1"/>
                  </a:solidFill>
                </a:rPr>
                <a:t>)</a:t>
              </a:r>
            </a:p>
            <a:p>
              <a:pPr marL="266698" lvl="4" indent="-88899" algn="l">
                <a:spcAft>
                  <a:spcPts val="200"/>
                </a:spcAft>
                <a:buFont typeface="Arial" panose="020B0604020202020204" pitchFamily="34" charset="0"/>
                <a:buChar char="•"/>
              </a:pPr>
              <a:r>
                <a:rPr lang="ru-RU" sz="800" baseline="0" dirty="0">
                  <a:solidFill>
                    <a:schemeClr val="bg1"/>
                  </a:solidFill>
                </a:rPr>
                <a:t>Заголовок слайда – </a:t>
              </a:r>
              <a:r>
                <a:rPr lang="ru-RU" sz="800" b="1" baseline="0" dirty="0">
                  <a:solidFill>
                    <a:schemeClr val="bg1"/>
                  </a:solidFill>
                </a:rPr>
                <a:t>не ниже 16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Текст на слайде – </a:t>
              </a:r>
              <a:r>
                <a:rPr lang="ru-RU" sz="800" b="1" baseline="0" dirty="0">
                  <a:solidFill>
                    <a:schemeClr val="bg1"/>
                  </a:solidFill>
                </a:rPr>
                <a:t>не ниже </a:t>
              </a:r>
              <a:r>
                <a:rPr lang="en-US" sz="800" b="1" baseline="0" dirty="0">
                  <a:solidFill>
                    <a:schemeClr val="bg1"/>
                  </a:solidFill>
                </a:rPr>
                <a:t>10</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Примечания – </a:t>
              </a:r>
              <a:r>
                <a:rPr lang="ru-RU" sz="800" b="1" baseline="0" dirty="0">
                  <a:solidFill>
                    <a:schemeClr val="bg1"/>
                  </a:solidFill>
                </a:rPr>
                <a:t>не ниже </a:t>
              </a:r>
              <a:r>
                <a:rPr lang="en-US" sz="800" b="1" baseline="0" dirty="0">
                  <a:solidFill>
                    <a:schemeClr val="bg1"/>
                  </a:solidFill>
                </a:rPr>
                <a:t>8</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800"/>
                </a:spcAft>
                <a:buFont typeface="Arial" panose="020B0604020202020204" pitchFamily="34" charset="0"/>
                <a:buChar char="•"/>
              </a:pPr>
              <a:r>
                <a:rPr lang="ru-RU" sz="800" baseline="0" dirty="0">
                  <a:solidFill>
                    <a:schemeClr val="bg1"/>
                  </a:solidFill>
                </a:rPr>
                <a:t>Используйте на слайде </a:t>
              </a:r>
              <a:br>
                <a:rPr lang="ru-RU" sz="800" baseline="0" dirty="0">
                  <a:solidFill>
                    <a:schemeClr val="bg1"/>
                  </a:solidFill>
                </a:rPr>
              </a:br>
              <a:r>
                <a:rPr lang="ru-RU" sz="800" b="1" baseline="0" dirty="0">
                  <a:solidFill>
                    <a:schemeClr val="bg1"/>
                  </a:solidFill>
                </a:rPr>
                <a:t>не более 3 размеров шрифтов</a:t>
              </a:r>
              <a:endParaRPr lang="en-US" sz="800" b="1" baseline="0" dirty="0">
                <a:solidFill>
                  <a:schemeClr val="bg1"/>
                </a:solidFill>
              </a:endParaRPr>
            </a:p>
            <a:p>
              <a:pPr marL="182561" indent="-182561" algn="l" defTabSz="779158" rtl="0" eaLnBrk="1" latinLnBrk="0" hangingPunct="1">
                <a:spcBef>
                  <a:spcPts val="300"/>
                </a:spcBef>
                <a:spcAft>
                  <a:spcPts val="200"/>
                </a:spcAft>
                <a:buFont typeface="+mj-lt"/>
                <a:buAutoNum type="arabicPeriod"/>
              </a:pPr>
              <a:r>
                <a:rPr lang="ru-RU" sz="800" b="1" kern="1200" dirty="0">
                  <a:solidFill>
                    <a:schemeClr val="bg1"/>
                  </a:solidFill>
                  <a:latin typeface="+mn-lt"/>
                  <a:ea typeface="+mn-ea"/>
                  <a:cs typeface="+mn-cs"/>
                </a:rPr>
                <a:t>ДИАГРАММЫ</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единый стиль оформления диаграмм</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шрифты одинакового размера в</a:t>
              </a:r>
              <a:r>
                <a:rPr lang="ru-RU" sz="800" b="0" kern="1200" baseline="0" dirty="0">
                  <a:solidFill>
                    <a:schemeClr val="bg1"/>
                  </a:solidFill>
                  <a:latin typeface="+mn-lt"/>
                  <a:ea typeface="+mn-ea"/>
                  <a:cs typeface="+mn-cs"/>
                </a:rPr>
                <a:t> </a:t>
              </a:r>
              <a:r>
                <a:rPr lang="ru-RU" sz="800" b="0" kern="1200" dirty="0">
                  <a:solidFill>
                    <a:schemeClr val="bg1"/>
                  </a:solidFill>
                  <a:latin typeface="+mn-lt"/>
                  <a:ea typeface="+mn-ea"/>
                  <a:cs typeface="+mn-cs"/>
                </a:rPr>
                <a:t>диаграммах, располагающихся на одном слайде</a:t>
              </a:r>
            </a:p>
            <a:p>
              <a:pPr marL="266698" lvl="1" indent="-79375" algn="l" defTabSz="779158" rtl="0" eaLnBrk="1" latinLnBrk="0" hangingPunct="1">
                <a:spcAft>
                  <a:spcPts val="800"/>
                </a:spcAft>
                <a:buFont typeface="Arial" panose="020B0604020202020204" pitchFamily="34" charset="0"/>
                <a:buChar char="•"/>
              </a:pPr>
              <a:r>
                <a:rPr lang="ru-RU" sz="800" b="0" kern="1200" dirty="0">
                  <a:solidFill>
                    <a:schemeClr val="bg1"/>
                  </a:solidFill>
                  <a:latin typeface="+mn-lt"/>
                  <a:ea typeface="+mn-ea"/>
                  <a:cs typeface="+mn-cs"/>
                </a:rPr>
                <a:t>На одном слайде – не более 4 диаграмм</a:t>
              </a: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kern="1200" dirty="0">
                  <a:solidFill>
                    <a:schemeClr val="bg1"/>
                  </a:solidFill>
                  <a:latin typeface="+mn-lt"/>
                  <a:ea typeface="+mn-ea"/>
                  <a:cs typeface="+mn-cs"/>
                </a:rPr>
                <a:t>ИКОНКИ</a:t>
              </a:r>
            </a:p>
            <a:p>
              <a:pPr marL="266698" marR="0" lvl="1" indent="-84138" algn="l" defTabSz="779158"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ru-RU" sz="800" dirty="0">
                  <a:solidFill>
                    <a:schemeClr val="bg1"/>
                  </a:solidFill>
                </a:rPr>
                <a:t>Выбирайте оформление</a:t>
              </a:r>
              <a:r>
                <a:rPr lang="ru-RU" sz="800" baseline="0" dirty="0">
                  <a:solidFill>
                    <a:schemeClr val="bg1"/>
                  </a:solidFill>
                </a:rPr>
                <a:t> </a:t>
              </a:r>
              <a:br>
                <a:rPr lang="ru-RU" sz="800" baseline="0" dirty="0">
                  <a:solidFill>
                    <a:schemeClr val="bg1"/>
                  </a:solidFill>
                </a:rPr>
              </a:br>
              <a:r>
                <a:rPr lang="ru-RU" sz="800" baseline="0" dirty="0">
                  <a:solidFill>
                    <a:schemeClr val="bg1"/>
                  </a:solidFill>
                </a:rPr>
                <a:t>иконок </a:t>
              </a:r>
              <a:r>
                <a:rPr lang="ru-RU" sz="800" dirty="0">
                  <a:solidFill>
                    <a:schemeClr val="bg1"/>
                  </a:solidFill>
                </a:rPr>
                <a:t>в</a:t>
              </a:r>
              <a:r>
                <a:rPr lang="ru-RU" sz="800" baseline="0" dirty="0">
                  <a:solidFill>
                    <a:schemeClr val="bg1"/>
                  </a:solidFill>
                </a:rPr>
                <a:t> едином стиле</a:t>
              </a:r>
              <a:endParaRPr lang="ru-RU" sz="800" b="1" kern="1200" dirty="0">
                <a:solidFill>
                  <a:schemeClr val="bg1"/>
                </a:solidFill>
                <a:latin typeface="+mn-lt"/>
                <a:ea typeface="+mn-ea"/>
                <a:cs typeface="+mn-cs"/>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dirty="0">
                  <a:solidFill>
                    <a:schemeClr val="bg1"/>
                  </a:solidFill>
                </a:rPr>
                <a:t>ИЗОБРАЖЕНИЯ</a:t>
              </a:r>
            </a:p>
            <a:p>
              <a:pPr marL="266698" lvl="1" indent="-84138">
                <a:spcAft>
                  <a:spcPts val="200"/>
                </a:spcAft>
                <a:buFont typeface="Arial" panose="020B0604020202020204" pitchFamily="34" charset="0"/>
                <a:buChar char="•"/>
              </a:pPr>
              <a:r>
                <a:rPr lang="ru-RU" sz="800" dirty="0">
                  <a:solidFill>
                    <a:schemeClr val="bg1"/>
                  </a:solidFill>
                </a:rPr>
                <a:t>Нельзя</a:t>
              </a:r>
              <a:r>
                <a:rPr lang="ru-RU" sz="800" baseline="0" dirty="0">
                  <a:solidFill>
                    <a:schemeClr val="bg1"/>
                  </a:solidFill>
                </a:rPr>
                <a:t> искажать пропорции</a:t>
              </a:r>
            </a:p>
            <a:p>
              <a:pPr marL="266698" lvl="1" indent="-84138">
                <a:spcAft>
                  <a:spcPts val="800"/>
                </a:spcAft>
                <a:buFont typeface="Arial" panose="020B0604020202020204" pitchFamily="34" charset="0"/>
                <a:buChar char="•"/>
              </a:pPr>
              <a:r>
                <a:rPr lang="ru-RU" sz="800" dirty="0">
                  <a:solidFill>
                    <a:schemeClr val="bg1"/>
                  </a:solidFill>
                </a:rPr>
                <a:t>Рекомендуемое разрешение</a:t>
              </a:r>
              <a:r>
                <a:rPr lang="ru-RU" sz="800" baseline="0" dirty="0">
                  <a:solidFill>
                    <a:schemeClr val="bg1"/>
                  </a:solidFill>
                </a:rPr>
                <a:t> – </a:t>
              </a:r>
              <a:br>
                <a:rPr lang="ru-RU" sz="800" baseline="0" dirty="0">
                  <a:solidFill>
                    <a:schemeClr val="bg1"/>
                  </a:solidFill>
                </a:rPr>
              </a:br>
              <a:r>
                <a:rPr lang="ru-RU" sz="800" baseline="0" dirty="0">
                  <a:solidFill>
                    <a:schemeClr val="bg1"/>
                  </a:solidFill>
                </a:rPr>
                <a:t>не более 150 пикселей на дюйм</a:t>
              </a:r>
              <a:endParaRPr lang="ru-RU" sz="800" b="1" dirty="0">
                <a:solidFill>
                  <a:schemeClr val="bg1"/>
                </a:solidFill>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Скажите «нет» презентациям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с большим количеством текста</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Используйте простые схемы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и графику</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Делайте слайды лаконичными</a:t>
              </a:r>
            </a:p>
            <a:p>
              <a:pPr marL="572142" marR="0" lvl="1" indent="-182561" algn="l" defTabSz="779158" rtl="0" eaLnBrk="1" fontAlgn="auto" latinLnBrk="0" hangingPunct="1">
                <a:lnSpc>
                  <a:spcPct val="100000"/>
                </a:lnSpc>
                <a:spcBef>
                  <a:spcPts val="0"/>
                </a:spcBef>
                <a:spcAft>
                  <a:spcPts val="300"/>
                </a:spcAft>
                <a:buClrTx/>
                <a:buSzTx/>
                <a:buFont typeface="+mj-lt"/>
                <a:buAutoNum type="arabicPeriod"/>
                <a:tabLst/>
                <a:defRPr/>
              </a:pPr>
              <a:endParaRPr lang="ru-RU" sz="800" b="1" kern="1200" dirty="0">
                <a:solidFill>
                  <a:schemeClr val="bg1"/>
                </a:solidFill>
                <a:latin typeface="+mn-lt"/>
                <a:ea typeface="+mn-ea"/>
                <a:cs typeface="+mn-cs"/>
              </a:endParaRPr>
            </a:p>
          </p:txBody>
        </p:sp>
        <p:cxnSp>
          <p:nvCxnSpPr>
            <p:cNvPr id="42" name="Прямая соединительная линия 41"/>
            <p:cNvCxnSpPr/>
            <p:nvPr/>
          </p:nvCxnSpPr>
          <p:spPr bwMode="auto">
            <a:xfrm>
              <a:off x="9753602" y="444502"/>
              <a:ext cx="2051050" cy="0"/>
            </a:xfrm>
            <a:prstGeom prst="line">
              <a:avLst/>
            </a:prstGeom>
            <a:solidFill>
              <a:schemeClr val="accent1"/>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3" name="Группа 42"/>
            <p:cNvGrpSpPr/>
            <p:nvPr/>
          </p:nvGrpSpPr>
          <p:grpSpPr>
            <a:xfrm>
              <a:off x="9101894" y="-42611"/>
              <a:ext cx="671979" cy="5155816"/>
              <a:chOff x="9101894" y="-42611"/>
              <a:chExt cx="671979" cy="5155816"/>
            </a:xfrm>
          </p:grpSpPr>
          <p:sp>
            <p:nvSpPr>
              <p:cNvPr id="44" name="Прямоугольник 43"/>
              <p:cNvSpPr/>
              <p:nvPr/>
            </p:nvSpPr>
            <p:spPr>
              <a:xfrm>
                <a:off x="9249089" y="154103"/>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45" name="Прямоугольник 44"/>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46" name="Прямоугольник 45"/>
              <p:cNvSpPr/>
              <p:nvPr/>
            </p:nvSpPr>
            <p:spPr>
              <a:xfrm>
                <a:off x="9249089" y="3830254"/>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47" name="Прямоугольник 46"/>
              <p:cNvSpPr/>
              <p:nvPr/>
            </p:nvSpPr>
            <p:spPr>
              <a:xfrm>
                <a:off x="9249089" y="2519364"/>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48" name="Прямоугольник 47"/>
              <p:cNvSpPr/>
              <p:nvPr/>
            </p:nvSpPr>
            <p:spPr>
              <a:xfrm>
                <a:off x="9249089" y="2956327"/>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49" name="Прямоугольник 48"/>
              <p:cNvSpPr/>
              <p:nvPr/>
            </p:nvSpPr>
            <p:spPr>
              <a:xfrm>
                <a:off x="9249089" y="3393282"/>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50" name="Прямоугольник 49"/>
              <p:cNvSpPr/>
              <p:nvPr/>
            </p:nvSpPr>
            <p:spPr>
              <a:xfrm>
                <a:off x="9249089" y="4267214"/>
                <a:ext cx="377590" cy="169200"/>
              </a:xfrm>
              <a:prstGeom prst="rect">
                <a:avLst/>
              </a:prstGeom>
              <a:solidFill>
                <a:srgbClr val="0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0,0,0</a:t>
                </a:r>
                <a:endParaRPr lang="ru-RU" sz="700" dirty="0">
                  <a:solidFill>
                    <a:srgbClr val="FFFFFF"/>
                  </a:solidFill>
                </a:endParaRPr>
              </a:p>
            </p:txBody>
          </p:sp>
          <p:sp>
            <p:nvSpPr>
              <p:cNvPr id="51" name="Прямоугольник 50"/>
              <p:cNvSpPr/>
              <p:nvPr/>
            </p:nvSpPr>
            <p:spPr>
              <a:xfrm>
                <a:off x="9249091" y="588086"/>
                <a:ext cx="377590" cy="438150"/>
              </a:xfrm>
              <a:prstGeom prst="rect">
                <a:avLst/>
              </a:prstGeom>
              <a:solidFill>
                <a:schemeClr val="tx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0</a:t>
                </a:r>
                <a:br>
                  <a:rPr lang="en-US" sz="700" dirty="0" smtClean="0">
                    <a:solidFill>
                      <a:schemeClr val="bg1"/>
                    </a:solidFill>
                  </a:rPr>
                </a:br>
                <a:r>
                  <a:rPr lang="ru-RU" sz="700" dirty="0" smtClean="0">
                    <a:solidFill>
                      <a:schemeClr val="bg1"/>
                    </a:solidFill>
                  </a:rPr>
                  <a:t>49</a:t>
                </a:r>
                <a:br>
                  <a:rPr lang="ru-RU" sz="700" dirty="0" smtClean="0">
                    <a:solidFill>
                      <a:schemeClr val="bg1"/>
                    </a:solidFill>
                  </a:rPr>
                </a:br>
                <a:r>
                  <a:rPr lang="ru-RU" sz="700" dirty="0" smtClean="0">
                    <a:solidFill>
                      <a:schemeClr val="bg1"/>
                    </a:solidFill>
                  </a:rPr>
                  <a:t>60</a:t>
                </a:r>
                <a:endParaRPr lang="ru-RU" sz="700" dirty="0">
                  <a:solidFill>
                    <a:schemeClr val="bg1"/>
                  </a:solidFill>
                </a:endParaRPr>
              </a:p>
            </p:txBody>
          </p:sp>
          <p:sp>
            <p:nvSpPr>
              <p:cNvPr id="52" name="Прямоугольник 51"/>
              <p:cNvSpPr/>
              <p:nvPr/>
            </p:nvSpPr>
            <p:spPr>
              <a:xfrm>
                <a:off x="9249091" y="1022665"/>
                <a:ext cx="377590" cy="436960"/>
              </a:xfrm>
              <a:prstGeom prst="rect">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tx1">
                        <a:lumMod val="85000"/>
                        <a:lumOff val="15000"/>
                      </a:schemeClr>
                    </a:solidFill>
                  </a:rPr>
                  <a:t>119</a:t>
                </a:r>
                <a:br>
                  <a:rPr lang="en-US" sz="700" dirty="0" smtClean="0">
                    <a:solidFill>
                      <a:schemeClr val="tx1">
                        <a:lumMod val="85000"/>
                        <a:lumOff val="15000"/>
                      </a:schemeClr>
                    </a:solidFill>
                  </a:rPr>
                </a:br>
                <a:r>
                  <a:rPr lang="en-US" sz="700" dirty="0" smtClean="0">
                    <a:solidFill>
                      <a:schemeClr val="tx1">
                        <a:lumMod val="85000"/>
                        <a:lumOff val="15000"/>
                      </a:schemeClr>
                    </a:solidFill>
                  </a:rPr>
                  <a:t>226</a:t>
                </a:r>
                <a:br>
                  <a:rPr lang="en-US" sz="700" dirty="0" smtClean="0">
                    <a:solidFill>
                      <a:schemeClr val="tx1">
                        <a:lumMod val="85000"/>
                        <a:lumOff val="15000"/>
                      </a:schemeClr>
                    </a:solidFill>
                  </a:rPr>
                </a:br>
                <a:r>
                  <a:rPr lang="en-US" sz="700" dirty="0" smtClean="0">
                    <a:solidFill>
                      <a:schemeClr val="tx1">
                        <a:lumMod val="85000"/>
                        <a:lumOff val="15000"/>
                      </a:schemeClr>
                    </a:solidFill>
                  </a:rPr>
                  <a:t>195</a:t>
                </a:r>
                <a:endParaRPr lang="ru-RU" sz="700" dirty="0">
                  <a:solidFill>
                    <a:schemeClr val="tx1">
                      <a:lumMod val="85000"/>
                      <a:lumOff val="15000"/>
                    </a:schemeClr>
                  </a:solidFill>
                </a:endParaRPr>
              </a:p>
            </p:txBody>
          </p:sp>
          <p:sp>
            <p:nvSpPr>
              <p:cNvPr id="53" name="Прямоугольник 52"/>
              <p:cNvSpPr/>
              <p:nvPr/>
            </p:nvSpPr>
            <p:spPr>
              <a:xfrm>
                <a:off x="9249091" y="3830257"/>
                <a:ext cx="377590" cy="436960"/>
              </a:xfrm>
              <a:prstGeom prst="rect">
                <a:avLst/>
              </a:prstGeom>
              <a:solidFill>
                <a:srgbClr val="2D3287"/>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45</a:t>
                </a:r>
                <a:endParaRPr lang="ru-RU" sz="700" dirty="0">
                  <a:solidFill>
                    <a:schemeClr val="bg1"/>
                  </a:solidFill>
                </a:endParaRPr>
              </a:p>
              <a:p>
                <a:pPr algn="ctr" eaLnBrk="1" hangingPunct="1">
                  <a:defRPr/>
                </a:pPr>
                <a:r>
                  <a:rPr lang="en-US" sz="700" dirty="0" smtClean="0">
                    <a:solidFill>
                      <a:schemeClr val="bg1"/>
                    </a:solidFill>
                  </a:rPr>
                  <a:t>50</a:t>
                </a:r>
                <a:endParaRPr lang="ru-RU" sz="700" dirty="0">
                  <a:solidFill>
                    <a:schemeClr val="bg1"/>
                  </a:solidFill>
                </a:endParaRPr>
              </a:p>
              <a:p>
                <a:pPr algn="ctr" eaLnBrk="1" hangingPunct="1">
                  <a:defRPr/>
                </a:pPr>
                <a:r>
                  <a:rPr lang="en-US" sz="700" dirty="0" smtClean="0">
                    <a:solidFill>
                      <a:schemeClr val="bg1"/>
                    </a:solidFill>
                  </a:rPr>
                  <a:t>135</a:t>
                </a:r>
                <a:endParaRPr lang="ru-RU" sz="700" dirty="0">
                  <a:solidFill>
                    <a:schemeClr val="bg1"/>
                  </a:solidFill>
                </a:endParaRPr>
              </a:p>
            </p:txBody>
          </p:sp>
          <p:sp>
            <p:nvSpPr>
              <p:cNvPr id="54" name="Прямоугольник 53"/>
              <p:cNvSpPr/>
              <p:nvPr/>
            </p:nvSpPr>
            <p:spPr>
              <a:xfrm>
                <a:off x="9249091" y="1466152"/>
                <a:ext cx="377590" cy="4381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000000"/>
                    </a:solidFill>
                  </a:rPr>
                  <a:t>255</a:t>
                </a:r>
                <a:endParaRPr lang="ru-RU" sz="700" dirty="0">
                  <a:solidFill>
                    <a:srgbClr val="000000"/>
                  </a:solidFill>
                </a:endParaRPr>
              </a:p>
              <a:p>
                <a:pPr algn="ctr" eaLnBrk="1" hangingPunct="1">
                  <a:defRPr/>
                </a:pPr>
                <a:r>
                  <a:rPr lang="en-US" sz="700" dirty="0" smtClean="0">
                    <a:solidFill>
                      <a:srgbClr val="000000"/>
                    </a:solidFill>
                  </a:rPr>
                  <a:t>255</a:t>
                </a:r>
                <a:endParaRPr lang="ru-RU" sz="700" dirty="0">
                  <a:solidFill>
                    <a:srgbClr val="000000"/>
                  </a:solidFill>
                </a:endParaRPr>
              </a:p>
              <a:p>
                <a:pPr algn="ctr" eaLnBrk="1" hangingPunct="1">
                  <a:defRPr/>
                </a:pPr>
                <a:r>
                  <a:rPr lang="en-US" sz="700" dirty="0" smtClean="0">
                    <a:solidFill>
                      <a:srgbClr val="000000"/>
                    </a:solidFill>
                  </a:rPr>
                  <a:t>255</a:t>
                </a:r>
                <a:endParaRPr lang="ru-RU" sz="700" dirty="0">
                  <a:solidFill>
                    <a:srgbClr val="000000"/>
                  </a:solidFill>
                </a:endParaRPr>
              </a:p>
            </p:txBody>
          </p:sp>
          <p:sp>
            <p:nvSpPr>
              <p:cNvPr id="55" name="Прямоугольник 54"/>
              <p:cNvSpPr/>
              <p:nvPr/>
            </p:nvSpPr>
            <p:spPr>
              <a:xfrm>
                <a:off x="9249091" y="2519364"/>
                <a:ext cx="377590" cy="436959"/>
              </a:xfrm>
              <a:prstGeom prst="rect">
                <a:avLst/>
              </a:prstGeom>
              <a:solidFill>
                <a:srgbClr val="FABE19"/>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tx1">
                        <a:lumMod val="85000"/>
                        <a:lumOff val="15000"/>
                      </a:schemeClr>
                    </a:solidFill>
                  </a:rPr>
                  <a:t>250</a:t>
                </a:r>
                <a:endParaRPr lang="ru-RU" sz="700" dirty="0">
                  <a:solidFill>
                    <a:schemeClr val="tx1">
                      <a:lumMod val="85000"/>
                      <a:lumOff val="15000"/>
                    </a:schemeClr>
                  </a:solidFill>
                </a:endParaRPr>
              </a:p>
              <a:p>
                <a:pPr algn="ctr" eaLnBrk="1" hangingPunct="1">
                  <a:defRPr/>
                </a:pPr>
                <a:r>
                  <a:rPr lang="en-US" sz="700" dirty="0" smtClean="0">
                    <a:solidFill>
                      <a:schemeClr val="tx1">
                        <a:lumMod val="85000"/>
                        <a:lumOff val="15000"/>
                      </a:schemeClr>
                    </a:solidFill>
                  </a:rPr>
                  <a:t>190</a:t>
                </a:r>
                <a:endParaRPr lang="ru-RU" sz="700" dirty="0">
                  <a:solidFill>
                    <a:schemeClr val="tx1">
                      <a:lumMod val="85000"/>
                      <a:lumOff val="15000"/>
                    </a:schemeClr>
                  </a:solidFill>
                </a:endParaRPr>
              </a:p>
              <a:p>
                <a:pPr algn="ctr" eaLnBrk="1" hangingPunct="1">
                  <a:defRPr/>
                </a:pPr>
                <a:r>
                  <a:rPr lang="en-US" sz="700" dirty="0" smtClean="0">
                    <a:solidFill>
                      <a:schemeClr val="tx1">
                        <a:lumMod val="85000"/>
                        <a:lumOff val="15000"/>
                      </a:schemeClr>
                    </a:solidFill>
                  </a:rPr>
                  <a:t>25</a:t>
                </a:r>
                <a:endParaRPr lang="ru-RU" sz="700" dirty="0">
                  <a:solidFill>
                    <a:schemeClr val="tx1">
                      <a:lumMod val="85000"/>
                      <a:lumOff val="15000"/>
                    </a:schemeClr>
                  </a:solidFill>
                </a:endParaRPr>
              </a:p>
            </p:txBody>
          </p:sp>
          <p:sp>
            <p:nvSpPr>
              <p:cNvPr id="85" name="Прямоугольник 84"/>
              <p:cNvSpPr/>
              <p:nvPr/>
            </p:nvSpPr>
            <p:spPr>
              <a:xfrm>
                <a:off x="9249091" y="2956327"/>
                <a:ext cx="377590" cy="436960"/>
              </a:xfrm>
              <a:prstGeom prst="rect">
                <a:avLst/>
              </a:prstGeom>
              <a:solidFill>
                <a:srgbClr val="008CFA"/>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0</a:t>
                </a:r>
                <a:endParaRPr lang="ru-RU" sz="700" dirty="0">
                  <a:solidFill>
                    <a:schemeClr val="bg1"/>
                  </a:solidFill>
                </a:endParaRPr>
              </a:p>
              <a:p>
                <a:pPr algn="ctr" eaLnBrk="1" hangingPunct="1">
                  <a:defRPr/>
                </a:pPr>
                <a:r>
                  <a:rPr lang="ru-RU" sz="700" dirty="0" smtClean="0">
                    <a:solidFill>
                      <a:schemeClr val="bg1"/>
                    </a:solidFill>
                  </a:rPr>
                  <a:t>1</a:t>
                </a:r>
                <a:r>
                  <a:rPr lang="en-US" sz="700" dirty="0" smtClean="0">
                    <a:solidFill>
                      <a:schemeClr val="bg1"/>
                    </a:solidFill>
                  </a:rPr>
                  <a:t>40</a:t>
                </a:r>
                <a:endParaRPr lang="ru-RU" sz="700" dirty="0">
                  <a:solidFill>
                    <a:schemeClr val="bg1"/>
                  </a:solidFill>
                </a:endParaRPr>
              </a:p>
              <a:p>
                <a:pPr algn="ctr" eaLnBrk="1" hangingPunct="1">
                  <a:defRPr/>
                </a:pPr>
                <a:r>
                  <a:rPr lang="en-US" sz="700" dirty="0" smtClean="0">
                    <a:solidFill>
                      <a:schemeClr val="bg1"/>
                    </a:solidFill>
                  </a:rPr>
                  <a:t>250</a:t>
                </a:r>
                <a:endParaRPr lang="ru-RU" sz="700" dirty="0">
                  <a:solidFill>
                    <a:schemeClr val="bg1"/>
                  </a:solidFill>
                </a:endParaRPr>
              </a:p>
            </p:txBody>
          </p:sp>
          <p:sp>
            <p:nvSpPr>
              <p:cNvPr id="86" name="Прямоугольник 85"/>
              <p:cNvSpPr/>
              <p:nvPr/>
            </p:nvSpPr>
            <p:spPr>
              <a:xfrm>
                <a:off x="9249091" y="3393282"/>
                <a:ext cx="377590" cy="436959"/>
              </a:xfrm>
              <a:prstGeom prst="rect">
                <a:avLst/>
              </a:prstGeom>
              <a:solidFill>
                <a:srgbClr val="FA786E"/>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250</a:t>
                </a:r>
                <a:endParaRPr lang="ru-RU" sz="700" dirty="0">
                  <a:solidFill>
                    <a:srgbClr val="FFFFFF"/>
                  </a:solidFill>
                </a:endParaRPr>
              </a:p>
              <a:p>
                <a:pPr algn="ctr" eaLnBrk="1" hangingPunct="1">
                  <a:defRPr/>
                </a:pPr>
                <a:r>
                  <a:rPr lang="en-US" sz="700" dirty="0" smtClean="0">
                    <a:solidFill>
                      <a:srgbClr val="FFFFFF"/>
                    </a:solidFill>
                  </a:rPr>
                  <a:t>120</a:t>
                </a:r>
                <a:endParaRPr lang="ru-RU" sz="700" dirty="0">
                  <a:solidFill>
                    <a:srgbClr val="FFFFFF"/>
                  </a:solidFill>
                </a:endParaRPr>
              </a:p>
              <a:p>
                <a:pPr algn="ctr" eaLnBrk="1" hangingPunct="1">
                  <a:defRPr/>
                </a:pPr>
                <a:r>
                  <a:rPr lang="en-US" sz="700" dirty="0" smtClean="0">
                    <a:solidFill>
                      <a:srgbClr val="FFFFFF"/>
                    </a:solidFill>
                  </a:rPr>
                  <a:t>110</a:t>
                </a:r>
                <a:endParaRPr lang="ru-RU" sz="700" dirty="0">
                  <a:solidFill>
                    <a:srgbClr val="FFFFFF"/>
                  </a:solidFill>
                </a:endParaRPr>
              </a:p>
            </p:txBody>
          </p:sp>
          <p:sp>
            <p:nvSpPr>
              <p:cNvPr id="87" name="Прямоугольник 86"/>
              <p:cNvSpPr/>
              <p:nvPr/>
            </p:nvSpPr>
            <p:spPr>
              <a:xfrm>
                <a:off x="9249091" y="1916373"/>
                <a:ext cx="377590" cy="438150"/>
              </a:xfrm>
              <a:prstGeom prst="rect">
                <a:avLst/>
              </a:prstGeom>
              <a:solidFill>
                <a:schemeClr val="accent6"/>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224</a:t>
                </a:r>
                <a:br>
                  <a:rPr lang="en-US" sz="700" dirty="0" smtClean="0">
                    <a:solidFill>
                      <a:srgbClr val="FFFFFF"/>
                    </a:solidFill>
                  </a:rPr>
                </a:br>
                <a:r>
                  <a:rPr lang="en-US" sz="700" dirty="0" smtClean="0">
                    <a:solidFill>
                      <a:srgbClr val="FFFFFF"/>
                    </a:solidFill>
                  </a:rPr>
                  <a:t>78</a:t>
                </a:r>
                <a:br>
                  <a:rPr lang="en-US" sz="700" dirty="0" smtClean="0">
                    <a:solidFill>
                      <a:srgbClr val="FFFFFF"/>
                    </a:solidFill>
                  </a:rPr>
                </a:br>
                <a:r>
                  <a:rPr lang="en-US" sz="700" dirty="0" smtClean="0">
                    <a:solidFill>
                      <a:srgbClr val="FFFFFF"/>
                    </a:solidFill>
                  </a:rPr>
                  <a:t>57</a:t>
                </a:r>
                <a:endParaRPr lang="ru-RU" sz="700" dirty="0">
                  <a:solidFill>
                    <a:srgbClr val="FFFFFF"/>
                  </a:solidFill>
                </a:endParaRPr>
              </a:p>
            </p:txBody>
          </p:sp>
          <p:sp>
            <p:nvSpPr>
              <p:cNvPr id="88" name="TextBox 87"/>
              <p:cNvSpPr txBox="1"/>
              <p:nvPr/>
            </p:nvSpPr>
            <p:spPr>
              <a:xfrm>
                <a:off x="9101894" y="-42611"/>
                <a:ext cx="671979" cy="215444"/>
              </a:xfrm>
              <a:prstGeom prst="rect">
                <a:avLst/>
              </a:prstGeom>
              <a:noFill/>
            </p:spPr>
            <p:txBody>
              <a:bodyPr wrap="none" rtlCol="0">
                <a:spAutoFit/>
              </a:bodyPr>
              <a:lstStyle/>
              <a:p>
                <a:r>
                  <a:rPr lang="ru-RU" sz="800" dirty="0" smtClean="0">
                    <a:solidFill>
                      <a:schemeClr val="bg1"/>
                    </a:solidFill>
                  </a:rPr>
                  <a:t>Основные</a:t>
                </a:r>
                <a:endParaRPr lang="ru-RU" sz="800" dirty="0">
                  <a:solidFill>
                    <a:schemeClr val="bg1"/>
                  </a:solidFill>
                </a:endParaRPr>
              </a:p>
            </p:txBody>
          </p:sp>
          <p:sp>
            <p:nvSpPr>
              <p:cNvPr id="89" name="TextBox 88"/>
              <p:cNvSpPr txBox="1"/>
              <p:nvPr/>
            </p:nvSpPr>
            <p:spPr>
              <a:xfrm>
                <a:off x="9101894" y="2320575"/>
                <a:ext cx="671979" cy="215444"/>
              </a:xfrm>
              <a:prstGeom prst="rect">
                <a:avLst/>
              </a:prstGeom>
              <a:noFill/>
            </p:spPr>
            <p:txBody>
              <a:bodyPr wrap="none" rtlCol="0">
                <a:spAutoFit/>
              </a:bodyPr>
              <a:lstStyle/>
              <a:p>
                <a:r>
                  <a:rPr lang="ru-RU" sz="800" dirty="0" err="1" smtClean="0">
                    <a:solidFill>
                      <a:schemeClr val="bg1"/>
                    </a:solidFill>
                  </a:rPr>
                  <a:t>Доп.цвета</a:t>
                </a:r>
                <a:endParaRPr lang="ru-RU" sz="800" dirty="0">
                  <a:solidFill>
                    <a:schemeClr val="bg1"/>
                  </a:solidFill>
                </a:endParaRPr>
              </a:p>
            </p:txBody>
          </p:sp>
          <p:sp>
            <p:nvSpPr>
              <p:cNvPr id="90" name="Прямоугольник 89"/>
              <p:cNvSpPr/>
              <p:nvPr/>
            </p:nvSpPr>
            <p:spPr>
              <a:xfrm>
                <a:off x="9249088" y="4436414"/>
                <a:ext cx="377591" cy="169200"/>
              </a:xfrm>
              <a:prstGeom prst="rect">
                <a:avLst/>
              </a:prstGeom>
              <a:solidFill>
                <a:srgbClr val="4D4D4D"/>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70%</a:t>
                </a:r>
                <a:endParaRPr lang="ru-RU" sz="600" dirty="0">
                  <a:solidFill>
                    <a:srgbClr val="FFFFFF"/>
                  </a:solidFill>
                </a:endParaRPr>
              </a:p>
            </p:txBody>
          </p:sp>
          <p:sp>
            <p:nvSpPr>
              <p:cNvPr id="91" name="Прямоугольник 90"/>
              <p:cNvSpPr/>
              <p:nvPr/>
            </p:nvSpPr>
            <p:spPr>
              <a:xfrm>
                <a:off x="9249087" y="4605611"/>
                <a:ext cx="377593" cy="169200"/>
              </a:xfrm>
              <a:prstGeom prst="rect">
                <a:avLst/>
              </a:prstGeom>
              <a:solidFill>
                <a:srgbClr val="7F7F7F"/>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50%</a:t>
                </a:r>
                <a:endParaRPr lang="ru-RU" sz="600" dirty="0">
                  <a:solidFill>
                    <a:srgbClr val="FFFFFF"/>
                  </a:solidFill>
                </a:endParaRPr>
              </a:p>
            </p:txBody>
          </p:sp>
          <p:sp>
            <p:nvSpPr>
              <p:cNvPr id="92" name="Прямоугольник 91"/>
              <p:cNvSpPr/>
              <p:nvPr/>
            </p:nvSpPr>
            <p:spPr>
              <a:xfrm>
                <a:off x="9249088" y="4774808"/>
                <a:ext cx="377591" cy="169200"/>
              </a:xfrm>
              <a:prstGeom prst="rect">
                <a:avLst/>
              </a:prstGeom>
              <a:solidFill>
                <a:srgbClr val="B2B2B2"/>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30%</a:t>
                </a:r>
                <a:endParaRPr lang="ru-RU" sz="600" dirty="0">
                  <a:solidFill>
                    <a:srgbClr val="FFFFFF"/>
                  </a:solidFill>
                </a:endParaRPr>
              </a:p>
            </p:txBody>
          </p:sp>
          <p:sp>
            <p:nvSpPr>
              <p:cNvPr id="93" name="Прямоугольник 92"/>
              <p:cNvSpPr/>
              <p:nvPr/>
            </p:nvSpPr>
            <p:spPr>
              <a:xfrm>
                <a:off x="9249087" y="4944005"/>
                <a:ext cx="377593" cy="169200"/>
              </a:xfrm>
              <a:prstGeom prst="rect">
                <a:avLst/>
              </a:prstGeom>
              <a:solidFill>
                <a:srgbClr val="E5E5E5"/>
              </a:solidFill>
              <a:ln w="3175">
                <a:solidFill>
                  <a:srgbClr val="B2B2B2"/>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chemeClr val="tx1"/>
                    </a:solidFill>
                  </a:rPr>
                  <a:t>10%</a:t>
                </a:r>
                <a:endParaRPr lang="ru-RU" sz="600" dirty="0">
                  <a:solidFill>
                    <a:schemeClr val="tx1"/>
                  </a:solidFill>
                </a:endParaRPr>
              </a:p>
            </p:txBody>
          </p:sp>
        </p:grpSp>
      </p:grpSp>
    </p:spTree>
    <p:extLst>
      <p:ext uri="{BB962C8B-B14F-4D97-AF65-F5344CB8AC3E}">
        <p14:creationId xmlns:p14="http://schemas.microsoft.com/office/powerpoint/2010/main" val="301720269"/>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Две области 09">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2"/>
            </p:custDataLst>
            <p:extLst/>
          </p:nvPr>
        </p:nvGraphicFramePr>
        <p:xfrm>
          <a:off x="1477" y="1204"/>
          <a:ext cx="1465" cy="1190"/>
        </p:xfrm>
        <a:graphic>
          <a:graphicData uri="http://schemas.openxmlformats.org/presentationml/2006/ole">
            <mc:AlternateContent xmlns:mc="http://schemas.openxmlformats.org/markup-compatibility/2006">
              <mc:Choice xmlns:v="urn:schemas-microsoft-com:vml" Requires="v">
                <p:oleObj spid="_x0000_s675042" name="Слайд think-cell" r:id="rId4" imgW="270" imgH="270" progId="TCLayout.ActiveDocument.1">
                  <p:embed/>
                </p:oleObj>
              </mc:Choice>
              <mc:Fallback>
                <p:oleObj name="Слайд think-cell" r:id="rId4" imgW="270" imgH="270" progId="TCLayout.ActiveDocument.1">
                  <p:embed/>
                  <p:pic>
                    <p:nvPicPr>
                      <p:cNvPr id="4" name="Объект 3" hidden="1"/>
                      <p:cNvPicPr/>
                      <p:nvPr/>
                    </p:nvPicPr>
                    <p:blipFill>
                      <a:blip r:embed="rId5"/>
                      <a:stretch>
                        <a:fillRect/>
                      </a:stretch>
                    </p:blipFill>
                    <p:spPr>
                      <a:xfrm>
                        <a:off x="1477" y="1204"/>
                        <a:ext cx="1465" cy="1190"/>
                      </a:xfrm>
                      <a:prstGeom prst="rect">
                        <a:avLst/>
                      </a:prstGeom>
                    </p:spPr>
                  </p:pic>
                </p:oleObj>
              </mc:Fallback>
            </mc:AlternateContent>
          </a:graphicData>
        </a:graphic>
      </p:graphicFrame>
      <p:sp>
        <p:nvSpPr>
          <p:cNvPr id="9" name="Заголовок 8"/>
          <p:cNvSpPr>
            <a:spLocks noGrp="1"/>
          </p:cNvSpPr>
          <p:nvPr>
            <p:ph type="title"/>
          </p:nvPr>
        </p:nvSpPr>
        <p:spPr/>
        <p:txBody>
          <a:bodyPr vert="horz"/>
          <a:lstStyle/>
          <a:p>
            <a:r>
              <a:rPr lang="ru-RU"/>
              <a:t>Образец заголовка</a:t>
            </a:r>
          </a:p>
        </p:txBody>
      </p:sp>
      <p:sp>
        <p:nvSpPr>
          <p:cNvPr id="6" name="Дата 5"/>
          <p:cNvSpPr>
            <a:spLocks noGrp="1"/>
          </p:cNvSpPr>
          <p:nvPr>
            <p:ph type="dt" sz="half" idx="10"/>
          </p:nvPr>
        </p:nvSpPr>
        <p:spPr/>
        <p:txBody>
          <a:bodyPr/>
          <a:lstStyle/>
          <a:p>
            <a:pPr algn="r"/>
            <a:endParaRPr lang="ru-RU" dirty="0"/>
          </a:p>
        </p:txBody>
      </p:sp>
      <p:sp>
        <p:nvSpPr>
          <p:cNvPr id="7" name="Нижний колонтитул 6"/>
          <p:cNvSpPr>
            <a:spLocks noGrp="1"/>
          </p:cNvSpPr>
          <p:nvPr>
            <p:ph type="ftr" sz="quarter" idx="11"/>
          </p:nvPr>
        </p:nvSpPr>
        <p:spPr/>
        <p:txBody>
          <a:bodyPr/>
          <a:lstStyle/>
          <a:p>
            <a:r>
              <a:rPr lang="ru-RU" smtClean="0"/>
              <a:t>Название презентации</a:t>
            </a:r>
            <a:endParaRPr lang="ru-RU" dirty="0"/>
          </a:p>
        </p:txBody>
      </p:sp>
      <p:sp>
        <p:nvSpPr>
          <p:cNvPr id="8" name="Номер слайда 7"/>
          <p:cNvSpPr>
            <a:spLocks noGrp="1"/>
          </p:cNvSpPr>
          <p:nvPr>
            <p:ph type="sldNum" sz="quarter" idx="12"/>
          </p:nvPr>
        </p:nvSpPr>
        <p:spPr/>
        <p:txBody>
          <a:bodyPr/>
          <a:lstStyle/>
          <a:p>
            <a:fld id="{31ED88B6-9D2D-479B-ABA6-BAE9EF28FCC0}" type="slidenum">
              <a:rPr lang="ru-RU" smtClean="0"/>
              <a:pPr/>
              <a:t>‹#›</a:t>
            </a:fld>
            <a:endParaRPr lang="ru-RU" dirty="0"/>
          </a:p>
        </p:txBody>
      </p:sp>
      <p:sp>
        <p:nvSpPr>
          <p:cNvPr id="2" name="Прямоугольник 1"/>
          <p:cNvSpPr/>
          <p:nvPr/>
        </p:nvSpPr>
        <p:spPr bwMode="auto">
          <a:xfrm>
            <a:off x="4572000" y="1131888"/>
            <a:ext cx="4572000" cy="3419475"/>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968472033"/>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Две области 10">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2"/>
            </p:custDataLst>
            <p:extLst/>
          </p:nvPr>
        </p:nvGraphicFramePr>
        <p:xfrm>
          <a:off x="1477" y="1204"/>
          <a:ext cx="1465" cy="1190"/>
        </p:xfrm>
        <a:graphic>
          <a:graphicData uri="http://schemas.openxmlformats.org/presentationml/2006/ole">
            <mc:AlternateContent xmlns:mc="http://schemas.openxmlformats.org/markup-compatibility/2006">
              <mc:Choice xmlns:v="urn:schemas-microsoft-com:vml" Requires="v">
                <p:oleObj spid="_x0000_s545149" name="Слайд think-cell" r:id="rId4" imgW="270" imgH="270" progId="TCLayout.ActiveDocument.1">
                  <p:embed/>
                </p:oleObj>
              </mc:Choice>
              <mc:Fallback>
                <p:oleObj name="Слайд think-cell" r:id="rId4" imgW="270" imgH="270" progId="TCLayout.ActiveDocument.1">
                  <p:embed/>
                  <p:pic>
                    <p:nvPicPr>
                      <p:cNvPr id="4" name="Объект 3" hidden="1"/>
                      <p:cNvPicPr/>
                      <p:nvPr/>
                    </p:nvPicPr>
                    <p:blipFill>
                      <a:blip r:embed="rId5"/>
                      <a:stretch>
                        <a:fillRect/>
                      </a:stretch>
                    </p:blipFill>
                    <p:spPr>
                      <a:xfrm>
                        <a:off x="1477" y="1204"/>
                        <a:ext cx="1465" cy="1190"/>
                      </a:xfrm>
                      <a:prstGeom prst="rect">
                        <a:avLst/>
                      </a:prstGeom>
                    </p:spPr>
                  </p:pic>
                </p:oleObj>
              </mc:Fallback>
            </mc:AlternateContent>
          </a:graphicData>
        </a:graphic>
      </p:graphicFrame>
      <p:sp>
        <p:nvSpPr>
          <p:cNvPr id="9" name="Заголовок 8"/>
          <p:cNvSpPr>
            <a:spLocks noGrp="1"/>
          </p:cNvSpPr>
          <p:nvPr>
            <p:ph type="title"/>
          </p:nvPr>
        </p:nvSpPr>
        <p:spPr>
          <a:xfrm>
            <a:off x="358774" y="347883"/>
            <a:ext cx="4068083" cy="672627"/>
          </a:xfrm>
        </p:spPr>
        <p:txBody>
          <a:bodyPr vert="horz"/>
          <a:lstStyle/>
          <a:p>
            <a:r>
              <a:rPr lang="ru-RU" dirty="0"/>
              <a:t>Образец заголовка</a:t>
            </a:r>
          </a:p>
        </p:txBody>
      </p:sp>
      <p:sp>
        <p:nvSpPr>
          <p:cNvPr id="6" name="Дата 5"/>
          <p:cNvSpPr>
            <a:spLocks noGrp="1"/>
          </p:cNvSpPr>
          <p:nvPr>
            <p:ph type="dt" sz="half" idx="10"/>
          </p:nvPr>
        </p:nvSpPr>
        <p:spPr/>
        <p:txBody>
          <a:bodyPr/>
          <a:lstStyle/>
          <a:p>
            <a:pPr algn="r"/>
            <a:endParaRPr lang="ru-RU" dirty="0"/>
          </a:p>
        </p:txBody>
      </p:sp>
      <p:sp>
        <p:nvSpPr>
          <p:cNvPr id="7" name="Нижний колонтитул 6"/>
          <p:cNvSpPr>
            <a:spLocks noGrp="1"/>
          </p:cNvSpPr>
          <p:nvPr>
            <p:ph type="ftr" sz="quarter" idx="11"/>
          </p:nvPr>
        </p:nvSpPr>
        <p:spPr/>
        <p:txBody>
          <a:bodyPr/>
          <a:lstStyle/>
          <a:p>
            <a:r>
              <a:rPr lang="ru-RU" smtClean="0"/>
              <a:t>Название презентации</a:t>
            </a:r>
            <a:endParaRPr lang="ru-RU" dirty="0"/>
          </a:p>
        </p:txBody>
      </p:sp>
      <p:sp>
        <p:nvSpPr>
          <p:cNvPr id="8" name="Номер слайда 7"/>
          <p:cNvSpPr>
            <a:spLocks noGrp="1"/>
          </p:cNvSpPr>
          <p:nvPr>
            <p:ph type="sldNum" sz="quarter" idx="12"/>
          </p:nvPr>
        </p:nvSpPr>
        <p:spPr/>
        <p:txBody>
          <a:bodyPr/>
          <a:lstStyle/>
          <a:p>
            <a:fld id="{31ED88B6-9D2D-479B-ABA6-BAE9EF28FCC0}" type="slidenum">
              <a:rPr lang="ru-RU" smtClean="0"/>
              <a:pPr/>
              <a:t>‹#›</a:t>
            </a:fld>
            <a:endParaRPr lang="ru-RU" dirty="0"/>
          </a:p>
        </p:txBody>
      </p:sp>
      <p:sp>
        <p:nvSpPr>
          <p:cNvPr id="2" name="Прямоугольник 1"/>
          <p:cNvSpPr/>
          <p:nvPr/>
        </p:nvSpPr>
        <p:spPr bwMode="auto">
          <a:xfrm>
            <a:off x="4572000" y="0"/>
            <a:ext cx="4572000" cy="4551363"/>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855154224"/>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Две области 11">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2"/>
            </p:custDataLst>
            <p:extLst/>
          </p:nvPr>
        </p:nvGraphicFramePr>
        <p:xfrm>
          <a:off x="1477" y="1204"/>
          <a:ext cx="1465" cy="1190"/>
        </p:xfrm>
        <a:graphic>
          <a:graphicData uri="http://schemas.openxmlformats.org/presentationml/2006/ole">
            <mc:AlternateContent xmlns:mc="http://schemas.openxmlformats.org/markup-compatibility/2006">
              <mc:Choice xmlns:v="urn:schemas-microsoft-com:vml" Requires="v">
                <p:oleObj spid="_x0000_s676068" name="Слайд think-cell" r:id="rId4" imgW="270" imgH="270" progId="TCLayout.ActiveDocument.1">
                  <p:embed/>
                </p:oleObj>
              </mc:Choice>
              <mc:Fallback>
                <p:oleObj name="Слайд think-cell" r:id="rId4" imgW="270" imgH="270" progId="TCLayout.ActiveDocument.1">
                  <p:embed/>
                  <p:pic>
                    <p:nvPicPr>
                      <p:cNvPr id="4" name="Объект 3" hidden="1"/>
                      <p:cNvPicPr/>
                      <p:nvPr/>
                    </p:nvPicPr>
                    <p:blipFill>
                      <a:blip r:embed="rId5"/>
                      <a:stretch>
                        <a:fillRect/>
                      </a:stretch>
                    </p:blipFill>
                    <p:spPr>
                      <a:xfrm>
                        <a:off x="1477" y="1204"/>
                        <a:ext cx="1465" cy="1190"/>
                      </a:xfrm>
                      <a:prstGeom prst="rect">
                        <a:avLst/>
                      </a:prstGeom>
                    </p:spPr>
                  </p:pic>
                </p:oleObj>
              </mc:Fallback>
            </mc:AlternateContent>
          </a:graphicData>
        </a:graphic>
      </p:graphicFrame>
      <p:sp>
        <p:nvSpPr>
          <p:cNvPr id="9" name="Заголовок 8"/>
          <p:cNvSpPr>
            <a:spLocks noGrp="1"/>
          </p:cNvSpPr>
          <p:nvPr>
            <p:ph type="title"/>
          </p:nvPr>
        </p:nvSpPr>
        <p:spPr>
          <a:xfrm>
            <a:off x="358774" y="347883"/>
            <a:ext cx="4039055" cy="672627"/>
          </a:xfrm>
        </p:spPr>
        <p:txBody>
          <a:bodyPr vert="horz"/>
          <a:lstStyle/>
          <a:p>
            <a:r>
              <a:rPr lang="ru-RU" dirty="0"/>
              <a:t>Образец заголовка</a:t>
            </a:r>
          </a:p>
        </p:txBody>
      </p:sp>
      <p:sp>
        <p:nvSpPr>
          <p:cNvPr id="6" name="Дата 5"/>
          <p:cNvSpPr>
            <a:spLocks noGrp="1"/>
          </p:cNvSpPr>
          <p:nvPr>
            <p:ph type="dt" sz="half" idx="10"/>
          </p:nvPr>
        </p:nvSpPr>
        <p:spPr/>
        <p:txBody>
          <a:bodyPr/>
          <a:lstStyle/>
          <a:p>
            <a:pPr algn="r"/>
            <a:endParaRPr lang="ru-RU" dirty="0"/>
          </a:p>
        </p:txBody>
      </p:sp>
      <p:sp>
        <p:nvSpPr>
          <p:cNvPr id="7" name="Нижний колонтитул 6"/>
          <p:cNvSpPr>
            <a:spLocks noGrp="1"/>
          </p:cNvSpPr>
          <p:nvPr>
            <p:ph type="ftr" sz="quarter" idx="11"/>
          </p:nvPr>
        </p:nvSpPr>
        <p:spPr/>
        <p:txBody>
          <a:bodyPr/>
          <a:lstStyle/>
          <a:p>
            <a:r>
              <a:rPr lang="ru-RU" smtClean="0"/>
              <a:t>Название презентации</a:t>
            </a:r>
            <a:endParaRPr lang="ru-RU" dirty="0"/>
          </a:p>
        </p:txBody>
      </p:sp>
      <p:sp>
        <p:nvSpPr>
          <p:cNvPr id="8" name="Номер слайда 7"/>
          <p:cNvSpPr>
            <a:spLocks noGrp="1"/>
          </p:cNvSpPr>
          <p:nvPr>
            <p:ph type="sldNum" sz="quarter" idx="12"/>
          </p:nvPr>
        </p:nvSpPr>
        <p:spPr/>
        <p:txBody>
          <a:bodyPr/>
          <a:lstStyle/>
          <a:p>
            <a:fld id="{31ED88B6-9D2D-479B-ABA6-BAE9EF28FCC0}" type="slidenum">
              <a:rPr lang="ru-RU" smtClean="0"/>
              <a:pPr/>
              <a:t>‹#›</a:t>
            </a:fld>
            <a:endParaRPr lang="ru-RU" dirty="0"/>
          </a:p>
        </p:txBody>
      </p:sp>
      <p:sp>
        <p:nvSpPr>
          <p:cNvPr id="2" name="Прямоугольник 1"/>
          <p:cNvSpPr/>
          <p:nvPr/>
        </p:nvSpPr>
        <p:spPr bwMode="auto">
          <a:xfrm>
            <a:off x="4572000" y="0"/>
            <a:ext cx="4572000" cy="4551363"/>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211892517"/>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Две области 12">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2"/>
            </p:custDataLst>
            <p:extLst/>
          </p:nvPr>
        </p:nvGraphicFramePr>
        <p:xfrm>
          <a:off x="1477" y="1204"/>
          <a:ext cx="1465" cy="1190"/>
        </p:xfrm>
        <a:graphic>
          <a:graphicData uri="http://schemas.openxmlformats.org/presentationml/2006/ole">
            <mc:AlternateContent xmlns:mc="http://schemas.openxmlformats.org/markup-compatibility/2006">
              <mc:Choice xmlns:v="urn:schemas-microsoft-com:vml" Requires="v">
                <p:oleObj spid="_x0000_s677092" name="Слайд think-cell" r:id="rId4" imgW="270" imgH="270" progId="TCLayout.ActiveDocument.1">
                  <p:embed/>
                </p:oleObj>
              </mc:Choice>
              <mc:Fallback>
                <p:oleObj name="Слайд think-cell" r:id="rId4" imgW="270" imgH="270" progId="TCLayout.ActiveDocument.1">
                  <p:embed/>
                  <p:pic>
                    <p:nvPicPr>
                      <p:cNvPr id="4" name="Объект 3" hidden="1"/>
                      <p:cNvPicPr/>
                      <p:nvPr/>
                    </p:nvPicPr>
                    <p:blipFill>
                      <a:blip r:embed="rId5"/>
                      <a:stretch>
                        <a:fillRect/>
                      </a:stretch>
                    </p:blipFill>
                    <p:spPr>
                      <a:xfrm>
                        <a:off x="1477" y="1204"/>
                        <a:ext cx="1465" cy="1190"/>
                      </a:xfrm>
                      <a:prstGeom prst="rect">
                        <a:avLst/>
                      </a:prstGeom>
                    </p:spPr>
                  </p:pic>
                </p:oleObj>
              </mc:Fallback>
            </mc:AlternateContent>
          </a:graphicData>
        </a:graphic>
      </p:graphicFrame>
      <p:sp>
        <p:nvSpPr>
          <p:cNvPr id="9" name="Заголовок 8"/>
          <p:cNvSpPr>
            <a:spLocks noGrp="1"/>
          </p:cNvSpPr>
          <p:nvPr>
            <p:ph type="title"/>
          </p:nvPr>
        </p:nvSpPr>
        <p:spPr>
          <a:xfrm>
            <a:off x="358775" y="347883"/>
            <a:ext cx="4010026" cy="672627"/>
          </a:xfrm>
        </p:spPr>
        <p:txBody>
          <a:bodyPr vert="horz"/>
          <a:lstStyle/>
          <a:p>
            <a:r>
              <a:rPr lang="ru-RU" dirty="0"/>
              <a:t>Образец заголовка</a:t>
            </a:r>
          </a:p>
        </p:txBody>
      </p:sp>
      <p:sp>
        <p:nvSpPr>
          <p:cNvPr id="6" name="Дата 5"/>
          <p:cNvSpPr>
            <a:spLocks noGrp="1"/>
          </p:cNvSpPr>
          <p:nvPr>
            <p:ph type="dt" sz="half" idx="10"/>
          </p:nvPr>
        </p:nvSpPr>
        <p:spPr/>
        <p:txBody>
          <a:bodyPr/>
          <a:lstStyle/>
          <a:p>
            <a:pPr algn="r"/>
            <a:endParaRPr lang="ru-RU" dirty="0"/>
          </a:p>
        </p:txBody>
      </p:sp>
      <p:sp>
        <p:nvSpPr>
          <p:cNvPr id="7" name="Нижний колонтитул 6"/>
          <p:cNvSpPr>
            <a:spLocks noGrp="1"/>
          </p:cNvSpPr>
          <p:nvPr>
            <p:ph type="ftr" sz="quarter" idx="11"/>
          </p:nvPr>
        </p:nvSpPr>
        <p:spPr/>
        <p:txBody>
          <a:bodyPr/>
          <a:lstStyle/>
          <a:p>
            <a:r>
              <a:rPr lang="ru-RU" smtClean="0"/>
              <a:t>Название презентации</a:t>
            </a:r>
            <a:endParaRPr lang="ru-RU" dirty="0"/>
          </a:p>
        </p:txBody>
      </p:sp>
      <p:sp>
        <p:nvSpPr>
          <p:cNvPr id="8" name="Номер слайда 7"/>
          <p:cNvSpPr>
            <a:spLocks noGrp="1"/>
          </p:cNvSpPr>
          <p:nvPr>
            <p:ph type="sldNum" sz="quarter" idx="12"/>
          </p:nvPr>
        </p:nvSpPr>
        <p:spPr/>
        <p:txBody>
          <a:bodyPr/>
          <a:lstStyle/>
          <a:p>
            <a:fld id="{31ED88B6-9D2D-479B-ABA6-BAE9EF28FCC0}" type="slidenum">
              <a:rPr lang="ru-RU" smtClean="0"/>
              <a:pPr/>
              <a:t>‹#›</a:t>
            </a:fld>
            <a:endParaRPr lang="ru-RU" dirty="0"/>
          </a:p>
        </p:txBody>
      </p:sp>
      <p:sp>
        <p:nvSpPr>
          <p:cNvPr id="2" name="Прямоугольник 1"/>
          <p:cNvSpPr/>
          <p:nvPr/>
        </p:nvSpPr>
        <p:spPr bwMode="auto">
          <a:xfrm>
            <a:off x="4572000" y="0"/>
            <a:ext cx="4572000" cy="4551363"/>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36225142"/>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Две области 13">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2"/>
            </p:custDataLst>
            <p:extLst>
              <p:ext uri="{D42A27DB-BD31-4B8C-83A1-F6EECF244321}">
                <p14:modId xmlns:p14="http://schemas.microsoft.com/office/powerpoint/2010/main" val="2289356915"/>
              </p:ext>
            </p:extLst>
          </p:nvPr>
        </p:nvGraphicFramePr>
        <p:xfrm>
          <a:off x="1477" y="1204"/>
          <a:ext cx="1465" cy="1190"/>
        </p:xfrm>
        <a:graphic>
          <a:graphicData uri="http://schemas.openxmlformats.org/presentationml/2006/ole">
            <mc:AlternateContent xmlns:mc="http://schemas.openxmlformats.org/markup-compatibility/2006">
              <mc:Choice xmlns:v="urn:schemas-microsoft-com:vml" Requires="v">
                <p:oleObj spid="_x0000_s546170" name="Слайд think-cell" r:id="rId4" imgW="270" imgH="270" progId="TCLayout.ActiveDocument.1">
                  <p:embed/>
                </p:oleObj>
              </mc:Choice>
              <mc:Fallback>
                <p:oleObj name="Слайд think-cell" r:id="rId4" imgW="270" imgH="270" progId="TCLayout.ActiveDocument.1">
                  <p:embed/>
                  <p:pic>
                    <p:nvPicPr>
                      <p:cNvPr id="4" name="Объект 3" hidden="1"/>
                      <p:cNvPicPr/>
                      <p:nvPr/>
                    </p:nvPicPr>
                    <p:blipFill>
                      <a:blip r:embed="rId5"/>
                      <a:stretch>
                        <a:fillRect/>
                      </a:stretch>
                    </p:blipFill>
                    <p:spPr>
                      <a:xfrm>
                        <a:off x="1477" y="1204"/>
                        <a:ext cx="1465" cy="1190"/>
                      </a:xfrm>
                      <a:prstGeom prst="rect">
                        <a:avLst/>
                      </a:prstGeom>
                    </p:spPr>
                  </p:pic>
                </p:oleObj>
              </mc:Fallback>
            </mc:AlternateContent>
          </a:graphicData>
        </a:graphic>
      </p:graphicFrame>
      <p:sp>
        <p:nvSpPr>
          <p:cNvPr id="9" name="Заголовок 8"/>
          <p:cNvSpPr>
            <a:spLocks noGrp="1"/>
          </p:cNvSpPr>
          <p:nvPr>
            <p:ph type="title"/>
          </p:nvPr>
        </p:nvSpPr>
        <p:spPr>
          <a:xfrm>
            <a:off x="3241040" y="347883"/>
            <a:ext cx="5544185" cy="672627"/>
          </a:xfrm>
        </p:spPr>
        <p:txBody>
          <a:bodyPr vert="horz"/>
          <a:lstStyle/>
          <a:p>
            <a:r>
              <a:rPr lang="ru-RU"/>
              <a:t>Образец заголовка</a:t>
            </a:r>
          </a:p>
        </p:txBody>
      </p:sp>
      <p:sp>
        <p:nvSpPr>
          <p:cNvPr id="6" name="Дата 5"/>
          <p:cNvSpPr>
            <a:spLocks noGrp="1"/>
          </p:cNvSpPr>
          <p:nvPr>
            <p:ph type="dt" sz="half" idx="10"/>
          </p:nvPr>
        </p:nvSpPr>
        <p:spPr/>
        <p:txBody>
          <a:bodyPr/>
          <a:lstStyle/>
          <a:p>
            <a:pPr algn="r"/>
            <a:endParaRPr lang="ru-RU" dirty="0"/>
          </a:p>
        </p:txBody>
      </p:sp>
      <p:sp>
        <p:nvSpPr>
          <p:cNvPr id="7" name="Нижний колонтитул 6"/>
          <p:cNvSpPr>
            <a:spLocks noGrp="1"/>
          </p:cNvSpPr>
          <p:nvPr>
            <p:ph type="ftr" sz="quarter" idx="11"/>
          </p:nvPr>
        </p:nvSpPr>
        <p:spPr/>
        <p:txBody>
          <a:bodyPr/>
          <a:lstStyle/>
          <a:p>
            <a:r>
              <a:rPr lang="ru-RU" smtClean="0"/>
              <a:t>Название презентации</a:t>
            </a:r>
            <a:endParaRPr lang="ru-RU" dirty="0"/>
          </a:p>
        </p:txBody>
      </p:sp>
      <p:sp>
        <p:nvSpPr>
          <p:cNvPr id="8" name="Номер слайда 7"/>
          <p:cNvSpPr>
            <a:spLocks noGrp="1"/>
          </p:cNvSpPr>
          <p:nvPr>
            <p:ph type="sldNum" sz="quarter" idx="12"/>
          </p:nvPr>
        </p:nvSpPr>
        <p:spPr/>
        <p:txBody>
          <a:bodyPr/>
          <a:lstStyle/>
          <a:p>
            <a:fld id="{31ED88B6-9D2D-479B-ABA6-BAE9EF28FCC0}" type="slidenum">
              <a:rPr lang="ru-RU" smtClean="0"/>
              <a:pPr/>
              <a:t>‹#›</a:t>
            </a:fld>
            <a:endParaRPr lang="ru-RU" dirty="0"/>
          </a:p>
        </p:txBody>
      </p:sp>
      <p:sp>
        <p:nvSpPr>
          <p:cNvPr id="2" name="Прямоугольник 1"/>
          <p:cNvSpPr/>
          <p:nvPr/>
        </p:nvSpPr>
        <p:spPr bwMode="auto">
          <a:xfrm>
            <a:off x="0" y="0"/>
            <a:ext cx="3048000" cy="4551363"/>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739842202"/>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Две области 14">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2"/>
            </p:custDataLst>
            <p:extLst>
              <p:ext uri="{D42A27DB-BD31-4B8C-83A1-F6EECF244321}">
                <p14:modId xmlns:p14="http://schemas.microsoft.com/office/powerpoint/2010/main" val="4242090482"/>
              </p:ext>
            </p:extLst>
          </p:nvPr>
        </p:nvGraphicFramePr>
        <p:xfrm>
          <a:off x="1477" y="1204"/>
          <a:ext cx="1465" cy="1190"/>
        </p:xfrm>
        <a:graphic>
          <a:graphicData uri="http://schemas.openxmlformats.org/presentationml/2006/ole">
            <mc:AlternateContent xmlns:mc="http://schemas.openxmlformats.org/markup-compatibility/2006">
              <mc:Choice xmlns:v="urn:schemas-microsoft-com:vml" Requires="v">
                <p:oleObj spid="_x0000_s547194" name="Слайд think-cell" r:id="rId4" imgW="270" imgH="270" progId="TCLayout.ActiveDocument.1">
                  <p:embed/>
                </p:oleObj>
              </mc:Choice>
              <mc:Fallback>
                <p:oleObj name="Слайд think-cell" r:id="rId4" imgW="270" imgH="270" progId="TCLayout.ActiveDocument.1">
                  <p:embed/>
                  <p:pic>
                    <p:nvPicPr>
                      <p:cNvPr id="4" name="Объект 3" hidden="1"/>
                      <p:cNvPicPr/>
                      <p:nvPr/>
                    </p:nvPicPr>
                    <p:blipFill>
                      <a:blip r:embed="rId5"/>
                      <a:stretch>
                        <a:fillRect/>
                      </a:stretch>
                    </p:blipFill>
                    <p:spPr>
                      <a:xfrm>
                        <a:off x="1477" y="1204"/>
                        <a:ext cx="1465" cy="1190"/>
                      </a:xfrm>
                      <a:prstGeom prst="rect">
                        <a:avLst/>
                      </a:prstGeom>
                    </p:spPr>
                  </p:pic>
                </p:oleObj>
              </mc:Fallback>
            </mc:AlternateContent>
          </a:graphicData>
        </a:graphic>
      </p:graphicFrame>
      <p:sp>
        <p:nvSpPr>
          <p:cNvPr id="9" name="Заголовок 8"/>
          <p:cNvSpPr>
            <a:spLocks noGrp="1"/>
          </p:cNvSpPr>
          <p:nvPr>
            <p:ph type="title"/>
          </p:nvPr>
        </p:nvSpPr>
        <p:spPr>
          <a:xfrm>
            <a:off x="3230880" y="347883"/>
            <a:ext cx="5554345" cy="672627"/>
          </a:xfrm>
        </p:spPr>
        <p:txBody>
          <a:bodyPr vert="horz"/>
          <a:lstStyle/>
          <a:p>
            <a:r>
              <a:rPr lang="ru-RU"/>
              <a:t>Образец заголовка</a:t>
            </a:r>
          </a:p>
        </p:txBody>
      </p:sp>
      <p:sp>
        <p:nvSpPr>
          <p:cNvPr id="6" name="Дата 5"/>
          <p:cNvSpPr>
            <a:spLocks noGrp="1"/>
          </p:cNvSpPr>
          <p:nvPr>
            <p:ph type="dt" sz="half" idx="10"/>
          </p:nvPr>
        </p:nvSpPr>
        <p:spPr/>
        <p:txBody>
          <a:bodyPr/>
          <a:lstStyle/>
          <a:p>
            <a:pPr algn="r"/>
            <a:endParaRPr lang="ru-RU" dirty="0"/>
          </a:p>
        </p:txBody>
      </p:sp>
      <p:sp>
        <p:nvSpPr>
          <p:cNvPr id="7" name="Нижний колонтитул 6"/>
          <p:cNvSpPr>
            <a:spLocks noGrp="1"/>
          </p:cNvSpPr>
          <p:nvPr>
            <p:ph type="ftr" sz="quarter" idx="11"/>
          </p:nvPr>
        </p:nvSpPr>
        <p:spPr/>
        <p:txBody>
          <a:bodyPr/>
          <a:lstStyle/>
          <a:p>
            <a:r>
              <a:rPr lang="ru-RU" smtClean="0"/>
              <a:t>Название презентации</a:t>
            </a:r>
            <a:endParaRPr lang="ru-RU" dirty="0"/>
          </a:p>
        </p:txBody>
      </p:sp>
      <p:sp>
        <p:nvSpPr>
          <p:cNvPr id="8" name="Номер слайда 7"/>
          <p:cNvSpPr>
            <a:spLocks noGrp="1"/>
          </p:cNvSpPr>
          <p:nvPr>
            <p:ph type="sldNum" sz="quarter" idx="12"/>
          </p:nvPr>
        </p:nvSpPr>
        <p:spPr/>
        <p:txBody>
          <a:bodyPr/>
          <a:lstStyle/>
          <a:p>
            <a:fld id="{31ED88B6-9D2D-479B-ABA6-BAE9EF28FCC0}" type="slidenum">
              <a:rPr lang="ru-RU" smtClean="0"/>
              <a:pPr/>
              <a:t>‹#›</a:t>
            </a:fld>
            <a:endParaRPr lang="ru-RU" dirty="0"/>
          </a:p>
        </p:txBody>
      </p:sp>
      <p:sp>
        <p:nvSpPr>
          <p:cNvPr id="2" name="Прямоугольник 1"/>
          <p:cNvSpPr/>
          <p:nvPr/>
        </p:nvSpPr>
        <p:spPr bwMode="auto">
          <a:xfrm>
            <a:off x="0" y="0"/>
            <a:ext cx="3048000" cy="4551363"/>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4091631549"/>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Две области 15">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2"/>
            </p:custDataLst>
            <p:extLst>
              <p:ext uri="{D42A27DB-BD31-4B8C-83A1-F6EECF244321}">
                <p14:modId xmlns:p14="http://schemas.microsoft.com/office/powerpoint/2010/main" val="1559183916"/>
              </p:ext>
            </p:extLst>
          </p:nvPr>
        </p:nvGraphicFramePr>
        <p:xfrm>
          <a:off x="1477" y="1204"/>
          <a:ext cx="1465" cy="1190"/>
        </p:xfrm>
        <a:graphic>
          <a:graphicData uri="http://schemas.openxmlformats.org/presentationml/2006/ole">
            <mc:AlternateContent xmlns:mc="http://schemas.openxmlformats.org/markup-compatibility/2006">
              <mc:Choice xmlns:v="urn:schemas-microsoft-com:vml" Requires="v">
                <p:oleObj spid="_x0000_s548218" name="Слайд think-cell" r:id="rId4" imgW="270" imgH="270" progId="TCLayout.ActiveDocument.1">
                  <p:embed/>
                </p:oleObj>
              </mc:Choice>
              <mc:Fallback>
                <p:oleObj name="Слайд think-cell" r:id="rId4" imgW="270" imgH="270" progId="TCLayout.ActiveDocument.1">
                  <p:embed/>
                  <p:pic>
                    <p:nvPicPr>
                      <p:cNvPr id="4" name="Объект 3" hidden="1"/>
                      <p:cNvPicPr/>
                      <p:nvPr/>
                    </p:nvPicPr>
                    <p:blipFill>
                      <a:blip r:embed="rId5"/>
                      <a:stretch>
                        <a:fillRect/>
                      </a:stretch>
                    </p:blipFill>
                    <p:spPr>
                      <a:xfrm>
                        <a:off x="1477" y="1204"/>
                        <a:ext cx="1465" cy="1190"/>
                      </a:xfrm>
                      <a:prstGeom prst="rect">
                        <a:avLst/>
                      </a:prstGeom>
                    </p:spPr>
                  </p:pic>
                </p:oleObj>
              </mc:Fallback>
            </mc:AlternateContent>
          </a:graphicData>
        </a:graphic>
      </p:graphicFrame>
      <p:sp>
        <p:nvSpPr>
          <p:cNvPr id="9" name="Заголовок 8"/>
          <p:cNvSpPr>
            <a:spLocks noGrp="1"/>
          </p:cNvSpPr>
          <p:nvPr>
            <p:ph type="title"/>
          </p:nvPr>
        </p:nvSpPr>
        <p:spPr>
          <a:xfrm>
            <a:off x="3241040" y="347883"/>
            <a:ext cx="5544185" cy="672627"/>
          </a:xfrm>
        </p:spPr>
        <p:txBody>
          <a:bodyPr vert="horz"/>
          <a:lstStyle/>
          <a:p>
            <a:r>
              <a:rPr lang="ru-RU"/>
              <a:t>Образец заголовка</a:t>
            </a:r>
          </a:p>
        </p:txBody>
      </p:sp>
      <p:sp>
        <p:nvSpPr>
          <p:cNvPr id="6" name="Дата 5"/>
          <p:cNvSpPr>
            <a:spLocks noGrp="1"/>
          </p:cNvSpPr>
          <p:nvPr>
            <p:ph type="dt" sz="half" idx="10"/>
          </p:nvPr>
        </p:nvSpPr>
        <p:spPr/>
        <p:txBody>
          <a:bodyPr/>
          <a:lstStyle/>
          <a:p>
            <a:pPr algn="r"/>
            <a:endParaRPr lang="ru-RU" dirty="0"/>
          </a:p>
        </p:txBody>
      </p:sp>
      <p:sp>
        <p:nvSpPr>
          <p:cNvPr id="7" name="Нижний колонтитул 6"/>
          <p:cNvSpPr>
            <a:spLocks noGrp="1"/>
          </p:cNvSpPr>
          <p:nvPr>
            <p:ph type="ftr" sz="quarter" idx="11"/>
          </p:nvPr>
        </p:nvSpPr>
        <p:spPr/>
        <p:txBody>
          <a:bodyPr/>
          <a:lstStyle/>
          <a:p>
            <a:r>
              <a:rPr lang="ru-RU" smtClean="0"/>
              <a:t>Название презентации</a:t>
            </a:r>
            <a:endParaRPr lang="ru-RU" dirty="0"/>
          </a:p>
        </p:txBody>
      </p:sp>
      <p:sp>
        <p:nvSpPr>
          <p:cNvPr id="8" name="Номер слайда 7"/>
          <p:cNvSpPr>
            <a:spLocks noGrp="1"/>
          </p:cNvSpPr>
          <p:nvPr>
            <p:ph type="sldNum" sz="quarter" idx="12"/>
          </p:nvPr>
        </p:nvSpPr>
        <p:spPr/>
        <p:txBody>
          <a:bodyPr/>
          <a:lstStyle/>
          <a:p>
            <a:fld id="{31ED88B6-9D2D-479B-ABA6-BAE9EF28FCC0}" type="slidenum">
              <a:rPr lang="ru-RU" smtClean="0"/>
              <a:pPr/>
              <a:t>‹#›</a:t>
            </a:fld>
            <a:endParaRPr lang="ru-RU" dirty="0"/>
          </a:p>
        </p:txBody>
      </p:sp>
      <p:sp>
        <p:nvSpPr>
          <p:cNvPr id="2" name="Прямоугольник 1"/>
          <p:cNvSpPr/>
          <p:nvPr/>
        </p:nvSpPr>
        <p:spPr bwMode="auto">
          <a:xfrm>
            <a:off x="0" y="0"/>
            <a:ext cx="3048000" cy="4551363"/>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71119181"/>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Две области 16">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2"/>
            </p:custDataLst>
            <p:extLst>
              <p:ext uri="{D42A27DB-BD31-4B8C-83A1-F6EECF244321}">
                <p14:modId xmlns:p14="http://schemas.microsoft.com/office/powerpoint/2010/main" val="3836046823"/>
              </p:ext>
            </p:extLst>
          </p:nvPr>
        </p:nvGraphicFramePr>
        <p:xfrm>
          <a:off x="1477" y="1204"/>
          <a:ext cx="1465" cy="1190"/>
        </p:xfrm>
        <a:graphic>
          <a:graphicData uri="http://schemas.openxmlformats.org/presentationml/2006/ole">
            <mc:AlternateContent xmlns:mc="http://schemas.openxmlformats.org/markup-compatibility/2006">
              <mc:Choice xmlns:v="urn:schemas-microsoft-com:vml" Requires="v">
                <p:oleObj spid="_x0000_s549244" name="Слайд think-cell" r:id="rId4" imgW="270" imgH="270" progId="TCLayout.ActiveDocument.1">
                  <p:embed/>
                </p:oleObj>
              </mc:Choice>
              <mc:Fallback>
                <p:oleObj name="Слайд think-cell" r:id="rId4" imgW="270" imgH="270" progId="TCLayout.ActiveDocument.1">
                  <p:embed/>
                  <p:pic>
                    <p:nvPicPr>
                      <p:cNvPr id="4" name="Объект 3" hidden="1"/>
                      <p:cNvPicPr/>
                      <p:nvPr/>
                    </p:nvPicPr>
                    <p:blipFill>
                      <a:blip r:embed="rId5"/>
                      <a:stretch>
                        <a:fillRect/>
                      </a:stretch>
                    </p:blipFill>
                    <p:spPr>
                      <a:xfrm>
                        <a:off x="1477" y="1204"/>
                        <a:ext cx="1465" cy="1190"/>
                      </a:xfrm>
                      <a:prstGeom prst="rect">
                        <a:avLst/>
                      </a:prstGeom>
                    </p:spPr>
                  </p:pic>
                </p:oleObj>
              </mc:Fallback>
            </mc:AlternateContent>
          </a:graphicData>
        </a:graphic>
      </p:graphicFrame>
      <p:sp>
        <p:nvSpPr>
          <p:cNvPr id="6" name="Дата 5"/>
          <p:cNvSpPr>
            <a:spLocks noGrp="1"/>
          </p:cNvSpPr>
          <p:nvPr>
            <p:ph type="dt" sz="half" idx="10"/>
          </p:nvPr>
        </p:nvSpPr>
        <p:spPr/>
        <p:txBody>
          <a:bodyPr/>
          <a:lstStyle/>
          <a:p>
            <a:pPr algn="r"/>
            <a:endParaRPr lang="ru-RU" dirty="0"/>
          </a:p>
        </p:txBody>
      </p:sp>
      <p:sp>
        <p:nvSpPr>
          <p:cNvPr id="7" name="Нижний колонтитул 6"/>
          <p:cNvSpPr>
            <a:spLocks noGrp="1"/>
          </p:cNvSpPr>
          <p:nvPr>
            <p:ph type="ftr" sz="quarter" idx="11"/>
          </p:nvPr>
        </p:nvSpPr>
        <p:spPr/>
        <p:txBody>
          <a:bodyPr/>
          <a:lstStyle/>
          <a:p>
            <a:r>
              <a:rPr lang="ru-RU" smtClean="0"/>
              <a:t>Название презентации</a:t>
            </a:r>
            <a:endParaRPr lang="ru-RU" dirty="0"/>
          </a:p>
        </p:txBody>
      </p:sp>
      <p:sp>
        <p:nvSpPr>
          <p:cNvPr id="8" name="Номер слайда 7"/>
          <p:cNvSpPr>
            <a:spLocks noGrp="1"/>
          </p:cNvSpPr>
          <p:nvPr>
            <p:ph type="sldNum" sz="quarter" idx="12"/>
          </p:nvPr>
        </p:nvSpPr>
        <p:spPr/>
        <p:txBody>
          <a:bodyPr/>
          <a:lstStyle/>
          <a:p>
            <a:fld id="{31ED88B6-9D2D-479B-ABA6-BAE9EF28FCC0}" type="slidenum">
              <a:rPr lang="ru-RU" smtClean="0"/>
              <a:pPr/>
              <a:t>‹#›</a:t>
            </a:fld>
            <a:endParaRPr lang="ru-RU" dirty="0"/>
          </a:p>
        </p:txBody>
      </p:sp>
      <p:sp>
        <p:nvSpPr>
          <p:cNvPr id="2" name="Прямоугольник 1"/>
          <p:cNvSpPr/>
          <p:nvPr/>
        </p:nvSpPr>
        <p:spPr bwMode="auto">
          <a:xfrm>
            <a:off x="0" y="0"/>
            <a:ext cx="4572000" cy="4551363"/>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9" name="Заголовок 8"/>
          <p:cNvSpPr>
            <a:spLocks noGrp="1"/>
          </p:cNvSpPr>
          <p:nvPr>
            <p:ph type="title"/>
          </p:nvPr>
        </p:nvSpPr>
        <p:spPr>
          <a:xfrm>
            <a:off x="391917" y="347883"/>
            <a:ext cx="4030345" cy="672627"/>
          </a:xfrm>
        </p:spPr>
        <p:txBody>
          <a:bodyPr vert="horz"/>
          <a:lstStyle>
            <a:lvl1pPr>
              <a:defRPr>
                <a:solidFill>
                  <a:schemeClr val="bg1"/>
                </a:solidFill>
              </a:defRPr>
            </a:lvl1pPr>
          </a:lstStyle>
          <a:p>
            <a:r>
              <a:rPr lang="ru-RU" dirty="0"/>
              <a:t>Образец заголовка</a:t>
            </a:r>
          </a:p>
        </p:txBody>
      </p:sp>
    </p:spTree>
    <p:extLst>
      <p:ext uri="{BB962C8B-B14F-4D97-AF65-F5344CB8AC3E}">
        <p14:creationId xmlns:p14="http://schemas.microsoft.com/office/powerpoint/2010/main" val="1940650523"/>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Две области 17">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2"/>
            </p:custDataLst>
            <p:extLst>
              <p:ext uri="{D42A27DB-BD31-4B8C-83A1-F6EECF244321}">
                <p14:modId xmlns:p14="http://schemas.microsoft.com/office/powerpoint/2010/main" val="3654643085"/>
              </p:ext>
            </p:extLst>
          </p:nvPr>
        </p:nvGraphicFramePr>
        <p:xfrm>
          <a:off x="1477" y="1204"/>
          <a:ext cx="1465" cy="1190"/>
        </p:xfrm>
        <a:graphic>
          <a:graphicData uri="http://schemas.openxmlformats.org/presentationml/2006/ole">
            <mc:AlternateContent xmlns:mc="http://schemas.openxmlformats.org/markup-compatibility/2006">
              <mc:Choice xmlns:v="urn:schemas-microsoft-com:vml" Requires="v">
                <p:oleObj spid="_x0000_s550268" name="Слайд think-cell" r:id="rId4" imgW="270" imgH="270" progId="TCLayout.ActiveDocument.1">
                  <p:embed/>
                </p:oleObj>
              </mc:Choice>
              <mc:Fallback>
                <p:oleObj name="Слайд think-cell" r:id="rId4" imgW="270" imgH="270" progId="TCLayout.ActiveDocument.1">
                  <p:embed/>
                  <p:pic>
                    <p:nvPicPr>
                      <p:cNvPr id="4" name="Объект 3" hidden="1"/>
                      <p:cNvPicPr/>
                      <p:nvPr/>
                    </p:nvPicPr>
                    <p:blipFill>
                      <a:blip r:embed="rId5"/>
                      <a:stretch>
                        <a:fillRect/>
                      </a:stretch>
                    </p:blipFill>
                    <p:spPr>
                      <a:xfrm>
                        <a:off x="1477" y="1204"/>
                        <a:ext cx="1465" cy="1190"/>
                      </a:xfrm>
                      <a:prstGeom prst="rect">
                        <a:avLst/>
                      </a:prstGeom>
                    </p:spPr>
                  </p:pic>
                </p:oleObj>
              </mc:Fallback>
            </mc:AlternateContent>
          </a:graphicData>
        </a:graphic>
      </p:graphicFrame>
      <p:sp>
        <p:nvSpPr>
          <p:cNvPr id="6" name="Дата 5"/>
          <p:cNvSpPr>
            <a:spLocks noGrp="1"/>
          </p:cNvSpPr>
          <p:nvPr>
            <p:ph type="dt" sz="half" idx="10"/>
          </p:nvPr>
        </p:nvSpPr>
        <p:spPr/>
        <p:txBody>
          <a:bodyPr/>
          <a:lstStyle/>
          <a:p>
            <a:pPr algn="r"/>
            <a:endParaRPr lang="ru-RU" dirty="0"/>
          </a:p>
        </p:txBody>
      </p:sp>
      <p:sp>
        <p:nvSpPr>
          <p:cNvPr id="7" name="Нижний колонтитул 6"/>
          <p:cNvSpPr>
            <a:spLocks noGrp="1"/>
          </p:cNvSpPr>
          <p:nvPr>
            <p:ph type="ftr" sz="quarter" idx="11"/>
          </p:nvPr>
        </p:nvSpPr>
        <p:spPr/>
        <p:txBody>
          <a:bodyPr/>
          <a:lstStyle/>
          <a:p>
            <a:r>
              <a:rPr lang="ru-RU" smtClean="0"/>
              <a:t>Название презентации</a:t>
            </a:r>
            <a:endParaRPr lang="ru-RU" dirty="0"/>
          </a:p>
        </p:txBody>
      </p:sp>
      <p:sp>
        <p:nvSpPr>
          <p:cNvPr id="8" name="Номер слайда 7"/>
          <p:cNvSpPr>
            <a:spLocks noGrp="1"/>
          </p:cNvSpPr>
          <p:nvPr>
            <p:ph type="sldNum" sz="quarter" idx="12"/>
          </p:nvPr>
        </p:nvSpPr>
        <p:spPr/>
        <p:txBody>
          <a:bodyPr/>
          <a:lstStyle/>
          <a:p>
            <a:fld id="{31ED88B6-9D2D-479B-ABA6-BAE9EF28FCC0}" type="slidenum">
              <a:rPr lang="ru-RU" smtClean="0"/>
              <a:pPr/>
              <a:t>‹#›</a:t>
            </a:fld>
            <a:endParaRPr lang="ru-RU" dirty="0"/>
          </a:p>
        </p:txBody>
      </p:sp>
      <p:sp>
        <p:nvSpPr>
          <p:cNvPr id="2" name="Прямоугольник 1"/>
          <p:cNvSpPr/>
          <p:nvPr/>
        </p:nvSpPr>
        <p:spPr bwMode="auto">
          <a:xfrm>
            <a:off x="0" y="0"/>
            <a:ext cx="4572000" cy="4551363"/>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9" name="Заголовок 8"/>
          <p:cNvSpPr>
            <a:spLocks noGrp="1"/>
          </p:cNvSpPr>
          <p:nvPr>
            <p:ph type="title"/>
          </p:nvPr>
        </p:nvSpPr>
        <p:spPr>
          <a:xfrm>
            <a:off x="358775" y="347883"/>
            <a:ext cx="4020185" cy="672627"/>
          </a:xfrm>
        </p:spPr>
        <p:txBody>
          <a:bodyPr vert="horz"/>
          <a:lstStyle>
            <a:lvl1pPr>
              <a:defRPr>
                <a:solidFill>
                  <a:schemeClr val="bg1"/>
                </a:solidFill>
              </a:defRPr>
            </a:lvl1pPr>
          </a:lstStyle>
          <a:p>
            <a:r>
              <a:rPr lang="ru-RU" dirty="0"/>
              <a:t>Образец заголовка</a:t>
            </a:r>
          </a:p>
        </p:txBody>
      </p:sp>
    </p:spTree>
    <p:extLst>
      <p:ext uri="{BB962C8B-B14F-4D97-AF65-F5344CB8AC3E}">
        <p14:creationId xmlns:p14="http://schemas.microsoft.com/office/powerpoint/2010/main" val="3529772648"/>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Две области 18">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2"/>
            </p:custDataLst>
            <p:extLst>
              <p:ext uri="{D42A27DB-BD31-4B8C-83A1-F6EECF244321}">
                <p14:modId xmlns:p14="http://schemas.microsoft.com/office/powerpoint/2010/main" val="194829005"/>
              </p:ext>
            </p:extLst>
          </p:nvPr>
        </p:nvGraphicFramePr>
        <p:xfrm>
          <a:off x="1477" y="1204"/>
          <a:ext cx="1465" cy="1190"/>
        </p:xfrm>
        <a:graphic>
          <a:graphicData uri="http://schemas.openxmlformats.org/presentationml/2006/ole">
            <mc:AlternateContent xmlns:mc="http://schemas.openxmlformats.org/markup-compatibility/2006">
              <mc:Choice xmlns:v="urn:schemas-microsoft-com:vml" Requires="v">
                <p:oleObj spid="_x0000_s551294" name="Слайд think-cell" r:id="rId4" imgW="270" imgH="270" progId="TCLayout.ActiveDocument.1">
                  <p:embed/>
                </p:oleObj>
              </mc:Choice>
              <mc:Fallback>
                <p:oleObj name="Слайд think-cell" r:id="rId4" imgW="270" imgH="270" progId="TCLayout.ActiveDocument.1">
                  <p:embed/>
                  <p:pic>
                    <p:nvPicPr>
                      <p:cNvPr id="4" name="Объект 3" hidden="1"/>
                      <p:cNvPicPr/>
                      <p:nvPr/>
                    </p:nvPicPr>
                    <p:blipFill>
                      <a:blip r:embed="rId5"/>
                      <a:stretch>
                        <a:fillRect/>
                      </a:stretch>
                    </p:blipFill>
                    <p:spPr>
                      <a:xfrm>
                        <a:off x="1477" y="1204"/>
                        <a:ext cx="1465" cy="1190"/>
                      </a:xfrm>
                      <a:prstGeom prst="rect">
                        <a:avLst/>
                      </a:prstGeom>
                    </p:spPr>
                  </p:pic>
                </p:oleObj>
              </mc:Fallback>
            </mc:AlternateContent>
          </a:graphicData>
        </a:graphic>
      </p:graphicFrame>
      <p:sp>
        <p:nvSpPr>
          <p:cNvPr id="6" name="Дата 5"/>
          <p:cNvSpPr>
            <a:spLocks noGrp="1"/>
          </p:cNvSpPr>
          <p:nvPr>
            <p:ph type="dt" sz="half" idx="10"/>
          </p:nvPr>
        </p:nvSpPr>
        <p:spPr/>
        <p:txBody>
          <a:bodyPr/>
          <a:lstStyle/>
          <a:p>
            <a:pPr algn="r"/>
            <a:endParaRPr lang="ru-RU" dirty="0"/>
          </a:p>
        </p:txBody>
      </p:sp>
      <p:sp>
        <p:nvSpPr>
          <p:cNvPr id="7" name="Нижний колонтитул 6"/>
          <p:cNvSpPr>
            <a:spLocks noGrp="1"/>
          </p:cNvSpPr>
          <p:nvPr>
            <p:ph type="ftr" sz="quarter" idx="11"/>
          </p:nvPr>
        </p:nvSpPr>
        <p:spPr/>
        <p:txBody>
          <a:bodyPr/>
          <a:lstStyle/>
          <a:p>
            <a:r>
              <a:rPr lang="ru-RU" smtClean="0"/>
              <a:t>Название презентации</a:t>
            </a:r>
            <a:endParaRPr lang="ru-RU" dirty="0"/>
          </a:p>
        </p:txBody>
      </p:sp>
      <p:sp>
        <p:nvSpPr>
          <p:cNvPr id="8" name="Номер слайда 7"/>
          <p:cNvSpPr>
            <a:spLocks noGrp="1"/>
          </p:cNvSpPr>
          <p:nvPr>
            <p:ph type="sldNum" sz="quarter" idx="12"/>
          </p:nvPr>
        </p:nvSpPr>
        <p:spPr/>
        <p:txBody>
          <a:bodyPr/>
          <a:lstStyle/>
          <a:p>
            <a:fld id="{31ED88B6-9D2D-479B-ABA6-BAE9EF28FCC0}" type="slidenum">
              <a:rPr lang="ru-RU" smtClean="0"/>
              <a:pPr/>
              <a:t>‹#›</a:t>
            </a:fld>
            <a:endParaRPr lang="ru-RU" dirty="0"/>
          </a:p>
        </p:txBody>
      </p:sp>
      <p:sp>
        <p:nvSpPr>
          <p:cNvPr id="2" name="Прямоугольник 1"/>
          <p:cNvSpPr/>
          <p:nvPr/>
        </p:nvSpPr>
        <p:spPr bwMode="auto">
          <a:xfrm>
            <a:off x="0" y="0"/>
            <a:ext cx="4572000" cy="4551363"/>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5" name="Текст 4"/>
          <p:cNvSpPr>
            <a:spLocks noGrp="1"/>
          </p:cNvSpPr>
          <p:nvPr>
            <p:ph type="body" sz="quarter" idx="13"/>
          </p:nvPr>
        </p:nvSpPr>
        <p:spPr>
          <a:xfrm>
            <a:off x="358775" y="347883"/>
            <a:ext cx="4035425" cy="673100"/>
          </a:xfrm>
        </p:spPr>
        <p:txBody>
          <a:bodyPr/>
          <a:lstStyle>
            <a:lvl1pPr>
              <a:defRPr sz="2000"/>
            </a:lvl1pPr>
          </a:lstStyle>
          <a:p>
            <a:pPr lvl="0"/>
            <a:r>
              <a:rPr lang="ru-RU" dirty="0" smtClean="0"/>
              <a:t>Образец текста</a:t>
            </a:r>
          </a:p>
        </p:txBody>
      </p:sp>
    </p:spTree>
    <p:extLst>
      <p:ext uri="{BB962C8B-B14F-4D97-AF65-F5344CB8AC3E}">
        <p14:creationId xmlns:p14="http://schemas.microsoft.com/office/powerpoint/2010/main" val="152082191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Обложка 09">
    <p:bg>
      <p:bgPr>
        <a:solidFill>
          <a:schemeClr val="bg1"/>
        </a:solidFill>
        <a:effectLst/>
      </p:bgPr>
    </p:bg>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1746237482"/>
              </p:ext>
            </p:extLst>
          </p:nvPr>
        </p:nvGraphicFramePr>
        <p:xfrm>
          <a:off x="1590" y="1589"/>
          <a:ext cx="1587" cy="1587"/>
        </p:xfrm>
        <a:graphic>
          <a:graphicData uri="http://schemas.openxmlformats.org/presentationml/2006/ole">
            <mc:AlternateContent xmlns:mc="http://schemas.openxmlformats.org/markup-compatibility/2006">
              <mc:Choice xmlns:v="urn:schemas-microsoft-com:vml" Requires="v">
                <p:oleObj spid="_x0000_s405928" name="Слайд think-cell" r:id="rId4" imgW="270" imgH="270" progId="TCLayout.ActiveDocument.1">
                  <p:embed/>
                </p:oleObj>
              </mc:Choice>
              <mc:Fallback>
                <p:oleObj name="Слайд think-cell" r:id="rId4" imgW="270" imgH="270" progId="TCLayout.ActiveDocument.1">
                  <p:embed/>
                  <p:pic>
                    <p:nvPicPr>
                      <p:cNvPr id="10" name="Объект 9" hidden="1"/>
                      <p:cNvPicPr/>
                      <p:nvPr/>
                    </p:nvPicPr>
                    <p:blipFill>
                      <a:blip r:embed="rId5"/>
                      <a:stretch>
                        <a:fillRect/>
                      </a:stretch>
                    </p:blipFill>
                    <p:spPr>
                      <a:xfrm>
                        <a:off x="1590" y="1589"/>
                        <a:ext cx="1587" cy="1587"/>
                      </a:xfrm>
                      <a:prstGeom prst="rect">
                        <a:avLst/>
                      </a:prstGeom>
                    </p:spPr>
                  </p:pic>
                </p:oleObj>
              </mc:Fallback>
            </mc:AlternateContent>
          </a:graphicData>
        </a:graphic>
      </p:graphicFrame>
      <p:sp>
        <p:nvSpPr>
          <p:cNvPr id="57" name="Прямоугольник 56"/>
          <p:cNvSpPr/>
          <p:nvPr/>
        </p:nvSpPr>
        <p:spPr bwMode="auto">
          <a:xfrm>
            <a:off x="6573600" y="2571750"/>
            <a:ext cx="2570400" cy="2571750"/>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33" name="Заголовок 1"/>
          <p:cNvSpPr>
            <a:spLocks noGrp="1"/>
          </p:cNvSpPr>
          <p:nvPr>
            <p:ph type="ctrTitle" hasCustomPrompt="1"/>
          </p:nvPr>
        </p:nvSpPr>
        <p:spPr>
          <a:xfrm>
            <a:off x="323089" y="290285"/>
            <a:ext cx="5902452" cy="937045"/>
          </a:xfrm>
          <a:effectLst/>
        </p:spPr>
        <p:txBody>
          <a:bodyPr vert="horz" lIns="0" tIns="0" rIns="0" bIns="72000">
            <a:noAutofit/>
          </a:bodyPr>
          <a:lstStyle>
            <a:lvl1pPr>
              <a:lnSpc>
                <a:spcPct val="85000"/>
              </a:lnSpc>
              <a:defRPr lang="ru-RU" sz="4000" b="0" i="0" u="none" cap="none" spc="0" baseline="0" dirty="0" smtClean="0">
                <a:ln>
                  <a:noFill/>
                </a:ln>
                <a:solidFill>
                  <a:schemeClr val="tx2"/>
                </a:solidFill>
                <a:effectLst/>
                <a:latin typeface="+mn-lt"/>
                <a:ea typeface="+mn-ea"/>
                <a:cs typeface="Arial"/>
              </a:defRPr>
            </a:lvl1pPr>
          </a:lstStyle>
          <a:p>
            <a:r>
              <a:rPr lang="ru-RU" dirty="0" smtClean="0"/>
              <a:t>Название презентации</a:t>
            </a:r>
            <a:endParaRPr lang="ru-RU" dirty="0"/>
          </a:p>
        </p:txBody>
      </p:sp>
      <p:sp>
        <p:nvSpPr>
          <p:cNvPr id="35" name="Текст 12"/>
          <p:cNvSpPr>
            <a:spLocks noGrp="1"/>
          </p:cNvSpPr>
          <p:nvPr>
            <p:ph type="body" sz="quarter" idx="10" hasCustomPrompt="1"/>
          </p:nvPr>
        </p:nvSpPr>
        <p:spPr>
          <a:xfrm>
            <a:off x="358775" y="1958085"/>
            <a:ext cx="5866765" cy="561280"/>
          </a:xfrm>
          <a:prstGeom prst="rect">
            <a:avLst/>
          </a:prstGeom>
          <a:effectLst/>
        </p:spPr>
        <p:txBody>
          <a:bodyPr vert="horz" lIns="0" tIns="0" rIns="0" bIns="0" rtlCol="0">
            <a:noAutofit/>
          </a:bodyPr>
          <a:lstStyle>
            <a:lvl1pPr>
              <a:defRPr lang="ru-RU" sz="1200" b="0" baseline="0" dirty="0">
                <a:effectLst/>
              </a:defRPr>
            </a:lvl1pPr>
          </a:lstStyle>
          <a:p>
            <a:pPr lvl="0">
              <a:spcAft>
                <a:spcPts val="0"/>
              </a:spcAft>
            </a:pPr>
            <a:r>
              <a:rPr lang="ru-RU" dirty="0"/>
              <a:t>Имя Фамилия</a:t>
            </a:r>
            <a:br>
              <a:rPr lang="ru-RU" dirty="0"/>
            </a:br>
            <a:r>
              <a:rPr lang="ru-RU" dirty="0"/>
              <a:t>Должность</a:t>
            </a:r>
            <a:br>
              <a:rPr lang="ru-RU" dirty="0"/>
            </a:br>
            <a:r>
              <a:rPr lang="ru-RU" dirty="0"/>
              <a:t>Компания / функция / направление</a:t>
            </a:r>
          </a:p>
        </p:txBody>
      </p:sp>
      <p:pic>
        <p:nvPicPr>
          <p:cNvPr id="30" name="Picture 29"/>
          <p:cNvPicPr>
            <a:picLocks noChangeAspect="1"/>
          </p:cNvPicPr>
          <p:nvPr/>
        </p:nvPicPr>
        <p:blipFill>
          <a:blip r:embed="rId6">
            <a:lum bright="100000"/>
            <a:extLst>
              <a:ext uri="{28A0092B-C50C-407E-A947-70E740481C1C}">
                <a14:useLocalDpi xmlns:a14="http://schemas.microsoft.com/office/drawing/2010/main" val="0"/>
              </a:ext>
            </a:extLst>
          </a:blip>
          <a:stretch>
            <a:fillRect/>
          </a:stretch>
        </p:blipFill>
        <p:spPr>
          <a:xfrm>
            <a:off x="7249044" y="4302594"/>
            <a:ext cx="1104679" cy="208800"/>
          </a:xfrm>
          <a:prstGeom prst="rect">
            <a:avLst/>
          </a:prstGeom>
        </p:spPr>
      </p:pic>
      <p:sp>
        <p:nvSpPr>
          <p:cNvPr id="3" name="TextBox 2"/>
          <p:cNvSpPr txBox="1"/>
          <p:nvPr/>
        </p:nvSpPr>
        <p:spPr>
          <a:xfrm>
            <a:off x="7155828" y="4595594"/>
            <a:ext cx="1531188" cy="261610"/>
          </a:xfrm>
          <a:prstGeom prst="rect">
            <a:avLst/>
          </a:prstGeom>
          <a:noFill/>
        </p:spPr>
        <p:txBody>
          <a:bodyPr wrap="none" rtlCol="0">
            <a:spAutoFit/>
          </a:bodyPr>
          <a:lstStyle/>
          <a:p>
            <a:r>
              <a:rPr lang="ru-RU" sz="1100" dirty="0" smtClean="0">
                <a:solidFill>
                  <a:schemeClr val="bg1"/>
                </a:solidFill>
              </a:rPr>
              <a:t>Партнеры</a:t>
            </a:r>
            <a:r>
              <a:rPr lang="ru-RU" sz="1100" baseline="0" dirty="0" smtClean="0">
                <a:solidFill>
                  <a:schemeClr val="bg1"/>
                </a:solidFill>
              </a:rPr>
              <a:t> для роста</a:t>
            </a:r>
            <a:endParaRPr lang="ru-RU" sz="1100" dirty="0">
              <a:solidFill>
                <a:schemeClr val="bg1"/>
              </a:solidFill>
            </a:endParaRPr>
          </a:p>
        </p:txBody>
      </p:sp>
      <p:sp>
        <p:nvSpPr>
          <p:cNvPr id="13" name="Рисунок 12"/>
          <p:cNvSpPr>
            <a:spLocks noGrp="1"/>
          </p:cNvSpPr>
          <p:nvPr>
            <p:ph type="pic" sz="quarter" idx="12" hasCustomPrompt="1"/>
          </p:nvPr>
        </p:nvSpPr>
        <p:spPr>
          <a:xfrm>
            <a:off x="0" y="2573149"/>
            <a:ext cx="6573598" cy="2570351"/>
          </a:xfrm>
        </p:spPr>
        <p:txBody>
          <a:bodyPr/>
          <a:lstStyle>
            <a:lvl1pPr>
              <a:defRPr/>
            </a:lvl1pPr>
          </a:lstStyle>
          <a:p>
            <a:r>
              <a:rPr lang="ru-RU" dirty="0" smtClean="0"/>
              <a:t>Фото</a:t>
            </a:r>
            <a:endParaRPr lang="ru-RU" dirty="0"/>
          </a:p>
        </p:txBody>
      </p:sp>
      <p:sp>
        <p:nvSpPr>
          <p:cNvPr id="6" name="Рисунок 5"/>
          <p:cNvSpPr>
            <a:spLocks noGrp="1"/>
          </p:cNvSpPr>
          <p:nvPr>
            <p:ph type="pic" sz="quarter" idx="13" hasCustomPrompt="1"/>
          </p:nvPr>
        </p:nvSpPr>
        <p:spPr>
          <a:xfrm>
            <a:off x="6573600" y="0"/>
            <a:ext cx="2570400" cy="2570400"/>
          </a:xfrm>
        </p:spPr>
        <p:txBody>
          <a:bodyPr/>
          <a:lstStyle>
            <a:lvl1pPr>
              <a:defRPr/>
            </a:lvl1pPr>
          </a:lstStyle>
          <a:p>
            <a:r>
              <a:rPr lang="ru-RU" dirty="0" smtClean="0"/>
              <a:t>Пиктограмма</a:t>
            </a:r>
            <a:endParaRPr lang="ru-RU" dirty="0"/>
          </a:p>
        </p:txBody>
      </p:sp>
      <p:sp>
        <p:nvSpPr>
          <p:cNvPr id="36" name="Текст 12"/>
          <p:cNvSpPr>
            <a:spLocks noGrp="1"/>
          </p:cNvSpPr>
          <p:nvPr>
            <p:ph type="body" sz="quarter" idx="11" hasCustomPrompt="1"/>
          </p:nvPr>
        </p:nvSpPr>
        <p:spPr>
          <a:xfrm>
            <a:off x="358775" y="4511394"/>
            <a:ext cx="5866765" cy="345810"/>
          </a:xfrm>
          <a:prstGeom prst="rect">
            <a:avLst/>
          </a:prstGeom>
          <a:effectLst/>
        </p:spPr>
        <p:txBody>
          <a:bodyPr/>
          <a:lstStyle>
            <a:lvl1pPr>
              <a:spcBef>
                <a:spcPts val="0"/>
              </a:spcBef>
              <a:spcAft>
                <a:spcPts val="0"/>
              </a:spcAft>
              <a:defRPr sz="1000">
                <a:solidFill>
                  <a:schemeClr val="bg1"/>
                </a:solidFill>
                <a:effectLst/>
              </a:defRPr>
            </a:lvl1pPr>
          </a:lstStyle>
          <a:p>
            <a:pPr lvl="0"/>
            <a:r>
              <a:rPr lang="ru-RU" dirty="0"/>
              <a:t>Название мероприятия</a:t>
            </a:r>
            <a:br>
              <a:rPr lang="ru-RU" dirty="0"/>
            </a:br>
            <a:r>
              <a:rPr lang="ru-RU" dirty="0"/>
              <a:t>Дата проведения</a:t>
            </a:r>
          </a:p>
          <a:p>
            <a:pPr lvl="0"/>
            <a:endParaRPr lang="ru-RU" dirty="0"/>
          </a:p>
        </p:txBody>
      </p:sp>
      <p:sp>
        <p:nvSpPr>
          <p:cNvPr id="59" name="Текст 7"/>
          <p:cNvSpPr>
            <a:spLocks noGrp="1"/>
          </p:cNvSpPr>
          <p:nvPr>
            <p:ph type="body" sz="quarter" idx="15" hasCustomPrompt="1"/>
          </p:nvPr>
        </p:nvSpPr>
        <p:spPr>
          <a:xfrm>
            <a:off x="358775" y="1334779"/>
            <a:ext cx="5866765" cy="485775"/>
          </a:xfrm>
        </p:spPr>
        <p:txBody>
          <a:bodyPr/>
          <a:lstStyle>
            <a:lvl1pPr>
              <a:defRPr baseline="0"/>
            </a:lvl1pPr>
          </a:lstStyle>
          <a:p>
            <a:pPr lvl="0"/>
            <a:r>
              <a:rPr lang="ru-RU" dirty="0" smtClean="0"/>
              <a:t>Подзаголовок (заполняется по необходимости)</a:t>
            </a:r>
          </a:p>
        </p:txBody>
      </p:sp>
      <p:grpSp>
        <p:nvGrpSpPr>
          <p:cNvPr id="37" name="Группа 36"/>
          <p:cNvGrpSpPr/>
          <p:nvPr/>
        </p:nvGrpSpPr>
        <p:grpSpPr>
          <a:xfrm>
            <a:off x="9101894" y="-42611"/>
            <a:ext cx="2861508" cy="5186113"/>
            <a:chOff x="9101894" y="-42611"/>
            <a:chExt cx="2861508" cy="5186113"/>
          </a:xfrm>
        </p:grpSpPr>
        <p:sp>
          <p:nvSpPr>
            <p:cNvPr id="38" name="Прямоугольник 37"/>
            <p:cNvSpPr/>
            <p:nvPr/>
          </p:nvSpPr>
          <p:spPr>
            <a:xfrm>
              <a:off x="9181869" y="3"/>
              <a:ext cx="2781533" cy="5143499"/>
            </a:xfrm>
            <a:prstGeom prst="rect">
              <a:avLst/>
            </a:prstGeom>
            <a:solidFill>
              <a:schemeClr val="accent1"/>
            </a:solidFill>
            <a:ln>
              <a:noFill/>
            </a:ln>
          </p:spPr>
          <p:txBody>
            <a:bodyPr wrap="square" lIns="648000">
              <a:noAutofit/>
            </a:bodyPr>
            <a:lstStyle/>
            <a:p>
              <a:r>
                <a:rPr lang="ru-RU" sz="1200" b="0" dirty="0">
                  <a:solidFill>
                    <a:schemeClr val="bg1"/>
                  </a:solidFill>
                </a:rPr>
                <a:t>Рекомендации </a:t>
              </a:r>
              <a:br>
                <a:rPr lang="ru-RU" sz="1200" b="0" dirty="0">
                  <a:solidFill>
                    <a:schemeClr val="bg1"/>
                  </a:solidFill>
                </a:rPr>
              </a:br>
              <a:r>
                <a:rPr lang="ru-RU" sz="1200" b="0" kern="1200" dirty="0">
                  <a:solidFill>
                    <a:schemeClr val="bg1"/>
                  </a:solidFill>
                  <a:latin typeface="+mn-lt"/>
                  <a:ea typeface="+mn-ea"/>
                  <a:cs typeface="+mn-cs"/>
                </a:rPr>
                <a:t>по оформлению слайдов</a:t>
              </a:r>
            </a:p>
            <a:p>
              <a:pPr marL="0" algn="l" defTabSz="779158" rtl="0" eaLnBrk="1" latinLnBrk="0" hangingPunct="1"/>
              <a:endParaRPr lang="ru-RU" sz="800" b="1" kern="1200" dirty="0">
                <a:solidFill>
                  <a:schemeClr val="bg1"/>
                </a:solidFill>
                <a:latin typeface="+mn-lt"/>
                <a:ea typeface="+mn-ea"/>
                <a:cs typeface="+mn-cs"/>
              </a:endParaRPr>
            </a:p>
            <a:p>
              <a:pPr marL="182561" indent="-182561" algn="l" defTabSz="779158" rtl="0" eaLnBrk="1" latinLnBrk="0" hangingPunct="1">
                <a:spcAft>
                  <a:spcPts val="200"/>
                </a:spcAft>
                <a:buFont typeface="+mj-lt"/>
                <a:buAutoNum type="arabicPeriod"/>
              </a:pPr>
              <a:r>
                <a:rPr lang="ru-RU" sz="800" b="1" kern="1200" dirty="0">
                  <a:solidFill>
                    <a:schemeClr val="bg1"/>
                  </a:solidFill>
                  <a:latin typeface="+mn-lt"/>
                  <a:ea typeface="+mn-ea"/>
                  <a:cs typeface="+mn-cs"/>
                </a:rPr>
                <a:t>ТЕКСТ</a:t>
              </a:r>
            </a:p>
            <a:p>
              <a:pPr marL="266698" lvl="4" indent="-88899" algn="l">
                <a:spcAft>
                  <a:spcPts val="200"/>
                </a:spcAft>
                <a:buFont typeface="Arial" panose="020B0604020202020204" pitchFamily="34" charset="0"/>
                <a:buChar char="•"/>
              </a:pPr>
              <a:r>
                <a:rPr lang="ru-RU" sz="800" b="0" dirty="0" err="1">
                  <a:solidFill>
                    <a:schemeClr val="bg1"/>
                  </a:solidFill>
                </a:rPr>
                <a:t>Корп.шрифт</a:t>
              </a:r>
              <a:r>
                <a:rPr lang="ru-RU" sz="800" b="0" dirty="0">
                  <a:solidFill>
                    <a:schemeClr val="bg1"/>
                  </a:solidFill>
                </a:rPr>
                <a:t> для презентаций</a:t>
              </a:r>
              <a:r>
                <a:rPr lang="ru-RU" sz="800" b="0" baseline="0" dirty="0">
                  <a:solidFill>
                    <a:schemeClr val="bg1"/>
                  </a:solidFill>
                </a:rPr>
                <a:t> </a:t>
              </a:r>
              <a:r>
                <a:rPr lang="ru-RU" sz="800" baseline="0" dirty="0">
                  <a:solidFill>
                    <a:schemeClr val="bg1"/>
                  </a:solidFill>
                </a:rPr>
                <a:t>– </a:t>
              </a:r>
              <a:br>
                <a:rPr lang="ru-RU" sz="800" baseline="0" dirty="0">
                  <a:solidFill>
                    <a:schemeClr val="bg1"/>
                  </a:solidFill>
                </a:rPr>
              </a:br>
              <a:r>
                <a:rPr lang="en-US" sz="800" b="1" dirty="0">
                  <a:solidFill>
                    <a:schemeClr val="bg1"/>
                  </a:solidFill>
                </a:rPr>
                <a:t>Arial</a:t>
              </a:r>
              <a:r>
                <a:rPr lang="ru-RU" sz="800" dirty="0">
                  <a:solidFill>
                    <a:schemeClr val="bg1"/>
                  </a:solidFill>
                </a:rPr>
                <a:t> (</a:t>
              </a:r>
              <a:r>
                <a:rPr lang="ru-RU" sz="800" i="1" dirty="0">
                  <a:solidFill>
                    <a:schemeClr val="bg1"/>
                  </a:solidFill>
                </a:rPr>
                <a:t>д</a:t>
              </a:r>
              <a:r>
                <a:rPr lang="ru-RU" sz="800" i="1" baseline="0" dirty="0">
                  <a:solidFill>
                    <a:schemeClr val="bg1"/>
                  </a:solidFill>
                </a:rPr>
                <a:t>опустимо:</a:t>
              </a:r>
              <a:r>
                <a:rPr lang="ru-RU" sz="800" baseline="0" dirty="0">
                  <a:solidFill>
                    <a:schemeClr val="bg1"/>
                  </a:solidFill>
                </a:rPr>
                <a:t> </a:t>
              </a:r>
              <a:r>
                <a:rPr lang="en-US" sz="800" baseline="0" dirty="0">
                  <a:solidFill>
                    <a:schemeClr val="bg1"/>
                  </a:solidFill>
                </a:rPr>
                <a:t>Arial Narrow</a:t>
              </a:r>
              <a:r>
                <a:rPr lang="ru-RU" sz="800" baseline="0" dirty="0">
                  <a:solidFill>
                    <a:schemeClr val="bg1"/>
                  </a:solidFill>
                </a:rPr>
                <a:t>)</a:t>
              </a:r>
            </a:p>
            <a:p>
              <a:pPr marL="266698" lvl="4" indent="-88899" algn="l">
                <a:spcAft>
                  <a:spcPts val="200"/>
                </a:spcAft>
                <a:buFont typeface="Arial" panose="020B0604020202020204" pitchFamily="34" charset="0"/>
                <a:buChar char="•"/>
              </a:pPr>
              <a:r>
                <a:rPr lang="ru-RU" sz="800" baseline="0" dirty="0">
                  <a:solidFill>
                    <a:schemeClr val="bg1"/>
                  </a:solidFill>
                </a:rPr>
                <a:t>Заголовок слайда – </a:t>
              </a:r>
              <a:r>
                <a:rPr lang="ru-RU" sz="800" b="1" baseline="0" dirty="0">
                  <a:solidFill>
                    <a:schemeClr val="bg1"/>
                  </a:solidFill>
                </a:rPr>
                <a:t>не ниже 16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Текст на слайде – </a:t>
              </a:r>
              <a:r>
                <a:rPr lang="ru-RU" sz="800" b="1" baseline="0" dirty="0">
                  <a:solidFill>
                    <a:schemeClr val="bg1"/>
                  </a:solidFill>
                </a:rPr>
                <a:t>не ниже </a:t>
              </a:r>
              <a:r>
                <a:rPr lang="en-US" sz="800" b="1" baseline="0" dirty="0">
                  <a:solidFill>
                    <a:schemeClr val="bg1"/>
                  </a:solidFill>
                </a:rPr>
                <a:t>10</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Примечания – </a:t>
              </a:r>
              <a:r>
                <a:rPr lang="ru-RU" sz="800" b="1" baseline="0" dirty="0">
                  <a:solidFill>
                    <a:schemeClr val="bg1"/>
                  </a:solidFill>
                </a:rPr>
                <a:t>не ниже </a:t>
              </a:r>
              <a:r>
                <a:rPr lang="en-US" sz="800" b="1" baseline="0" dirty="0">
                  <a:solidFill>
                    <a:schemeClr val="bg1"/>
                  </a:solidFill>
                </a:rPr>
                <a:t>8</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800"/>
                </a:spcAft>
                <a:buFont typeface="Arial" panose="020B0604020202020204" pitchFamily="34" charset="0"/>
                <a:buChar char="•"/>
              </a:pPr>
              <a:r>
                <a:rPr lang="ru-RU" sz="800" baseline="0" dirty="0">
                  <a:solidFill>
                    <a:schemeClr val="bg1"/>
                  </a:solidFill>
                </a:rPr>
                <a:t>Используйте на слайде </a:t>
              </a:r>
              <a:br>
                <a:rPr lang="ru-RU" sz="800" baseline="0" dirty="0">
                  <a:solidFill>
                    <a:schemeClr val="bg1"/>
                  </a:solidFill>
                </a:rPr>
              </a:br>
              <a:r>
                <a:rPr lang="ru-RU" sz="800" b="1" baseline="0" dirty="0">
                  <a:solidFill>
                    <a:schemeClr val="bg1"/>
                  </a:solidFill>
                </a:rPr>
                <a:t>не более 3 размеров шрифтов</a:t>
              </a:r>
              <a:endParaRPr lang="en-US" sz="800" b="1" baseline="0" dirty="0">
                <a:solidFill>
                  <a:schemeClr val="bg1"/>
                </a:solidFill>
              </a:endParaRPr>
            </a:p>
            <a:p>
              <a:pPr marL="182561" indent="-182561" algn="l" defTabSz="779158" rtl="0" eaLnBrk="1" latinLnBrk="0" hangingPunct="1">
                <a:spcBef>
                  <a:spcPts val="300"/>
                </a:spcBef>
                <a:spcAft>
                  <a:spcPts val="200"/>
                </a:spcAft>
                <a:buFont typeface="+mj-lt"/>
                <a:buAutoNum type="arabicPeriod"/>
              </a:pPr>
              <a:r>
                <a:rPr lang="ru-RU" sz="800" b="1" kern="1200" dirty="0">
                  <a:solidFill>
                    <a:schemeClr val="bg1"/>
                  </a:solidFill>
                  <a:latin typeface="+mn-lt"/>
                  <a:ea typeface="+mn-ea"/>
                  <a:cs typeface="+mn-cs"/>
                </a:rPr>
                <a:t>ДИАГРАММЫ</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единый стиль оформления диаграмм</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шрифты одинакового размера в</a:t>
              </a:r>
              <a:r>
                <a:rPr lang="ru-RU" sz="800" b="0" kern="1200" baseline="0" dirty="0">
                  <a:solidFill>
                    <a:schemeClr val="bg1"/>
                  </a:solidFill>
                  <a:latin typeface="+mn-lt"/>
                  <a:ea typeface="+mn-ea"/>
                  <a:cs typeface="+mn-cs"/>
                </a:rPr>
                <a:t> </a:t>
              </a:r>
              <a:r>
                <a:rPr lang="ru-RU" sz="800" b="0" kern="1200" dirty="0">
                  <a:solidFill>
                    <a:schemeClr val="bg1"/>
                  </a:solidFill>
                  <a:latin typeface="+mn-lt"/>
                  <a:ea typeface="+mn-ea"/>
                  <a:cs typeface="+mn-cs"/>
                </a:rPr>
                <a:t>диаграммах, располагающихся на одном слайде</a:t>
              </a:r>
            </a:p>
            <a:p>
              <a:pPr marL="266698" lvl="1" indent="-79375" algn="l" defTabSz="779158" rtl="0" eaLnBrk="1" latinLnBrk="0" hangingPunct="1">
                <a:spcAft>
                  <a:spcPts val="800"/>
                </a:spcAft>
                <a:buFont typeface="Arial" panose="020B0604020202020204" pitchFamily="34" charset="0"/>
                <a:buChar char="•"/>
              </a:pPr>
              <a:r>
                <a:rPr lang="ru-RU" sz="800" b="0" kern="1200" dirty="0">
                  <a:solidFill>
                    <a:schemeClr val="bg1"/>
                  </a:solidFill>
                  <a:latin typeface="+mn-lt"/>
                  <a:ea typeface="+mn-ea"/>
                  <a:cs typeface="+mn-cs"/>
                </a:rPr>
                <a:t>На одном слайде – не более 4 диаграмм</a:t>
              </a: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kern="1200" dirty="0">
                  <a:solidFill>
                    <a:schemeClr val="bg1"/>
                  </a:solidFill>
                  <a:latin typeface="+mn-lt"/>
                  <a:ea typeface="+mn-ea"/>
                  <a:cs typeface="+mn-cs"/>
                </a:rPr>
                <a:t>ИКОНКИ</a:t>
              </a:r>
            </a:p>
            <a:p>
              <a:pPr marL="266698" marR="0" lvl="1" indent="-84138" algn="l" defTabSz="779158"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ru-RU" sz="800" dirty="0">
                  <a:solidFill>
                    <a:schemeClr val="bg1"/>
                  </a:solidFill>
                </a:rPr>
                <a:t>Выбирайте оформление</a:t>
              </a:r>
              <a:r>
                <a:rPr lang="ru-RU" sz="800" baseline="0" dirty="0">
                  <a:solidFill>
                    <a:schemeClr val="bg1"/>
                  </a:solidFill>
                </a:rPr>
                <a:t> </a:t>
              </a:r>
              <a:br>
                <a:rPr lang="ru-RU" sz="800" baseline="0" dirty="0">
                  <a:solidFill>
                    <a:schemeClr val="bg1"/>
                  </a:solidFill>
                </a:rPr>
              </a:br>
              <a:r>
                <a:rPr lang="ru-RU" sz="800" baseline="0" dirty="0">
                  <a:solidFill>
                    <a:schemeClr val="bg1"/>
                  </a:solidFill>
                </a:rPr>
                <a:t>иконок </a:t>
              </a:r>
              <a:r>
                <a:rPr lang="ru-RU" sz="800" dirty="0">
                  <a:solidFill>
                    <a:schemeClr val="bg1"/>
                  </a:solidFill>
                </a:rPr>
                <a:t>в</a:t>
              </a:r>
              <a:r>
                <a:rPr lang="ru-RU" sz="800" baseline="0" dirty="0">
                  <a:solidFill>
                    <a:schemeClr val="bg1"/>
                  </a:solidFill>
                </a:rPr>
                <a:t> едином стиле</a:t>
              </a:r>
              <a:endParaRPr lang="ru-RU" sz="800" b="1" kern="1200" dirty="0">
                <a:solidFill>
                  <a:schemeClr val="bg1"/>
                </a:solidFill>
                <a:latin typeface="+mn-lt"/>
                <a:ea typeface="+mn-ea"/>
                <a:cs typeface="+mn-cs"/>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dirty="0">
                  <a:solidFill>
                    <a:schemeClr val="bg1"/>
                  </a:solidFill>
                </a:rPr>
                <a:t>ИЗОБРАЖЕНИЯ</a:t>
              </a:r>
            </a:p>
            <a:p>
              <a:pPr marL="266698" lvl="1" indent="-84138">
                <a:spcAft>
                  <a:spcPts val="200"/>
                </a:spcAft>
                <a:buFont typeface="Arial" panose="020B0604020202020204" pitchFamily="34" charset="0"/>
                <a:buChar char="•"/>
              </a:pPr>
              <a:r>
                <a:rPr lang="ru-RU" sz="800" dirty="0">
                  <a:solidFill>
                    <a:schemeClr val="bg1"/>
                  </a:solidFill>
                </a:rPr>
                <a:t>Нельзя</a:t>
              </a:r>
              <a:r>
                <a:rPr lang="ru-RU" sz="800" baseline="0" dirty="0">
                  <a:solidFill>
                    <a:schemeClr val="bg1"/>
                  </a:solidFill>
                </a:rPr>
                <a:t> искажать пропорции</a:t>
              </a:r>
            </a:p>
            <a:p>
              <a:pPr marL="266698" lvl="1" indent="-84138">
                <a:spcAft>
                  <a:spcPts val="800"/>
                </a:spcAft>
                <a:buFont typeface="Arial" panose="020B0604020202020204" pitchFamily="34" charset="0"/>
                <a:buChar char="•"/>
              </a:pPr>
              <a:r>
                <a:rPr lang="ru-RU" sz="800" dirty="0">
                  <a:solidFill>
                    <a:schemeClr val="bg1"/>
                  </a:solidFill>
                </a:rPr>
                <a:t>Рекомендуемое разрешение</a:t>
              </a:r>
              <a:r>
                <a:rPr lang="ru-RU" sz="800" baseline="0" dirty="0">
                  <a:solidFill>
                    <a:schemeClr val="bg1"/>
                  </a:solidFill>
                </a:rPr>
                <a:t> – </a:t>
              </a:r>
              <a:br>
                <a:rPr lang="ru-RU" sz="800" baseline="0" dirty="0">
                  <a:solidFill>
                    <a:schemeClr val="bg1"/>
                  </a:solidFill>
                </a:rPr>
              </a:br>
              <a:r>
                <a:rPr lang="ru-RU" sz="800" baseline="0" dirty="0">
                  <a:solidFill>
                    <a:schemeClr val="bg1"/>
                  </a:solidFill>
                </a:rPr>
                <a:t>не более 150 пикселей на дюйм</a:t>
              </a:r>
              <a:endParaRPr lang="ru-RU" sz="800" b="1" dirty="0">
                <a:solidFill>
                  <a:schemeClr val="bg1"/>
                </a:solidFill>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Скажите «нет» презентациям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с большим количеством текста</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Используйте простые схемы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и графику</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Делайте слайды лаконичными</a:t>
              </a:r>
            </a:p>
            <a:p>
              <a:pPr marL="572142" marR="0" lvl="1" indent="-182561" algn="l" defTabSz="779158" rtl="0" eaLnBrk="1" fontAlgn="auto" latinLnBrk="0" hangingPunct="1">
                <a:lnSpc>
                  <a:spcPct val="100000"/>
                </a:lnSpc>
                <a:spcBef>
                  <a:spcPts val="0"/>
                </a:spcBef>
                <a:spcAft>
                  <a:spcPts val="300"/>
                </a:spcAft>
                <a:buClrTx/>
                <a:buSzTx/>
                <a:buFont typeface="+mj-lt"/>
                <a:buAutoNum type="arabicPeriod"/>
                <a:tabLst/>
                <a:defRPr/>
              </a:pPr>
              <a:endParaRPr lang="ru-RU" sz="800" b="1" kern="1200" dirty="0">
                <a:solidFill>
                  <a:schemeClr val="bg1"/>
                </a:solidFill>
                <a:latin typeface="+mn-lt"/>
                <a:ea typeface="+mn-ea"/>
                <a:cs typeface="+mn-cs"/>
              </a:endParaRPr>
            </a:p>
          </p:txBody>
        </p:sp>
        <p:cxnSp>
          <p:nvCxnSpPr>
            <p:cNvPr id="39" name="Прямая соединительная линия 38"/>
            <p:cNvCxnSpPr/>
            <p:nvPr/>
          </p:nvCxnSpPr>
          <p:spPr bwMode="auto">
            <a:xfrm>
              <a:off x="9753602" y="444502"/>
              <a:ext cx="2051050" cy="0"/>
            </a:xfrm>
            <a:prstGeom prst="line">
              <a:avLst/>
            </a:prstGeom>
            <a:solidFill>
              <a:schemeClr val="accent1"/>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0" name="Группа 39"/>
            <p:cNvGrpSpPr/>
            <p:nvPr/>
          </p:nvGrpSpPr>
          <p:grpSpPr>
            <a:xfrm>
              <a:off x="9101894" y="-42611"/>
              <a:ext cx="671979" cy="5155816"/>
              <a:chOff x="9101894" y="-42611"/>
              <a:chExt cx="671979" cy="5155816"/>
            </a:xfrm>
          </p:grpSpPr>
          <p:sp>
            <p:nvSpPr>
              <p:cNvPr id="41" name="Прямоугольник 40"/>
              <p:cNvSpPr/>
              <p:nvPr/>
            </p:nvSpPr>
            <p:spPr>
              <a:xfrm>
                <a:off x="9249089" y="154103"/>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42" name="Прямоугольник 41"/>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43" name="Прямоугольник 42"/>
              <p:cNvSpPr/>
              <p:nvPr/>
            </p:nvSpPr>
            <p:spPr>
              <a:xfrm>
                <a:off x="9249089" y="3830254"/>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44" name="Прямоугольник 43"/>
              <p:cNvSpPr/>
              <p:nvPr/>
            </p:nvSpPr>
            <p:spPr>
              <a:xfrm>
                <a:off x="9249089" y="2519364"/>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45" name="Прямоугольник 44"/>
              <p:cNvSpPr/>
              <p:nvPr/>
            </p:nvSpPr>
            <p:spPr>
              <a:xfrm>
                <a:off x="9249089" y="2956327"/>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46" name="Прямоугольник 45"/>
              <p:cNvSpPr/>
              <p:nvPr/>
            </p:nvSpPr>
            <p:spPr>
              <a:xfrm>
                <a:off x="9249089" y="3393282"/>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47" name="Прямоугольник 46"/>
              <p:cNvSpPr/>
              <p:nvPr/>
            </p:nvSpPr>
            <p:spPr>
              <a:xfrm>
                <a:off x="9249089" y="4267214"/>
                <a:ext cx="377590" cy="169200"/>
              </a:xfrm>
              <a:prstGeom prst="rect">
                <a:avLst/>
              </a:prstGeom>
              <a:solidFill>
                <a:srgbClr val="0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0,0,0</a:t>
                </a:r>
                <a:endParaRPr lang="ru-RU" sz="700" dirty="0">
                  <a:solidFill>
                    <a:srgbClr val="FFFFFF"/>
                  </a:solidFill>
                </a:endParaRPr>
              </a:p>
            </p:txBody>
          </p:sp>
          <p:sp>
            <p:nvSpPr>
              <p:cNvPr id="48" name="Прямоугольник 47"/>
              <p:cNvSpPr/>
              <p:nvPr/>
            </p:nvSpPr>
            <p:spPr>
              <a:xfrm>
                <a:off x="9249091" y="588086"/>
                <a:ext cx="377590" cy="438150"/>
              </a:xfrm>
              <a:prstGeom prst="rect">
                <a:avLst/>
              </a:prstGeom>
              <a:solidFill>
                <a:schemeClr val="tx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0</a:t>
                </a:r>
                <a:br>
                  <a:rPr lang="en-US" sz="700" dirty="0" smtClean="0">
                    <a:solidFill>
                      <a:schemeClr val="bg1"/>
                    </a:solidFill>
                  </a:rPr>
                </a:br>
                <a:r>
                  <a:rPr lang="ru-RU" sz="700" dirty="0" smtClean="0">
                    <a:solidFill>
                      <a:schemeClr val="bg1"/>
                    </a:solidFill>
                  </a:rPr>
                  <a:t>49</a:t>
                </a:r>
                <a:br>
                  <a:rPr lang="ru-RU" sz="700" dirty="0" smtClean="0">
                    <a:solidFill>
                      <a:schemeClr val="bg1"/>
                    </a:solidFill>
                  </a:rPr>
                </a:br>
                <a:r>
                  <a:rPr lang="ru-RU" sz="700" dirty="0" smtClean="0">
                    <a:solidFill>
                      <a:schemeClr val="bg1"/>
                    </a:solidFill>
                  </a:rPr>
                  <a:t>60</a:t>
                </a:r>
                <a:endParaRPr lang="ru-RU" sz="700" dirty="0">
                  <a:solidFill>
                    <a:schemeClr val="bg1"/>
                  </a:solidFill>
                </a:endParaRPr>
              </a:p>
            </p:txBody>
          </p:sp>
          <p:sp>
            <p:nvSpPr>
              <p:cNvPr id="49" name="Прямоугольник 48"/>
              <p:cNvSpPr/>
              <p:nvPr/>
            </p:nvSpPr>
            <p:spPr>
              <a:xfrm>
                <a:off x="9249091" y="1022665"/>
                <a:ext cx="377590" cy="436960"/>
              </a:xfrm>
              <a:prstGeom prst="rect">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tx1">
                        <a:lumMod val="85000"/>
                        <a:lumOff val="15000"/>
                      </a:schemeClr>
                    </a:solidFill>
                  </a:rPr>
                  <a:t>119</a:t>
                </a:r>
                <a:br>
                  <a:rPr lang="en-US" sz="700" dirty="0" smtClean="0">
                    <a:solidFill>
                      <a:schemeClr val="tx1">
                        <a:lumMod val="85000"/>
                        <a:lumOff val="15000"/>
                      </a:schemeClr>
                    </a:solidFill>
                  </a:rPr>
                </a:br>
                <a:r>
                  <a:rPr lang="en-US" sz="700" dirty="0" smtClean="0">
                    <a:solidFill>
                      <a:schemeClr val="tx1">
                        <a:lumMod val="85000"/>
                        <a:lumOff val="15000"/>
                      </a:schemeClr>
                    </a:solidFill>
                  </a:rPr>
                  <a:t>226</a:t>
                </a:r>
                <a:br>
                  <a:rPr lang="en-US" sz="700" dirty="0" smtClean="0">
                    <a:solidFill>
                      <a:schemeClr val="tx1">
                        <a:lumMod val="85000"/>
                        <a:lumOff val="15000"/>
                      </a:schemeClr>
                    </a:solidFill>
                  </a:rPr>
                </a:br>
                <a:r>
                  <a:rPr lang="en-US" sz="700" dirty="0" smtClean="0">
                    <a:solidFill>
                      <a:schemeClr val="tx1">
                        <a:lumMod val="85000"/>
                        <a:lumOff val="15000"/>
                      </a:schemeClr>
                    </a:solidFill>
                  </a:rPr>
                  <a:t>195</a:t>
                </a:r>
                <a:endParaRPr lang="ru-RU" sz="700" dirty="0">
                  <a:solidFill>
                    <a:schemeClr val="tx1">
                      <a:lumMod val="85000"/>
                      <a:lumOff val="15000"/>
                    </a:schemeClr>
                  </a:solidFill>
                </a:endParaRPr>
              </a:p>
            </p:txBody>
          </p:sp>
          <p:sp>
            <p:nvSpPr>
              <p:cNvPr id="50" name="Прямоугольник 49"/>
              <p:cNvSpPr/>
              <p:nvPr/>
            </p:nvSpPr>
            <p:spPr>
              <a:xfrm>
                <a:off x="9249091" y="3830257"/>
                <a:ext cx="377590" cy="436960"/>
              </a:xfrm>
              <a:prstGeom prst="rect">
                <a:avLst/>
              </a:prstGeom>
              <a:solidFill>
                <a:srgbClr val="2D3287"/>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45</a:t>
                </a:r>
                <a:endParaRPr lang="ru-RU" sz="700" dirty="0">
                  <a:solidFill>
                    <a:schemeClr val="bg1"/>
                  </a:solidFill>
                </a:endParaRPr>
              </a:p>
              <a:p>
                <a:pPr algn="ctr" eaLnBrk="1" hangingPunct="1">
                  <a:defRPr/>
                </a:pPr>
                <a:r>
                  <a:rPr lang="en-US" sz="700" dirty="0" smtClean="0">
                    <a:solidFill>
                      <a:schemeClr val="bg1"/>
                    </a:solidFill>
                  </a:rPr>
                  <a:t>50</a:t>
                </a:r>
                <a:endParaRPr lang="ru-RU" sz="700" dirty="0">
                  <a:solidFill>
                    <a:schemeClr val="bg1"/>
                  </a:solidFill>
                </a:endParaRPr>
              </a:p>
              <a:p>
                <a:pPr algn="ctr" eaLnBrk="1" hangingPunct="1">
                  <a:defRPr/>
                </a:pPr>
                <a:r>
                  <a:rPr lang="en-US" sz="700" dirty="0" smtClean="0">
                    <a:solidFill>
                      <a:schemeClr val="bg1"/>
                    </a:solidFill>
                  </a:rPr>
                  <a:t>135</a:t>
                </a:r>
                <a:endParaRPr lang="ru-RU" sz="700" dirty="0">
                  <a:solidFill>
                    <a:schemeClr val="bg1"/>
                  </a:solidFill>
                </a:endParaRPr>
              </a:p>
            </p:txBody>
          </p:sp>
          <p:sp>
            <p:nvSpPr>
              <p:cNvPr id="51" name="Прямоугольник 50"/>
              <p:cNvSpPr/>
              <p:nvPr/>
            </p:nvSpPr>
            <p:spPr>
              <a:xfrm>
                <a:off x="9249091" y="1466152"/>
                <a:ext cx="377590" cy="4381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000000"/>
                    </a:solidFill>
                  </a:rPr>
                  <a:t>255</a:t>
                </a:r>
                <a:endParaRPr lang="ru-RU" sz="700" dirty="0">
                  <a:solidFill>
                    <a:srgbClr val="000000"/>
                  </a:solidFill>
                </a:endParaRPr>
              </a:p>
              <a:p>
                <a:pPr algn="ctr" eaLnBrk="1" hangingPunct="1">
                  <a:defRPr/>
                </a:pPr>
                <a:r>
                  <a:rPr lang="en-US" sz="700" dirty="0" smtClean="0">
                    <a:solidFill>
                      <a:srgbClr val="000000"/>
                    </a:solidFill>
                  </a:rPr>
                  <a:t>255</a:t>
                </a:r>
                <a:endParaRPr lang="ru-RU" sz="700" dirty="0">
                  <a:solidFill>
                    <a:srgbClr val="000000"/>
                  </a:solidFill>
                </a:endParaRPr>
              </a:p>
              <a:p>
                <a:pPr algn="ctr" eaLnBrk="1" hangingPunct="1">
                  <a:defRPr/>
                </a:pPr>
                <a:r>
                  <a:rPr lang="en-US" sz="700" dirty="0" smtClean="0">
                    <a:solidFill>
                      <a:srgbClr val="000000"/>
                    </a:solidFill>
                  </a:rPr>
                  <a:t>255</a:t>
                </a:r>
                <a:endParaRPr lang="ru-RU" sz="700" dirty="0">
                  <a:solidFill>
                    <a:srgbClr val="000000"/>
                  </a:solidFill>
                </a:endParaRPr>
              </a:p>
            </p:txBody>
          </p:sp>
          <p:sp>
            <p:nvSpPr>
              <p:cNvPr id="52" name="Прямоугольник 51"/>
              <p:cNvSpPr/>
              <p:nvPr/>
            </p:nvSpPr>
            <p:spPr>
              <a:xfrm>
                <a:off x="9249091" y="2519364"/>
                <a:ext cx="377590" cy="436959"/>
              </a:xfrm>
              <a:prstGeom prst="rect">
                <a:avLst/>
              </a:prstGeom>
              <a:solidFill>
                <a:srgbClr val="FABE19"/>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tx1">
                        <a:lumMod val="85000"/>
                        <a:lumOff val="15000"/>
                      </a:schemeClr>
                    </a:solidFill>
                  </a:rPr>
                  <a:t>250</a:t>
                </a:r>
                <a:endParaRPr lang="ru-RU" sz="700" dirty="0">
                  <a:solidFill>
                    <a:schemeClr val="tx1">
                      <a:lumMod val="85000"/>
                      <a:lumOff val="15000"/>
                    </a:schemeClr>
                  </a:solidFill>
                </a:endParaRPr>
              </a:p>
              <a:p>
                <a:pPr algn="ctr" eaLnBrk="1" hangingPunct="1">
                  <a:defRPr/>
                </a:pPr>
                <a:r>
                  <a:rPr lang="en-US" sz="700" dirty="0" smtClean="0">
                    <a:solidFill>
                      <a:schemeClr val="tx1">
                        <a:lumMod val="85000"/>
                        <a:lumOff val="15000"/>
                      </a:schemeClr>
                    </a:solidFill>
                  </a:rPr>
                  <a:t>190</a:t>
                </a:r>
                <a:endParaRPr lang="ru-RU" sz="700" dirty="0">
                  <a:solidFill>
                    <a:schemeClr val="tx1">
                      <a:lumMod val="85000"/>
                      <a:lumOff val="15000"/>
                    </a:schemeClr>
                  </a:solidFill>
                </a:endParaRPr>
              </a:p>
              <a:p>
                <a:pPr algn="ctr" eaLnBrk="1" hangingPunct="1">
                  <a:defRPr/>
                </a:pPr>
                <a:r>
                  <a:rPr lang="en-US" sz="700" dirty="0" smtClean="0">
                    <a:solidFill>
                      <a:schemeClr val="tx1">
                        <a:lumMod val="85000"/>
                        <a:lumOff val="15000"/>
                      </a:schemeClr>
                    </a:solidFill>
                  </a:rPr>
                  <a:t>25</a:t>
                </a:r>
                <a:endParaRPr lang="ru-RU" sz="700" dirty="0">
                  <a:solidFill>
                    <a:schemeClr val="tx1">
                      <a:lumMod val="85000"/>
                      <a:lumOff val="15000"/>
                    </a:schemeClr>
                  </a:solidFill>
                </a:endParaRPr>
              </a:p>
            </p:txBody>
          </p:sp>
          <p:sp>
            <p:nvSpPr>
              <p:cNvPr id="53" name="Прямоугольник 52"/>
              <p:cNvSpPr/>
              <p:nvPr/>
            </p:nvSpPr>
            <p:spPr>
              <a:xfrm>
                <a:off x="9249091" y="2956327"/>
                <a:ext cx="377590" cy="436960"/>
              </a:xfrm>
              <a:prstGeom prst="rect">
                <a:avLst/>
              </a:prstGeom>
              <a:solidFill>
                <a:srgbClr val="008CFA"/>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0</a:t>
                </a:r>
                <a:endParaRPr lang="ru-RU" sz="700" dirty="0">
                  <a:solidFill>
                    <a:schemeClr val="bg1"/>
                  </a:solidFill>
                </a:endParaRPr>
              </a:p>
              <a:p>
                <a:pPr algn="ctr" eaLnBrk="1" hangingPunct="1">
                  <a:defRPr/>
                </a:pPr>
                <a:r>
                  <a:rPr lang="ru-RU" sz="700" dirty="0" smtClean="0">
                    <a:solidFill>
                      <a:schemeClr val="bg1"/>
                    </a:solidFill>
                  </a:rPr>
                  <a:t>1</a:t>
                </a:r>
                <a:r>
                  <a:rPr lang="en-US" sz="700" dirty="0" smtClean="0">
                    <a:solidFill>
                      <a:schemeClr val="bg1"/>
                    </a:solidFill>
                  </a:rPr>
                  <a:t>40</a:t>
                </a:r>
                <a:endParaRPr lang="ru-RU" sz="700" dirty="0">
                  <a:solidFill>
                    <a:schemeClr val="bg1"/>
                  </a:solidFill>
                </a:endParaRPr>
              </a:p>
              <a:p>
                <a:pPr algn="ctr" eaLnBrk="1" hangingPunct="1">
                  <a:defRPr/>
                </a:pPr>
                <a:r>
                  <a:rPr lang="en-US" sz="700" dirty="0" smtClean="0">
                    <a:solidFill>
                      <a:schemeClr val="bg1"/>
                    </a:solidFill>
                  </a:rPr>
                  <a:t>250</a:t>
                </a:r>
                <a:endParaRPr lang="ru-RU" sz="700" dirty="0">
                  <a:solidFill>
                    <a:schemeClr val="bg1"/>
                  </a:solidFill>
                </a:endParaRPr>
              </a:p>
            </p:txBody>
          </p:sp>
          <p:sp>
            <p:nvSpPr>
              <p:cNvPr id="54" name="Прямоугольник 53"/>
              <p:cNvSpPr/>
              <p:nvPr/>
            </p:nvSpPr>
            <p:spPr>
              <a:xfrm>
                <a:off x="9249091" y="3393282"/>
                <a:ext cx="377590" cy="436959"/>
              </a:xfrm>
              <a:prstGeom prst="rect">
                <a:avLst/>
              </a:prstGeom>
              <a:solidFill>
                <a:srgbClr val="FA786E"/>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250</a:t>
                </a:r>
                <a:endParaRPr lang="ru-RU" sz="700" dirty="0">
                  <a:solidFill>
                    <a:srgbClr val="FFFFFF"/>
                  </a:solidFill>
                </a:endParaRPr>
              </a:p>
              <a:p>
                <a:pPr algn="ctr" eaLnBrk="1" hangingPunct="1">
                  <a:defRPr/>
                </a:pPr>
                <a:r>
                  <a:rPr lang="en-US" sz="700" dirty="0" smtClean="0">
                    <a:solidFill>
                      <a:srgbClr val="FFFFFF"/>
                    </a:solidFill>
                  </a:rPr>
                  <a:t>120</a:t>
                </a:r>
                <a:endParaRPr lang="ru-RU" sz="700" dirty="0">
                  <a:solidFill>
                    <a:srgbClr val="FFFFFF"/>
                  </a:solidFill>
                </a:endParaRPr>
              </a:p>
              <a:p>
                <a:pPr algn="ctr" eaLnBrk="1" hangingPunct="1">
                  <a:defRPr/>
                </a:pPr>
                <a:r>
                  <a:rPr lang="en-US" sz="700" dirty="0" smtClean="0">
                    <a:solidFill>
                      <a:srgbClr val="FFFFFF"/>
                    </a:solidFill>
                  </a:rPr>
                  <a:t>110</a:t>
                </a:r>
                <a:endParaRPr lang="ru-RU" sz="700" dirty="0">
                  <a:solidFill>
                    <a:srgbClr val="FFFFFF"/>
                  </a:solidFill>
                </a:endParaRPr>
              </a:p>
            </p:txBody>
          </p:sp>
          <p:sp>
            <p:nvSpPr>
              <p:cNvPr id="55" name="Прямоугольник 54"/>
              <p:cNvSpPr/>
              <p:nvPr/>
            </p:nvSpPr>
            <p:spPr>
              <a:xfrm>
                <a:off x="9249091" y="1916373"/>
                <a:ext cx="377590" cy="438150"/>
              </a:xfrm>
              <a:prstGeom prst="rect">
                <a:avLst/>
              </a:prstGeom>
              <a:solidFill>
                <a:schemeClr val="accent6"/>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224</a:t>
                </a:r>
                <a:br>
                  <a:rPr lang="en-US" sz="700" dirty="0" smtClean="0">
                    <a:solidFill>
                      <a:srgbClr val="FFFFFF"/>
                    </a:solidFill>
                  </a:rPr>
                </a:br>
                <a:r>
                  <a:rPr lang="en-US" sz="700" dirty="0" smtClean="0">
                    <a:solidFill>
                      <a:srgbClr val="FFFFFF"/>
                    </a:solidFill>
                  </a:rPr>
                  <a:t>78</a:t>
                </a:r>
                <a:br>
                  <a:rPr lang="en-US" sz="700" dirty="0" smtClean="0">
                    <a:solidFill>
                      <a:srgbClr val="FFFFFF"/>
                    </a:solidFill>
                  </a:rPr>
                </a:br>
                <a:r>
                  <a:rPr lang="en-US" sz="700" dirty="0" smtClean="0">
                    <a:solidFill>
                      <a:srgbClr val="FFFFFF"/>
                    </a:solidFill>
                  </a:rPr>
                  <a:t>57</a:t>
                </a:r>
                <a:endParaRPr lang="ru-RU" sz="700" dirty="0">
                  <a:solidFill>
                    <a:srgbClr val="FFFFFF"/>
                  </a:solidFill>
                </a:endParaRPr>
              </a:p>
            </p:txBody>
          </p:sp>
          <p:sp>
            <p:nvSpPr>
              <p:cNvPr id="56" name="TextBox 55"/>
              <p:cNvSpPr txBox="1"/>
              <p:nvPr/>
            </p:nvSpPr>
            <p:spPr>
              <a:xfrm>
                <a:off x="9101894" y="-42611"/>
                <a:ext cx="671979" cy="215444"/>
              </a:xfrm>
              <a:prstGeom prst="rect">
                <a:avLst/>
              </a:prstGeom>
              <a:noFill/>
            </p:spPr>
            <p:txBody>
              <a:bodyPr wrap="none" rtlCol="0">
                <a:spAutoFit/>
              </a:bodyPr>
              <a:lstStyle/>
              <a:p>
                <a:r>
                  <a:rPr lang="ru-RU" sz="800" dirty="0" smtClean="0">
                    <a:solidFill>
                      <a:schemeClr val="bg1"/>
                    </a:solidFill>
                  </a:rPr>
                  <a:t>Основные</a:t>
                </a:r>
                <a:endParaRPr lang="ru-RU" sz="800" dirty="0">
                  <a:solidFill>
                    <a:schemeClr val="bg1"/>
                  </a:solidFill>
                </a:endParaRPr>
              </a:p>
            </p:txBody>
          </p:sp>
          <p:sp>
            <p:nvSpPr>
              <p:cNvPr id="58" name="TextBox 57"/>
              <p:cNvSpPr txBox="1"/>
              <p:nvPr/>
            </p:nvSpPr>
            <p:spPr>
              <a:xfrm>
                <a:off x="9101894" y="2320575"/>
                <a:ext cx="671979" cy="215444"/>
              </a:xfrm>
              <a:prstGeom prst="rect">
                <a:avLst/>
              </a:prstGeom>
              <a:noFill/>
            </p:spPr>
            <p:txBody>
              <a:bodyPr wrap="none" rtlCol="0">
                <a:spAutoFit/>
              </a:bodyPr>
              <a:lstStyle/>
              <a:p>
                <a:r>
                  <a:rPr lang="ru-RU" sz="800" dirty="0" err="1" smtClean="0">
                    <a:solidFill>
                      <a:schemeClr val="bg1"/>
                    </a:solidFill>
                  </a:rPr>
                  <a:t>Доп.цвета</a:t>
                </a:r>
                <a:endParaRPr lang="ru-RU" sz="800" dirty="0">
                  <a:solidFill>
                    <a:schemeClr val="bg1"/>
                  </a:solidFill>
                </a:endParaRPr>
              </a:p>
            </p:txBody>
          </p:sp>
          <p:sp>
            <p:nvSpPr>
              <p:cNvPr id="60" name="Прямоугольник 59"/>
              <p:cNvSpPr/>
              <p:nvPr/>
            </p:nvSpPr>
            <p:spPr>
              <a:xfrm>
                <a:off x="9249088" y="4436414"/>
                <a:ext cx="377591" cy="169200"/>
              </a:xfrm>
              <a:prstGeom prst="rect">
                <a:avLst/>
              </a:prstGeom>
              <a:solidFill>
                <a:srgbClr val="4D4D4D"/>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70%</a:t>
                </a:r>
                <a:endParaRPr lang="ru-RU" sz="600" dirty="0">
                  <a:solidFill>
                    <a:srgbClr val="FFFFFF"/>
                  </a:solidFill>
                </a:endParaRPr>
              </a:p>
            </p:txBody>
          </p:sp>
          <p:sp>
            <p:nvSpPr>
              <p:cNvPr id="61" name="Прямоугольник 60"/>
              <p:cNvSpPr/>
              <p:nvPr/>
            </p:nvSpPr>
            <p:spPr>
              <a:xfrm>
                <a:off x="9249087" y="4605611"/>
                <a:ext cx="377593" cy="169200"/>
              </a:xfrm>
              <a:prstGeom prst="rect">
                <a:avLst/>
              </a:prstGeom>
              <a:solidFill>
                <a:srgbClr val="7F7F7F"/>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50%</a:t>
                </a:r>
                <a:endParaRPr lang="ru-RU" sz="600" dirty="0">
                  <a:solidFill>
                    <a:srgbClr val="FFFFFF"/>
                  </a:solidFill>
                </a:endParaRPr>
              </a:p>
            </p:txBody>
          </p:sp>
          <p:sp>
            <p:nvSpPr>
              <p:cNvPr id="62" name="Прямоугольник 61"/>
              <p:cNvSpPr/>
              <p:nvPr/>
            </p:nvSpPr>
            <p:spPr>
              <a:xfrm>
                <a:off x="9249088" y="4774808"/>
                <a:ext cx="377591" cy="169200"/>
              </a:xfrm>
              <a:prstGeom prst="rect">
                <a:avLst/>
              </a:prstGeom>
              <a:solidFill>
                <a:srgbClr val="B2B2B2"/>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30%</a:t>
                </a:r>
                <a:endParaRPr lang="ru-RU" sz="600" dirty="0">
                  <a:solidFill>
                    <a:srgbClr val="FFFFFF"/>
                  </a:solidFill>
                </a:endParaRPr>
              </a:p>
            </p:txBody>
          </p:sp>
          <p:sp>
            <p:nvSpPr>
              <p:cNvPr id="63" name="Прямоугольник 62"/>
              <p:cNvSpPr/>
              <p:nvPr/>
            </p:nvSpPr>
            <p:spPr>
              <a:xfrm>
                <a:off x="9249087" y="4944005"/>
                <a:ext cx="377593" cy="169200"/>
              </a:xfrm>
              <a:prstGeom prst="rect">
                <a:avLst/>
              </a:prstGeom>
              <a:solidFill>
                <a:srgbClr val="E5E5E5"/>
              </a:solidFill>
              <a:ln w="3175">
                <a:solidFill>
                  <a:srgbClr val="B2B2B2"/>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chemeClr val="tx1"/>
                    </a:solidFill>
                  </a:rPr>
                  <a:t>10%</a:t>
                </a:r>
                <a:endParaRPr lang="ru-RU" sz="600" dirty="0">
                  <a:solidFill>
                    <a:schemeClr val="tx1"/>
                  </a:solidFill>
                </a:endParaRPr>
              </a:p>
            </p:txBody>
          </p:sp>
        </p:grpSp>
      </p:grpSp>
    </p:spTree>
    <p:extLst>
      <p:ext uri="{BB962C8B-B14F-4D97-AF65-F5344CB8AC3E}">
        <p14:creationId xmlns:p14="http://schemas.microsoft.com/office/powerpoint/2010/main" val="3847592366"/>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cSld name="Обложка 30">
    <p:bg>
      <p:bgPr>
        <a:solidFill>
          <a:schemeClr val="bg1"/>
        </a:solidFill>
        <a:effectLst/>
      </p:bgPr>
    </p:bg>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nvPr>
        </p:nvGraphicFramePr>
        <p:xfrm>
          <a:off x="1590" y="1589"/>
          <a:ext cx="1587" cy="1587"/>
        </p:xfrm>
        <a:graphic>
          <a:graphicData uri="http://schemas.openxmlformats.org/presentationml/2006/ole">
            <mc:AlternateContent xmlns:mc="http://schemas.openxmlformats.org/markup-compatibility/2006">
              <mc:Choice xmlns:v="urn:schemas-microsoft-com:vml" Requires="v">
                <p:oleObj spid="_x0000_s885778" name="Слайд think-cell" r:id="rId5" imgW="270" imgH="270" progId="TCLayout.ActiveDocument.1">
                  <p:embed/>
                </p:oleObj>
              </mc:Choice>
              <mc:Fallback>
                <p:oleObj name="Слайд think-cell" r:id="rId5" imgW="270" imgH="270" progId="TCLayout.ActiveDocument.1">
                  <p:embed/>
                  <p:pic>
                    <p:nvPicPr>
                      <p:cNvPr id="10" name="Объект 9" hidden="1"/>
                      <p:cNvPicPr/>
                      <p:nvPr/>
                    </p:nvPicPr>
                    <p:blipFill>
                      <a:blip r:embed="rId6"/>
                      <a:stretch>
                        <a:fillRect/>
                      </a:stretch>
                    </p:blipFill>
                    <p:spPr>
                      <a:xfrm>
                        <a:off x="1590" y="1589"/>
                        <a:ext cx="1587" cy="1587"/>
                      </a:xfrm>
                      <a:prstGeom prst="rect">
                        <a:avLst/>
                      </a:prstGeom>
                    </p:spPr>
                  </p:pic>
                </p:oleObj>
              </mc:Fallback>
            </mc:AlternateContent>
          </a:graphicData>
        </a:graphic>
      </p:graphicFrame>
      <p:sp>
        <p:nvSpPr>
          <p:cNvPr id="13" name="Рисунок 12"/>
          <p:cNvSpPr>
            <a:spLocks noGrp="1"/>
          </p:cNvSpPr>
          <p:nvPr>
            <p:ph type="pic" sz="quarter" idx="12" hasCustomPrompt="1"/>
          </p:nvPr>
        </p:nvSpPr>
        <p:spPr>
          <a:xfrm>
            <a:off x="0" y="1"/>
            <a:ext cx="6573598" cy="5143500"/>
          </a:xfrm>
          <a:solidFill>
            <a:schemeClr val="tx2"/>
          </a:solidFill>
        </p:spPr>
        <p:txBody>
          <a:bodyPr/>
          <a:lstStyle>
            <a:lvl1pPr>
              <a:defRPr/>
            </a:lvl1pPr>
          </a:lstStyle>
          <a:p>
            <a:r>
              <a:rPr lang="ru-RU" dirty="0" smtClean="0"/>
              <a:t>Фото</a:t>
            </a:r>
            <a:endParaRPr lang="ru-RU" dirty="0"/>
          </a:p>
        </p:txBody>
      </p:sp>
      <p:sp>
        <p:nvSpPr>
          <p:cNvPr id="57" name="Прямоугольник 56"/>
          <p:cNvSpPr/>
          <p:nvPr/>
        </p:nvSpPr>
        <p:spPr bwMode="auto">
          <a:xfrm>
            <a:off x="6573600" y="2571750"/>
            <a:ext cx="2570400" cy="2571750"/>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pic>
        <p:nvPicPr>
          <p:cNvPr id="30" name="Picture 29"/>
          <p:cNvPicPr>
            <a:picLocks noChangeAspect="1"/>
          </p:cNvPicPr>
          <p:nvPr/>
        </p:nvPicPr>
        <p:blipFill>
          <a:blip r:embed="rId7">
            <a:lum bright="100000"/>
            <a:extLst>
              <a:ext uri="{28A0092B-C50C-407E-A947-70E740481C1C}">
                <a14:useLocalDpi xmlns:a14="http://schemas.microsoft.com/office/drawing/2010/main" val="0"/>
              </a:ext>
            </a:extLst>
          </a:blip>
          <a:stretch>
            <a:fillRect/>
          </a:stretch>
        </p:blipFill>
        <p:spPr>
          <a:xfrm>
            <a:off x="7249044" y="4302594"/>
            <a:ext cx="1104679" cy="208800"/>
          </a:xfrm>
          <a:prstGeom prst="rect">
            <a:avLst/>
          </a:prstGeom>
        </p:spPr>
      </p:pic>
      <p:sp>
        <p:nvSpPr>
          <p:cNvPr id="3" name="TextBox 2"/>
          <p:cNvSpPr txBox="1"/>
          <p:nvPr/>
        </p:nvSpPr>
        <p:spPr>
          <a:xfrm>
            <a:off x="7155828" y="4595594"/>
            <a:ext cx="1531188" cy="261610"/>
          </a:xfrm>
          <a:prstGeom prst="rect">
            <a:avLst/>
          </a:prstGeom>
          <a:noFill/>
        </p:spPr>
        <p:txBody>
          <a:bodyPr wrap="none" rtlCol="0">
            <a:spAutoFit/>
          </a:bodyPr>
          <a:lstStyle/>
          <a:p>
            <a:r>
              <a:rPr lang="ru-RU" sz="1100" dirty="0" smtClean="0">
                <a:solidFill>
                  <a:schemeClr val="bg1"/>
                </a:solidFill>
              </a:rPr>
              <a:t>Партнеры</a:t>
            </a:r>
            <a:r>
              <a:rPr lang="ru-RU" sz="1100" baseline="0" dirty="0" smtClean="0">
                <a:solidFill>
                  <a:schemeClr val="bg1"/>
                </a:solidFill>
              </a:rPr>
              <a:t> для роста</a:t>
            </a:r>
            <a:endParaRPr lang="ru-RU" sz="1100" dirty="0">
              <a:solidFill>
                <a:schemeClr val="bg1"/>
              </a:solidFill>
            </a:endParaRPr>
          </a:p>
        </p:txBody>
      </p:sp>
      <p:sp>
        <p:nvSpPr>
          <p:cNvPr id="6" name="Рисунок 5"/>
          <p:cNvSpPr>
            <a:spLocks noGrp="1"/>
          </p:cNvSpPr>
          <p:nvPr>
            <p:ph type="pic" sz="quarter" idx="13" hasCustomPrompt="1"/>
          </p:nvPr>
        </p:nvSpPr>
        <p:spPr>
          <a:xfrm>
            <a:off x="6573600" y="0"/>
            <a:ext cx="2570400" cy="2570400"/>
          </a:xfrm>
        </p:spPr>
        <p:txBody>
          <a:bodyPr/>
          <a:lstStyle>
            <a:lvl1pPr>
              <a:defRPr/>
            </a:lvl1pPr>
          </a:lstStyle>
          <a:p>
            <a:r>
              <a:rPr lang="ru-RU" dirty="0" smtClean="0"/>
              <a:t>Пиктограмма</a:t>
            </a:r>
            <a:endParaRPr lang="ru-RU" dirty="0"/>
          </a:p>
        </p:txBody>
      </p:sp>
      <p:sp>
        <p:nvSpPr>
          <p:cNvPr id="33" name="Заголовок 1"/>
          <p:cNvSpPr>
            <a:spLocks noGrp="1"/>
          </p:cNvSpPr>
          <p:nvPr>
            <p:ph type="ctrTitle" hasCustomPrompt="1"/>
          </p:nvPr>
        </p:nvSpPr>
        <p:spPr>
          <a:xfrm>
            <a:off x="335573" y="1682928"/>
            <a:ext cx="5902452" cy="1706182"/>
          </a:xfrm>
          <a:effectLst/>
        </p:spPr>
        <p:txBody>
          <a:bodyPr vert="horz" lIns="0" tIns="0" rIns="0" bIns="0" rtlCol="0" anchor="t">
            <a:normAutofit/>
          </a:bodyPr>
          <a:lstStyle>
            <a:lvl1pPr>
              <a:lnSpc>
                <a:spcPct val="85000"/>
              </a:lnSpc>
              <a:defRPr lang="ru-RU" sz="5400" b="0" i="0" u="none" cap="none" spc="0" baseline="0" dirty="0">
                <a:ln>
                  <a:noFill/>
                </a:ln>
                <a:solidFill>
                  <a:srgbClr val="FFFFFF"/>
                </a:solidFill>
                <a:effectLst/>
                <a:ea typeface="+mn-ea"/>
                <a:cs typeface="Arial"/>
              </a:defRPr>
            </a:lvl1pPr>
          </a:lstStyle>
          <a:p>
            <a:pPr lvl="0">
              <a:lnSpc>
                <a:spcPct val="85000"/>
              </a:lnSpc>
            </a:pPr>
            <a:r>
              <a:rPr lang="ru-RU" dirty="0" smtClean="0"/>
              <a:t>Название презентации</a:t>
            </a:r>
            <a:endParaRPr lang="ru-RU" dirty="0"/>
          </a:p>
        </p:txBody>
      </p:sp>
      <p:sp>
        <p:nvSpPr>
          <p:cNvPr id="35" name="Текст 12"/>
          <p:cNvSpPr>
            <a:spLocks noGrp="1"/>
          </p:cNvSpPr>
          <p:nvPr>
            <p:ph type="body" sz="quarter" idx="10" hasCustomPrompt="1"/>
          </p:nvPr>
        </p:nvSpPr>
        <p:spPr>
          <a:xfrm>
            <a:off x="358775" y="3993787"/>
            <a:ext cx="5866765" cy="561280"/>
          </a:xfrm>
          <a:prstGeom prst="rect">
            <a:avLst/>
          </a:prstGeom>
          <a:effectLst/>
        </p:spPr>
        <p:txBody>
          <a:bodyPr vert="horz" lIns="0" tIns="0" rIns="0" bIns="0" rtlCol="0">
            <a:noAutofit/>
          </a:bodyPr>
          <a:lstStyle>
            <a:lvl1pPr>
              <a:spcAft>
                <a:spcPts val="0"/>
              </a:spcAft>
              <a:defRPr lang="ru-RU" sz="1200" b="0" baseline="0" dirty="0">
                <a:solidFill>
                  <a:srgbClr val="FFFFFF"/>
                </a:solidFill>
                <a:effectLst/>
              </a:defRPr>
            </a:lvl1pPr>
          </a:lstStyle>
          <a:p>
            <a:pPr lvl="0">
              <a:spcAft>
                <a:spcPts val="0"/>
              </a:spcAft>
            </a:pPr>
            <a:r>
              <a:rPr lang="ru-RU" dirty="0" smtClean="0"/>
              <a:t>Имя Фамилия</a:t>
            </a:r>
            <a:br>
              <a:rPr lang="ru-RU" dirty="0" smtClean="0"/>
            </a:br>
            <a:r>
              <a:rPr lang="ru-RU" dirty="0" smtClean="0"/>
              <a:t>Должность</a:t>
            </a:r>
            <a:br>
              <a:rPr lang="ru-RU" dirty="0" smtClean="0"/>
            </a:br>
            <a:r>
              <a:rPr lang="ru-RU" dirty="0" smtClean="0"/>
              <a:t>Компания / функция / направление</a:t>
            </a:r>
            <a:endParaRPr lang="ru-RU" dirty="0"/>
          </a:p>
        </p:txBody>
      </p:sp>
      <p:sp>
        <p:nvSpPr>
          <p:cNvPr id="36" name="Текст 12"/>
          <p:cNvSpPr>
            <a:spLocks noGrp="1"/>
          </p:cNvSpPr>
          <p:nvPr>
            <p:ph type="body" sz="quarter" idx="11" hasCustomPrompt="1"/>
          </p:nvPr>
        </p:nvSpPr>
        <p:spPr>
          <a:xfrm>
            <a:off x="358775" y="4651677"/>
            <a:ext cx="5866765" cy="345810"/>
          </a:xfrm>
          <a:prstGeom prst="rect">
            <a:avLst/>
          </a:prstGeom>
          <a:effectLst/>
        </p:spPr>
        <p:txBody>
          <a:bodyPr/>
          <a:lstStyle>
            <a:lvl1pPr>
              <a:spcBef>
                <a:spcPts val="0"/>
              </a:spcBef>
              <a:spcAft>
                <a:spcPts val="0"/>
              </a:spcAft>
              <a:defRPr sz="1000" baseline="0">
                <a:solidFill>
                  <a:srgbClr val="FFFFFF"/>
                </a:solidFill>
                <a:effectLst/>
              </a:defRPr>
            </a:lvl1pPr>
          </a:lstStyle>
          <a:p>
            <a:pPr lvl="0"/>
            <a:r>
              <a:rPr lang="ru-RU" dirty="0" smtClean="0"/>
              <a:t>Название мероприятия</a:t>
            </a:r>
            <a:br>
              <a:rPr lang="ru-RU" dirty="0" smtClean="0"/>
            </a:br>
            <a:r>
              <a:rPr lang="ru-RU" dirty="0" smtClean="0"/>
              <a:t>Дата проведения</a:t>
            </a:r>
          </a:p>
          <a:p>
            <a:pPr lvl="0"/>
            <a:endParaRPr lang="ru-RU" dirty="0"/>
          </a:p>
        </p:txBody>
      </p:sp>
      <p:sp>
        <p:nvSpPr>
          <p:cNvPr id="56" name="Текст 7"/>
          <p:cNvSpPr>
            <a:spLocks noGrp="1"/>
          </p:cNvSpPr>
          <p:nvPr>
            <p:ph type="body" sz="quarter" idx="15" hasCustomPrompt="1"/>
          </p:nvPr>
        </p:nvSpPr>
        <p:spPr>
          <a:xfrm>
            <a:off x="358776" y="3411402"/>
            <a:ext cx="5879250" cy="485775"/>
          </a:xfrm>
        </p:spPr>
        <p:txBody>
          <a:bodyPr/>
          <a:lstStyle>
            <a:lvl1pPr>
              <a:defRPr baseline="0">
                <a:solidFill>
                  <a:srgbClr val="FFFFFF"/>
                </a:solidFill>
              </a:defRPr>
            </a:lvl1pPr>
          </a:lstStyle>
          <a:p>
            <a:pPr lvl="0"/>
            <a:r>
              <a:rPr lang="ru-RU" dirty="0" smtClean="0"/>
              <a:t>Подзаголовок (заполняется по необходимости)</a:t>
            </a:r>
          </a:p>
        </p:txBody>
      </p:sp>
      <p:grpSp>
        <p:nvGrpSpPr>
          <p:cNvPr id="37" name="Группа 36"/>
          <p:cNvGrpSpPr/>
          <p:nvPr/>
        </p:nvGrpSpPr>
        <p:grpSpPr>
          <a:xfrm>
            <a:off x="9101894" y="-42611"/>
            <a:ext cx="2861508" cy="5186113"/>
            <a:chOff x="9101894" y="-42611"/>
            <a:chExt cx="2861508" cy="5186113"/>
          </a:xfrm>
        </p:grpSpPr>
        <p:sp>
          <p:nvSpPr>
            <p:cNvPr id="38" name="Прямоугольник 37"/>
            <p:cNvSpPr/>
            <p:nvPr/>
          </p:nvSpPr>
          <p:spPr>
            <a:xfrm>
              <a:off x="9181869" y="3"/>
              <a:ext cx="2781533" cy="5143499"/>
            </a:xfrm>
            <a:prstGeom prst="rect">
              <a:avLst/>
            </a:prstGeom>
            <a:solidFill>
              <a:schemeClr val="accent1"/>
            </a:solidFill>
            <a:ln>
              <a:noFill/>
            </a:ln>
          </p:spPr>
          <p:txBody>
            <a:bodyPr wrap="square" lIns="648000">
              <a:noAutofit/>
            </a:bodyPr>
            <a:lstStyle/>
            <a:p>
              <a:r>
                <a:rPr lang="ru-RU" sz="1200" b="0" dirty="0">
                  <a:solidFill>
                    <a:schemeClr val="bg1"/>
                  </a:solidFill>
                </a:rPr>
                <a:t>Рекомендации </a:t>
              </a:r>
              <a:br>
                <a:rPr lang="ru-RU" sz="1200" b="0" dirty="0">
                  <a:solidFill>
                    <a:schemeClr val="bg1"/>
                  </a:solidFill>
                </a:rPr>
              </a:br>
              <a:r>
                <a:rPr lang="ru-RU" sz="1200" b="0" kern="1200" dirty="0">
                  <a:solidFill>
                    <a:schemeClr val="bg1"/>
                  </a:solidFill>
                  <a:latin typeface="+mn-lt"/>
                  <a:ea typeface="+mn-ea"/>
                  <a:cs typeface="+mn-cs"/>
                </a:rPr>
                <a:t>по оформлению слайдов</a:t>
              </a:r>
            </a:p>
            <a:p>
              <a:pPr marL="0" algn="l" defTabSz="779158" rtl="0" eaLnBrk="1" latinLnBrk="0" hangingPunct="1"/>
              <a:endParaRPr lang="ru-RU" sz="800" b="1" kern="1200" dirty="0">
                <a:solidFill>
                  <a:schemeClr val="bg1"/>
                </a:solidFill>
                <a:latin typeface="+mn-lt"/>
                <a:ea typeface="+mn-ea"/>
                <a:cs typeface="+mn-cs"/>
              </a:endParaRPr>
            </a:p>
            <a:p>
              <a:pPr marL="182561" indent="-182561" algn="l" defTabSz="779158" rtl="0" eaLnBrk="1" latinLnBrk="0" hangingPunct="1">
                <a:spcAft>
                  <a:spcPts val="200"/>
                </a:spcAft>
                <a:buFont typeface="+mj-lt"/>
                <a:buAutoNum type="arabicPeriod"/>
              </a:pPr>
              <a:r>
                <a:rPr lang="ru-RU" sz="800" b="1" kern="1200" dirty="0">
                  <a:solidFill>
                    <a:schemeClr val="bg1"/>
                  </a:solidFill>
                  <a:latin typeface="+mn-lt"/>
                  <a:ea typeface="+mn-ea"/>
                  <a:cs typeface="+mn-cs"/>
                </a:rPr>
                <a:t>ТЕКСТ</a:t>
              </a:r>
            </a:p>
            <a:p>
              <a:pPr marL="266698" lvl="4" indent="-88899" algn="l">
                <a:spcAft>
                  <a:spcPts val="200"/>
                </a:spcAft>
                <a:buFont typeface="Arial" panose="020B0604020202020204" pitchFamily="34" charset="0"/>
                <a:buChar char="•"/>
              </a:pPr>
              <a:r>
                <a:rPr lang="ru-RU" sz="800" b="0" dirty="0" err="1">
                  <a:solidFill>
                    <a:schemeClr val="bg1"/>
                  </a:solidFill>
                </a:rPr>
                <a:t>Корп.шрифт</a:t>
              </a:r>
              <a:r>
                <a:rPr lang="ru-RU" sz="800" b="0" dirty="0">
                  <a:solidFill>
                    <a:schemeClr val="bg1"/>
                  </a:solidFill>
                </a:rPr>
                <a:t> для презентаций</a:t>
              </a:r>
              <a:r>
                <a:rPr lang="ru-RU" sz="800" b="0" baseline="0" dirty="0">
                  <a:solidFill>
                    <a:schemeClr val="bg1"/>
                  </a:solidFill>
                </a:rPr>
                <a:t> </a:t>
              </a:r>
              <a:r>
                <a:rPr lang="ru-RU" sz="800" baseline="0" dirty="0">
                  <a:solidFill>
                    <a:schemeClr val="bg1"/>
                  </a:solidFill>
                </a:rPr>
                <a:t>– </a:t>
              </a:r>
              <a:br>
                <a:rPr lang="ru-RU" sz="800" baseline="0" dirty="0">
                  <a:solidFill>
                    <a:schemeClr val="bg1"/>
                  </a:solidFill>
                </a:rPr>
              </a:br>
              <a:r>
                <a:rPr lang="en-US" sz="800" b="1" dirty="0">
                  <a:solidFill>
                    <a:schemeClr val="bg1"/>
                  </a:solidFill>
                </a:rPr>
                <a:t>Arial</a:t>
              </a:r>
              <a:r>
                <a:rPr lang="ru-RU" sz="800" dirty="0">
                  <a:solidFill>
                    <a:schemeClr val="bg1"/>
                  </a:solidFill>
                </a:rPr>
                <a:t> (</a:t>
              </a:r>
              <a:r>
                <a:rPr lang="ru-RU" sz="800" i="1" dirty="0">
                  <a:solidFill>
                    <a:schemeClr val="bg1"/>
                  </a:solidFill>
                </a:rPr>
                <a:t>д</a:t>
              </a:r>
              <a:r>
                <a:rPr lang="ru-RU" sz="800" i="1" baseline="0" dirty="0">
                  <a:solidFill>
                    <a:schemeClr val="bg1"/>
                  </a:solidFill>
                </a:rPr>
                <a:t>опустимо:</a:t>
              </a:r>
              <a:r>
                <a:rPr lang="ru-RU" sz="800" baseline="0" dirty="0">
                  <a:solidFill>
                    <a:schemeClr val="bg1"/>
                  </a:solidFill>
                </a:rPr>
                <a:t> </a:t>
              </a:r>
              <a:r>
                <a:rPr lang="en-US" sz="800" baseline="0" dirty="0">
                  <a:solidFill>
                    <a:schemeClr val="bg1"/>
                  </a:solidFill>
                </a:rPr>
                <a:t>Arial Narrow</a:t>
              </a:r>
              <a:r>
                <a:rPr lang="ru-RU" sz="800" baseline="0" dirty="0">
                  <a:solidFill>
                    <a:schemeClr val="bg1"/>
                  </a:solidFill>
                </a:rPr>
                <a:t>)</a:t>
              </a:r>
            </a:p>
            <a:p>
              <a:pPr marL="266698" lvl="4" indent="-88899" algn="l">
                <a:spcAft>
                  <a:spcPts val="200"/>
                </a:spcAft>
                <a:buFont typeface="Arial" panose="020B0604020202020204" pitchFamily="34" charset="0"/>
                <a:buChar char="•"/>
              </a:pPr>
              <a:r>
                <a:rPr lang="ru-RU" sz="800" baseline="0" dirty="0">
                  <a:solidFill>
                    <a:schemeClr val="bg1"/>
                  </a:solidFill>
                </a:rPr>
                <a:t>Заголовок слайда – </a:t>
              </a:r>
              <a:r>
                <a:rPr lang="ru-RU" sz="800" b="1" baseline="0" dirty="0">
                  <a:solidFill>
                    <a:schemeClr val="bg1"/>
                  </a:solidFill>
                </a:rPr>
                <a:t>не ниже 16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Текст на слайде – </a:t>
              </a:r>
              <a:r>
                <a:rPr lang="ru-RU" sz="800" b="1" baseline="0" dirty="0">
                  <a:solidFill>
                    <a:schemeClr val="bg1"/>
                  </a:solidFill>
                </a:rPr>
                <a:t>не ниже </a:t>
              </a:r>
              <a:r>
                <a:rPr lang="en-US" sz="800" b="1" baseline="0" dirty="0">
                  <a:solidFill>
                    <a:schemeClr val="bg1"/>
                  </a:solidFill>
                </a:rPr>
                <a:t>10</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Примечания – </a:t>
              </a:r>
              <a:r>
                <a:rPr lang="ru-RU" sz="800" b="1" baseline="0" dirty="0">
                  <a:solidFill>
                    <a:schemeClr val="bg1"/>
                  </a:solidFill>
                </a:rPr>
                <a:t>не ниже </a:t>
              </a:r>
              <a:r>
                <a:rPr lang="en-US" sz="800" b="1" baseline="0" dirty="0">
                  <a:solidFill>
                    <a:schemeClr val="bg1"/>
                  </a:solidFill>
                </a:rPr>
                <a:t>8</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800"/>
                </a:spcAft>
                <a:buFont typeface="Arial" panose="020B0604020202020204" pitchFamily="34" charset="0"/>
                <a:buChar char="•"/>
              </a:pPr>
              <a:r>
                <a:rPr lang="ru-RU" sz="800" baseline="0" dirty="0">
                  <a:solidFill>
                    <a:schemeClr val="bg1"/>
                  </a:solidFill>
                </a:rPr>
                <a:t>Используйте на слайде </a:t>
              </a:r>
              <a:br>
                <a:rPr lang="ru-RU" sz="800" baseline="0" dirty="0">
                  <a:solidFill>
                    <a:schemeClr val="bg1"/>
                  </a:solidFill>
                </a:rPr>
              </a:br>
              <a:r>
                <a:rPr lang="ru-RU" sz="800" b="1" baseline="0" dirty="0">
                  <a:solidFill>
                    <a:schemeClr val="bg1"/>
                  </a:solidFill>
                </a:rPr>
                <a:t>не более 3 размеров шрифтов</a:t>
              </a:r>
              <a:endParaRPr lang="en-US" sz="800" b="1" baseline="0" dirty="0">
                <a:solidFill>
                  <a:schemeClr val="bg1"/>
                </a:solidFill>
              </a:endParaRPr>
            </a:p>
            <a:p>
              <a:pPr marL="182561" indent="-182561" algn="l" defTabSz="779158" rtl="0" eaLnBrk="1" latinLnBrk="0" hangingPunct="1">
                <a:spcBef>
                  <a:spcPts val="300"/>
                </a:spcBef>
                <a:spcAft>
                  <a:spcPts val="200"/>
                </a:spcAft>
                <a:buFont typeface="+mj-lt"/>
                <a:buAutoNum type="arabicPeriod"/>
              </a:pPr>
              <a:r>
                <a:rPr lang="ru-RU" sz="800" b="1" kern="1200" dirty="0">
                  <a:solidFill>
                    <a:schemeClr val="bg1"/>
                  </a:solidFill>
                  <a:latin typeface="+mn-lt"/>
                  <a:ea typeface="+mn-ea"/>
                  <a:cs typeface="+mn-cs"/>
                </a:rPr>
                <a:t>ДИАГРАММЫ</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единый стиль оформления диаграмм</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шрифты одинакового размера в</a:t>
              </a:r>
              <a:r>
                <a:rPr lang="ru-RU" sz="800" b="0" kern="1200" baseline="0" dirty="0">
                  <a:solidFill>
                    <a:schemeClr val="bg1"/>
                  </a:solidFill>
                  <a:latin typeface="+mn-lt"/>
                  <a:ea typeface="+mn-ea"/>
                  <a:cs typeface="+mn-cs"/>
                </a:rPr>
                <a:t> </a:t>
              </a:r>
              <a:r>
                <a:rPr lang="ru-RU" sz="800" b="0" kern="1200" dirty="0">
                  <a:solidFill>
                    <a:schemeClr val="bg1"/>
                  </a:solidFill>
                  <a:latin typeface="+mn-lt"/>
                  <a:ea typeface="+mn-ea"/>
                  <a:cs typeface="+mn-cs"/>
                </a:rPr>
                <a:t>диаграммах, располагающихся на одном слайде</a:t>
              </a:r>
            </a:p>
            <a:p>
              <a:pPr marL="266698" lvl="1" indent="-79375" algn="l" defTabSz="779158" rtl="0" eaLnBrk="1" latinLnBrk="0" hangingPunct="1">
                <a:spcAft>
                  <a:spcPts val="800"/>
                </a:spcAft>
                <a:buFont typeface="Arial" panose="020B0604020202020204" pitchFamily="34" charset="0"/>
                <a:buChar char="•"/>
              </a:pPr>
              <a:r>
                <a:rPr lang="ru-RU" sz="800" b="0" kern="1200" dirty="0">
                  <a:solidFill>
                    <a:schemeClr val="bg1"/>
                  </a:solidFill>
                  <a:latin typeface="+mn-lt"/>
                  <a:ea typeface="+mn-ea"/>
                  <a:cs typeface="+mn-cs"/>
                </a:rPr>
                <a:t>На одном слайде – не более 4 диаграмм</a:t>
              </a: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kern="1200" dirty="0">
                  <a:solidFill>
                    <a:schemeClr val="bg1"/>
                  </a:solidFill>
                  <a:latin typeface="+mn-lt"/>
                  <a:ea typeface="+mn-ea"/>
                  <a:cs typeface="+mn-cs"/>
                </a:rPr>
                <a:t>ИКОНКИ</a:t>
              </a:r>
            </a:p>
            <a:p>
              <a:pPr marL="266698" marR="0" lvl="1" indent="-84138" algn="l" defTabSz="779158"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ru-RU" sz="800" dirty="0">
                  <a:solidFill>
                    <a:schemeClr val="bg1"/>
                  </a:solidFill>
                </a:rPr>
                <a:t>Выбирайте оформление</a:t>
              </a:r>
              <a:r>
                <a:rPr lang="ru-RU" sz="800" baseline="0" dirty="0">
                  <a:solidFill>
                    <a:schemeClr val="bg1"/>
                  </a:solidFill>
                </a:rPr>
                <a:t> </a:t>
              </a:r>
              <a:br>
                <a:rPr lang="ru-RU" sz="800" baseline="0" dirty="0">
                  <a:solidFill>
                    <a:schemeClr val="bg1"/>
                  </a:solidFill>
                </a:rPr>
              </a:br>
              <a:r>
                <a:rPr lang="ru-RU" sz="800" baseline="0" dirty="0">
                  <a:solidFill>
                    <a:schemeClr val="bg1"/>
                  </a:solidFill>
                </a:rPr>
                <a:t>иконок </a:t>
              </a:r>
              <a:r>
                <a:rPr lang="ru-RU" sz="800" dirty="0">
                  <a:solidFill>
                    <a:schemeClr val="bg1"/>
                  </a:solidFill>
                </a:rPr>
                <a:t>в</a:t>
              </a:r>
              <a:r>
                <a:rPr lang="ru-RU" sz="800" baseline="0" dirty="0">
                  <a:solidFill>
                    <a:schemeClr val="bg1"/>
                  </a:solidFill>
                </a:rPr>
                <a:t> едином стиле</a:t>
              </a:r>
              <a:endParaRPr lang="ru-RU" sz="800" b="1" kern="1200" dirty="0">
                <a:solidFill>
                  <a:schemeClr val="bg1"/>
                </a:solidFill>
                <a:latin typeface="+mn-lt"/>
                <a:ea typeface="+mn-ea"/>
                <a:cs typeface="+mn-cs"/>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dirty="0">
                  <a:solidFill>
                    <a:schemeClr val="bg1"/>
                  </a:solidFill>
                </a:rPr>
                <a:t>ИЗОБРАЖЕНИЯ</a:t>
              </a:r>
            </a:p>
            <a:p>
              <a:pPr marL="266698" lvl="1" indent="-84138">
                <a:spcAft>
                  <a:spcPts val="200"/>
                </a:spcAft>
                <a:buFont typeface="Arial" panose="020B0604020202020204" pitchFamily="34" charset="0"/>
                <a:buChar char="•"/>
              </a:pPr>
              <a:r>
                <a:rPr lang="ru-RU" sz="800" dirty="0">
                  <a:solidFill>
                    <a:schemeClr val="bg1"/>
                  </a:solidFill>
                </a:rPr>
                <a:t>Нельзя</a:t>
              </a:r>
              <a:r>
                <a:rPr lang="ru-RU" sz="800" baseline="0" dirty="0">
                  <a:solidFill>
                    <a:schemeClr val="bg1"/>
                  </a:solidFill>
                </a:rPr>
                <a:t> искажать пропорции</a:t>
              </a:r>
            </a:p>
            <a:p>
              <a:pPr marL="266698" lvl="1" indent="-84138">
                <a:spcAft>
                  <a:spcPts val="800"/>
                </a:spcAft>
                <a:buFont typeface="Arial" panose="020B0604020202020204" pitchFamily="34" charset="0"/>
                <a:buChar char="•"/>
              </a:pPr>
              <a:r>
                <a:rPr lang="ru-RU" sz="800" dirty="0">
                  <a:solidFill>
                    <a:schemeClr val="bg1"/>
                  </a:solidFill>
                </a:rPr>
                <a:t>Рекомендуемое разрешение</a:t>
              </a:r>
              <a:r>
                <a:rPr lang="ru-RU" sz="800" baseline="0" dirty="0">
                  <a:solidFill>
                    <a:schemeClr val="bg1"/>
                  </a:solidFill>
                </a:rPr>
                <a:t> – </a:t>
              </a:r>
              <a:br>
                <a:rPr lang="ru-RU" sz="800" baseline="0" dirty="0">
                  <a:solidFill>
                    <a:schemeClr val="bg1"/>
                  </a:solidFill>
                </a:rPr>
              </a:br>
              <a:r>
                <a:rPr lang="ru-RU" sz="800" baseline="0" dirty="0">
                  <a:solidFill>
                    <a:schemeClr val="bg1"/>
                  </a:solidFill>
                </a:rPr>
                <a:t>не более 150 пикселей на дюйм</a:t>
              </a:r>
              <a:endParaRPr lang="ru-RU" sz="800" b="1" dirty="0">
                <a:solidFill>
                  <a:schemeClr val="bg1"/>
                </a:solidFill>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Скажите «нет» презентациям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с большим количеством текста</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Используйте простые схемы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и графику</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Делайте слайды лаконичными</a:t>
              </a:r>
            </a:p>
            <a:p>
              <a:pPr marL="572142" marR="0" lvl="1" indent="-182561" algn="l" defTabSz="779158" rtl="0" eaLnBrk="1" fontAlgn="auto" latinLnBrk="0" hangingPunct="1">
                <a:lnSpc>
                  <a:spcPct val="100000"/>
                </a:lnSpc>
                <a:spcBef>
                  <a:spcPts val="0"/>
                </a:spcBef>
                <a:spcAft>
                  <a:spcPts val="300"/>
                </a:spcAft>
                <a:buClrTx/>
                <a:buSzTx/>
                <a:buFont typeface="+mj-lt"/>
                <a:buAutoNum type="arabicPeriod"/>
                <a:tabLst/>
                <a:defRPr/>
              </a:pPr>
              <a:endParaRPr lang="ru-RU" sz="800" b="1" kern="1200" dirty="0">
                <a:solidFill>
                  <a:schemeClr val="bg1"/>
                </a:solidFill>
                <a:latin typeface="+mn-lt"/>
                <a:ea typeface="+mn-ea"/>
                <a:cs typeface="+mn-cs"/>
              </a:endParaRPr>
            </a:p>
          </p:txBody>
        </p:sp>
        <p:cxnSp>
          <p:nvCxnSpPr>
            <p:cNvPr id="39" name="Прямая соединительная линия 38"/>
            <p:cNvCxnSpPr/>
            <p:nvPr/>
          </p:nvCxnSpPr>
          <p:spPr bwMode="auto">
            <a:xfrm>
              <a:off x="9753602" y="444502"/>
              <a:ext cx="2051050" cy="0"/>
            </a:xfrm>
            <a:prstGeom prst="line">
              <a:avLst/>
            </a:prstGeom>
            <a:solidFill>
              <a:schemeClr val="accent1"/>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0" name="Группа 39"/>
            <p:cNvGrpSpPr/>
            <p:nvPr/>
          </p:nvGrpSpPr>
          <p:grpSpPr>
            <a:xfrm>
              <a:off x="9101894" y="-42611"/>
              <a:ext cx="671979" cy="5155816"/>
              <a:chOff x="9101894" y="-42611"/>
              <a:chExt cx="671979" cy="5155816"/>
            </a:xfrm>
          </p:grpSpPr>
          <p:sp>
            <p:nvSpPr>
              <p:cNvPr id="41" name="Прямоугольник 40"/>
              <p:cNvSpPr/>
              <p:nvPr/>
            </p:nvSpPr>
            <p:spPr>
              <a:xfrm>
                <a:off x="9249089" y="154103"/>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42" name="Прямоугольник 41"/>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43" name="Прямоугольник 42"/>
              <p:cNvSpPr/>
              <p:nvPr/>
            </p:nvSpPr>
            <p:spPr>
              <a:xfrm>
                <a:off x="9249089" y="3830254"/>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44" name="Прямоугольник 43"/>
              <p:cNvSpPr/>
              <p:nvPr/>
            </p:nvSpPr>
            <p:spPr>
              <a:xfrm>
                <a:off x="9249089" y="2519364"/>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45" name="Прямоугольник 44"/>
              <p:cNvSpPr/>
              <p:nvPr/>
            </p:nvSpPr>
            <p:spPr>
              <a:xfrm>
                <a:off x="9249089" y="2956327"/>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46" name="Прямоугольник 45"/>
              <p:cNvSpPr/>
              <p:nvPr/>
            </p:nvSpPr>
            <p:spPr>
              <a:xfrm>
                <a:off x="9249089" y="3393282"/>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47" name="Прямоугольник 46"/>
              <p:cNvSpPr/>
              <p:nvPr/>
            </p:nvSpPr>
            <p:spPr>
              <a:xfrm>
                <a:off x="9249089" y="4267214"/>
                <a:ext cx="377590" cy="169200"/>
              </a:xfrm>
              <a:prstGeom prst="rect">
                <a:avLst/>
              </a:prstGeom>
              <a:solidFill>
                <a:srgbClr val="0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0,0,0</a:t>
                </a:r>
                <a:endParaRPr lang="ru-RU" sz="700" dirty="0">
                  <a:solidFill>
                    <a:srgbClr val="FFFFFF"/>
                  </a:solidFill>
                </a:endParaRPr>
              </a:p>
            </p:txBody>
          </p:sp>
          <p:sp>
            <p:nvSpPr>
              <p:cNvPr id="48" name="Прямоугольник 47"/>
              <p:cNvSpPr/>
              <p:nvPr/>
            </p:nvSpPr>
            <p:spPr>
              <a:xfrm>
                <a:off x="9249091" y="588086"/>
                <a:ext cx="377590" cy="438150"/>
              </a:xfrm>
              <a:prstGeom prst="rect">
                <a:avLst/>
              </a:prstGeom>
              <a:solidFill>
                <a:schemeClr val="tx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0</a:t>
                </a:r>
                <a:br>
                  <a:rPr lang="en-US" sz="700" dirty="0" smtClean="0">
                    <a:solidFill>
                      <a:schemeClr val="bg1"/>
                    </a:solidFill>
                  </a:rPr>
                </a:br>
                <a:r>
                  <a:rPr lang="ru-RU" sz="700" dirty="0" smtClean="0">
                    <a:solidFill>
                      <a:schemeClr val="bg1"/>
                    </a:solidFill>
                  </a:rPr>
                  <a:t>49</a:t>
                </a:r>
                <a:br>
                  <a:rPr lang="ru-RU" sz="700" dirty="0" smtClean="0">
                    <a:solidFill>
                      <a:schemeClr val="bg1"/>
                    </a:solidFill>
                  </a:rPr>
                </a:br>
                <a:r>
                  <a:rPr lang="ru-RU" sz="700" dirty="0" smtClean="0">
                    <a:solidFill>
                      <a:schemeClr val="bg1"/>
                    </a:solidFill>
                  </a:rPr>
                  <a:t>60</a:t>
                </a:r>
                <a:endParaRPr lang="ru-RU" sz="700" dirty="0">
                  <a:solidFill>
                    <a:schemeClr val="bg1"/>
                  </a:solidFill>
                </a:endParaRPr>
              </a:p>
            </p:txBody>
          </p:sp>
          <p:sp>
            <p:nvSpPr>
              <p:cNvPr id="49" name="Прямоугольник 48"/>
              <p:cNvSpPr/>
              <p:nvPr/>
            </p:nvSpPr>
            <p:spPr>
              <a:xfrm>
                <a:off x="9249091" y="1022665"/>
                <a:ext cx="377590" cy="436960"/>
              </a:xfrm>
              <a:prstGeom prst="rect">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tx1">
                        <a:lumMod val="85000"/>
                        <a:lumOff val="15000"/>
                      </a:schemeClr>
                    </a:solidFill>
                  </a:rPr>
                  <a:t>119</a:t>
                </a:r>
                <a:br>
                  <a:rPr lang="en-US" sz="700" dirty="0" smtClean="0">
                    <a:solidFill>
                      <a:schemeClr val="tx1">
                        <a:lumMod val="85000"/>
                        <a:lumOff val="15000"/>
                      </a:schemeClr>
                    </a:solidFill>
                  </a:rPr>
                </a:br>
                <a:r>
                  <a:rPr lang="en-US" sz="700" dirty="0" smtClean="0">
                    <a:solidFill>
                      <a:schemeClr val="tx1">
                        <a:lumMod val="85000"/>
                        <a:lumOff val="15000"/>
                      </a:schemeClr>
                    </a:solidFill>
                  </a:rPr>
                  <a:t>226</a:t>
                </a:r>
                <a:br>
                  <a:rPr lang="en-US" sz="700" dirty="0" smtClean="0">
                    <a:solidFill>
                      <a:schemeClr val="tx1">
                        <a:lumMod val="85000"/>
                        <a:lumOff val="15000"/>
                      </a:schemeClr>
                    </a:solidFill>
                  </a:rPr>
                </a:br>
                <a:r>
                  <a:rPr lang="en-US" sz="700" dirty="0" smtClean="0">
                    <a:solidFill>
                      <a:schemeClr val="tx1">
                        <a:lumMod val="85000"/>
                        <a:lumOff val="15000"/>
                      </a:schemeClr>
                    </a:solidFill>
                  </a:rPr>
                  <a:t>195</a:t>
                </a:r>
                <a:endParaRPr lang="ru-RU" sz="700" dirty="0">
                  <a:solidFill>
                    <a:schemeClr val="tx1">
                      <a:lumMod val="85000"/>
                      <a:lumOff val="15000"/>
                    </a:schemeClr>
                  </a:solidFill>
                </a:endParaRPr>
              </a:p>
            </p:txBody>
          </p:sp>
          <p:sp>
            <p:nvSpPr>
              <p:cNvPr id="50" name="Прямоугольник 49"/>
              <p:cNvSpPr/>
              <p:nvPr/>
            </p:nvSpPr>
            <p:spPr>
              <a:xfrm>
                <a:off x="9249091" y="3830257"/>
                <a:ext cx="377590" cy="436960"/>
              </a:xfrm>
              <a:prstGeom prst="rect">
                <a:avLst/>
              </a:prstGeom>
              <a:solidFill>
                <a:srgbClr val="2D3287"/>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45</a:t>
                </a:r>
                <a:endParaRPr lang="ru-RU" sz="700" dirty="0">
                  <a:solidFill>
                    <a:schemeClr val="bg1"/>
                  </a:solidFill>
                </a:endParaRPr>
              </a:p>
              <a:p>
                <a:pPr algn="ctr" eaLnBrk="1" hangingPunct="1">
                  <a:defRPr/>
                </a:pPr>
                <a:r>
                  <a:rPr lang="en-US" sz="700" dirty="0" smtClean="0">
                    <a:solidFill>
                      <a:schemeClr val="bg1"/>
                    </a:solidFill>
                  </a:rPr>
                  <a:t>50</a:t>
                </a:r>
                <a:endParaRPr lang="ru-RU" sz="700" dirty="0">
                  <a:solidFill>
                    <a:schemeClr val="bg1"/>
                  </a:solidFill>
                </a:endParaRPr>
              </a:p>
              <a:p>
                <a:pPr algn="ctr" eaLnBrk="1" hangingPunct="1">
                  <a:defRPr/>
                </a:pPr>
                <a:r>
                  <a:rPr lang="en-US" sz="700" dirty="0" smtClean="0">
                    <a:solidFill>
                      <a:schemeClr val="bg1"/>
                    </a:solidFill>
                  </a:rPr>
                  <a:t>135</a:t>
                </a:r>
                <a:endParaRPr lang="ru-RU" sz="700" dirty="0">
                  <a:solidFill>
                    <a:schemeClr val="bg1"/>
                  </a:solidFill>
                </a:endParaRPr>
              </a:p>
            </p:txBody>
          </p:sp>
          <p:sp>
            <p:nvSpPr>
              <p:cNvPr id="51" name="Прямоугольник 50"/>
              <p:cNvSpPr/>
              <p:nvPr/>
            </p:nvSpPr>
            <p:spPr>
              <a:xfrm>
                <a:off x="9249091" y="1466152"/>
                <a:ext cx="377590" cy="4381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000000"/>
                    </a:solidFill>
                  </a:rPr>
                  <a:t>255</a:t>
                </a:r>
                <a:endParaRPr lang="ru-RU" sz="700" dirty="0">
                  <a:solidFill>
                    <a:srgbClr val="000000"/>
                  </a:solidFill>
                </a:endParaRPr>
              </a:p>
              <a:p>
                <a:pPr algn="ctr" eaLnBrk="1" hangingPunct="1">
                  <a:defRPr/>
                </a:pPr>
                <a:r>
                  <a:rPr lang="en-US" sz="700" dirty="0" smtClean="0">
                    <a:solidFill>
                      <a:srgbClr val="000000"/>
                    </a:solidFill>
                  </a:rPr>
                  <a:t>255</a:t>
                </a:r>
                <a:endParaRPr lang="ru-RU" sz="700" dirty="0">
                  <a:solidFill>
                    <a:srgbClr val="000000"/>
                  </a:solidFill>
                </a:endParaRPr>
              </a:p>
              <a:p>
                <a:pPr algn="ctr" eaLnBrk="1" hangingPunct="1">
                  <a:defRPr/>
                </a:pPr>
                <a:r>
                  <a:rPr lang="en-US" sz="700" dirty="0" smtClean="0">
                    <a:solidFill>
                      <a:srgbClr val="000000"/>
                    </a:solidFill>
                  </a:rPr>
                  <a:t>255</a:t>
                </a:r>
                <a:endParaRPr lang="ru-RU" sz="700" dirty="0">
                  <a:solidFill>
                    <a:srgbClr val="000000"/>
                  </a:solidFill>
                </a:endParaRPr>
              </a:p>
            </p:txBody>
          </p:sp>
          <p:sp>
            <p:nvSpPr>
              <p:cNvPr id="52" name="Прямоугольник 51"/>
              <p:cNvSpPr/>
              <p:nvPr/>
            </p:nvSpPr>
            <p:spPr>
              <a:xfrm>
                <a:off x="9249091" y="2519364"/>
                <a:ext cx="377590" cy="436959"/>
              </a:xfrm>
              <a:prstGeom prst="rect">
                <a:avLst/>
              </a:prstGeom>
              <a:solidFill>
                <a:srgbClr val="FABE19"/>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tx1">
                        <a:lumMod val="85000"/>
                        <a:lumOff val="15000"/>
                      </a:schemeClr>
                    </a:solidFill>
                  </a:rPr>
                  <a:t>250</a:t>
                </a:r>
                <a:endParaRPr lang="ru-RU" sz="700" dirty="0">
                  <a:solidFill>
                    <a:schemeClr val="tx1">
                      <a:lumMod val="85000"/>
                      <a:lumOff val="15000"/>
                    </a:schemeClr>
                  </a:solidFill>
                </a:endParaRPr>
              </a:p>
              <a:p>
                <a:pPr algn="ctr" eaLnBrk="1" hangingPunct="1">
                  <a:defRPr/>
                </a:pPr>
                <a:r>
                  <a:rPr lang="en-US" sz="700" dirty="0" smtClean="0">
                    <a:solidFill>
                      <a:schemeClr val="tx1">
                        <a:lumMod val="85000"/>
                        <a:lumOff val="15000"/>
                      </a:schemeClr>
                    </a:solidFill>
                  </a:rPr>
                  <a:t>190</a:t>
                </a:r>
                <a:endParaRPr lang="ru-RU" sz="700" dirty="0">
                  <a:solidFill>
                    <a:schemeClr val="tx1">
                      <a:lumMod val="85000"/>
                      <a:lumOff val="15000"/>
                    </a:schemeClr>
                  </a:solidFill>
                </a:endParaRPr>
              </a:p>
              <a:p>
                <a:pPr algn="ctr" eaLnBrk="1" hangingPunct="1">
                  <a:defRPr/>
                </a:pPr>
                <a:r>
                  <a:rPr lang="en-US" sz="700" dirty="0" smtClean="0">
                    <a:solidFill>
                      <a:schemeClr val="tx1">
                        <a:lumMod val="85000"/>
                        <a:lumOff val="15000"/>
                      </a:schemeClr>
                    </a:solidFill>
                  </a:rPr>
                  <a:t>25</a:t>
                </a:r>
                <a:endParaRPr lang="ru-RU" sz="700" dirty="0">
                  <a:solidFill>
                    <a:schemeClr val="tx1">
                      <a:lumMod val="85000"/>
                      <a:lumOff val="15000"/>
                    </a:schemeClr>
                  </a:solidFill>
                </a:endParaRPr>
              </a:p>
            </p:txBody>
          </p:sp>
          <p:sp>
            <p:nvSpPr>
              <p:cNvPr id="53" name="Прямоугольник 52"/>
              <p:cNvSpPr/>
              <p:nvPr/>
            </p:nvSpPr>
            <p:spPr>
              <a:xfrm>
                <a:off x="9249091" y="2956327"/>
                <a:ext cx="377590" cy="436960"/>
              </a:xfrm>
              <a:prstGeom prst="rect">
                <a:avLst/>
              </a:prstGeom>
              <a:solidFill>
                <a:srgbClr val="008CFA"/>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0</a:t>
                </a:r>
                <a:endParaRPr lang="ru-RU" sz="700" dirty="0">
                  <a:solidFill>
                    <a:schemeClr val="bg1"/>
                  </a:solidFill>
                </a:endParaRPr>
              </a:p>
              <a:p>
                <a:pPr algn="ctr" eaLnBrk="1" hangingPunct="1">
                  <a:defRPr/>
                </a:pPr>
                <a:r>
                  <a:rPr lang="ru-RU" sz="700" dirty="0" smtClean="0">
                    <a:solidFill>
                      <a:schemeClr val="bg1"/>
                    </a:solidFill>
                  </a:rPr>
                  <a:t>1</a:t>
                </a:r>
                <a:r>
                  <a:rPr lang="en-US" sz="700" dirty="0" smtClean="0">
                    <a:solidFill>
                      <a:schemeClr val="bg1"/>
                    </a:solidFill>
                  </a:rPr>
                  <a:t>40</a:t>
                </a:r>
                <a:endParaRPr lang="ru-RU" sz="700" dirty="0">
                  <a:solidFill>
                    <a:schemeClr val="bg1"/>
                  </a:solidFill>
                </a:endParaRPr>
              </a:p>
              <a:p>
                <a:pPr algn="ctr" eaLnBrk="1" hangingPunct="1">
                  <a:defRPr/>
                </a:pPr>
                <a:r>
                  <a:rPr lang="en-US" sz="700" dirty="0" smtClean="0">
                    <a:solidFill>
                      <a:schemeClr val="bg1"/>
                    </a:solidFill>
                  </a:rPr>
                  <a:t>250</a:t>
                </a:r>
                <a:endParaRPr lang="ru-RU" sz="700" dirty="0">
                  <a:solidFill>
                    <a:schemeClr val="bg1"/>
                  </a:solidFill>
                </a:endParaRPr>
              </a:p>
            </p:txBody>
          </p:sp>
          <p:sp>
            <p:nvSpPr>
              <p:cNvPr id="54" name="Прямоугольник 53"/>
              <p:cNvSpPr/>
              <p:nvPr/>
            </p:nvSpPr>
            <p:spPr>
              <a:xfrm>
                <a:off x="9249091" y="3393282"/>
                <a:ext cx="377590" cy="436959"/>
              </a:xfrm>
              <a:prstGeom prst="rect">
                <a:avLst/>
              </a:prstGeom>
              <a:solidFill>
                <a:srgbClr val="FA786E"/>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250</a:t>
                </a:r>
                <a:endParaRPr lang="ru-RU" sz="700" dirty="0">
                  <a:solidFill>
                    <a:srgbClr val="FFFFFF"/>
                  </a:solidFill>
                </a:endParaRPr>
              </a:p>
              <a:p>
                <a:pPr algn="ctr" eaLnBrk="1" hangingPunct="1">
                  <a:defRPr/>
                </a:pPr>
                <a:r>
                  <a:rPr lang="en-US" sz="700" dirty="0" smtClean="0">
                    <a:solidFill>
                      <a:srgbClr val="FFFFFF"/>
                    </a:solidFill>
                  </a:rPr>
                  <a:t>120</a:t>
                </a:r>
                <a:endParaRPr lang="ru-RU" sz="700" dirty="0">
                  <a:solidFill>
                    <a:srgbClr val="FFFFFF"/>
                  </a:solidFill>
                </a:endParaRPr>
              </a:p>
              <a:p>
                <a:pPr algn="ctr" eaLnBrk="1" hangingPunct="1">
                  <a:defRPr/>
                </a:pPr>
                <a:r>
                  <a:rPr lang="en-US" sz="700" dirty="0" smtClean="0">
                    <a:solidFill>
                      <a:srgbClr val="FFFFFF"/>
                    </a:solidFill>
                  </a:rPr>
                  <a:t>110</a:t>
                </a:r>
                <a:endParaRPr lang="ru-RU" sz="700" dirty="0">
                  <a:solidFill>
                    <a:srgbClr val="FFFFFF"/>
                  </a:solidFill>
                </a:endParaRPr>
              </a:p>
            </p:txBody>
          </p:sp>
          <p:sp>
            <p:nvSpPr>
              <p:cNvPr id="55" name="Прямоугольник 54"/>
              <p:cNvSpPr/>
              <p:nvPr/>
            </p:nvSpPr>
            <p:spPr>
              <a:xfrm>
                <a:off x="9249091" y="1916373"/>
                <a:ext cx="377590" cy="438150"/>
              </a:xfrm>
              <a:prstGeom prst="rect">
                <a:avLst/>
              </a:prstGeom>
              <a:solidFill>
                <a:schemeClr val="accent6"/>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224</a:t>
                </a:r>
                <a:br>
                  <a:rPr lang="en-US" sz="700" dirty="0" smtClean="0">
                    <a:solidFill>
                      <a:srgbClr val="FFFFFF"/>
                    </a:solidFill>
                  </a:rPr>
                </a:br>
                <a:r>
                  <a:rPr lang="en-US" sz="700" dirty="0" smtClean="0">
                    <a:solidFill>
                      <a:srgbClr val="FFFFFF"/>
                    </a:solidFill>
                  </a:rPr>
                  <a:t>78</a:t>
                </a:r>
                <a:br>
                  <a:rPr lang="en-US" sz="700" dirty="0" smtClean="0">
                    <a:solidFill>
                      <a:srgbClr val="FFFFFF"/>
                    </a:solidFill>
                  </a:rPr>
                </a:br>
                <a:r>
                  <a:rPr lang="en-US" sz="700" dirty="0" smtClean="0">
                    <a:solidFill>
                      <a:srgbClr val="FFFFFF"/>
                    </a:solidFill>
                  </a:rPr>
                  <a:t>57</a:t>
                </a:r>
                <a:endParaRPr lang="ru-RU" sz="700" dirty="0">
                  <a:solidFill>
                    <a:srgbClr val="FFFFFF"/>
                  </a:solidFill>
                </a:endParaRPr>
              </a:p>
            </p:txBody>
          </p:sp>
          <p:sp>
            <p:nvSpPr>
              <p:cNvPr id="58" name="TextBox 57"/>
              <p:cNvSpPr txBox="1"/>
              <p:nvPr/>
            </p:nvSpPr>
            <p:spPr>
              <a:xfrm>
                <a:off x="9101894" y="-42611"/>
                <a:ext cx="671979" cy="215444"/>
              </a:xfrm>
              <a:prstGeom prst="rect">
                <a:avLst/>
              </a:prstGeom>
              <a:noFill/>
            </p:spPr>
            <p:txBody>
              <a:bodyPr wrap="none" rtlCol="0">
                <a:spAutoFit/>
              </a:bodyPr>
              <a:lstStyle/>
              <a:p>
                <a:r>
                  <a:rPr lang="ru-RU" sz="800" dirty="0" smtClean="0">
                    <a:solidFill>
                      <a:schemeClr val="bg1"/>
                    </a:solidFill>
                  </a:rPr>
                  <a:t>Основные</a:t>
                </a:r>
                <a:endParaRPr lang="ru-RU" sz="800" dirty="0">
                  <a:solidFill>
                    <a:schemeClr val="bg1"/>
                  </a:solidFill>
                </a:endParaRPr>
              </a:p>
            </p:txBody>
          </p:sp>
          <p:sp>
            <p:nvSpPr>
              <p:cNvPr id="59" name="TextBox 58"/>
              <p:cNvSpPr txBox="1"/>
              <p:nvPr/>
            </p:nvSpPr>
            <p:spPr>
              <a:xfrm>
                <a:off x="9101894" y="2320575"/>
                <a:ext cx="671979" cy="215444"/>
              </a:xfrm>
              <a:prstGeom prst="rect">
                <a:avLst/>
              </a:prstGeom>
              <a:noFill/>
            </p:spPr>
            <p:txBody>
              <a:bodyPr wrap="none" rtlCol="0">
                <a:spAutoFit/>
              </a:bodyPr>
              <a:lstStyle/>
              <a:p>
                <a:r>
                  <a:rPr lang="ru-RU" sz="800" dirty="0" err="1" smtClean="0">
                    <a:solidFill>
                      <a:schemeClr val="bg1"/>
                    </a:solidFill>
                  </a:rPr>
                  <a:t>Доп.цвета</a:t>
                </a:r>
                <a:endParaRPr lang="ru-RU" sz="800" dirty="0">
                  <a:solidFill>
                    <a:schemeClr val="bg1"/>
                  </a:solidFill>
                </a:endParaRPr>
              </a:p>
            </p:txBody>
          </p:sp>
          <p:sp>
            <p:nvSpPr>
              <p:cNvPr id="60" name="Прямоугольник 59"/>
              <p:cNvSpPr/>
              <p:nvPr/>
            </p:nvSpPr>
            <p:spPr>
              <a:xfrm>
                <a:off x="9249088" y="4436414"/>
                <a:ext cx="377591" cy="169200"/>
              </a:xfrm>
              <a:prstGeom prst="rect">
                <a:avLst/>
              </a:prstGeom>
              <a:solidFill>
                <a:srgbClr val="4D4D4D"/>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70%</a:t>
                </a:r>
                <a:endParaRPr lang="ru-RU" sz="600" dirty="0">
                  <a:solidFill>
                    <a:srgbClr val="FFFFFF"/>
                  </a:solidFill>
                </a:endParaRPr>
              </a:p>
            </p:txBody>
          </p:sp>
          <p:sp>
            <p:nvSpPr>
              <p:cNvPr id="61" name="Прямоугольник 60"/>
              <p:cNvSpPr/>
              <p:nvPr/>
            </p:nvSpPr>
            <p:spPr>
              <a:xfrm>
                <a:off x="9249087" y="4605611"/>
                <a:ext cx="377593" cy="169200"/>
              </a:xfrm>
              <a:prstGeom prst="rect">
                <a:avLst/>
              </a:prstGeom>
              <a:solidFill>
                <a:srgbClr val="7F7F7F"/>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50%</a:t>
                </a:r>
                <a:endParaRPr lang="ru-RU" sz="600" dirty="0">
                  <a:solidFill>
                    <a:srgbClr val="FFFFFF"/>
                  </a:solidFill>
                </a:endParaRPr>
              </a:p>
            </p:txBody>
          </p:sp>
          <p:sp>
            <p:nvSpPr>
              <p:cNvPr id="62" name="Прямоугольник 61"/>
              <p:cNvSpPr/>
              <p:nvPr/>
            </p:nvSpPr>
            <p:spPr>
              <a:xfrm>
                <a:off x="9249088" y="4774808"/>
                <a:ext cx="377591" cy="169200"/>
              </a:xfrm>
              <a:prstGeom prst="rect">
                <a:avLst/>
              </a:prstGeom>
              <a:solidFill>
                <a:srgbClr val="B2B2B2"/>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30%</a:t>
                </a:r>
                <a:endParaRPr lang="ru-RU" sz="600" dirty="0">
                  <a:solidFill>
                    <a:srgbClr val="FFFFFF"/>
                  </a:solidFill>
                </a:endParaRPr>
              </a:p>
            </p:txBody>
          </p:sp>
          <p:sp>
            <p:nvSpPr>
              <p:cNvPr id="63" name="Прямоугольник 62"/>
              <p:cNvSpPr/>
              <p:nvPr/>
            </p:nvSpPr>
            <p:spPr>
              <a:xfrm>
                <a:off x="9249087" y="4944005"/>
                <a:ext cx="377593" cy="169200"/>
              </a:xfrm>
              <a:prstGeom prst="rect">
                <a:avLst/>
              </a:prstGeom>
              <a:solidFill>
                <a:srgbClr val="E5E5E5"/>
              </a:solidFill>
              <a:ln w="3175">
                <a:solidFill>
                  <a:srgbClr val="B2B2B2"/>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chemeClr val="tx1"/>
                    </a:solidFill>
                  </a:rPr>
                  <a:t>10%</a:t>
                </a:r>
                <a:endParaRPr lang="ru-RU" sz="600" dirty="0">
                  <a:solidFill>
                    <a:schemeClr val="tx1"/>
                  </a:solidFill>
                </a:endParaRPr>
              </a:p>
            </p:txBody>
          </p:sp>
        </p:grpSp>
      </p:grpSp>
      <p:graphicFrame>
        <p:nvGraphicFramePr>
          <p:cNvPr id="64" name="Объект 63" hidden="1"/>
          <p:cNvGraphicFramePr>
            <a:graphicFrameLocks noChangeAspect="1"/>
          </p:cNvGraphicFramePr>
          <p:nvPr>
            <p:custDataLst>
              <p:tags r:id="rId3"/>
            </p:custDataLst>
            <p:extLst/>
          </p:nvPr>
        </p:nvGraphicFramePr>
        <p:xfrm>
          <a:off x="1590" y="1589"/>
          <a:ext cx="1587" cy="1587"/>
        </p:xfrm>
        <a:graphic>
          <a:graphicData uri="http://schemas.openxmlformats.org/presentationml/2006/ole">
            <mc:AlternateContent xmlns:mc="http://schemas.openxmlformats.org/markup-compatibility/2006">
              <mc:Choice xmlns:v="urn:schemas-microsoft-com:vml" Requires="v">
                <p:oleObj spid="_x0000_s885779" name="Слайд think-cell" r:id="rId8" imgW="270" imgH="270" progId="TCLayout.ActiveDocument.1">
                  <p:embed/>
                </p:oleObj>
              </mc:Choice>
              <mc:Fallback>
                <p:oleObj name="Слайд think-cell" r:id="rId8" imgW="270" imgH="270" progId="TCLayout.ActiveDocument.1">
                  <p:embed/>
                  <p:pic>
                    <p:nvPicPr>
                      <p:cNvPr id="64" name="Объект 63" hidden="1"/>
                      <p:cNvPicPr/>
                      <p:nvPr/>
                    </p:nvPicPr>
                    <p:blipFill>
                      <a:blip r:embed="rId6"/>
                      <a:stretch>
                        <a:fillRect/>
                      </a:stretch>
                    </p:blipFill>
                    <p:spPr>
                      <a:xfrm>
                        <a:off x="1590" y="1589"/>
                        <a:ext cx="1587" cy="1587"/>
                      </a:xfrm>
                      <a:prstGeom prst="rect">
                        <a:avLst/>
                      </a:prstGeom>
                    </p:spPr>
                  </p:pic>
                </p:oleObj>
              </mc:Fallback>
            </mc:AlternateContent>
          </a:graphicData>
        </a:graphic>
      </p:graphicFrame>
      <p:sp>
        <p:nvSpPr>
          <p:cNvPr id="65" name="Прямоугольник 64"/>
          <p:cNvSpPr/>
          <p:nvPr/>
        </p:nvSpPr>
        <p:spPr bwMode="auto">
          <a:xfrm>
            <a:off x="6573600" y="2571750"/>
            <a:ext cx="2570400" cy="2571750"/>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pic>
        <p:nvPicPr>
          <p:cNvPr id="66" name="Picture 29"/>
          <p:cNvPicPr>
            <a:picLocks noChangeAspect="1"/>
          </p:cNvPicPr>
          <p:nvPr/>
        </p:nvPicPr>
        <p:blipFill>
          <a:blip r:embed="rId7">
            <a:lum bright="100000"/>
            <a:extLst>
              <a:ext uri="{28A0092B-C50C-407E-A947-70E740481C1C}">
                <a14:useLocalDpi xmlns:a14="http://schemas.microsoft.com/office/drawing/2010/main" val="0"/>
              </a:ext>
            </a:extLst>
          </a:blip>
          <a:stretch>
            <a:fillRect/>
          </a:stretch>
        </p:blipFill>
        <p:spPr>
          <a:xfrm>
            <a:off x="7249044" y="4302594"/>
            <a:ext cx="1104679" cy="208800"/>
          </a:xfrm>
          <a:prstGeom prst="rect">
            <a:avLst/>
          </a:prstGeom>
        </p:spPr>
      </p:pic>
      <p:sp>
        <p:nvSpPr>
          <p:cNvPr id="67" name="TextBox 66"/>
          <p:cNvSpPr txBox="1"/>
          <p:nvPr/>
        </p:nvSpPr>
        <p:spPr>
          <a:xfrm>
            <a:off x="7155828" y="4595594"/>
            <a:ext cx="1531188" cy="261610"/>
          </a:xfrm>
          <a:prstGeom prst="rect">
            <a:avLst/>
          </a:prstGeom>
          <a:noFill/>
        </p:spPr>
        <p:txBody>
          <a:bodyPr wrap="none" rtlCol="0">
            <a:spAutoFit/>
          </a:bodyPr>
          <a:lstStyle/>
          <a:p>
            <a:r>
              <a:rPr lang="ru-RU" sz="1100" dirty="0" smtClean="0">
                <a:solidFill>
                  <a:schemeClr val="bg1"/>
                </a:solidFill>
              </a:rPr>
              <a:t>Партнеры</a:t>
            </a:r>
            <a:r>
              <a:rPr lang="ru-RU" sz="1100" baseline="0" dirty="0" smtClean="0">
                <a:solidFill>
                  <a:schemeClr val="bg1"/>
                </a:solidFill>
              </a:rPr>
              <a:t> для роста</a:t>
            </a:r>
            <a:endParaRPr lang="ru-RU" sz="1100" dirty="0">
              <a:solidFill>
                <a:schemeClr val="bg1"/>
              </a:solidFill>
            </a:endParaRPr>
          </a:p>
        </p:txBody>
      </p:sp>
    </p:spTree>
    <p:extLst>
      <p:ext uri="{BB962C8B-B14F-4D97-AF65-F5344CB8AC3E}">
        <p14:creationId xmlns:p14="http://schemas.microsoft.com/office/powerpoint/2010/main" val="2347926619"/>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Команда 1">
    <p:spTree>
      <p:nvGrpSpPr>
        <p:cNvPr id="1" name=""/>
        <p:cNvGrpSpPr/>
        <p:nvPr/>
      </p:nvGrpSpPr>
      <p:grpSpPr>
        <a:xfrm>
          <a:off x="0" y="0"/>
          <a:ext cx="0" cy="0"/>
          <a:chOff x="0" y="0"/>
          <a:chExt cx="0" cy="0"/>
        </a:xfrm>
      </p:grpSpPr>
      <p:graphicFrame>
        <p:nvGraphicFramePr>
          <p:cNvPr id="6" name="Объект 5" hidden="1"/>
          <p:cNvGraphicFramePr>
            <a:graphicFrameLocks noChangeAspect="1"/>
          </p:cNvGraphicFramePr>
          <p:nvPr>
            <p:custDataLst>
              <p:tags r:id="rId2"/>
            </p:custDataLst>
            <p:extLst>
              <p:ext uri="{D42A27DB-BD31-4B8C-83A1-F6EECF244321}">
                <p14:modId xmlns:p14="http://schemas.microsoft.com/office/powerpoint/2010/main" val="40485284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5483" name="Слайд think-cell" r:id="rId4" imgW="530" imgH="531" progId="TCLayout.ActiveDocument.1">
                  <p:embed/>
                </p:oleObj>
              </mc:Choice>
              <mc:Fallback>
                <p:oleObj name="Слайд think-cell" r:id="rId4" imgW="530" imgH="53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hasCustomPrompt="1"/>
          </p:nvPr>
        </p:nvSpPr>
        <p:spPr/>
        <p:txBody>
          <a:bodyPr vert="horz"/>
          <a:lstStyle>
            <a:lvl1pPr>
              <a:defRPr/>
            </a:lvl1pPr>
          </a:lstStyle>
          <a:p>
            <a:r>
              <a:rPr lang="ru-RU" dirty="0" smtClean="0"/>
              <a:t>Контакты</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a:t>
            </a:r>
            <a:endParaRPr lang="ru-RU" dirty="0"/>
          </a:p>
        </p:txBody>
      </p:sp>
      <p:sp>
        <p:nvSpPr>
          <p:cNvPr id="5" name="Дата 4"/>
          <p:cNvSpPr>
            <a:spLocks noGrp="1"/>
          </p:cNvSpPr>
          <p:nvPr>
            <p:ph type="dt" sz="half" idx="12"/>
          </p:nvPr>
        </p:nvSpPr>
        <p:spPr/>
        <p:txBody>
          <a:bodyPr/>
          <a:lstStyle/>
          <a:p>
            <a:pPr algn="r"/>
            <a:endParaRPr lang="en-US"/>
          </a:p>
        </p:txBody>
      </p:sp>
      <p:sp>
        <p:nvSpPr>
          <p:cNvPr id="7" name="Рисунок 6"/>
          <p:cNvSpPr>
            <a:spLocks noGrp="1" noChangeAspect="1"/>
          </p:cNvSpPr>
          <p:nvPr>
            <p:ph type="pic" sz="quarter" idx="13" hasCustomPrompt="1"/>
          </p:nvPr>
        </p:nvSpPr>
        <p:spPr>
          <a:xfrm>
            <a:off x="371470" y="1131888"/>
            <a:ext cx="3419475" cy="3419475"/>
          </a:xfrm>
          <a:prstGeom prst="ellipse">
            <a:avLst/>
          </a:prstGeom>
        </p:spPr>
        <p:txBody>
          <a:bodyPr/>
          <a:lstStyle>
            <a:lvl1pPr>
              <a:defRPr sz="1200"/>
            </a:lvl1pPr>
          </a:lstStyle>
          <a:p>
            <a:r>
              <a:rPr lang="ru-RU" dirty="0" smtClean="0"/>
              <a:t>Фото</a:t>
            </a:r>
            <a:endParaRPr lang="ru-RU" dirty="0"/>
          </a:p>
        </p:txBody>
      </p:sp>
      <p:sp>
        <p:nvSpPr>
          <p:cNvPr id="24" name="Текст 23"/>
          <p:cNvSpPr>
            <a:spLocks noGrp="1"/>
          </p:cNvSpPr>
          <p:nvPr>
            <p:ph type="body" sz="quarter" idx="43" hasCustomPrompt="1"/>
          </p:nvPr>
        </p:nvSpPr>
        <p:spPr>
          <a:xfrm>
            <a:off x="4061171" y="2064543"/>
            <a:ext cx="2034830" cy="1554163"/>
          </a:xfrm>
        </p:spPr>
        <p:txBody>
          <a:bodyPr/>
          <a:lstStyle>
            <a:lvl1pPr>
              <a:defRPr/>
            </a:lvl1pPr>
            <a:lvl3pPr>
              <a:defRPr/>
            </a:lvl3pPr>
            <a:lvl4pPr>
              <a:defRPr/>
            </a:lvl4pPr>
            <a:lvl5pPr>
              <a:defRPr baseline="0"/>
            </a:lvl5pPr>
          </a:lstStyle>
          <a:p>
            <a:pPr lvl="0"/>
            <a:r>
              <a:rPr lang="ru-RU" dirty="0" smtClean="0"/>
              <a:t>Имя</a:t>
            </a:r>
            <a:br>
              <a:rPr lang="ru-RU" dirty="0" smtClean="0"/>
            </a:br>
            <a:r>
              <a:rPr lang="ru-RU" dirty="0" smtClean="0"/>
              <a:t>Фамилия</a:t>
            </a:r>
          </a:p>
          <a:p>
            <a:pPr lvl="2"/>
            <a:r>
              <a:rPr lang="ru-RU" dirty="0" smtClean="0"/>
              <a:t>Должность</a:t>
            </a:r>
          </a:p>
          <a:p>
            <a:pPr lvl="3"/>
            <a:r>
              <a:rPr lang="ru-RU" dirty="0" smtClean="0"/>
              <a:t>Наименование направления</a:t>
            </a:r>
          </a:p>
          <a:p>
            <a:pPr lvl="4"/>
            <a:r>
              <a:rPr lang="en-US" dirty="0" smtClean="0"/>
              <a:t>email@sibur.ru</a:t>
            </a:r>
            <a:br>
              <a:rPr lang="en-US" dirty="0" smtClean="0"/>
            </a:br>
            <a:r>
              <a:rPr lang="ru-RU" dirty="0" smtClean="0"/>
              <a:t>+7 (495) 777 55 00</a:t>
            </a:r>
            <a:br>
              <a:rPr lang="ru-RU" dirty="0" smtClean="0"/>
            </a:br>
            <a:r>
              <a:rPr lang="ru-RU" dirty="0" smtClean="0"/>
              <a:t>доб. 00 00</a:t>
            </a:r>
            <a:endParaRPr lang="ru-RU" dirty="0"/>
          </a:p>
        </p:txBody>
      </p:sp>
    </p:spTree>
    <p:extLst>
      <p:ext uri="{BB962C8B-B14F-4D97-AF65-F5344CB8AC3E}">
        <p14:creationId xmlns:p14="http://schemas.microsoft.com/office/powerpoint/2010/main" val="1898557842"/>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Команда 2 ">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Наша команда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a:t>
            </a:r>
            <a:endParaRPr lang="ru-RU" dirty="0"/>
          </a:p>
        </p:txBody>
      </p:sp>
      <p:sp>
        <p:nvSpPr>
          <p:cNvPr id="5" name="Дата 4"/>
          <p:cNvSpPr>
            <a:spLocks noGrp="1"/>
          </p:cNvSpPr>
          <p:nvPr>
            <p:ph type="dt" sz="half" idx="12"/>
          </p:nvPr>
        </p:nvSpPr>
        <p:spPr/>
        <p:txBody>
          <a:bodyPr/>
          <a:lstStyle/>
          <a:p>
            <a:pPr algn="r"/>
            <a:endParaRPr lang="en-US"/>
          </a:p>
        </p:txBody>
      </p:sp>
      <p:sp>
        <p:nvSpPr>
          <p:cNvPr id="7" name="Рисунок 6"/>
          <p:cNvSpPr>
            <a:spLocks noGrp="1" noChangeAspect="1"/>
          </p:cNvSpPr>
          <p:nvPr>
            <p:ph type="pic" sz="quarter" idx="13" hasCustomPrompt="1"/>
          </p:nvPr>
        </p:nvSpPr>
        <p:spPr>
          <a:xfrm>
            <a:off x="371471" y="1276063"/>
            <a:ext cx="1764000" cy="1764000"/>
          </a:xfrm>
          <a:prstGeom prst="ellipse">
            <a:avLst/>
          </a:prstGeom>
        </p:spPr>
        <p:txBody>
          <a:bodyPr/>
          <a:lstStyle>
            <a:lvl1pPr>
              <a:defRPr sz="1200"/>
            </a:lvl1pPr>
          </a:lstStyle>
          <a:p>
            <a:r>
              <a:rPr lang="ru-RU" dirty="0" smtClean="0"/>
              <a:t>Фото</a:t>
            </a:r>
            <a:endParaRPr lang="ru-RU" dirty="0"/>
          </a:p>
        </p:txBody>
      </p:sp>
      <p:sp>
        <p:nvSpPr>
          <p:cNvPr id="9" name="Рисунок 8"/>
          <p:cNvSpPr>
            <a:spLocks noGrp="1" noChangeAspect="1"/>
          </p:cNvSpPr>
          <p:nvPr>
            <p:ph type="pic" sz="quarter" idx="38" hasCustomPrompt="1"/>
          </p:nvPr>
        </p:nvSpPr>
        <p:spPr>
          <a:xfrm>
            <a:off x="4711696" y="1276063"/>
            <a:ext cx="1764001" cy="1764000"/>
          </a:xfrm>
          <a:prstGeom prst="ellipse">
            <a:avLst/>
          </a:prstGeom>
        </p:spPr>
        <p:txBody>
          <a:bodyPr/>
          <a:lstStyle>
            <a:lvl1pPr>
              <a:defRPr/>
            </a:lvl1pPr>
          </a:lstStyle>
          <a:p>
            <a:r>
              <a:rPr lang="ru-RU" dirty="0" smtClean="0"/>
              <a:t>Фото</a:t>
            </a:r>
            <a:endParaRPr lang="ru-RU" dirty="0"/>
          </a:p>
        </p:txBody>
      </p:sp>
      <p:sp>
        <p:nvSpPr>
          <p:cNvPr id="24" name="Текст 23"/>
          <p:cNvSpPr>
            <a:spLocks noGrp="1"/>
          </p:cNvSpPr>
          <p:nvPr>
            <p:ph type="body" sz="quarter" idx="43" hasCustomPrompt="1"/>
          </p:nvPr>
        </p:nvSpPr>
        <p:spPr>
          <a:xfrm>
            <a:off x="2263771" y="1472242"/>
            <a:ext cx="2181229" cy="1554163"/>
          </a:xfrm>
        </p:spPr>
        <p:txBody>
          <a:bodyPr/>
          <a:lstStyle>
            <a:lvl1pPr>
              <a:defRPr/>
            </a:lvl1pPr>
            <a:lvl3pPr>
              <a:defRPr/>
            </a:lvl3pPr>
            <a:lvl4pPr>
              <a:defRPr/>
            </a:lvl4pPr>
            <a:lvl5pPr>
              <a:defRPr baseline="0"/>
            </a:lvl5pPr>
          </a:lstStyle>
          <a:p>
            <a:pPr lvl="0"/>
            <a:r>
              <a:rPr lang="ru-RU" dirty="0" smtClean="0"/>
              <a:t>Имя</a:t>
            </a:r>
            <a:br>
              <a:rPr lang="ru-RU" dirty="0" smtClean="0"/>
            </a:br>
            <a:r>
              <a:rPr lang="ru-RU" dirty="0" smtClean="0"/>
              <a:t>Фамилия</a:t>
            </a:r>
          </a:p>
          <a:p>
            <a:pPr lvl="2"/>
            <a:r>
              <a:rPr lang="ru-RU" dirty="0" smtClean="0"/>
              <a:t>Должность</a:t>
            </a:r>
          </a:p>
          <a:p>
            <a:pPr lvl="3"/>
            <a:r>
              <a:rPr lang="ru-RU" dirty="0" smtClean="0"/>
              <a:t>Наименование направления</a:t>
            </a:r>
          </a:p>
          <a:p>
            <a:pPr lvl="4"/>
            <a:r>
              <a:rPr lang="en-US" dirty="0" smtClean="0"/>
              <a:t>email@sibur.ru</a:t>
            </a:r>
            <a:br>
              <a:rPr lang="en-US" dirty="0" smtClean="0"/>
            </a:br>
            <a:r>
              <a:rPr lang="ru-RU" dirty="0" smtClean="0"/>
              <a:t>+7 (495) 777 55 00</a:t>
            </a:r>
            <a:br>
              <a:rPr lang="ru-RU" dirty="0" smtClean="0"/>
            </a:br>
            <a:r>
              <a:rPr lang="ru-RU" dirty="0" smtClean="0"/>
              <a:t>доб. 00 00</a:t>
            </a:r>
            <a:endParaRPr lang="ru-RU" dirty="0"/>
          </a:p>
        </p:txBody>
      </p:sp>
      <p:sp>
        <p:nvSpPr>
          <p:cNvPr id="60" name="Текст 23"/>
          <p:cNvSpPr>
            <a:spLocks noGrp="1"/>
          </p:cNvSpPr>
          <p:nvPr>
            <p:ph type="body" sz="quarter" idx="44" hasCustomPrompt="1"/>
          </p:nvPr>
        </p:nvSpPr>
        <p:spPr>
          <a:xfrm>
            <a:off x="6603996" y="1472242"/>
            <a:ext cx="2181229" cy="1554163"/>
          </a:xfrm>
        </p:spPr>
        <p:txBody>
          <a:bodyPr/>
          <a:lstStyle>
            <a:lvl1pPr>
              <a:defRPr/>
            </a:lvl1pPr>
            <a:lvl3pPr>
              <a:defRPr/>
            </a:lvl3pPr>
            <a:lvl4pPr>
              <a:defRPr/>
            </a:lvl4pPr>
            <a:lvl5pPr>
              <a:defRPr baseline="0"/>
            </a:lvl5pPr>
          </a:lstStyle>
          <a:p>
            <a:pPr lvl="0"/>
            <a:r>
              <a:rPr lang="ru-RU" dirty="0" smtClean="0"/>
              <a:t>Имя</a:t>
            </a:r>
            <a:br>
              <a:rPr lang="ru-RU" dirty="0" smtClean="0"/>
            </a:br>
            <a:r>
              <a:rPr lang="ru-RU" dirty="0" smtClean="0"/>
              <a:t>Фамилия</a:t>
            </a:r>
          </a:p>
          <a:p>
            <a:pPr lvl="2"/>
            <a:r>
              <a:rPr lang="ru-RU" dirty="0" smtClean="0"/>
              <a:t>Должность</a:t>
            </a:r>
          </a:p>
          <a:p>
            <a:pPr lvl="3"/>
            <a:r>
              <a:rPr lang="ru-RU" dirty="0" smtClean="0"/>
              <a:t>Наименование направления</a:t>
            </a:r>
          </a:p>
          <a:p>
            <a:pPr lvl="4"/>
            <a:r>
              <a:rPr lang="en-US" dirty="0" smtClean="0"/>
              <a:t>email@sibur.ru</a:t>
            </a:r>
            <a:br>
              <a:rPr lang="en-US" dirty="0" smtClean="0"/>
            </a:br>
            <a:r>
              <a:rPr lang="ru-RU" dirty="0" smtClean="0"/>
              <a:t>+7 (495) 777 55 00</a:t>
            </a:r>
            <a:br>
              <a:rPr lang="ru-RU" dirty="0" smtClean="0"/>
            </a:br>
            <a:r>
              <a:rPr lang="ru-RU" dirty="0" smtClean="0"/>
              <a:t>доб. 00 00</a:t>
            </a:r>
            <a:endParaRPr lang="ru-RU" dirty="0"/>
          </a:p>
        </p:txBody>
      </p:sp>
    </p:spTree>
    <p:extLst>
      <p:ext uri="{BB962C8B-B14F-4D97-AF65-F5344CB8AC3E}">
        <p14:creationId xmlns:p14="http://schemas.microsoft.com/office/powerpoint/2010/main" val="771124624"/>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Команда 3">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Наша команда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a:t>
            </a:r>
            <a:endParaRPr lang="ru-RU" dirty="0"/>
          </a:p>
        </p:txBody>
      </p:sp>
      <p:sp>
        <p:nvSpPr>
          <p:cNvPr id="5" name="Дата 4"/>
          <p:cNvSpPr>
            <a:spLocks noGrp="1"/>
          </p:cNvSpPr>
          <p:nvPr>
            <p:ph type="dt" sz="half" idx="12"/>
          </p:nvPr>
        </p:nvSpPr>
        <p:spPr/>
        <p:txBody>
          <a:bodyPr/>
          <a:lstStyle/>
          <a:p>
            <a:pPr algn="r"/>
            <a:endParaRPr lang="en-US"/>
          </a:p>
        </p:txBody>
      </p:sp>
      <p:sp>
        <p:nvSpPr>
          <p:cNvPr id="7" name="Рисунок 6"/>
          <p:cNvSpPr>
            <a:spLocks noGrp="1" noChangeAspect="1"/>
          </p:cNvSpPr>
          <p:nvPr>
            <p:ph type="pic" sz="quarter" idx="13" hasCustomPrompt="1"/>
          </p:nvPr>
        </p:nvSpPr>
        <p:spPr>
          <a:xfrm>
            <a:off x="371471" y="1131888"/>
            <a:ext cx="1764000" cy="1764000"/>
          </a:xfrm>
          <a:prstGeom prst="ellipse">
            <a:avLst/>
          </a:prstGeom>
        </p:spPr>
        <p:txBody>
          <a:bodyPr/>
          <a:lstStyle>
            <a:lvl1pPr>
              <a:defRPr sz="1200"/>
            </a:lvl1pPr>
          </a:lstStyle>
          <a:p>
            <a:r>
              <a:rPr lang="ru-RU" dirty="0" smtClean="0"/>
              <a:t>Фото</a:t>
            </a:r>
            <a:endParaRPr lang="ru-RU" dirty="0"/>
          </a:p>
        </p:txBody>
      </p:sp>
      <p:sp>
        <p:nvSpPr>
          <p:cNvPr id="9" name="Рисунок 8"/>
          <p:cNvSpPr>
            <a:spLocks noGrp="1" noChangeAspect="1"/>
          </p:cNvSpPr>
          <p:nvPr>
            <p:ph type="pic" sz="quarter" idx="38" hasCustomPrompt="1"/>
          </p:nvPr>
        </p:nvSpPr>
        <p:spPr>
          <a:xfrm>
            <a:off x="3371301" y="1131888"/>
            <a:ext cx="1764001" cy="1764000"/>
          </a:xfrm>
          <a:prstGeom prst="ellipse">
            <a:avLst/>
          </a:prstGeom>
        </p:spPr>
        <p:txBody>
          <a:bodyPr/>
          <a:lstStyle>
            <a:lvl1pPr>
              <a:defRPr/>
            </a:lvl1pPr>
          </a:lstStyle>
          <a:p>
            <a:r>
              <a:rPr lang="ru-RU" dirty="0" smtClean="0"/>
              <a:t>Фото</a:t>
            </a:r>
            <a:endParaRPr lang="ru-RU" dirty="0"/>
          </a:p>
        </p:txBody>
      </p:sp>
      <p:sp>
        <p:nvSpPr>
          <p:cNvPr id="13" name="Рисунок 12"/>
          <p:cNvSpPr>
            <a:spLocks noGrp="1" noChangeAspect="1"/>
          </p:cNvSpPr>
          <p:nvPr>
            <p:ph type="pic" sz="quarter" idx="39" hasCustomPrompt="1"/>
          </p:nvPr>
        </p:nvSpPr>
        <p:spPr>
          <a:xfrm>
            <a:off x="6301225" y="1131888"/>
            <a:ext cx="1764001" cy="1764000"/>
          </a:xfrm>
          <a:prstGeom prst="ellipse">
            <a:avLst/>
          </a:prstGeom>
        </p:spPr>
        <p:txBody>
          <a:bodyPr/>
          <a:lstStyle>
            <a:lvl1pPr>
              <a:defRPr/>
            </a:lvl1pPr>
          </a:lstStyle>
          <a:p>
            <a:r>
              <a:rPr lang="ru-RU" dirty="0" smtClean="0"/>
              <a:t>Фото</a:t>
            </a:r>
            <a:endParaRPr lang="ru-RU" dirty="0"/>
          </a:p>
        </p:txBody>
      </p:sp>
      <p:sp>
        <p:nvSpPr>
          <p:cNvPr id="24" name="Текст 23"/>
          <p:cNvSpPr>
            <a:spLocks noGrp="1"/>
          </p:cNvSpPr>
          <p:nvPr>
            <p:ph type="body" sz="quarter" idx="43" hasCustomPrompt="1"/>
          </p:nvPr>
        </p:nvSpPr>
        <p:spPr>
          <a:xfrm>
            <a:off x="371471" y="2997199"/>
            <a:ext cx="2484000" cy="1554163"/>
          </a:xfrm>
        </p:spPr>
        <p:txBody>
          <a:bodyPr/>
          <a:lstStyle>
            <a:lvl1pPr>
              <a:defRPr/>
            </a:lvl1pPr>
            <a:lvl3pPr>
              <a:defRPr/>
            </a:lvl3pPr>
            <a:lvl4pPr>
              <a:defRPr/>
            </a:lvl4pPr>
            <a:lvl5pPr>
              <a:defRPr baseline="0"/>
            </a:lvl5pPr>
          </a:lstStyle>
          <a:p>
            <a:pPr lvl="0"/>
            <a:r>
              <a:rPr lang="ru-RU" dirty="0" smtClean="0"/>
              <a:t>Имя</a:t>
            </a:r>
            <a:br>
              <a:rPr lang="ru-RU" dirty="0" smtClean="0"/>
            </a:br>
            <a:r>
              <a:rPr lang="ru-RU" dirty="0" smtClean="0"/>
              <a:t>Фамилия</a:t>
            </a:r>
          </a:p>
          <a:p>
            <a:pPr lvl="2"/>
            <a:r>
              <a:rPr lang="ru-RU" dirty="0" smtClean="0"/>
              <a:t>Должность</a:t>
            </a:r>
          </a:p>
          <a:p>
            <a:pPr lvl="3"/>
            <a:r>
              <a:rPr lang="ru-RU" dirty="0" smtClean="0"/>
              <a:t>Наименование направления</a:t>
            </a:r>
          </a:p>
          <a:p>
            <a:pPr lvl="4"/>
            <a:r>
              <a:rPr lang="en-US" dirty="0" smtClean="0"/>
              <a:t>email@sibur.ru</a:t>
            </a:r>
            <a:br>
              <a:rPr lang="en-US" dirty="0" smtClean="0"/>
            </a:br>
            <a:r>
              <a:rPr lang="ru-RU" dirty="0" smtClean="0"/>
              <a:t>+7 (495) 777 55 00</a:t>
            </a:r>
            <a:br>
              <a:rPr lang="ru-RU" dirty="0" smtClean="0"/>
            </a:br>
            <a:r>
              <a:rPr lang="ru-RU" dirty="0" smtClean="0"/>
              <a:t>доб. 00 00</a:t>
            </a:r>
            <a:endParaRPr lang="ru-RU" dirty="0"/>
          </a:p>
        </p:txBody>
      </p:sp>
      <p:sp>
        <p:nvSpPr>
          <p:cNvPr id="60" name="Текст 23"/>
          <p:cNvSpPr>
            <a:spLocks noGrp="1"/>
          </p:cNvSpPr>
          <p:nvPr>
            <p:ph type="body" sz="quarter" idx="44" hasCustomPrompt="1"/>
          </p:nvPr>
        </p:nvSpPr>
        <p:spPr>
          <a:xfrm>
            <a:off x="3371301" y="2997199"/>
            <a:ext cx="2484000" cy="1554163"/>
          </a:xfrm>
        </p:spPr>
        <p:txBody>
          <a:bodyPr/>
          <a:lstStyle>
            <a:lvl1pPr>
              <a:defRPr/>
            </a:lvl1pPr>
            <a:lvl3pPr>
              <a:defRPr/>
            </a:lvl3pPr>
            <a:lvl4pPr>
              <a:defRPr/>
            </a:lvl4pPr>
            <a:lvl5pPr>
              <a:defRPr baseline="0"/>
            </a:lvl5pPr>
          </a:lstStyle>
          <a:p>
            <a:pPr lvl="0"/>
            <a:r>
              <a:rPr lang="ru-RU" dirty="0" smtClean="0"/>
              <a:t>Имя</a:t>
            </a:r>
            <a:br>
              <a:rPr lang="ru-RU" dirty="0" smtClean="0"/>
            </a:br>
            <a:r>
              <a:rPr lang="ru-RU" dirty="0" smtClean="0"/>
              <a:t>Фамилия</a:t>
            </a:r>
          </a:p>
          <a:p>
            <a:pPr lvl="2"/>
            <a:r>
              <a:rPr lang="ru-RU" dirty="0" smtClean="0"/>
              <a:t>Должность</a:t>
            </a:r>
          </a:p>
          <a:p>
            <a:pPr lvl="3"/>
            <a:r>
              <a:rPr lang="ru-RU" dirty="0" smtClean="0"/>
              <a:t>Наименование направления</a:t>
            </a:r>
          </a:p>
          <a:p>
            <a:pPr lvl="4"/>
            <a:r>
              <a:rPr lang="en-US" dirty="0" smtClean="0"/>
              <a:t>email@sibur.ru</a:t>
            </a:r>
            <a:br>
              <a:rPr lang="en-US" dirty="0" smtClean="0"/>
            </a:br>
            <a:r>
              <a:rPr lang="ru-RU" dirty="0" smtClean="0"/>
              <a:t>+7 (495) 777 55 00</a:t>
            </a:r>
            <a:br>
              <a:rPr lang="ru-RU" dirty="0" smtClean="0"/>
            </a:br>
            <a:r>
              <a:rPr lang="ru-RU" dirty="0" smtClean="0"/>
              <a:t>доб. 00 00</a:t>
            </a:r>
            <a:endParaRPr lang="ru-RU" dirty="0"/>
          </a:p>
        </p:txBody>
      </p:sp>
      <p:sp>
        <p:nvSpPr>
          <p:cNvPr id="61" name="Текст 23"/>
          <p:cNvSpPr>
            <a:spLocks noGrp="1"/>
          </p:cNvSpPr>
          <p:nvPr>
            <p:ph type="body" sz="quarter" idx="45" hasCustomPrompt="1"/>
          </p:nvPr>
        </p:nvSpPr>
        <p:spPr>
          <a:xfrm>
            <a:off x="6301225" y="2997199"/>
            <a:ext cx="2484000" cy="1554163"/>
          </a:xfrm>
        </p:spPr>
        <p:txBody>
          <a:bodyPr/>
          <a:lstStyle>
            <a:lvl1pPr>
              <a:defRPr/>
            </a:lvl1pPr>
            <a:lvl3pPr>
              <a:defRPr/>
            </a:lvl3pPr>
            <a:lvl4pPr>
              <a:defRPr/>
            </a:lvl4pPr>
            <a:lvl5pPr>
              <a:defRPr baseline="0"/>
            </a:lvl5pPr>
          </a:lstStyle>
          <a:p>
            <a:pPr lvl="0"/>
            <a:r>
              <a:rPr lang="ru-RU" dirty="0" smtClean="0"/>
              <a:t>Имя</a:t>
            </a:r>
            <a:br>
              <a:rPr lang="ru-RU" dirty="0" smtClean="0"/>
            </a:br>
            <a:r>
              <a:rPr lang="ru-RU" dirty="0" smtClean="0"/>
              <a:t>Фамилия</a:t>
            </a:r>
          </a:p>
          <a:p>
            <a:pPr lvl="2"/>
            <a:r>
              <a:rPr lang="ru-RU" dirty="0" smtClean="0"/>
              <a:t>Должность</a:t>
            </a:r>
          </a:p>
          <a:p>
            <a:pPr lvl="3"/>
            <a:r>
              <a:rPr lang="ru-RU" dirty="0" smtClean="0"/>
              <a:t>Наименование направления</a:t>
            </a:r>
          </a:p>
          <a:p>
            <a:pPr lvl="4"/>
            <a:r>
              <a:rPr lang="en-US" dirty="0" smtClean="0"/>
              <a:t>email@sibur.ru</a:t>
            </a:r>
            <a:br>
              <a:rPr lang="en-US" dirty="0" smtClean="0"/>
            </a:br>
            <a:r>
              <a:rPr lang="ru-RU" dirty="0" smtClean="0"/>
              <a:t>+7 (495) 777 55 00</a:t>
            </a:r>
            <a:br>
              <a:rPr lang="ru-RU" dirty="0" smtClean="0"/>
            </a:br>
            <a:r>
              <a:rPr lang="ru-RU" dirty="0" smtClean="0"/>
              <a:t>доб. 00 00</a:t>
            </a:r>
            <a:endParaRPr lang="ru-RU" dirty="0"/>
          </a:p>
        </p:txBody>
      </p:sp>
    </p:spTree>
    <p:extLst>
      <p:ext uri="{BB962C8B-B14F-4D97-AF65-F5344CB8AC3E}">
        <p14:creationId xmlns:p14="http://schemas.microsoft.com/office/powerpoint/2010/main" val="1870296579"/>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Команда 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Наша команда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a:t>
            </a:r>
            <a:endParaRPr lang="ru-RU" dirty="0"/>
          </a:p>
        </p:txBody>
      </p:sp>
      <p:sp>
        <p:nvSpPr>
          <p:cNvPr id="5" name="Дата 4"/>
          <p:cNvSpPr>
            <a:spLocks noGrp="1"/>
          </p:cNvSpPr>
          <p:nvPr>
            <p:ph type="dt" sz="half" idx="12"/>
          </p:nvPr>
        </p:nvSpPr>
        <p:spPr/>
        <p:txBody>
          <a:bodyPr/>
          <a:lstStyle/>
          <a:p>
            <a:pPr algn="r"/>
            <a:endParaRPr lang="en-US"/>
          </a:p>
        </p:txBody>
      </p:sp>
      <p:sp>
        <p:nvSpPr>
          <p:cNvPr id="7" name="Рисунок 6"/>
          <p:cNvSpPr>
            <a:spLocks noGrp="1" noChangeAspect="1"/>
          </p:cNvSpPr>
          <p:nvPr>
            <p:ph type="pic" sz="quarter" idx="13" hasCustomPrompt="1"/>
          </p:nvPr>
        </p:nvSpPr>
        <p:spPr>
          <a:xfrm>
            <a:off x="346071" y="1131888"/>
            <a:ext cx="1548000" cy="1548000"/>
          </a:xfrm>
          <a:prstGeom prst="ellipse">
            <a:avLst/>
          </a:prstGeom>
        </p:spPr>
        <p:txBody>
          <a:bodyPr/>
          <a:lstStyle>
            <a:lvl1pPr>
              <a:defRPr sz="1200"/>
            </a:lvl1pPr>
          </a:lstStyle>
          <a:p>
            <a:r>
              <a:rPr lang="ru-RU" dirty="0" smtClean="0"/>
              <a:t>Фото</a:t>
            </a:r>
            <a:endParaRPr lang="ru-RU" dirty="0"/>
          </a:p>
        </p:txBody>
      </p:sp>
      <p:sp>
        <p:nvSpPr>
          <p:cNvPr id="9" name="Рисунок 8"/>
          <p:cNvSpPr>
            <a:spLocks noGrp="1" noChangeAspect="1"/>
          </p:cNvSpPr>
          <p:nvPr>
            <p:ph type="pic" sz="quarter" idx="38" hasCustomPrompt="1"/>
          </p:nvPr>
        </p:nvSpPr>
        <p:spPr>
          <a:xfrm>
            <a:off x="2504892" y="1131888"/>
            <a:ext cx="1548001" cy="1548000"/>
          </a:xfrm>
          <a:prstGeom prst="ellipse">
            <a:avLst/>
          </a:prstGeom>
        </p:spPr>
        <p:txBody>
          <a:bodyPr/>
          <a:lstStyle>
            <a:lvl1pPr>
              <a:defRPr/>
            </a:lvl1pPr>
          </a:lstStyle>
          <a:p>
            <a:r>
              <a:rPr lang="ru-RU" dirty="0" smtClean="0"/>
              <a:t>Фото</a:t>
            </a:r>
            <a:endParaRPr lang="ru-RU" dirty="0"/>
          </a:p>
        </p:txBody>
      </p:sp>
      <p:sp>
        <p:nvSpPr>
          <p:cNvPr id="13" name="Рисунок 12"/>
          <p:cNvSpPr>
            <a:spLocks noGrp="1" noChangeAspect="1"/>
          </p:cNvSpPr>
          <p:nvPr>
            <p:ph type="pic" sz="quarter" idx="39" hasCustomPrompt="1"/>
          </p:nvPr>
        </p:nvSpPr>
        <p:spPr>
          <a:xfrm>
            <a:off x="4663714" y="1131888"/>
            <a:ext cx="1548001" cy="1548000"/>
          </a:xfrm>
          <a:prstGeom prst="ellipse">
            <a:avLst/>
          </a:prstGeom>
        </p:spPr>
        <p:txBody>
          <a:bodyPr/>
          <a:lstStyle>
            <a:lvl1pPr>
              <a:defRPr/>
            </a:lvl1pPr>
          </a:lstStyle>
          <a:p>
            <a:r>
              <a:rPr lang="ru-RU" dirty="0" smtClean="0"/>
              <a:t>Фото</a:t>
            </a:r>
            <a:endParaRPr lang="ru-RU" dirty="0"/>
          </a:p>
        </p:txBody>
      </p:sp>
      <p:sp>
        <p:nvSpPr>
          <p:cNvPr id="15" name="Рисунок 14"/>
          <p:cNvSpPr>
            <a:spLocks noGrp="1" noChangeAspect="1"/>
          </p:cNvSpPr>
          <p:nvPr>
            <p:ph type="pic" sz="quarter" idx="40" hasCustomPrompt="1"/>
          </p:nvPr>
        </p:nvSpPr>
        <p:spPr>
          <a:xfrm>
            <a:off x="6822535" y="1131888"/>
            <a:ext cx="1548000" cy="1548000"/>
          </a:xfrm>
          <a:prstGeom prst="ellipse">
            <a:avLst/>
          </a:prstGeom>
        </p:spPr>
        <p:txBody>
          <a:bodyPr/>
          <a:lstStyle>
            <a:lvl1pPr>
              <a:defRPr/>
            </a:lvl1pPr>
          </a:lstStyle>
          <a:p>
            <a:r>
              <a:rPr lang="ru-RU" dirty="0" smtClean="0"/>
              <a:t>Фото</a:t>
            </a:r>
            <a:endParaRPr lang="ru-RU" dirty="0"/>
          </a:p>
        </p:txBody>
      </p:sp>
      <p:sp>
        <p:nvSpPr>
          <p:cNvPr id="24" name="Текст 23"/>
          <p:cNvSpPr>
            <a:spLocks noGrp="1"/>
          </p:cNvSpPr>
          <p:nvPr>
            <p:ph type="body" sz="quarter" idx="43" hasCustomPrompt="1"/>
          </p:nvPr>
        </p:nvSpPr>
        <p:spPr>
          <a:xfrm>
            <a:off x="358774" y="2781300"/>
            <a:ext cx="1944000" cy="1589576"/>
          </a:xfrm>
        </p:spPr>
        <p:txBody>
          <a:bodyPr/>
          <a:lstStyle>
            <a:lvl1pPr>
              <a:defRPr/>
            </a:lvl1pPr>
            <a:lvl3pPr>
              <a:defRPr/>
            </a:lvl3pPr>
            <a:lvl4pPr>
              <a:defRPr/>
            </a:lvl4pPr>
            <a:lvl5pPr>
              <a:defRPr baseline="0"/>
            </a:lvl5pPr>
          </a:lstStyle>
          <a:p>
            <a:pPr lvl="0"/>
            <a:r>
              <a:rPr lang="ru-RU" dirty="0" smtClean="0"/>
              <a:t>Имя</a:t>
            </a:r>
            <a:br>
              <a:rPr lang="ru-RU" dirty="0" smtClean="0"/>
            </a:br>
            <a:r>
              <a:rPr lang="ru-RU" dirty="0" smtClean="0"/>
              <a:t>Фамилия</a:t>
            </a:r>
          </a:p>
          <a:p>
            <a:pPr lvl="2"/>
            <a:r>
              <a:rPr lang="ru-RU" dirty="0" smtClean="0"/>
              <a:t>Должность</a:t>
            </a:r>
          </a:p>
          <a:p>
            <a:pPr lvl="3"/>
            <a:r>
              <a:rPr lang="ru-RU" dirty="0" smtClean="0"/>
              <a:t>Наименование направления</a:t>
            </a:r>
          </a:p>
          <a:p>
            <a:pPr lvl="4"/>
            <a:r>
              <a:rPr lang="en-US" dirty="0" smtClean="0"/>
              <a:t>email@sibur.ru</a:t>
            </a:r>
            <a:br>
              <a:rPr lang="en-US" dirty="0" smtClean="0"/>
            </a:br>
            <a:r>
              <a:rPr lang="ru-RU" dirty="0" smtClean="0"/>
              <a:t>+7 (495) 777 55 00</a:t>
            </a:r>
            <a:br>
              <a:rPr lang="ru-RU" dirty="0" smtClean="0"/>
            </a:br>
            <a:r>
              <a:rPr lang="ru-RU" dirty="0" smtClean="0"/>
              <a:t>доб. 00 00</a:t>
            </a:r>
            <a:endParaRPr lang="ru-RU" dirty="0"/>
          </a:p>
        </p:txBody>
      </p:sp>
      <p:sp>
        <p:nvSpPr>
          <p:cNvPr id="60" name="Текст 23"/>
          <p:cNvSpPr>
            <a:spLocks noGrp="1"/>
          </p:cNvSpPr>
          <p:nvPr>
            <p:ph type="body" sz="quarter" idx="44" hasCustomPrompt="1"/>
          </p:nvPr>
        </p:nvSpPr>
        <p:spPr>
          <a:xfrm>
            <a:off x="2517591" y="2781300"/>
            <a:ext cx="1944000" cy="1589576"/>
          </a:xfrm>
        </p:spPr>
        <p:txBody>
          <a:bodyPr/>
          <a:lstStyle>
            <a:lvl1pPr>
              <a:defRPr/>
            </a:lvl1pPr>
            <a:lvl3pPr>
              <a:defRPr/>
            </a:lvl3pPr>
            <a:lvl4pPr>
              <a:defRPr/>
            </a:lvl4pPr>
            <a:lvl5pPr>
              <a:defRPr baseline="0"/>
            </a:lvl5pPr>
          </a:lstStyle>
          <a:p>
            <a:pPr lvl="0"/>
            <a:r>
              <a:rPr lang="ru-RU" dirty="0" smtClean="0"/>
              <a:t>Имя</a:t>
            </a:r>
            <a:br>
              <a:rPr lang="ru-RU" dirty="0" smtClean="0"/>
            </a:br>
            <a:r>
              <a:rPr lang="ru-RU" dirty="0" smtClean="0"/>
              <a:t>Фамилия</a:t>
            </a:r>
          </a:p>
          <a:p>
            <a:pPr lvl="2"/>
            <a:r>
              <a:rPr lang="ru-RU" dirty="0" smtClean="0"/>
              <a:t>Должность</a:t>
            </a:r>
          </a:p>
          <a:p>
            <a:pPr lvl="3"/>
            <a:r>
              <a:rPr lang="ru-RU" dirty="0" smtClean="0"/>
              <a:t>Наименование направления</a:t>
            </a:r>
          </a:p>
          <a:p>
            <a:pPr lvl="4"/>
            <a:r>
              <a:rPr lang="en-US" dirty="0" smtClean="0"/>
              <a:t>email@sibur.ru</a:t>
            </a:r>
            <a:br>
              <a:rPr lang="en-US" dirty="0" smtClean="0"/>
            </a:br>
            <a:r>
              <a:rPr lang="ru-RU" dirty="0" smtClean="0"/>
              <a:t>+7 (495) 777 55 00</a:t>
            </a:r>
            <a:br>
              <a:rPr lang="ru-RU" dirty="0" smtClean="0"/>
            </a:br>
            <a:r>
              <a:rPr lang="ru-RU" dirty="0" smtClean="0"/>
              <a:t>доб. 00 00</a:t>
            </a:r>
            <a:endParaRPr lang="ru-RU" dirty="0"/>
          </a:p>
        </p:txBody>
      </p:sp>
      <p:sp>
        <p:nvSpPr>
          <p:cNvPr id="61" name="Текст 23"/>
          <p:cNvSpPr>
            <a:spLocks noGrp="1"/>
          </p:cNvSpPr>
          <p:nvPr>
            <p:ph type="body" sz="quarter" idx="45" hasCustomPrompt="1"/>
          </p:nvPr>
        </p:nvSpPr>
        <p:spPr>
          <a:xfrm>
            <a:off x="4676408" y="2781300"/>
            <a:ext cx="1944000" cy="1589576"/>
          </a:xfrm>
        </p:spPr>
        <p:txBody>
          <a:bodyPr/>
          <a:lstStyle>
            <a:lvl1pPr>
              <a:defRPr/>
            </a:lvl1pPr>
            <a:lvl3pPr>
              <a:defRPr/>
            </a:lvl3pPr>
            <a:lvl4pPr>
              <a:defRPr/>
            </a:lvl4pPr>
            <a:lvl5pPr>
              <a:defRPr baseline="0"/>
            </a:lvl5pPr>
          </a:lstStyle>
          <a:p>
            <a:pPr lvl="0"/>
            <a:r>
              <a:rPr lang="ru-RU" dirty="0" smtClean="0"/>
              <a:t>Имя</a:t>
            </a:r>
            <a:br>
              <a:rPr lang="ru-RU" dirty="0" smtClean="0"/>
            </a:br>
            <a:r>
              <a:rPr lang="ru-RU" dirty="0" smtClean="0"/>
              <a:t>Фамилия</a:t>
            </a:r>
          </a:p>
          <a:p>
            <a:pPr lvl="2"/>
            <a:r>
              <a:rPr lang="ru-RU" dirty="0" smtClean="0"/>
              <a:t>Должность</a:t>
            </a:r>
          </a:p>
          <a:p>
            <a:pPr lvl="3"/>
            <a:r>
              <a:rPr lang="ru-RU" dirty="0" smtClean="0"/>
              <a:t>Наименование направления</a:t>
            </a:r>
          </a:p>
          <a:p>
            <a:pPr lvl="4"/>
            <a:r>
              <a:rPr lang="en-US" dirty="0" smtClean="0"/>
              <a:t>email@sibur.ru</a:t>
            </a:r>
            <a:br>
              <a:rPr lang="en-US" dirty="0" smtClean="0"/>
            </a:br>
            <a:r>
              <a:rPr lang="ru-RU" dirty="0" smtClean="0"/>
              <a:t>+7 (495) 777 55 00</a:t>
            </a:r>
            <a:br>
              <a:rPr lang="ru-RU" dirty="0" smtClean="0"/>
            </a:br>
            <a:r>
              <a:rPr lang="ru-RU" dirty="0" smtClean="0"/>
              <a:t>доб. 00 00</a:t>
            </a:r>
            <a:endParaRPr lang="ru-RU" dirty="0"/>
          </a:p>
        </p:txBody>
      </p:sp>
      <p:sp>
        <p:nvSpPr>
          <p:cNvPr id="62" name="Текст 23"/>
          <p:cNvSpPr>
            <a:spLocks noGrp="1"/>
          </p:cNvSpPr>
          <p:nvPr>
            <p:ph type="body" sz="quarter" idx="46" hasCustomPrompt="1"/>
          </p:nvPr>
        </p:nvSpPr>
        <p:spPr>
          <a:xfrm>
            <a:off x="6835224" y="2781300"/>
            <a:ext cx="1944000" cy="1589576"/>
          </a:xfrm>
        </p:spPr>
        <p:txBody>
          <a:bodyPr/>
          <a:lstStyle>
            <a:lvl1pPr>
              <a:defRPr/>
            </a:lvl1pPr>
            <a:lvl3pPr>
              <a:defRPr/>
            </a:lvl3pPr>
            <a:lvl4pPr>
              <a:defRPr/>
            </a:lvl4pPr>
            <a:lvl5pPr>
              <a:defRPr baseline="0"/>
            </a:lvl5pPr>
          </a:lstStyle>
          <a:p>
            <a:pPr lvl="0"/>
            <a:r>
              <a:rPr lang="ru-RU" dirty="0" smtClean="0"/>
              <a:t>Имя</a:t>
            </a:r>
            <a:br>
              <a:rPr lang="ru-RU" dirty="0" smtClean="0"/>
            </a:br>
            <a:r>
              <a:rPr lang="ru-RU" dirty="0" smtClean="0"/>
              <a:t>Фамилия</a:t>
            </a:r>
          </a:p>
          <a:p>
            <a:pPr lvl="2"/>
            <a:r>
              <a:rPr lang="ru-RU" dirty="0" smtClean="0"/>
              <a:t>Должность</a:t>
            </a:r>
          </a:p>
          <a:p>
            <a:pPr lvl="3"/>
            <a:r>
              <a:rPr lang="ru-RU" dirty="0" smtClean="0"/>
              <a:t>Наименование направления</a:t>
            </a:r>
          </a:p>
          <a:p>
            <a:pPr lvl="4"/>
            <a:r>
              <a:rPr lang="en-US" dirty="0" smtClean="0"/>
              <a:t>email@sibur.ru</a:t>
            </a:r>
            <a:br>
              <a:rPr lang="en-US" dirty="0" smtClean="0"/>
            </a:br>
            <a:r>
              <a:rPr lang="ru-RU" dirty="0" smtClean="0"/>
              <a:t>+7 (495) 777 55 00</a:t>
            </a:r>
            <a:br>
              <a:rPr lang="ru-RU" dirty="0" smtClean="0"/>
            </a:br>
            <a:r>
              <a:rPr lang="ru-RU" dirty="0" smtClean="0"/>
              <a:t>доб. 00 00</a:t>
            </a:r>
            <a:endParaRPr lang="ru-RU" dirty="0"/>
          </a:p>
        </p:txBody>
      </p:sp>
    </p:spTree>
    <p:extLst>
      <p:ext uri="{BB962C8B-B14F-4D97-AF65-F5344CB8AC3E}">
        <p14:creationId xmlns:p14="http://schemas.microsoft.com/office/powerpoint/2010/main" val="3121779098"/>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Команда 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Наша команда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a:t>
            </a:r>
            <a:endParaRPr lang="ru-RU" dirty="0"/>
          </a:p>
        </p:txBody>
      </p:sp>
      <p:sp>
        <p:nvSpPr>
          <p:cNvPr id="5" name="Дата 4"/>
          <p:cNvSpPr>
            <a:spLocks noGrp="1"/>
          </p:cNvSpPr>
          <p:nvPr>
            <p:ph type="dt" sz="half" idx="12"/>
          </p:nvPr>
        </p:nvSpPr>
        <p:spPr/>
        <p:txBody>
          <a:bodyPr/>
          <a:lstStyle/>
          <a:p>
            <a:pPr algn="r"/>
            <a:endParaRPr lang="en-US"/>
          </a:p>
        </p:txBody>
      </p:sp>
      <p:sp>
        <p:nvSpPr>
          <p:cNvPr id="7" name="Рисунок 6"/>
          <p:cNvSpPr>
            <a:spLocks noGrp="1" noChangeAspect="1"/>
          </p:cNvSpPr>
          <p:nvPr>
            <p:ph type="pic" sz="quarter" idx="13" hasCustomPrompt="1"/>
          </p:nvPr>
        </p:nvSpPr>
        <p:spPr>
          <a:xfrm>
            <a:off x="346071" y="1131888"/>
            <a:ext cx="1368000" cy="1368000"/>
          </a:xfrm>
          <a:prstGeom prst="ellipse">
            <a:avLst/>
          </a:prstGeom>
        </p:spPr>
        <p:txBody>
          <a:bodyPr/>
          <a:lstStyle>
            <a:lvl1pPr>
              <a:defRPr sz="1200"/>
            </a:lvl1pPr>
          </a:lstStyle>
          <a:p>
            <a:r>
              <a:rPr lang="ru-RU" dirty="0" smtClean="0"/>
              <a:t>Фото</a:t>
            </a:r>
            <a:endParaRPr lang="ru-RU" dirty="0"/>
          </a:p>
        </p:txBody>
      </p:sp>
      <p:sp>
        <p:nvSpPr>
          <p:cNvPr id="9" name="Рисунок 8"/>
          <p:cNvSpPr>
            <a:spLocks noGrp="1" noChangeAspect="1"/>
          </p:cNvSpPr>
          <p:nvPr>
            <p:ph type="pic" sz="quarter" idx="38" hasCustomPrompt="1"/>
          </p:nvPr>
        </p:nvSpPr>
        <p:spPr>
          <a:xfrm>
            <a:off x="2016053" y="1131888"/>
            <a:ext cx="1368001" cy="1368000"/>
          </a:xfrm>
          <a:prstGeom prst="ellipse">
            <a:avLst/>
          </a:prstGeom>
        </p:spPr>
        <p:txBody>
          <a:bodyPr/>
          <a:lstStyle>
            <a:lvl1pPr>
              <a:defRPr/>
            </a:lvl1pPr>
          </a:lstStyle>
          <a:p>
            <a:r>
              <a:rPr lang="ru-RU" dirty="0" smtClean="0"/>
              <a:t>Фото</a:t>
            </a:r>
            <a:endParaRPr lang="ru-RU" dirty="0"/>
          </a:p>
        </p:txBody>
      </p:sp>
      <p:sp>
        <p:nvSpPr>
          <p:cNvPr id="13" name="Рисунок 12"/>
          <p:cNvSpPr>
            <a:spLocks noGrp="1" noChangeAspect="1"/>
          </p:cNvSpPr>
          <p:nvPr>
            <p:ph type="pic" sz="quarter" idx="39" hasCustomPrompt="1"/>
          </p:nvPr>
        </p:nvSpPr>
        <p:spPr>
          <a:xfrm>
            <a:off x="3686036" y="1131888"/>
            <a:ext cx="1368001" cy="1368000"/>
          </a:xfrm>
          <a:prstGeom prst="ellipse">
            <a:avLst/>
          </a:prstGeom>
        </p:spPr>
        <p:txBody>
          <a:bodyPr/>
          <a:lstStyle>
            <a:lvl1pPr>
              <a:defRPr/>
            </a:lvl1pPr>
          </a:lstStyle>
          <a:p>
            <a:r>
              <a:rPr lang="ru-RU" dirty="0" smtClean="0"/>
              <a:t>Фото</a:t>
            </a:r>
            <a:endParaRPr lang="ru-RU" dirty="0"/>
          </a:p>
        </p:txBody>
      </p:sp>
      <p:sp>
        <p:nvSpPr>
          <p:cNvPr id="15" name="Рисунок 14"/>
          <p:cNvSpPr>
            <a:spLocks noGrp="1" noChangeAspect="1"/>
          </p:cNvSpPr>
          <p:nvPr>
            <p:ph type="pic" sz="quarter" idx="40" hasCustomPrompt="1"/>
          </p:nvPr>
        </p:nvSpPr>
        <p:spPr>
          <a:xfrm>
            <a:off x="5356019" y="1131888"/>
            <a:ext cx="1368000" cy="1368000"/>
          </a:xfrm>
          <a:prstGeom prst="ellipse">
            <a:avLst/>
          </a:prstGeom>
        </p:spPr>
        <p:txBody>
          <a:bodyPr/>
          <a:lstStyle>
            <a:lvl1pPr>
              <a:defRPr/>
            </a:lvl1pPr>
          </a:lstStyle>
          <a:p>
            <a:r>
              <a:rPr lang="ru-RU" dirty="0" smtClean="0"/>
              <a:t>Фото</a:t>
            </a:r>
            <a:endParaRPr lang="ru-RU" dirty="0"/>
          </a:p>
        </p:txBody>
      </p:sp>
      <p:sp>
        <p:nvSpPr>
          <p:cNvPr id="19" name="Рисунок 18"/>
          <p:cNvSpPr>
            <a:spLocks noGrp="1" noChangeAspect="1"/>
          </p:cNvSpPr>
          <p:nvPr>
            <p:ph type="pic" sz="quarter" idx="41" hasCustomPrompt="1"/>
          </p:nvPr>
        </p:nvSpPr>
        <p:spPr>
          <a:xfrm>
            <a:off x="7026000" y="1131888"/>
            <a:ext cx="1368000" cy="1368000"/>
          </a:xfrm>
          <a:prstGeom prst="ellipse">
            <a:avLst/>
          </a:prstGeom>
        </p:spPr>
        <p:txBody>
          <a:bodyPr/>
          <a:lstStyle>
            <a:lvl1pPr>
              <a:defRPr/>
            </a:lvl1pPr>
          </a:lstStyle>
          <a:p>
            <a:r>
              <a:rPr lang="ru-RU" dirty="0" smtClean="0"/>
              <a:t>Фото</a:t>
            </a:r>
            <a:endParaRPr lang="ru-RU" dirty="0"/>
          </a:p>
        </p:txBody>
      </p:sp>
      <p:sp>
        <p:nvSpPr>
          <p:cNvPr id="24" name="Текст 23"/>
          <p:cNvSpPr>
            <a:spLocks noGrp="1"/>
          </p:cNvSpPr>
          <p:nvPr>
            <p:ph type="body" sz="quarter" idx="43" hasCustomPrompt="1"/>
          </p:nvPr>
        </p:nvSpPr>
        <p:spPr>
          <a:xfrm>
            <a:off x="358774" y="2637326"/>
            <a:ext cx="1368000" cy="1733550"/>
          </a:xfrm>
        </p:spPr>
        <p:txBody>
          <a:bodyPr/>
          <a:lstStyle>
            <a:lvl1pPr>
              <a:defRPr/>
            </a:lvl1pPr>
            <a:lvl3pPr>
              <a:defRPr/>
            </a:lvl3pPr>
            <a:lvl4pPr>
              <a:defRPr/>
            </a:lvl4pPr>
            <a:lvl5pPr>
              <a:defRPr baseline="0"/>
            </a:lvl5pPr>
          </a:lstStyle>
          <a:p>
            <a:pPr lvl="0"/>
            <a:r>
              <a:rPr lang="ru-RU" dirty="0" smtClean="0"/>
              <a:t>Имя</a:t>
            </a:r>
            <a:br>
              <a:rPr lang="ru-RU" dirty="0" smtClean="0"/>
            </a:br>
            <a:r>
              <a:rPr lang="ru-RU" dirty="0" smtClean="0"/>
              <a:t>Фамилия</a:t>
            </a:r>
          </a:p>
          <a:p>
            <a:pPr lvl="2"/>
            <a:r>
              <a:rPr lang="ru-RU" dirty="0" smtClean="0"/>
              <a:t>Должность</a:t>
            </a:r>
          </a:p>
          <a:p>
            <a:pPr lvl="3"/>
            <a:r>
              <a:rPr lang="ru-RU" dirty="0" smtClean="0"/>
              <a:t>Наименование направления</a:t>
            </a:r>
          </a:p>
          <a:p>
            <a:pPr lvl="4"/>
            <a:r>
              <a:rPr lang="en-US" dirty="0" smtClean="0"/>
              <a:t>email@sibur.ru</a:t>
            </a:r>
            <a:br>
              <a:rPr lang="en-US" dirty="0" smtClean="0"/>
            </a:br>
            <a:r>
              <a:rPr lang="ru-RU" dirty="0" smtClean="0"/>
              <a:t>+7 (495) 777 55 00</a:t>
            </a:r>
            <a:br>
              <a:rPr lang="ru-RU" dirty="0" smtClean="0"/>
            </a:br>
            <a:r>
              <a:rPr lang="ru-RU" dirty="0" smtClean="0"/>
              <a:t>доб. 00 00</a:t>
            </a:r>
            <a:endParaRPr lang="ru-RU" dirty="0"/>
          </a:p>
        </p:txBody>
      </p:sp>
      <p:sp>
        <p:nvSpPr>
          <p:cNvPr id="60" name="Текст 23"/>
          <p:cNvSpPr>
            <a:spLocks noGrp="1"/>
          </p:cNvSpPr>
          <p:nvPr>
            <p:ph type="body" sz="quarter" idx="44" hasCustomPrompt="1"/>
          </p:nvPr>
        </p:nvSpPr>
        <p:spPr>
          <a:xfrm>
            <a:off x="2028752" y="2637326"/>
            <a:ext cx="1368000" cy="1733550"/>
          </a:xfrm>
        </p:spPr>
        <p:txBody>
          <a:bodyPr/>
          <a:lstStyle>
            <a:lvl1pPr>
              <a:defRPr/>
            </a:lvl1pPr>
            <a:lvl3pPr>
              <a:defRPr/>
            </a:lvl3pPr>
            <a:lvl4pPr>
              <a:defRPr/>
            </a:lvl4pPr>
            <a:lvl5pPr>
              <a:defRPr baseline="0"/>
            </a:lvl5pPr>
          </a:lstStyle>
          <a:p>
            <a:pPr lvl="0"/>
            <a:r>
              <a:rPr lang="ru-RU" dirty="0" smtClean="0"/>
              <a:t>Имя</a:t>
            </a:r>
            <a:br>
              <a:rPr lang="ru-RU" dirty="0" smtClean="0"/>
            </a:br>
            <a:r>
              <a:rPr lang="ru-RU" dirty="0" smtClean="0"/>
              <a:t>Фамилия</a:t>
            </a:r>
          </a:p>
          <a:p>
            <a:pPr lvl="2"/>
            <a:r>
              <a:rPr lang="ru-RU" dirty="0" smtClean="0"/>
              <a:t>Должность</a:t>
            </a:r>
          </a:p>
          <a:p>
            <a:pPr lvl="3"/>
            <a:r>
              <a:rPr lang="ru-RU" dirty="0" smtClean="0"/>
              <a:t>Наименование направления</a:t>
            </a:r>
          </a:p>
          <a:p>
            <a:pPr lvl="4"/>
            <a:r>
              <a:rPr lang="en-US" dirty="0" smtClean="0"/>
              <a:t>email@sibur.ru</a:t>
            </a:r>
            <a:br>
              <a:rPr lang="en-US" dirty="0" smtClean="0"/>
            </a:br>
            <a:r>
              <a:rPr lang="ru-RU" dirty="0" smtClean="0"/>
              <a:t>+7 (495) 777 55 00</a:t>
            </a:r>
            <a:br>
              <a:rPr lang="ru-RU" dirty="0" smtClean="0"/>
            </a:br>
            <a:r>
              <a:rPr lang="ru-RU" dirty="0" smtClean="0"/>
              <a:t>доб. 00 00</a:t>
            </a:r>
            <a:endParaRPr lang="ru-RU" dirty="0"/>
          </a:p>
        </p:txBody>
      </p:sp>
      <p:sp>
        <p:nvSpPr>
          <p:cNvPr id="61" name="Текст 23"/>
          <p:cNvSpPr>
            <a:spLocks noGrp="1"/>
          </p:cNvSpPr>
          <p:nvPr>
            <p:ph type="body" sz="quarter" idx="45" hasCustomPrompt="1"/>
          </p:nvPr>
        </p:nvSpPr>
        <p:spPr>
          <a:xfrm>
            <a:off x="3698730" y="2637326"/>
            <a:ext cx="1368000" cy="1733550"/>
          </a:xfrm>
        </p:spPr>
        <p:txBody>
          <a:bodyPr/>
          <a:lstStyle>
            <a:lvl1pPr>
              <a:defRPr/>
            </a:lvl1pPr>
            <a:lvl3pPr>
              <a:defRPr/>
            </a:lvl3pPr>
            <a:lvl4pPr>
              <a:defRPr/>
            </a:lvl4pPr>
            <a:lvl5pPr>
              <a:defRPr baseline="0"/>
            </a:lvl5pPr>
          </a:lstStyle>
          <a:p>
            <a:pPr lvl="0"/>
            <a:r>
              <a:rPr lang="ru-RU" dirty="0" smtClean="0"/>
              <a:t>Имя</a:t>
            </a:r>
            <a:br>
              <a:rPr lang="ru-RU" dirty="0" smtClean="0"/>
            </a:br>
            <a:r>
              <a:rPr lang="ru-RU" dirty="0" smtClean="0"/>
              <a:t>Фамилия</a:t>
            </a:r>
          </a:p>
          <a:p>
            <a:pPr lvl="2"/>
            <a:r>
              <a:rPr lang="ru-RU" dirty="0" smtClean="0"/>
              <a:t>Должность</a:t>
            </a:r>
          </a:p>
          <a:p>
            <a:pPr lvl="3"/>
            <a:r>
              <a:rPr lang="ru-RU" dirty="0" smtClean="0"/>
              <a:t>Наименование направления</a:t>
            </a:r>
          </a:p>
          <a:p>
            <a:pPr lvl="4"/>
            <a:r>
              <a:rPr lang="en-US" dirty="0" smtClean="0"/>
              <a:t>email@sibur.ru</a:t>
            </a:r>
            <a:br>
              <a:rPr lang="en-US" dirty="0" smtClean="0"/>
            </a:br>
            <a:r>
              <a:rPr lang="ru-RU" dirty="0" smtClean="0"/>
              <a:t>+7 (495) 777 55 00</a:t>
            </a:r>
            <a:br>
              <a:rPr lang="ru-RU" dirty="0" smtClean="0"/>
            </a:br>
            <a:r>
              <a:rPr lang="ru-RU" dirty="0" smtClean="0"/>
              <a:t>доб. 00 00</a:t>
            </a:r>
            <a:endParaRPr lang="ru-RU" dirty="0"/>
          </a:p>
        </p:txBody>
      </p:sp>
      <p:sp>
        <p:nvSpPr>
          <p:cNvPr id="62" name="Текст 23"/>
          <p:cNvSpPr>
            <a:spLocks noGrp="1"/>
          </p:cNvSpPr>
          <p:nvPr>
            <p:ph type="body" sz="quarter" idx="46" hasCustomPrompt="1"/>
          </p:nvPr>
        </p:nvSpPr>
        <p:spPr>
          <a:xfrm>
            <a:off x="5368708" y="2637326"/>
            <a:ext cx="1368000" cy="1733550"/>
          </a:xfrm>
        </p:spPr>
        <p:txBody>
          <a:bodyPr/>
          <a:lstStyle>
            <a:lvl1pPr>
              <a:defRPr/>
            </a:lvl1pPr>
            <a:lvl3pPr>
              <a:defRPr/>
            </a:lvl3pPr>
            <a:lvl4pPr>
              <a:defRPr/>
            </a:lvl4pPr>
            <a:lvl5pPr>
              <a:defRPr baseline="0"/>
            </a:lvl5pPr>
          </a:lstStyle>
          <a:p>
            <a:pPr lvl="0"/>
            <a:r>
              <a:rPr lang="ru-RU" dirty="0" smtClean="0"/>
              <a:t>Имя</a:t>
            </a:r>
            <a:br>
              <a:rPr lang="ru-RU" dirty="0" smtClean="0"/>
            </a:br>
            <a:r>
              <a:rPr lang="ru-RU" dirty="0" smtClean="0"/>
              <a:t>Фамилия</a:t>
            </a:r>
          </a:p>
          <a:p>
            <a:pPr lvl="2"/>
            <a:r>
              <a:rPr lang="ru-RU" dirty="0" smtClean="0"/>
              <a:t>Должность</a:t>
            </a:r>
          </a:p>
          <a:p>
            <a:pPr lvl="3"/>
            <a:r>
              <a:rPr lang="ru-RU" dirty="0" smtClean="0"/>
              <a:t>Наименование направления</a:t>
            </a:r>
          </a:p>
          <a:p>
            <a:pPr lvl="4"/>
            <a:r>
              <a:rPr lang="en-US" dirty="0" smtClean="0"/>
              <a:t>email@sibur.ru</a:t>
            </a:r>
            <a:br>
              <a:rPr lang="en-US" dirty="0" smtClean="0"/>
            </a:br>
            <a:r>
              <a:rPr lang="ru-RU" dirty="0" smtClean="0"/>
              <a:t>+7 (495) 777 55 00</a:t>
            </a:r>
            <a:br>
              <a:rPr lang="ru-RU" dirty="0" smtClean="0"/>
            </a:br>
            <a:r>
              <a:rPr lang="ru-RU" dirty="0" smtClean="0"/>
              <a:t>доб. 00 00</a:t>
            </a:r>
            <a:endParaRPr lang="ru-RU" dirty="0"/>
          </a:p>
        </p:txBody>
      </p:sp>
      <p:sp>
        <p:nvSpPr>
          <p:cNvPr id="63" name="Текст 23"/>
          <p:cNvSpPr>
            <a:spLocks noGrp="1"/>
          </p:cNvSpPr>
          <p:nvPr>
            <p:ph type="body" sz="quarter" idx="47" hasCustomPrompt="1"/>
          </p:nvPr>
        </p:nvSpPr>
        <p:spPr>
          <a:xfrm>
            <a:off x="7038685" y="2637326"/>
            <a:ext cx="1368000" cy="1733550"/>
          </a:xfrm>
        </p:spPr>
        <p:txBody>
          <a:bodyPr/>
          <a:lstStyle>
            <a:lvl1pPr>
              <a:defRPr/>
            </a:lvl1pPr>
            <a:lvl3pPr>
              <a:defRPr/>
            </a:lvl3pPr>
            <a:lvl4pPr>
              <a:defRPr/>
            </a:lvl4pPr>
            <a:lvl5pPr>
              <a:defRPr baseline="0"/>
            </a:lvl5pPr>
          </a:lstStyle>
          <a:p>
            <a:pPr lvl="0"/>
            <a:r>
              <a:rPr lang="ru-RU" dirty="0" smtClean="0"/>
              <a:t>Имя</a:t>
            </a:r>
            <a:br>
              <a:rPr lang="ru-RU" dirty="0" smtClean="0"/>
            </a:br>
            <a:r>
              <a:rPr lang="ru-RU" dirty="0" smtClean="0"/>
              <a:t>Фамилия</a:t>
            </a:r>
          </a:p>
          <a:p>
            <a:pPr lvl="2"/>
            <a:r>
              <a:rPr lang="ru-RU" dirty="0" smtClean="0"/>
              <a:t>Должность</a:t>
            </a:r>
          </a:p>
          <a:p>
            <a:pPr lvl="3"/>
            <a:r>
              <a:rPr lang="ru-RU" dirty="0" smtClean="0"/>
              <a:t>Наименование направления</a:t>
            </a:r>
          </a:p>
          <a:p>
            <a:pPr lvl="4"/>
            <a:r>
              <a:rPr lang="en-US" dirty="0" smtClean="0"/>
              <a:t>email@sibur.ru</a:t>
            </a:r>
            <a:br>
              <a:rPr lang="en-US" dirty="0" smtClean="0"/>
            </a:br>
            <a:r>
              <a:rPr lang="ru-RU" dirty="0" smtClean="0"/>
              <a:t>+7 (495) 777 55 00</a:t>
            </a:r>
            <a:br>
              <a:rPr lang="ru-RU" dirty="0" smtClean="0"/>
            </a:br>
            <a:r>
              <a:rPr lang="ru-RU" dirty="0" smtClean="0"/>
              <a:t>доб. 00 00</a:t>
            </a:r>
            <a:endParaRPr lang="ru-RU" dirty="0"/>
          </a:p>
        </p:txBody>
      </p:sp>
    </p:spTree>
    <p:extLst>
      <p:ext uri="{BB962C8B-B14F-4D97-AF65-F5344CB8AC3E}">
        <p14:creationId xmlns:p14="http://schemas.microsoft.com/office/powerpoint/2010/main" val="4174226427"/>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Команда 6 ">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Наша команда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a:t>
            </a:r>
            <a:endParaRPr lang="ru-RU" dirty="0"/>
          </a:p>
        </p:txBody>
      </p:sp>
      <p:sp>
        <p:nvSpPr>
          <p:cNvPr id="5" name="Дата 4"/>
          <p:cNvSpPr>
            <a:spLocks noGrp="1"/>
          </p:cNvSpPr>
          <p:nvPr>
            <p:ph type="dt" sz="half" idx="12"/>
          </p:nvPr>
        </p:nvSpPr>
        <p:spPr/>
        <p:txBody>
          <a:bodyPr/>
          <a:lstStyle/>
          <a:p>
            <a:pPr algn="r"/>
            <a:endParaRPr lang="en-US"/>
          </a:p>
        </p:txBody>
      </p:sp>
      <p:sp>
        <p:nvSpPr>
          <p:cNvPr id="7" name="Рисунок 6"/>
          <p:cNvSpPr>
            <a:spLocks noGrp="1" noChangeAspect="1"/>
          </p:cNvSpPr>
          <p:nvPr>
            <p:ph type="pic" sz="quarter" idx="13" hasCustomPrompt="1"/>
          </p:nvPr>
        </p:nvSpPr>
        <p:spPr>
          <a:xfrm>
            <a:off x="346071" y="1131888"/>
            <a:ext cx="1188000" cy="1188000"/>
          </a:xfrm>
          <a:prstGeom prst="ellipse">
            <a:avLst/>
          </a:prstGeom>
        </p:spPr>
        <p:txBody>
          <a:bodyPr/>
          <a:lstStyle>
            <a:lvl1pPr>
              <a:defRPr sz="1200"/>
            </a:lvl1pPr>
          </a:lstStyle>
          <a:p>
            <a:r>
              <a:rPr lang="ru-RU" dirty="0" smtClean="0"/>
              <a:t>Фото</a:t>
            </a:r>
            <a:endParaRPr lang="ru-RU" dirty="0"/>
          </a:p>
        </p:txBody>
      </p:sp>
      <p:sp>
        <p:nvSpPr>
          <p:cNvPr id="9" name="Рисунок 8"/>
          <p:cNvSpPr>
            <a:spLocks noGrp="1" noChangeAspect="1"/>
          </p:cNvSpPr>
          <p:nvPr>
            <p:ph type="pic" sz="quarter" idx="38" hasCustomPrompt="1"/>
          </p:nvPr>
        </p:nvSpPr>
        <p:spPr>
          <a:xfrm>
            <a:off x="1756514" y="1131888"/>
            <a:ext cx="1188001" cy="1188000"/>
          </a:xfrm>
          <a:prstGeom prst="ellipse">
            <a:avLst/>
          </a:prstGeom>
        </p:spPr>
        <p:txBody>
          <a:bodyPr/>
          <a:lstStyle>
            <a:lvl1pPr>
              <a:defRPr/>
            </a:lvl1pPr>
          </a:lstStyle>
          <a:p>
            <a:r>
              <a:rPr lang="ru-RU" dirty="0" smtClean="0"/>
              <a:t>Фото</a:t>
            </a:r>
            <a:endParaRPr lang="ru-RU" dirty="0"/>
          </a:p>
        </p:txBody>
      </p:sp>
      <p:sp>
        <p:nvSpPr>
          <p:cNvPr id="13" name="Рисунок 12"/>
          <p:cNvSpPr>
            <a:spLocks noGrp="1" noChangeAspect="1"/>
          </p:cNvSpPr>
          <p:nvPr>
            <p:ph type="pic" sz="quarter" idx="39" hasCustomPrompt="1"/>
          </p:nvPr>
        </p:nvSpPr>
        <p:spPr>
          <a:xfrm>
            <a:off x="3166958" y="1131888"/>
            <a:ext cx="1188001" cy="1188000"/>
          </a:xfrm>
          <a:prstGeom prst="ellipse">
            <a:avLst/>
          </a:prstGeom>
        </p:spPr>
        <p:txBody>
          <a:bodyPr/>
          <a:lstStyle>
            <a:lvl1pPr>
              <a:defRPr/>
            </a:lvl1pPr>
          </a:lstStyle>
          <a:p>
            <a:r>
              <a:rPr lang="ru-RU" dirty="0" smtClean="0"/>
              <a:t>Фото</a:t>
            </a:r>
            <a:endParaRPr lang="ru-RU" dirty="0"/>
          </a:p>
        </p:txBody>
      </p:sp>
      <p:sp>
        <p:nvSpPr>
          <p:cNvPr id="15" name="Рисунок 14"/>
          <p:cNvSpPr>
            <a:spLocks noGrp="1" noChangeAspect="1"/>
          </p:cNvSpPr>
          <p:nvPr>
            <p:ph type="pic" sz="quarter" idx="40" hasCustomPrompt="1"/>
          </p:nvPr>
        </p:nvSpPr>
        <p:spPr>
          <a:xfrm>
            <a:off x="4577402" y="1131888"/>
            <a:ext cx="1188000" cy="1188000"/>
          </a:xfrm>
          <a:prstGeom prst="ellipse">
            <a:avLst/>
          </a:prstGeom>
        </p:spPr>
        <p:txBody>
          <a:bodyPr/>
          <a:lstStyle>
            <a:lvl1pPr>
              <a:defRPr/>
            </a:lvl1pPr>
          </a:lstStyle>
          <a:p>
            <a:r>
              <a:rPr lang="ru-RU" dirty="0" smtClean="0"/>
              <a:t>Фото</a:t>
            </a:r>
            <a:endParaRPr lang="ru-RU" dirty="0"/>
          </a:p>
        </p:txBody>
      </p:sp>
      <p:sp>
        <p:nvSpPr>
          <p:cNvPr id="19" name="Рисунок 18"/>
          <p:cNvSpPr>
            <a:spLocks noGrp="1" noChangeAspect="1"/>
          </p:cNvSpPr>
          <p:nvPr>
            <p:ph type="pic" sz="quarter" idx="41" hasCustomPrompt="1"/>
          </p:nvPr>
        </p:nvSpPr>
        <p:spPr>
          <a:xfrm>
            <a:off x="5987845" y="1131888"/>
            <a:ext cx="1188000" cy="1188000"/>
          </a:xfrm>
          <a:prstGeom prst="ellipse">
            <a:avLst/>
          </a:prstGeom>
        </p:spPr>
        <p:txBody>
          <a:bodyPr/>
          <a:lstStyle>
            <a:lvl1pPr>
              <a:defRPr/>
            </a:lvl1pPr>
          </a:lstStyle>
          <a:p>
            <a:r>
              <a:rPr lang="ru-RU" dirty="0" smtClean="0"/>
              <a:t>Фото</a:t>
            </a:r>
            <a:endParaRPr lang="ru-RU" dirty="0"/>
          </a:p>
        </p:txBody>
      </p:sp>
      <p:sp>
        <p:nvSpPr>
          <p:cNvPr id="22" name="Рисунок 21"/>
          <p:cNvSpPr>
            <a:spLocks noGrp="1" noChangeAspect="1"/>
          </p:cNvSpPr>
          <p:nvPr>
            <p:ph type="pic" sz="quarter" idx="42" hasCustomPrompt="1"/>
          </p:nvPr>
        </p:nvSpPr>
        <p:spPr>
          <a:xfrm>
            <a:off x="7398286" y="1131888"/>
            <a:ext cx="1188001" cy="1188000"/>
          </a:xfrm>
          <a:prstGeom prst="ellipse">
            <a:avLst/>
          </a:prstGeom>
        </p:spPr>
        <p:txBody>
          <a:bodyPr/>
          <a:lstStyle>
            <a:lvl1pPr>
              <a:defRPr/>
            </a:lvl1pPr>
          </a:lstStyle>
          <a:p>
            <a:r>
              <a:rPr lang="ru-RU" dirty="0" smtClean="0"/>
              <a:t>Фото</a:t>
            </a:r>
            <a:endParaRPr lang="ru-RU" dirty="0"/>
          </a:p>
        </p:txBody>
      </p:sp>
      <p:sp>
        <p:nvSpPr>
          <p:cNvPr id="24" name="Текст 23"/>
          <p:cNvSpPr>
            <a:spLocks noGrp="1"/>
          </p:cNvSpPr>
          <p:nvPr>
            <p:ph type="body" sz="quarter" idx="43" hasCustomPrompt="1"/>
          </p:nvPr>
        </p:nvSpPr>
        <p:spPr>
          <a:xfrm>
            <a:off x="358775" y="2429112"/>
            <a:ext cx="1165225" cy="1733550"/>
          </a:xfrm>
        </p:spPr>
        <p:txBody>
          <a:bodyPr/>
          <a:lstStyle>
            <a:lvl1pPr>
              <a:defRPr/>
            </a:lvl1pPr>
            <a:lvl3pPr>
              <a:defRPr/>
            </a:lvl3pPr>
            <a:lvl4pPr>
              <a:defRPr/>
            </a:lvl4pPr>
            <a:lvl5pPr>
              <a:defRPr baseline="0"/>
            </a:lvl5pPr>
          </a:lstStyle>
          <a:p>
            <a:pPr lvl="0"/>
            <a:r>
              <a:rPr lang="ru-RU" dirty="0" smtClean="0"/>
              <a:t>Имя</a:t>
            </a:r>
            <a:br>
              <a:rPr lang="ru-RU" dirty="0" smtClean="0"/>
            </a:br>
            <a:r>
              <a:rPr lang="ru-RU" dirty="0" smtClean="0"/>
              <a:t>Фамилия</a:t>
            </a:r>
          </a:p>
          <a:p>
            <a:pPr lvl="2"/>
            <a:r>
              <a:rPr lang="ru-RU" dirty="0" smtClean="0"/>
              <a:t>Должность</a:t>
            </a:r>
          </a:p>
          <a:p>
            <a:pPr lvl="3"/>
            <a:r>
              <a:rPr lang="ru-RU" dirty="0" smtClean="0"/>
              <a:t>Наименование направления</a:t>
            </a:r>
          </a:p>
          <a:p>
            <a:pPr lvl="4"/>
            <a:r>
              <a:rPr lang="en-US" dirty="0" smtClean="0"/>
              <a:t>email@sibur.ru</a:t>
            </a:r>
            <a:br>
              <a:rPr lang="en-US" dirty="0" smtClean="0"/>
            </a:br>
            <a:r>
              <a:rPr lang="ru-RU" dirty="0" smtClean="0"/>
              <a:t>+7 (495) 777 55 00</a:t>
            </a:r>
            <a:br>
              <a:rPr lang="ru-RU" dirty="0" smtClean="0"/>
            </a:br>
            <a:r>
              <a:rPr lang="ru-RU" dirty="0" smtClean="0"/>
              <a:t>доб. 00 00</a:t>
            </a:r>
            <a:endParaRPr lang="ru-RU" dirty="0"/>
          </a:p>
        </p:txBody>
      </p:sp>
      <p:sp>
        <p:nvSpPr>
          <p:cNvPr id="60" name="Текст 23"/>
          <p:cNvSpPr>
            <a:spLocks noGrp="1"/>
          </p:cNvSpPr>
          <p:nvPr>
            <p:ph type="body" sz="quarter" idx="44" hasCustomPrompt="1"/>
          </p:nvPr>
        </p:nvSpPr>
        <p:spPr>
          <a:xfrm>
            <a:off x="1769214" y="2429112"/>
            <a:ext cx="1165225" cy="1733550"/>
          </a:xfrm>
        </p:spPr>
        <p:txBody>
          <a:bodyPr/>
          <a:lstStyle>
            <a:lvl1pPr>
              <a:defRPr/>
            </a:lvl1pPr>
            <a:lvl3pPr>
              <a:defRPr/>
            </a:lvl3pPr>
            <a:lvl4pPr>
              <a:defRPr/>
            </a:lvl4pPr>
            <a:lvl5pPr>
              <a:defRPr baseline="0"/>
            </a:lvl5pPr>
          </a:lstStyle>
          <a:p>
            <a:pPr lvl="0"/>
            <a:r>
              <a:rPr lang="ru-RU" dirty="0" smtClean="0"/>
              <a:t>Имя</a:t>
            </a:r>
            <a:br>
              <a:rPr lang="ru-RU" dirty="0" smtClean="0"/>
            </a:br>
            <a:r>
              <a:rPr lang="ru-RU" dirty="0" smtClean="0"/>
              <a:t>Фамилия</a:t>
            </a:r>
          </a:p>
          <a:p>
            <a:pPr lvl="2"/>
            <a:r>
              <a:rPr lang="ru-RU" dirty="0" smtClean="0"/>
              <a:t>Должность</a:t>
            </a:r>
          </a:p>
          <a:p>
            <a:pPr lvl="3"/>
            <a:r>
              <a:rPr lang="ru-RU" dirty="0" smtClean="0"/>
              <a:t>Наименование направления</a:t>
            </a:r>
          </a:p>
          <a:p>
            <a:pPr lvl="4"/>
            <a:r>
              <a:rPr lang="en-US" dirty="0" smtClean="0"/>
              <a:t>email@sibur.ru</a:t>
            </a:r>
            <a:br>
              <a:rPr lang="en-US" dirty="0" smtClean="0"/>
            </a:br>
            <a:r>
              <a:rPr lang="ru-RU" dirty="0" smtClean="0"/>
              <a:t>+7 (495) 777 55 00</a:t>
            </a:r>
            <a:br>
              <a:rPr lang="ru-RU" dirty="0" smtClean="0"/>
            </a:br>
            <a:r>
              <a:rPr lang="ru-RU" dirty="0" smtClean="0"/>
              <a:t>доб. 00 00</a:t>
            </a:r>
            <a:endParaRPr lang="ru-RU" dirty="0"/>
          </a:p>
        </p:txBody>
      </p:sp>
      <p:sp>
        <p:nvSpPr>
          <p:cNvPr id="61" name="Текст 23"/>
          <p:cNvSpPr>
            <a:spLocks noGrp="1"/>
          </p:cNvSpPr>
          <p:nvPr>
            <p:ph type="body" sz="quarter" idx="45" hasCustomPrompt="1"/>
          </p:nvPr>
        </p:nvSpPr>
        <p:spPr>
          <a:xfrm>
            <a:off x="3179653" y="2429112"/>
            <a:ext cx="1165225" cy="1733550"/>
          </a:xfrm>
        </p:spPr>
        <p:txBody>
          <a:bodyPr/>
          <a:lstStyle>
            <a:lvl1pPr>
              <a:defRPr/>
            </a:lvl1pPr>
            <a:lvl3pPr>
              <a:defRPr/>
            </a:lvl3pPr>
            <a:lvl4pPr>
              <a:defRPr/>
            </a:lvl4pPr>
            <a:lvl5pPr>
              <a:defRPr baseline="0"/>
            </a:lvl5pPr>
          </a:lstStyle>
          <a:p>
            <a:pPr lvl="0"/>
            <a:r>
              <a:rPr lang="ru-RU" dirty="0" smtClean="0"/>
              <a:t>Имя</a:t>
            </a:r>
            <a:br>
              <a:rPr lang="ru-RU" dirty="0" smtClean="0"/>
            </a:br>
            <a:r>
              <a:rPr lang="ru-RU" dirty="0" smtClean="0"/>
              <a:t>Фамилия</a:t>
            </a:r>
          </a:p>
          <a:p>
            <a:pPr lvl="2"/>
            <a:r>
              <a:rPr lang="ru-RU" dirty="0" smtClean="0"/>
              <a:t>Должность</a:t>
            </a:r>
          </a:p>
          <a:p>
            <a:pPr lvl="3"/>
            <a:r>
              <a:rPr lang="ru-RU" dirty="0" smtClean="0"/>
              <a:t>Наименование направления</a:t>
            </a:r>
          </a:p>
          <a:p>
            <a:pPr lvl="4"/>
            <a:r>
              <a:rPr lang="en-US" dirty="0" smtClean="0"/>
              <a:t>email@sibur.ru</a:t>
            </a:r>
            <a:br>
              <a:rPr lang="en-US" dirty="0" smtClean="0"/>
            </a:br>
            <a:r>
              <a:rPr lang="ru-RU" dirty="0" smtClean="0"/>
              <a:t>+7 (495) 777 55 00</a:t>
            </a:r>
            <a:br>
              <a:rPr lang="ru-RU" dirty="0" smtClean="0"/>
            </a:br>
            <a:r>
              <a:rPr lang="ru-RU" dirty="0" smtClean="0"/>
              <a:t>доб. 00 00</a:t>
            </a:r>
            <a:endParaRPr lang="ru-RU" dirty="0"/>
          </a:p>
        </p:txBody>
      </p:sp>
      <p:sp>
        <p:nvSpPr>
          <p:cNvPr id="62" name="Текст 23"/>
          <p:cNvSpPr>
            <a:spLocks noGrp="1"/>
          </p:cNvSpPr>
          <p:nvPr>
            <p:ph type="body" sz="quarter" idx="46" hasCustomPrompt="1"/>
          </p:nvPr>
        </p:nvSpPr>
        <p:spPr>
          <a:xfrm>
            <a:off x="4590092" y="2429112"/>
            <a:ext cx="1165225" cy="1733550"/>
          </a:xfrm>
        </p:spPr>
        <p:txBody>
          <a:bodyPr/>
          <a:lstStyle>
            <a:lvl1pPr>
              <a:defRPr/>
            </a:lvl1pPr>
            <a:lvl3pPr>
              <a:defRPr/>
            </a:lvl3pPr>
            <a:lvl4pPr>
              <a:defRPr/>
            </a:lvl4pPr>
            <a:lvl5pPr>
              <a:defRPr baseline="0"/>
            </a:lvl5pPr>
          </a:lstStyle>
          <a:p>
            <a:pPr lvl="0"/>
            <a:r>
              <a:rPr lang="ru-RU" dirty="0" smtClean="0"/>
              <a:t>Имя</a:t>
            </a:r>
            <a:br>
              <a:rPr lang="ru-RU" dirty="0" smtClean="0"/>
            </a:br>
            <a:r>
              <a:rPr lang="ru-RU" dirty="0" smtClean="0"/>
              <a:t>Фамилия</a:t>
            </a:r>
          </a:p>
          <a:p>
            <a:pPr lvl="2"/>
            <a:r>
              <a:rPr lang="ru-RU" dirty="0" smtClean="0"/>
              <a:t>Должность</a:t>
            </a:r>
          </a:p>
          <a:p>
            <a:pPr lvl="3"/>
            <a:r>
              <a:rPr lang="ru-RU" dirty="0" smtClean="0"/>
              <a:t>Наименование направления</a:t>
            </a:r>
          </a:p>
          <a:p>
            <a:pPr lvl="4"/>
            <a:r>
              <a:rPr lang="en-US" dirty="0" smtClean="0"/>
              <a:t>email@sibur.ru</a:t>
            </a:r>
            <a:br>
              <a:rPr lang="en-US" dirty="0" smtClean="0"/>
            </a:br>
            <a:r>
              <a:rPr lang="ru-RU" dirty="0" smtClean="0"/>
              <a:t>+7 (495) 777 55 00</a:t>
            </a:r>
            <a:br>
              <a:rPr lang="ru-RU" dirty="0" smtClean="0"/>
            </a:br>
            <a:r>
              <a:rPr lang="ru-RU" dirty="0" smtClean="0"/>
              <a:t>доб. 00 00</a:t>
            </a:r>
            <a:endParaRPr lang="ru-RU" dirty="0"/>
          </a:p>
        </p:txBody>
      </p:sp>
      <p:sp>
        <p:nvSpPr>
          <p:cNvPr id="63" name="Текст 23"/>
          <p:cNvSpPr>
            <a:spLocks noGrp="1"/>
          </p:cNvSpPr>
          <p:nvPr>
            <p:ph type="body" sz="quarter" idx="47" hasCustomPrompt="1"/>
          </p:nvPr>
        </p:nvSpPr>
        <p:spPr>
          <a:xfrm>
            <a:off x="6000531" y="2429112"/>
            <a:ext cx="1165225" cy="1733550"/>
          </a:xfrm>
        </p:spPr>
        <p:txBody>
          <a:bodyPr/>
          <a:lstStyle>
            <a:lvl1pPr>
              <a:defRPr/>
            </a:lvl1pPr>
            <a:lvl3pPr>
              <a:defRPr/>
            </a:lvl3pPr>
            <a:lvl4pPr>
              <a:defRPr/>
            </a:lvl4pPr>
            <a:lvl5pPr>
              <a:defRPr baseline="0"/>
            </a:lvl5pPr>
          </a:lstStyle>
          <a:p>
            <a:pPr lvl="0"/>
            <a:r>
              <a:rPr lang="ru-RU" dirty="0" smtClean="0"/>
              <a:t>Имя</a:t>
            </a:r>
            <a:br>
              <a:rPr lang="ru-RU" dirty="0" smtClean="0"/>
            </a:br>
            <a:r>
              <a:rPr lang="ru-RU" dirty="0" smtClean="0"/>
              <a:t>Фамилия</a:t>
            </a:r>
          </a:p>
          <a:p>
            <a:pPr lvl="2"/>
            <a:r>
              <a:rPr lang="ru-RU" dirty="0" smtClean="0"/>
              <a:t>Должность</a:t>
            </a:r>
          </a:p>
          <a:p>
            <a:pPr lvl="3"/>
            <a:r>
              <a:rPr lang="ru-RU" dirty="0" smtClean="0"/>
              <a:t>Наименование направления</a:t>
            </a:r>
          </a:p>
          <a:p>
            <a:pPr lvl="4"/>
            <a:r>
              <a:rPr lang="en-US" dirty="0" smtClean="0"/>
              <a:t>email@sibur.ru</a:t>
            </a:r>
            <a:br>
              <a:rPr lang="en-US" dirty="0" smtClean="0"/>
            </a:br>
            <a:r>
              <a:rPr lang="ru-RU" dirty="0" smtClean="0"/>
              <a:t>+7 (495) 777 55 00</a:t>
            </a:r>
            <a:br>
              <a:rPr lang="ru-RU" dirty="0" smtClean="0"/>
            </a:br>
            <a:r>
              <a:rPr lang="ru-RU" dirty="0" smtClean="0"/>
              <a:t>доб. 00 00</a:t>
            </a:r>
            <a:endParaRPr lang="ru-RU" dirty="0"/>
          </a:p>
        </p:txBody>
      </p:sp>
      <p:sp>
        <p:nvSpPr>
          <p:cNvPr id="64" name="Текст 23"/>
          <p:cNvSpPr>
            <a:spLocks noGrp="1"/>
          </p:cNvSpPr>
          <p:nvPr>
            <p:ph type="body" sz="quarter" idx="48" hasCustomPrompt="1"/>
          </p:nvPr>
        </p:nvSpPr>
        <p:spPr>
          <a:xfrm>
            <a:off x="7410970" y="2429112"/>
            <a:ext cx="1165225" cy="1733550"/>
          </a:xfrm>
        </p:spPr>
        <p:txBody>
          <a:bodyPr/>
          <a:lstStyle>
            <a:lvl1pPr>
              <a:defRPr/>
            </a:lvl1pPr>
            <a:lvl3pPr>
              <a:defRPr/>
            </a:lvl3pPr>
            <a:lvl4pPr>
              <a:defRPr/>
            </a:lvl4pPr>
            <a:lvl5pPr>
              <a:defRPr baseline="0"/>
            </a:lvl5pPr>
          </a:lstStyle>
          <a:p>
            <a:pPr lvl="0"/>
            <a:r>
              <a:rPr lang="ru-RU" dirty="0" smtClean="0"/>
              <a:t>Имя</a:t>
            </a:r>
            <a:br>
              <a:rPr lang="ru-RU" dirty="0" smtClean="0"/>
            </a:br>
            <a:r>
              <a:rPr lang="ru-RU" dirty="0" smtClean="0"/>
              <a:t>Фамилия</a:t>
            </a:r>
          </a:p>
          <a:p>
            <a:pPr lvl="2"/>
            <a:r>
              <a:rPr lang="ru-RU" dirty="0" smtClean="0"/>
              <a:t>Должность</a:t>
            </a:r>
          </a:p>
          <a:p>
            <a:pPr lvl="3"/>
            <a:r>
              <a:rPr lang="ru-RU" dirty="0" smtClean="0"/>
              <a:t>Наименование направления</a:t>
            </a:r>
          </a:p>
          <a:p>
            <a:pPr lvl="4"/>
            <a:r>
              <a:rPr lang="en-US" dirty="0" smtClean="0"/>
              <a:t>email@sibur.ru</a:t>
            </a:r>
            <a:br>
              <a:rPr lang="en-US" dirty="0" smtClean="0"/>
            </a:br>
            <a:r>
              <a:rPr lang="ru-RU" dirty="0" smtClean="0"/>
              <a:t>+7 (495) 777 55 00</a:t>
            </a:r>
            <a:br>
              <a:rPr lang="ru-RU" dirty="0" smtClean="0"/>
            </a:br>
            <a:r>
              <a:rPr lang="ru-RU" dirty="0" smtClean="0"/>
              <a:t>доб. 00 00</a:t>
            </a:r>
            <a:endParaRPr lang="ru-RU" dirty="0"/>
          </a:p>
        </p:txBody>
      </p:sp>
    </p:spTree>
    <p:extLst>
      <p:ext uri="{BB962C8B-B14F-4D97-AF65-F5344CB8AC3E}">
        <p14:creationId xmlns:p14="http://schemas.microsoft.com/office/powerpoint/2010/main" val="1857686337"/>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Спасибо за внимание">
    <p:spTree>
      <p:nvGrpSpPr>
        <p:cNvPr id="1" name=""/>
        <p:cNvGrpSpPr/>
        <p:nvPr/>
      </p:nvGrpSpPr>
      <p:grpSpPr>
        <a:xfrm>
          <a:off x="0" y="0"/>
          <a:ext cx="0" cy="0"/>
          <a:chOff x="0" y="0"/>
          <a:chExt cx="0" cy="0"/>
        </a:xfrm>
      </p:grpSpPr>
      <p:sp>
        <p:nvSpPr>
          <p:cNvPr id="22" name="Прямоугольник 21"/>
          <p:cNvSpPr/>
          <p:nvPr/>
        </p:nvSpPr>
        <p:spPr bwMode="auto">
          <a:xfrm>
            <a:off x="0" y="1131888"/>
            <a:ext cx="9144000" cy="1908175"/>
          </a:xfrm>
          <a:prstGeom prst="rect">
            <a:avLst/>
          </a:prstGeom>
          <a:solidFill>
            <a:schemeClr val="bg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2" name="Заголовок 1"/>
          <p:cNvSpPr>
            <a:spLocks noGrp="1"/>
          </p:cNvSpPr>
          <p:nvPr>
            <p:ph type="title" hasCustomPrompt="1"/>
          </p:nvPr>
        </p:nvSpPr>
        <p:spPr/>
        <p:txBody>
          <a:bodyPr/>
          <a:lstStyle>
            <a:lvl1pPr>
              <a:defRPr baseline="0"/>
            </a:lvl1pPr>
          </a:lstStyle>
          <a:p>
            <a:r>
              <a:rPr lang="ru-RU" dirty="0" smtClean="0"/>
              <a:t>Контакты компании</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a:t>
            </a:r>
            <a:endParaRPr lang="ru-RU" dirty="0"/>
          </a:p>
        </p:txBody>
      </p:sp>
      <p:sp>
        <p:nvSpPr>
          <p:cNvPr id="5" name="Дата 4"/>
          <p:cNvSpPr>
            <a:spLocks noGrp="1"/>
          </p:cNvSpPr>
          <p:nvPr>
            <p:ph type="dt" sz="half" idx="12"/>
          </p:nvPr>
        </p:nvSpPr>
        <p:spPr/>
        <p:txBody>
          <a:bodyPr/>
          <a:lstStyle/>
          <a:p>
            <a:pPr algn="r"/>
            <a:endParaRPr lang="en-US"/>
          </a:p>
        </p:txBody>
      </p:sp>
      <p:sp>
        <p:nvSpPr>
          <p:cNvPr id="9" name="Текст 8"/>
          <p:cNvSpPr>
            <a:spLocks noGrp="1"/>
          </p:cNvSpPr>
          <p:nvPr>
            <p:ph type="body" sz="quarter" idx="14" hasCustomPrompt="1"/>
          </p:nvPr>
        </p:nvSpPr>
        <p:spPr>
          <a:xfrm>
            <a:off x="921528" y="3538117"/>
            <a:ext cx="1656000" cy="252000"/>
          </a:xfrm>
        </p:spPr>
        <p:txBody>
          <a:bodyPr/>
          <a:lstStyle>
            <a:lvl1pPr>
              <a:defRPr sz="1200"/>
            </a:lvl1pPr>
          </a:lstStyle>
          <a:p>
            <a:pPr lvl="0"/>
            <a:r>
              <a:rPr lang="ru-RU" dirty="0" smtClean="0"/>
              <a:t>Адрес</a:t>
            </a:r>
            <a:endParaRPr lang="ru-RU" dirty="0"/>
          </a:p>
        </p:txBody>
      </p:sp>
      <p:sp>
        <p:nvSpPr>
          <p:cNvPr id="10" name="Текст 8"/>
          <p:cNvSpPr>
            <a:spLocks noGrp="1"/>
          </p:cNvSpPr>
          <p:nvPr>
            <p:ph type="body" sz="quarter" idx="15" hasCustomPrompt="1"/>
          </p:nvPr>
        </p:nvSpPr>
        <p:spPr>
          <a:xfrm>
            <a:off x="3082345" y="3538117"/>
            <a:ext cx="1656000" cy="252000"/>
          </a:xfrm>
        </p:spPr>
        <p:txBody>
          <a:bodyPr/>
          <a:lstStyle>
            <a:lvl1pPr>
              <a:defRPr sz="1200"/>
            </a:lvl1pPr>
          </a:lstStyle>
          <a:p>
            <a:pPr lvl="0"/>
            <a:r>
              <a:rPr lang="ru-RU" dirty="0" smtClean="0"/>
              <a:t>Адрес</a:t>
            </a:r>
          </a:p>
        </p:txBody>
      </p:sp>
      <p:sp>
        <p:nvSpPr>
          <p:cNvPr id="11" name="Текст 8"/>
          <p:cNvSpPr>
            <a:spLocks noGrp="1"/>
          </p:cNvSpPr>
          <p:nvPr>
            <p:ph type="body" sz="quarter" idx="16" hasCustomPrompt="1"/>
          </p:nvPr>
        </p:nvSpPr>
        <p:spPr>
          <a:xfrm>
            <a:off x="3082345" y="4005399"/>
            <a:ext cx="1656000" cy="252000"/>
          </a:xfrm>
        </p:spPr>
        <p:txBody>
          <a:bodyPr/>
          <a:lstStyle>
            <a:lvl1pPr>
              <a:defRPr sz="1200"/>
            </a:lvl1pPr>
          </a:lstStyle>
          <a:p>
            <a:pPr lvl="0"/>
            <a:r>
              <a:rPr lang="ru-RU" dirty="0" smtClean="0"/>
              <a:t>Адрес</a:t>
            </a:r>
          </a:p>
        </p:txBody>
      </p:sp>
      <p:sp>
        <p:nvSpPr>
          <p:cNvPr id="12" name="Текст 8"/>
          <p:cNvSpPr>
            <a:spLocks noGrp="1"/>
          </p:cNvSpPr>
          <p:nvPr>
            <p:ph type="body" sz="quarter" idx="17" hasCustomPrompt="1"/>
          </p:nvPr>
        </p:nvSpPr>
        <p:spPr>
          <a:xfrm>
            <a:off x="921528" y="4005399"/>
            <a:ext cx="1656000" cy="252000"/>
          </a:xfrm>
        </p:spPr>
        <p:txBody>
          <a:bodyPr/>
          <a:lstStyle>
            <a:lvl1pPr>
              <a:defRPr sz="1200"/>
            </a:lvl1pPr>
          </a:lstStyle>
          <a:p>
            <a:pPr lvl="0"/>
            <a:r>
              <a:rPr lang="ru-RU" dirty="0" smtClean="0"/>
              <a:t>Адрес</a:t>
            </a:r>
          </a:p>
        </p:txBody>
      </p:sp>
      <p:sp>
        <p:nvSpPr>
          <p:cNvPr id="13" name="Текст 8"/>
          <p:cNvSpPr>
            <a:spLocks noGrp="1"/>
          </p:cNvSpPr>
          <p:nvPr>
            <p:ph type="body" sz="quarter" idx="18" hasCustomPrompt="1"/>
          </p:nvPr>
        </p:nvSpPr>
        <p:spPr>
          <a:xfrm>
            <a:off x="7403978" y="4005399"/>
            <a:ext cx="1656000" cy="252000"/>
          </a:xfrm>
        </p:spPr>
        <p:txBody>
          <a:bodyPr/>
          <a:lstStyle>
            <a:lvl1pPr>
              <a:defRPr sz="1200" baseline="0"/>
            </a:lvl1pPr>
          </a:lstStyle>
          <a:p>
            <a:pPr lvl="0"/>
            <a:r>
              <a:rPr lang="ru-RU" dirty="0" smtClean="0"/>
              <a:t>Адрес</a:t>
            </a:r>
          </a:p>
        </p:txBody>
      </p:sp>
      <p:sp>
        <p:nvSpPr>
          <p:cNvPr id="14" name="Текст 8"/>
          <p:cNvSpPr>
            <a:spLocks noGrp="1"/>
          </p:cNvSpPr>
          <p:nvPr>
            <p:ph type="body" sz="quarter" idx="19" hasCustomPrompt="1"/>
          </p:nvPr>
        </p:nvSpPr>
        <p:spPr>
          <a:xfrm>
            <a:off x="5243162" y="4005399"/>
            <a:ext cx="1656000" cy="252000"/>
          </a:xfrm>
        </p:spPr>
        <p:txBody>
          <a:bodyPr/>
          <a:lstStyle>
            <a:lvl1pPr>
              <a:defRPr sz="1200"/>
            </a:lvl1pPr>
          </a:lstStyle>
          <a:p>
            <a:pPr lvl="0"/>
            <a:r>
              <a:rPr lang="ru-RU" dirty="0" smtClean="0"/>
              <a:t>Адрес</a:t>
            </a:r>
          </a:p>
        </p:txBody>
      </p:sp>
      <p:sp>
        <p:nvSpPr>
          <p:cNvPr id="16" name="Текст 8"/>
          <p:cNvSpPr>
            <a:spLocks noGrp="1"/>
          </p:cNvSpPr>
          <p:nvPr>
            <p:ph type="body" sz="quarter" idx="21" hasCustomPrompt="1"/>
          </p:nvPr>
        </p:nvSpPr>
        <p:spPr>
          <a:xfrm>
            <a:off x="5243162" y="3538117"/>
            <a:ext cx="1656000" cy="252000"/>
          </a:xfrm>
        </p:spPr>
        <p:txBody>
          <a:bodyPr/>
          <a:lstStyle>
            <a:lvl1pPr>
              <a:defRPr sz="1200" baseline="0"/>
            </a:lvl1pPr>
          </a:lstStyle>
          <a:p>
            <a:pPr lvl="0"/>
            <a:r>
              <a:rPr lang="ru-RU" dirty="0" smtClean="0"/>
              <a:t>Адрес</a:t>
            </a:r>
          </a:p>
        </p:txBody>
      </p:sp>
      <p:sp>
        <p:nvSpPr>
          <p:cNvPr id="17" name="Текст 8"/>
          <p:cNvSpPr>
            <a:spLocks noGrp="1"/>
          </p:cNvSpPr>
          <p:nvPr>
            <p:ph type="body" sz="quarter" idx="22" hasCustomPrompt="1"/>
          </p:nvPr>
        </p:nvSpPr>
        <p:spPr>
          <a:xfrm>
            <a:off x="7403978" y="3538117"/>
            <a:ext cx="1656000" cy="252000"/>
          </a:xfrm>
        </p:spPr>
        <p:txBody>
          <a:bodyPr/>
          <a:lstStyle>
            <a:lvl1pPr>
              <a:defRPr sz="1200"/>
            </a:lvl1pPr>
          </a:lstStyle>
          <a:p>
            <a:pPr lvl="0"/>
            <a:r>
              <a:rPr lang="ru-RU" dirty="0" smtClean="0"/>
              <a:t>Адрес</a:t>
            </a:r>
          </a:p>
        </p:txBody>
      </p:sp>
      <p:sp>
        <p:nvSpPr>
          <p:cNvPr id="18" name="Текст 8"/>
          <p:cNvSpPr>
            <a:spLocks noGrp="1"/>
          </p:cNvSpPr>
          <p:nvPr>
            <p:ph type="body" sz="quarter" idx="30" hasCustomPrompt="1"/>
          </p:nvPr>
        </p:nvSpPr>
        <p:spPr>
          <a:xfrm>
            <a:off x="2592000" y="1721491"/>
            <a:ext cx="4031219" cy="289273"/>
          </a:xfrm>
        </p:spPr>
        <p:txBody>
          <a:bodyPr/>
          <a:lstStyle>
            <a:lvl1pPr>
              <a:defRPr/>
            </a:lvl1pPr>
          </a:lstStyle>
          <a:p>
            <a:pPr lvl="0"/>
            <a:r>
              <a:rPr lang="ru-RU" dirty="0" smtClean="0"/>
              <a:t>Тел.: +7 (495) 777-55-00; +7 (495) 780-55-00</a:t>
            </a:r>
            <a:endParaRPr lang="ru-RU" dirty="0"/>
          </a:p>
        </p:txBody>
      </p:sp>
      <p:sp>
        <p:nvSpPr>
          <p:cNvPr id="19" name="Текст 8"/>
          <p:cNvSpPr>
            <a:spLocks noGrp="1"/>
          </p:cNvSpPr>
          <p:nvPr>
            <p:ph type="body" sz="quarter" idx="31" hasCustomPrompt="1"/>
          </p:nvPr>
        </p:nvSpPr>
        <p:spPr>
          <a:xfrm>
            <a:off x="2592000" y="2116778"/>
            <a:ext cx="4031219" cy="289273"/>
          </a:xfrm>
        </p:spPr>
        <p:txBody>
          <a:bodyPr/>
          <a:lstStyle>
            <a:lvl1pPr>
              <a:defRPr/>
            </a:lvl1pPr>
          </a:lstStyle>
          <a:p>
            <a:pPr lvl="0"/>
            <a:r>
              <a:rPr lang="en-US" dirty="0" smtClean="0"/>
              <a:t>E-mail: info@sibur.ru</a:t>
            </a:r>
            <a:endParaRPr lang="ru-RU" dirty="0"/>
          </a:p>
        </p:txBody>
      </p:sp>
      <p:sp>
        <p:nvSpPr>
          <p:cNvPr id="7" name="Рисунок 6"/>
          <p:cNvSpPr>
            <a:spLocks noGrp="1"/>
          </p:cNvSpPr>
          <p:nvPr>
            <p:ph type="pic" sz="quarter" idx="13" hasCustomPrompt="1"/>
          </p:nvPr>
        </p:nvSpPr>
        <p:spPr>
          <a:xfrm>
            <a:off x="358773" y="1401185"/>
            <a:ext cx="1353913" cy="1352861"/>
          </a:xfrm>
        </p:spPr>
        <p:txBody>
          <a:bodyPr/>
          <a:lstStyle>
            <a:lvl1pPr>
              <a:defRPr/>
            </a:lvl1pPr>
          </a:lstStyle>
          <a:p>
            <a:r>
              <a:rPr lang="en-US" dirty="0" smtClean="0"/>
              <a:t>QR</a:t>
            </a:r>
            <a:r>
              <a:rPr lang="ru-RU" dirty="0" smtClean="0"/>
              <a:t> код</a:t>
            </a:r>
            <a:endParaRPr lang="ru-RU" dirty="0"/>
          </a:p>
        </p:txBody>
      </p:sp>
    </p:spTree>
    <p:extLst>
      <p:ext uri="{BB962C8B-B14F-4D97-AF65-F5344CB8AC3E}">
        <p14:creationId xmlns:p14="http://schemas.microsoft.com/office/powerpoint/2010/main" val="541228564"/>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1_Спасибо за внимание">
    <p:spTree>
      <p:nvGrpSpPr>
        <p:cNvPr id="1" name=""/>
        <p:cNvGrpSpPr/>
        <p:nvPr/>
      </p:nvGrpSpPr>
      <p:grpSpPr>
        <a:xfrm>
          <a:off x="0" y="0"/>
          <a:ext cx="0" cy="0"/>
          <a:chOff x="0" y="0"/>
          <a:chExt cx="0" cy="0"/>
        </a:xfrm>
      </p:grpSpPr>
      <p:sp>
        <p:nvSpPr>
          <p:cNvPr id="27" name="Прямоугольник 26"/>
          <p:cNvSpPr/>
          <p:nvPr/>
        </p:nvSpPr>
        <p:spPr bwMode="auto">
          <a:xfrm>
            <a:off x="0" y="1510917"/>
            <a:ext cx="9144000" cy="3040446"/>
          </a:xfrm>
          <a:prstGeom prst="rect">
            <a:avLst/>
          </a:prstGeom>
          <a:solidFill>
            <a:schemeClr val="bg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2" name="Заголовок 1"/>
          <p:cNvSpPr>
            <a:spLocks noGrp="1"/>
          </p:cNvSpPr>
          <p:nvPr>
            <p:ph type="title" hasCustomPrompt="1"/>
          </p:nvPr>
        </p:nvSpPr>
        <p:spPr/>
        <p:txBody>
          <a:bodyPr/>
          <a:lstStyle>
            <a:lvl1pPr>
              <a:defRPr baseline="0"/>
            </a:lvl1pPr>
          </a:lstStyle>
          <a:p>
            <a:r>
              <a:rPr lang="ru-RU" dirty="0" smtClean="0"/>
              <a:t>Контакты компании</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a:t>
            </a:r>
            <a:endParaRPr lang="ru-RU" dirty="0"/>
          </a:p>
        </p:txBody>
      </p:sp>
      <p:sp>
        <p:nvSpPr>
          <p:cNvPr id="5" name="Дата 4"/>
          <p:cNvSpPr>
            <a:spLocks noGrp="1"/>
          </p:cNvSpPr>
          <p:nvPr>
            <p:ph type="dt" sz="half" idx="12"/>
          </p:nvPr>
        </p:nvSpPr>
        <p:spPr/>
        <p:txBody>
          <a:bodyPr/>
          <a:lstStyle/>
          <a:p>
            <a:pPr algn="r"/>
            <a:endParaRPr lang="en-US"/>
          </a:p>
        </p:txBody>
      </p:sp>
      <p:sp>
        <p:nvSpPr>
          <p:cNvPr id="7" name="Рисунок 6"/>
          <p:cNvSpPr>
            <a:spLocks noGrp="1" noChangeAspect="1"/>
          </p:cNvSpPr>
          <p:nvPr>
            <p:ph type="pic" sz="quarter" idx="13" hasCustomPrompt="1"/>
          </p:nvPr>
        </p:nvSpPr>
        <p:spPr>
          <a:xfrm>
            <a:off x="358773" y="1695581"/>
            <a:ext cx="1044000" cy="1044000"/>
          </a:xfrm>
        </p:spPr>
        <p:txBody>
          <a:bodyPr/>
          <a:lstStyle>
            <a:lvl1pPr>
              <a:defRPr/>
            </a:lvl1pPr>
          </a:lstStyle>
          <a:p>
            <a:r>
              <a:rPr lang="en-US" dirty="0" smtClean="0"/>
              <a:t>QR</a:t>
            </a:r>
            <a:r>
              <a:rPr lang="ru-RU" dirty="0" smtClean="0"/>
              <a:t> код</a:t>
            </a:r>
            <a:endParaRPr lang="ru-RU" dirty="0"/>
          </a:p>
        </p:txBody>
      </p:sp>
      <p:sp>
        <p:nvSpPr>
          <p:cNvPr id="9" name="Текст 8"/>
          <p:cNvSpPr>
            <a:spLocks noGrp="1"/>
          </p:cNvSpPr>
          <p:nvPr>
            <p:ph type="body" sz="quarter" idx="14" hasCustomPrompt="1"/>
          </p:nvPr>
        </p:nvSpPr>
        <p:spPr>
          <a:xfrm>
            <a:off x="358775" y="2739581"/>
            <a:ext cx="1692000" cy="284162"/>
          </a:xfrm>
        </p:spPr>
        <p:txBody>
          <a:bodyPr/>
          <a:lstStyle>
            <a:lvl1pPr>
              <a:defRPr/>
            </a:lvl1pPr>
          </a:lstStyle>
          <a:p>
            <a:pPr lvl="0"/>
            <a:r>
              <a:rPr lang="ru-RU" dirty="0" smtClean="0"/>
              <a:t>Адрес</a:t>
            </a:r>
          </a:p>
        </p:txBody>
      </p:sp>
      <p:sp>
        <p:nvSpPr>
          <p:cNvPr id="10" name="Текст 8"/>
          <p:cNvSpPr>
            <a:spLocks noGrp="1"/>
          </p:cNvSpPr>
          <p:nvPr>
            <p:ph type="body" sz="quarter" idx="15" hasCustomPrompt="1"/>
          </p:nvPr>
        </p:nvSpPr>
        <p:spPr>
          <a:xfrm>
            <a:off x="6819429" y="2739581"/>
            <a:ext cx="1692000" cy="284162"/>
          </a:xfrm>
        </p:spPr>
        <p:txBody>
          <a:bodyPr/>
          <a:lstStyle>
            <a:lvl1pPr>
              <a:defRPr/>
            </a:lvl1pPr>
          </a:lstStyle>
          <a:p>
            <a:pPr lvl="0"/>
            <a:r>
              <a:rPr lang="ru-RU" dirty="0" smtClean="0"/>
              <a:t>Адрес</a:t>
            </a:r>
          </a:p>
        </p:txBody>
      </p:sp>
      <p:sp>
        <p:nvSpPr>
          <p:cNvPr id="11" name="Текст 8"/>
          <p:cNvSpPr>
            <a:spLocks noGrp="1"/>
          </p:cNvSpPr>
          <p:nvPr>
            <p:ph type="body" sz="quarter" idx="16" hasCustomPrompt="1"/>
          </p:nvPr>
        </p:nvSpPr>
        <p:spPr>
          <a:xfrm>
            <a:off x="2512327" y="4267201"/>
            <a:ext cx="1692000" cy="284162"/>
          </a:xfrm>
        </p:spPr>
        <p:txBody>
          <a:bodyPr/>
          <a:lstStyle>
            <a:lvl1pPr>
              <a:defRPr/>
            </a:lvl1pPr>
          </a:lstStyle>
          <a:p>
            <a:pPr lvl="0"/>
            <a:r>
              <a:rPr lang="ru-RU" dirty="0" smtClean="0"/>
              <a:t>Адрес</a:t>
            </a:r>
            <a:endParaRPr lang="ru-RU" dirty="0"/>
          </a:p>
        </p:txBody>
      </p:sp>
      <p:sp>
        <p:nvSpPr>
          <p:cNvPr id="12" name="Текст 8"/>
          <p:cNvSpPr>
            <a:spLocks noGrp="1"/>
          </p:cNvSpPr>
          <p:nvPr>
            <p:ph type="body" sz="quarter" idx="17" hasCustomPrompt="1"/>
          </p:nvPr>
        </p:nvSpPr>
        <p:spPr>
          <a:xfrm>
            <a:off x="358775" y="4267201"/>
            <a:ext cx="1692000" cy="284162"/>
          </a:xfrm>
        </p:spPr>
        <p:txBody>
          <a:bodyPr/>
          <a:lstStyle>
            <a:lvl1pPr>
              <a:defRPr/>
            </a:lvl1pPr>
          </a:lstStyle>
          <a:p>
            <a:pPr lvl="0"/>
            <a:r>
              <a:rPr lang="ru-RU" dirty="0" smtClean="0"/>
              <a:t>Адрес</a:t>
            </a:r>
          </a:p>
        </p:txBody>
      </p:sp>
      <p:sp>
        <p:nvSpPr>
          <p:cNvPr id="13" name="Текст 8"/>
          <p:cNvSpPr>
            <a:spLocks noGrp="1"/>
          </p:cNvSpPr>
          <p:nvPr>
            <p:ph type="body" sz="quarter" idx="18" hasCustomPrompt="1"/>
          </p:nvPr>
        </p:nvSpPr>
        <p:spPr>
          <a:xfrm>
            <a:off x="6819429" y="4267201"/>
            <a:ext cx="1692000" cy="284162"/>
          </a:xfrm>
        </p:spPr>
        <p:txBody>
          <a:bodyPr/>
          <a:lstStyle>
            <a:lvl1pPr>
              <a:defRPr baseline="0"/>
            </a:lvl1pPr>
          </a:lstStyle>
          <a:p>
            <a:pPr lvl="0"/>
            <a:r>
              <a:rPr lang="ru-RU" dirty="0" smtClean="0"/>
              <a:t>Адрес</a:t>
            </a:r>
            <a:endParaRPr lang="ru-RU" dirty="0"/>
          </a:p>
        </p:txBody>
      </p:sp>
      <p:sp>
        <p:nvSpPr>
          <p:cNvPr id="14" name="Текст 8"/>
          <p:cNvSpPr>
            <a:spLocks noGrp="1"/>
          </p:cNvSpPr>
          <p:nvPr>
            <p:ph type="body" sz="quarter" idx="19" hasCustomPrompt="1"/>
          </p:nvPr>
        </p:nvSpPr>
        <p:spPr>
          <a:xfrm>
            <a:off x="4665877" y="4267201"/>
            <a:ext cx="1692000" cy="284162"/>
          </a:xfrm>
        </p:spPr>
        <p:txBody>
          <a:bodyPr/>
          <a:lstStyle>
            <a:lvl1pPr>
              <a:defRPr/>
            </a:lvl1pPr>
          </a:lstStyle>
          <a:p>
            <a:pPr lvl="0"/>
            <a:r>
              <a:rPr lang="ru-RU" dirty="0" smtClean="0"/>
              <a:t>Адрес</a:t>
            </a:r>
            <a:endParaRPr lang="ru-RU" dirty="0"/>
          </a:p>
        </p:txBody>
      </p:sp>
      <p:sp>
        <p:nvSpPr>
          <p:cNvPr id="16" name="Текст 8"/>
          <p:cNvSpPr>
            <a:spLocks noGrp="1"/>
          </p:cNvSpPr>
          <p:nvPr>
            <p:ph type="body" sz="quarter" idx="21" hasCustomPrompt="1"/>
          </p:nvPr>
        </p:nvSpPr>
        <p:spPr>
          <a:xfrm>
            <a:off x="2512327" y="2739581"/>
            <a:ext cx="1692000" cy="284162"/>
          </a:xfrm>
        </p:spPr>
        <p:txBody>
          <a:bodyPr/>
          <a:lstStyle>
            <a:lvl1pPr>
              <a:defRPr baseline="0"/>
            </a:lvl1pPr>
          </a:lstStyle>
          <a:p>
            <a:pPr lvl="0"/>
            <a:r>
              <a:rPr lang="ru-RU" dirty="0" smtClean="0"/>
              <a:t>Адрес</a:t>
            </a:r>
          </a:p>
        </p:txBody>
      </p:sp>
      <p:sp>
        <p:nvSpPr>
          <p:cNvPr id="17" name="Текст 8"/>
          <p:cNvSpPr>
            <a:spLocks noGrp="1"/>
          </p:cNvSpPr>
          <p:nvPr>
            <p:ph type="body" sz="quarter" idx="22" hasCustomPrompt="1"/>
          </p:nvPr>
        </p:nvSpPr>
        <p:spPr>
          <a:xfrm>
            <a:off x="4665877" y="2739581"/>
            <a:ext cx="1692000" cy="284162"/>
          </a:xfrm>
        </p:spPr>
        <p:txBody>
          <a:bodyPr/>
          <a:lstStyle>
            <a:lvl1pPr>
              <a:defRPr/>
            </a:lvl1pPr>
          </a:lstStyle>
          <a:p>
            <a:pPr lvl="0"/>
            <a:r>
              <a:rPr lang="ru-RU" dirty="0" smtClean="0"/>
              <a:t>Адрес</a:t>
            </a:r>
          </a:p>
        </p:txBody>
      </p:sp>
      <p:sp>
        <p:nvSpPr>
          <p:cNvPr id="18" name="Рисунок 6"/>
          <p:cNvSpPr>
            <a:spLocks noGrp="1" noChangeAspect="1"/>
          </p:cNvSpPr>
          <p:nvPr>
            <p:ph type="pic" sz="quarter" idx="23" hasCustomPrompt="1"/>
          </p:nvPr>
        </p:nvSpPr>
        <p:spPr>
          <a:xfrm>
            <a:off x="2512325" y="1695581"/>
            <a:ext cx="1044000" cy="1044000"/>
          </a:xfrm>
        </p:spPr>
        <p:txBody>
          <a:bodyPr/>
          <a:lstStyle>
            <a:lvl1pPr>
              <a:defRPr/>
            </a:lvl1pPr>
          </a:lstStyle>
          <a:p>
            <a:r>
              <a:rPr lang="en-US" dirty="0" smtClean="0"/>
              <a:t>QR</a:t>
            </a:r>
            <a:r>
              <a:rPr lang="ru-RU" dirty="0" smtClean="0"/>
              <a:t> код</a:t>
            </a:r>
            <a:endParaRPr lang="ru-RU" dirty="0"/>
          </a:p>
        </p:txBody>
      </p:sp>
      <p:sp>
        <p:nvSpPr>
          <p:cNvPr id="19" name="Рисунок 6"/>
          <p:cNvSpPr>
            <a:spLocks noGrp="1" noChangeAspect="1"/>
          </p:cNvSpPr>
          <p:nvPr>
            <p:ph type="pic" sz="quarter" idx="24" hasCustomPrompt="1"/>
          </p:nvPr>
        </p:nvSpPr>
        <p:spPr>
          <a:xfrm>
            <a:off x="6819429" y="1695581"/>
            <a:ext cx="1044000" cy="1044000"/>
          </a:xfrm>
        </p:spPr>
        <p:txBody>
          <a:bodyPr/>
          <a:lstStyle>
            <a:lvl1pPr>
              <a:defRPr/>
            </a:lvl1pPr>
          </a:lstStyle>
          <a:p>
            <a:r>
              <a:rPr lang="en-US" dirty="0" smtClean="0"/>
              <a:t>QR</a:t>
            </a:r>
            <a:r>
              <a:rPr lang="ru-RU" dirty="0" smtClean="0"/>
              <a:t> код</a:t>
            </a:r>
            <a:endParaRPr lang="ru-RU" dirty="0"/>
          </a:p>
        </p:txBody>
      </p:sp>
      <p:sp>
        <p:nvSpPr>
          <p:cNvPr id="20" name="Рисунок 6"/>
          <p:cNvSpPr>
            <a:spLocks noGrp="1" noChangeAspect="1"/>
          </p:cNvSpPr>
          <p:nvPr>
            <p:ph type="pic" sz="quarter" idx="25" hasCustomPrompt="1"/>
          </p:nvPr>
        </p:nvSpPr>
        <p:spPr>
          <a:xfrm>
            <a:off x="4665877" y="1695581"/>
            <a:ext cx="1044000" cy="1044000"/>
          </a:xfrm>
        </p:spPr>
        <p:txBody>
          <a:bodyPr/>
          <a:lstStyle>
            <a:lvl1pPr>
              <a:defRPr/>
            </a:lvl1pPr>
          </a:lstStyle>
          <a:p>
            <a:r>
              <a:rPr lang="en-US" dirty="0" smtClean="0"/>
              <a:t>QR</a:t>
            </a:r>
            <a:r>
              <a:rPr lang="ru-RU" dirty="0" smtClean="0"/>
              <a:t> код</a:t>
            </a:r>
            <a:endParaRPr lang="ru-RU" dirty="0"/>
          </a:p>
        </p:txBody>
      </p:sp>
      <p:sp>
        <p:nvSpPr>
          <p:cNvPr id="21" name="Рисунок 6"/>
          <p:cNvSpPr>
            <a:spLocks noGrp="1" noChangeAspect="1"/>
          </p:cNvSpPr>
          <p:nvPr>
            <p:ph type="pic" sz="quarter" idx="26" hasCustomPrompt="1"/>
          </p:nvPr>
        </p:nvSpPr>
        <p:spPr>
          <a:xfrm>
            <a:off x="358773" y="3223201"/>
            <a:ext cx="1044000" cy="1044000"/>
          </a:xfrm>
        </p:spPr>
        <p:txBody>
          <a:bodyPr/>
          <a:lstStyle>
            <a:lvl1pPr>
              <a:defRPr/>
            </a:lvl1pPr>
          </a:lstStyle>
          <a:p>
            <a:r>
              <a:rPr lang="en-US" dirty="0" smtClean="0"/>
              <a:t>QR</a:t>
            </a:r>
            <a:r>
              <a:rPr lang="ru-RU" dirty="0" smtClean="0"/>
              <a:t> код</a:t>
            </a:r>
            <a:endParaRPr lang="ru-RU" dirty="0"/>
          </a:p>
        </p:txBody>
      </p:sp>
      <p:sp>
        <p:nvSpPr>
          <p:cNvPr id="22" name="Рисунок 6"/>
          <p:cNvSpPr>
            <a:spLocks noGrp="1" noChangeAspect="1"/>
          </p:cNvSpPr>
          <p:nvPr>
            <p:ph type="pic" sz="quarter" idx="27" hasCustomPrompt="1"/>
          </p:nvPr>
        </p:nvSpPr>
        <p:spPr>
          <a:xfrm>
            <a:off x="2512325" y="3223201"/>
            <a:ext cx="1044000" cy="1044000"/>
          </a:xfrm>
        </p:spPr>
        <p:txBody>
          <a:bodyPr/>
          <a:lstStyle>
            <a:lvl1pPr>
              <a:defRPr/>
            </a:lvl1pPr>
          </a:lstStyle>
          <a:p>
            <a:r>
              <a:rPr lang="en-US" dirty="0" smtClean="0"/>
              <a:t>QR</a:t>
            </a:r>
            <a:r>
              <a:rPr lang="ru-RU" dirty="0" smtClean="0"/>
              <a:t> код</a:t>
            </a:r>
            <a:endParaRPr lang="ru-RU" dirty="0"/>
          </a:p>
        </p:txBody>
      </p:sp>
      <p:sp>
        <p:nvSpPr>
          <p:cNvPr id="23" name="Рисунок 6"/>
          <p:cNvSpPr>
            <a:spLocks noGrp="1" noChangeAspect="1"/>
          </p:cNvSpPr>
          <p:nvPr>
            <p:ph type="pic" sz="quarter" idx="28" hasCustomPrompt="1"/>
          </p:nvPr>
        </p:nvSpPr>
        <p:spPr>
          <a:xfrm>
            <a:off x="6819429" y="3223201"/>
            <a:ext cx="1044000" cy="1044000"/>
          </a:xfrm>
        </p:spPr>
        <p:txBody>
          <a:bodyPr/>
          <a:lstStyle>
            <a:lvl1pPr>
              <a:defRPr/>
            </a:lvl1pPr>
          </a:lstStyle>
          <a:p>
            <a:r>
              <a:rPr lang="en-US" dirty="0" smtClean="0"/>
              <a:t>QR</a:t>
            </a:r>
            <a:r>
              <a:rPr lang="ru-RU" dirty="0" smtClean="0"/>
              <a:t> код</a:t>
            </a:r>
            <a:endParaRPr lang="ru-RU" dirty="0"/>
          </a:p>
        </p:txBody>
      </p:sp>
      <p:sp>
        <p:nvSpPr>
          <p:cNvPr id="24" name="Рисунок 6"/>
          <p:cNvSpPr>
            <a:spLocks noGrp="1" noChangeAspect="1"/>
          </p:cNvSpPr>
          <p:nvPr>
            <p:ph type="pic" sz="quarter" idx="29" hasCustomPrompt="1"/>
          </p:nvPr>
        </p:nvSpPr>
        <p:spPr>
          <a:xfrm>
            <a:off x="4665877" y="3223201"/>
            <a:ext cx="1044000" cy="1044000"/>
          </a:xfrm>
        </p:spPr>
        <p:txBody>
          <a:bodyPr/>
          <a:lstStyle>
            <a:lvl1pPr>
              <a:defRPr/>
            </a:lvl1pPr>
          </a:lstStyle>
          <a:p>
            <a:r>
              <a:rPr lang="en-US" dirty="0" smtClean="0"/>
              <a:t>QR</a:t>
            </a:r>
            <a:r>
              <a:rPr lang="ru-RU" dirty="0" smtClean="0"/>
              <a:t> код</a:t>
            </a:r>
            <a:endParaRPr lang="ru-RU" dirty="0"/>
          </a:p>
        </p:txBody>
      </p:sp>
      <p:sp>
        <p:nvSpPr>
          <p:cNvPr id="25" name="Текст 8"/>
          <p:cNvSpPr>
            <a:spLocks noGrp="1"/>
          </p:cNvSpPr>
          <p:nvPr>
            <p:ph type="body" sz="quarter" idx="30" hasCustomPrompt="1"/>
          </p:nvPr>
        </p:nvSpPr>
        <p:spPr>
          <a:xfrm>
            <a:off x="358775" y="1131888"/>
            <a:ext cx="3960000" cy="284162"/>
          </a:xfrm>
        </p:spPr>
        <p:txBody>
          <a:bodyPr/>
          <a:lstStyle>
            <a:lvl1pPr>
              <a:defRPr/>
            </a:lvl1pPr>
          </a:lstStyle>
          <a:p>
            <a:pPr lvl="0"/>
            <a:r>
              <a:rPr lang="ru-RU" dirty="0" smtClean="0"/>
              <a:t>Тел.: +7 (495) 777-55-00; +7 (495) 780-55-00</a:t>
            </a:r>
            <a:endParaRPr lang="ru-RU" dirty="0"/>
          </a:p>
        </p:txBody>
      </p:sp>
      <p:sp>
        <p:nvSpPr>
          <p:cNvPr id="26" name="Текст 8"/>
          <p:cNvSpPr>
            <a:spLocks noGrp="1"/>
          </p:cNvSpPr>
          <p:nvPr>
            <p:ph type="body" sz="quarter" idx="31" hasCustomPrompt="1"/>
          </p:nvPr>
        </p:nvSpPr>
        <p:spPr>
          <a:xfrm>
            <a:off x="4665877" y="1131888"/>
            <a:ext cx="3960000" cy="284162"/>
          </a:xfrm>
        </p:spPr>
        <p:txBody>
          <a:bodyPr/>
          <a:lstStyle>
            <a:lvl1pPr>
              <a:defRPr/>
            </a:lvl1pPr>
          </a:lstStyle>
          <a:p>
            <a:pPr lvl="0"/>
            <a:r>
              <a:rPr lang="en-US" dirty="0" smtClean="0"/>
              <a:t>E-mail: info@sibur.ru</a:t>
            </a:r>
            <a:endParaRPr lang="ru-RU" dirty="0"/>
          </a:p>
        </p:txBody>
      </p:sp>
    </p:spTree>
    <p:extLst>
      <p:ext uri="{BB962C8B-B14F-4D97-AF65-F5344CB8AC3E}">
        <p14:creationId xmlns:p14="http://schemas.microsoft.com/office/powerpoint/2010/main" val="3669699029"/>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Буллиты 01">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ext uri="{D42A27DB-BD31-4B8C-83A1-F6EECF244321}">
                <p14:modId xmlns:p14="http://schemas.microsoft.com/office/powerpoint/2010/main" val="32924582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7660" name="Слайд think-cell" r:id="rId4" imgW="530" imgH="531" progId="TCLayout.ActiveDocument.1">
                  <p:embed/>
                </p:oleObj>
              </mc:Choice>
              <mc:Fallback>
                <p:oleObj name="Слайд think-cell" r:id="rId4" imgW="530" imgH="53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p:nvPr>
        </p:nvSpPr>
        <p:spPr/>
        <p:txBody>
          <a:bodyPr vert="horz"/>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a:t>
            </a:r>
            <a:endParaRPr lang="ru-RU" dirty="0"/>
          </a:p>
        </p:txBody>
      </p:sp>
      <p:sp>
        <p:nvSpPr>
          <p:cNvPr id="5" name="Дата 4"/>
          <p:cNvSpPr>
            <a:spLocks noGrp="1"/>
          </p:cNvSpPr>
          <p:nvPr>
            <p:ph type="dt" sz="half" idx="12"/>
          </p:nvPr>
        </p:nvSpPr>
        <p:spPr/>
        <p:txBody>
          <a:bodyPr/>
          <a:lstStyle/>
          <a:p>
            <a:pPr algn="r"/>
            <a:endParaRPr lang="ru-RU"/>
          </a:p>
        </p:txBody>
      </p:sp>
      <p:sp>
        <p:nvSpPr>
          <p:cNvPr id="15" name="Рисунок 14"/>
          <p:cNvSpPr>
            <a:spLocks noGrp="1"/>
          </p:cNvSpPr>
          <p:nvPr>
            <p:ph type="pic" sz="quarter" idx="21" hasCustomPrompt="1"/>
          </p:nvPr>
        </p:nvSpPr>
        <p:spPr>
          <a:xfrm>
            <a:off x="353367" y="1211852"/>
            <a:ext cx="360000" cy="360000"/>
          </a:xfrm>
          <a:prstGeom prst="rect">
            <a:avLst/>
          </a:prstGeom>
        </p:spPr>
        <p:txBody>
          <a:bodyPr anchor="ctr"/>
          <a:lstStyle>
            <a:lvl1pPr algn="ctr">
              <a:defRPr sz="800"/>
            </a:lvl1pPr>
          </a:lstStyle>
          <a:p>
            <a:r>
              <a:rPr lang="en-US" dirty="0"/>
              <a:t> </a:t>
            </a:r>
            <a:endParaRPr lang="ru-RU" dirty="0"/>
          </a:p>
        </p:txBody>
      </p:sp>
      <p:sp>
        <p:nvSpPr>
          <p:cNvPr id="16" name="Рисунок 14"/>
          <p:cNvSpPr>
            <a:spLocks noGrp="1"/>
          </p:cNvSpPr>
          <p:nvPr>
            <p:ph type="pic" sz="quarter" idx="22" hasCustomPrompt="1"/>
          </p:nvPr>
        </p:nvSpPr>
        <p:spPr>
          <a:xfrm>
            <a:off x="353367" y="1695213"/>
            <a:ext cx="360000" cy="360000"/>
          </a:xfrm>
          <a:prstGeom prst="rect">
            <a:avLst/>
          </a:prstGeom>
        </p:spPr>
        <p:txBody>
          <a:bodyPr anchor="ctr"/>
          <a:lstStyle>
            <a:lvl1pPr algn="ctr">
              <a:defRPr sz="800"/>
            </a:lvl1pPr>
          </a:lstStyle>
          <a:p>
            <a:r>
              <a:rPr lang="en-US" dirty="0"/>
              <a:t> </a:t>
            </a:r>
            <a:endParaRPr lang="ru-RU" dirty="0"/>
          </a:p>
        </p:txBody>
      </p:sp>
      <p:sp>
        <p:nvSpPr>
          <p:cNvPr id="17" name="Рисунок 14"/>
          <p:cNvSpPr>
            <a:spLocks noGrp="1"/>
          </p:cNvSpPr>
          <p:nvPr>
            <p:ph type="pic" sz="quarter" idx="23" hasCustomPrompt="1"/>
          </p:nvPr>
        </p:nvSpPr>
        <p:spPr>
          <a:xfrm>
            <a:off x="353367" y="2178574"/>
            <a:ext cx="360000" cy="360000"/>
          </a:xfrm>
          <a:prstGeom prst="rect">
            <a:avLst/>
          </a:prstGeom>
        </p:spPr>
        <p:txBody>
          <a:bodyPr anchor="ctr"/>
          <a:lstStyle>
            <a:lvl1pPr algn="ctr">
              <a:defRPr sz="800"/>
            </a:lvl1pPr>
          </a:lstStyle>
          <a:p>
            <a:r>
              <a:rPr lang="en-US" dirty="0"/>
              <a:t> </a:t>
            </a:r>
            <a:endParaRPr lang="ru-RU" dirty="0"/>
          </a:p>
        </p:txBody>
      </p:sp>
      <p:sp>
        <p:nvSpPr>
          <p:cNvPr id="18" name="Рисунок 14"/>
          <p:cNvSpPr>
            <a:spLocks noGrp="1"/>
          </p:cNvSpPr>
          <p:nvPr>
            <p:ph type="pic" sz="quarter" idx="24" hasCustomPrompt="1"/>
          </p:nvPr>
        </p:nvSpPr>
        <p:spPr>
          <a:xfrm>
            <a:off x="353367" y="2661935"/>
            <a:ext cx="360000" cy="360000"/>
          </a:xfrm>
          <a:prstGeom prst="rect">
            <a:avLst/>
          </a:prstGeom>
        </p:spPr>
        <p:txBody>
          <a:bodyPr anchor="ctr"/>
          <a:lstStyle>
            <a:lvl1pPr algn="ctr">
              <a:defRPr sz="800"/>
            </a:lvl1pPr>
          </a:lstStyle>
          <a:p>
            <a:r>
              <a:rPr lang="en-US" dirty="0"/>
              <a:t> </a:t>
            </a:r>
            <a:endParaRPr lang="ru-RU" dirty="0"/>
          </a:p>
        </p:txBody>
      </p:sp>
      <p:sp>
        <p:nvSpPr>
          <p:cNvPr id="21" name="Рисунок 14"/>
          <p:cNvSpPr>
            <a:spLocks noGrp="1"/>
          </p:cNvSpPr>
          <p:nvPr>
            <p:ph type="pic" sz="quarter" idx="27" hasCustomPrompt="1"/>
          </p:nvPr>
        </p:nvSpPr>
        <p:spPr>
          <a:xfrm>
            <a:off x="353367" y="3145296"/>
            <a:ext cx="360000" cy="360000"/>
          </a:xfrm>
          <a:prstGeom prst="rect">
            <a:avLst/>
          </a:prstGeom>
        </p:spPr>
        <p:txBody>
          <a:bodyPr anchor="ctr"/>
          <a:lstStyle>
            <a:lvl1pPr algn="ctr">
              <a:defRPr sz="800"/>
            </a:lvl1pPr>
          </a:lstStyle>
          <a:p>
            <a:r>
              <a:rPr lang="en-US" dirty="0"/>
              <a:t> </a:t>
            </a:r>
            <a:endParaRPr lang="ru-RU" dirty="0"/>
          </a:p>
        </p:txBody>
      </p:sp>
      <p:sp>
        <p:nvSpPr>
          <p:cNvPr id="22" name="Рисунок 14"/>
          <p:cNvSpPr>
            <a:spLocks noGrp="1"/>
          </p:cNvSpPr>
          <p:nvPr>
            <p:ph type="pic" sz="quarter" idx="28" hasCustomPrompt="1"/>
          </p:nvPr>
        </p:nvSpPr>
        <p:spPr>
          <a:xfrm>
            <a:off x="353367" y="4112021"/>
            <a:ext cx="360000" cy="360000"/>
          </a:xfrm>
          <a:prstGeom prst="rect">
            <a:avLst/>
          </a:prstGeom>
        </p:spPr>
        <p:txBody>
          <a:bodyPr anchor="ctr"/>
          <a:lstStyle>
            <a:lvl1pPr algn="ctr">
              <a:defRPr sz="800"/>
            </a:lvl1pPr>
          </a:lstStyle>
          <a:p>
            <a:r>
              <a:rPr lang="en-US" dirty="0"/>
              <a:t> </a:t>
            </a:r>
            <a:endParaRPr lang="ru-RU" dirty="0"/>
          </a:p>
        </p:txBody>
      </p:sp>
      <p:sp>
        <p:nvSpPr>
          <p:cNvPr id="20" name="Текст 8"/>
          <p:cNvSpPr>
            <a:spLocks noGrp="1"/>
          </p:cNvSpPr>
          <p:nvPr>
            <p:ph type="body" sz="quarter" idx="44"/>
          </p:nvPr>
        </p:nvSpPr>
        <p:spPr>
          <a:xfrm>
            <a:off x="853439" y="1147377"/>
            <a:ext cx="7931786" cy="488950"/>
          </a:xfrm>
        </p:spPr>
        <p:txBody>
          <a:bodyPr lIns="0" tIns="0" rIns="0" bIns="0" anchor="ct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9" name="Текст 8"/>
          <p:cNvSpPr>
            <a:spLocks noGrp="1"/>
          </p:cNvSpPr>
          <p:nvPr>
            <p:ph type="body" sz="quarter" idx="45"/>
          </p:nvPr>
        </p:nvSpPr>
        <p:spPr>
          <a:xfrm>
            <a:off x="853439" y="1589169"/>
            <a:ext cx="7931786" cy="488950"/>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0" name="Текст 8"/>
          <p:cNvSpPr>
            <a:spLocks noGrp="1"/>
          </p:cNvSpPr>
          <p:nvPr>
            <p:ph type="body" sz="quarter" idx="46"/>
          </p:nvPr>
        </p:nvSpPr>
        <p:spPr>
          <a:xfrm>
            <a:off x="853439" y="2097568"/>
            <a:ext cx="7931786" cy="488950"/>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1" name="Текст 8"/>
          <p:cNvSpPr>
            <a:spLocks noGrp="1"/>
          </p:cNvSpPr>
          <p:nvPr>
            <p:ph type="body" sz="quarter" idx="47"/>
          </p:nvPr>
        </p:nvSpPr>
        <p:spPr>
          <a:xfrm>
            <a:off x="853439" y="2591997"/>
            <a:ext cx="7931786" cy="488950"/>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2" name="Текст 8"/>
          <p:cNvSpPr>
            <a:spLocks noGrp="1"/>
          </p:cNvSpPr>
          <p:nvPr>
            <p:ph type="body" sz="quarter" idx="48"/>
          </p:nvPr>
        </p:nvSpPr>
        <p:spPr>
          <a:xfrm>
            <a:off x="853439" y="3095266"/>
            <a:ext cx="7931786" cy="488950"/>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3" name="Текст 8"/>
          <p:cNvSpPr>
            <a:spLocks noGrp="1"/>
          </p:cNvSpPr>
          <p:nvPr>
            <p:ph type="body" sz="quarter" idx="49"/>
          </p:nvPr>
        </p:nvSpPr>
        <p:spPr>
          <a:xfrm>
            <a:off x="853439" y="4047546"/>
            <a:ext cx="7931786" cy="488950"/>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4" name="Текст 8"/>
          <p:cNvSpPr>
            <a:spLocks noGrp="1"/>
          </p:cNvSpPr>
          <p:nvPr>
            <p:ph type="body" sz="quarter" idx="50"/>
          </p:nvPr>
        </p:nvSpPr>
        <p:spPr>
          <a:xfrm>
            <a:off x="853439" y="3558699"/>
            <a:ext cx="7931786" cy="488950"/>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5" name="Рисунок 14"/>
          <p:cNvSpPr>
            <a:spLocks noGrp="1"/>
          </p:cNvSpPr>
          <p:nvPr>
            <p:ph type="pic" sz="quarter" idx="51" hasCustomPrompt="1"/>
          </p:nvPr>
        </p:nvSpPr>
        <p:spPr>
          <a:xfrm>
            <a:off x="353367" y="3628657"/>
            <a:ext cx="360000" cy="360000"/>
          </a:xfrm>
          <a:prstGeom prst="rect">
            <a:avLst/>
          </a:prstGeom>
        </p:spPr>
        <p:txBody>
          <a:bodyPr anchor="ctr"/>
          <a:lstStyle>
            <a:lvl1pPr algn="ctr">
              <a:defRPr sz="800"/>
            </a:lvl1pPr>
          </a:lstStyle>
          <a:p>
            <a:r>
              <a:rPr lang="en-US" dirty="0"/>
              <a:t> </a:t>
            </a:r>
            <a:endParaRPr lang="ru-RU" dirty="0"/>
          </a:p>
        </p:txBody>
      </p:sp>
    </p:spTree>
    <p:extLst>
      <p:ext uri="{BB962C8B-B14F-4D97-AF65-F5344CB8AC3E}">
        <p14:creationId xmlns:p14="http://schemas.microsoft.com/office/powerpoint/2010/main" val="280977693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vmlDrawing" Target="../drawings/vmlDrawing1.vml"/><Relationship Id="rId37"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13" Type="http://schemas.openxmlformats.org/officeDocument/2006/relationships/image" Target="../media/image1.emf"/><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oleObject" Target="../embeddings/oleObject32.bin"/><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ags" Target="../tags/tag34.xml"/><Relationship Id="rId5" Type="http://schemas.openxmlformats.org/officeDocument/2006/relationships/slideLayout" Target="../slideLayouts/slideLayout35.xml"/><Relationship Id="rId10" Type="http://schemas.openxmlformats.org/officeDocument/2006/relationships/tags" Target="../tags/tag33.xml"/><Relationship Id="rId4" Type="http://schemas.openxmlformats.org/officeDocument/2006/relationships/slideLayout" Target="../slideLayouts/slideLayout34.xml"/><Relationship Id="rId9" Type="http://schemas.openxmlformats.org/officeDocument/2006/relationships/vmlDrawing" Target="../drawings/vmlDrawing32.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34" Type="http://schemas.openxmlformats.org/officeDocument/2006/relationships/oleObject" Target="../embeddings/oleObject40.bin"/><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33" Type="http://schemas.openxmlformats.org/officeDocument/2006/relationships/tags" Target="../tags/tag43.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tags" Target="../tags/tag42.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36" Type="http://schemas.openxmlformats.org/officeDocument/2006/relationships/image" Target="../media/image2.png"/><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vmlDrawing" Target="../drawings/vmlDrawing40.v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theme" Target="../theme/theme3.xml"/><Relationship Id="rId35"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26" Type="http://schemas.openxmlformats.org/officeDocument/2006/relationships/vmlDrawing" Target="../drawings/vmlDrawing70.vml"/><Relationship Id="rId3" Type="http://schemas.openxmlformats.org/officeDocument/2006/relationships/slideLayout" Target="../slideLayouts/slideLayout69.xml"/><Relationship Id="rId21" Type="http://schemas.openxmlformats.org/officeDocument/2006/relationships/slideLayout" Target="../slideLayouts/slideLayout87.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5" Type="http://schemas.openxmlformats.org/officeDocument/2006/relationships/theme" Target="../theme/theme4.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slideLayout" Target="../slideLayouts/slideLayout86.xml"/><Relationship Id="rId29" Type="http://schemas.openxmlformats.org/officeDocument/2006/relationships/oleObject" Target="../embeddings/oleObject70.bin"/><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24" Type="http://schemas.openxmlformats.org/officeDocument/2006/relationships/slideLayout" Target="../slideLayouts/slideLayout90.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23" Type="http://schemas.openxmlformats.org/officeDocument/2006/relationships/slideLayout" Target="../slideLayouts/slideLayout89.xml"/><Relationship Id="rId28" Type="http://schemas.openxmlformats.org/officeDocument/2006/relationships/tags" Target="../tags/tag74.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31" Type="http://schemas.openxmlformats.org/officeDocument/2006/relationships/image" Target="../media/image2.png"/><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slideLayout" Target="../slideLayouts/slideLayout88.xml"/><Relationship Id="rId27" Type="http://schemas.openxmlformats.org/officeDocument/2006/relationships/tags" Target="../tags/tag73.xml"/><Relationship Id="rId30"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oleObject" Target="../embeddings/oleObject96.bin"/><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ags" Target="../tags/tag101.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tags" Target="../tags/tag100.xml"/><Relationship Id="rId5" Type="http://schemas.openxmlformats.org/officeDocument/2006/relationships/slideLayout" Target="../slideLayouts/slideLayout95.xml"/><Relationship Id="rId15" Type="http://schemas.openxmlformats.org/officeDocument/2006/relationships/image" Target="../media/image2.png"/><Relationship Id="rId10" Type="http://schemas.openxmlformats.org/officeDocument/2006/relationships/vmlDrawing" Target="../drawings/vmlDrawing95.vml"/><Relationship Id="rId4" Type="http://schemas.openxmlformats.org/officeDocument/2006/relationships/slideLayout" Target="../slideLayouts/slideLayout94.xml"/><Relationship Id="rId9" Type="http://schemas.openxmlformats.org/officeDocument/2006/relationships/theme" Target="../theme/theme5.xml"/><Relationship Id="rId14"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11.xml"/><Relationship Id="rId18" Type="http://schemas.openxmlformats.org/officeDocument/2006/relationships/slideLayout" Target="../slideLayouts/slideLayout116.xml"/><Relationship Id="rId26" Type="http://schemas.openxmlformats.org/officeDocument/2006/relationships/slideLayout" Target="../slideLayouts/slideLayout124.xml"/><Relationship Id="rId39" Type="http://schemas.openxmlformats.org/officeDocument/2006/relationships/slideLayout" Target="../slideLayouts/slideLayout137.xml"/><Relationship Id="rId3" Type="http://schemas.openxmlformats.org/officeDocument/2006/relationships/slideLayout" Target="../slideLayouts/slideLayout101.xml"/><Relationship Id="rId21" Type="http://schemas.openxmlformats.org/officeDocument/2006/relationships/slideLayout" Target="../slideLayouts/slideLayout119.xml"/><Relationship Id="rId34" Type="http://schemas.openxmlformats.org/officeDocument/2006/relationships/slideLayout" Target="../slideLayouts/slideLayout132.xml"/><Relationship Id="rId42" Type="http://schemas.openxmlformats.org/officeDocument/2006/relationships/slideLayout" Target="../slideLayouts/slideLayout140.xml"/><Relationship Id="rId47" Type="http://schemas.openxmlformats.org/officeDocument/2006/relationships/tags" Target="../tags/tag104.xml"/><Relationship Id="rId50" Type="http://schemas.openxmlformats.org/officeDocument/2006/relationships/image" Target="../media/image2.png"/><Relationship Id="rId7" Type="http://schemas.openxmlformats.org/officeDocument/2006/relationships/slideLayout" Target="../slideLayouts/slideLayout105.xml"/><Relationship Id="rId12" Type="http://schemas.openxmlformats.org/officeDocument/2006/relationships/slideLayout" Target="../slideLayouts/slideLayout110.xml"/><Relationship Id="rId17" Type="http://schemas.openxmlformats.org/officeDocument/2006/relationships/slideLayout" Target="../slideLayouts/slideLayout115.xml"/><Relationship Id="rId25" Type="http://schemas.openxmlformats.org/officeDocument/2006/relationships/slideLayout" Target="../slideLayouts/slideLayout123.xml"/><Relationship Id="rId33" Type="http://schemas.openxmlformats.org/officeDocument/2006/relationships/slideLayout" Target="../slideLayouts/slideLayout131.xml"/><Relationship Id="rId38" Type="http://schemas.openxmlformats.org/officeDocument/2006/relationships/slideLayout" Target="../slideLayouts/slideLayout136.xml"/><Relationship Id="rId46" Type="http://schemas.openxmlformats.org/officeDocument/2006/relationships/tags" Target="../tags/tag103.xml"/><Relationship Id="rId2" Type="http://schemas.openxmlformats.org/officeDocument/2006/relationships/slideLayout" Target="../slideLayouts/slideLayout100.xml"/><Relationship Id="rId16" Type="http://schemas.openxmlformats.org/officeDocument/2006/relationships/slideLayout" Target="../slideLayouts/slideLayout114.xml"/><Relationship Id="rId20" Type="http://schemas.openxmlformats.org/officeDocument/2006/relationships/slideLayout" Target="../slideLayouts/slideLayout118.xml"/><Relationship Id="rId29" Type="http://schemas.openxmlformats.org/officeDocument/2006/relationships/slideLayout" Target="../slideLayouts/slideLayout127.xml"/><Relationship Id="rId41" Type="http://schemas.openxmlformats.org/officeDocument/2006/relationships/slideLayout" Target="../slideLayouts/slideLayout139.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24" Type="http://schemas.openxmlformats.org/officeDocument/2006/relationships/slideLayout" Target="../slideLayouts/slideLayout122.xml"/><Relationship Id="rId32" Type="http://schemas.openxmlformats.org/officeDocument/2006/relationships/slideLayout" Target="../slideLayouts/slideLayout130.xml"/><Relationship Id="rId37" Type="http://schemas.openxmlformats.org/officeDocument/2006/relationships/slideLayout" Target="../slideLayouts/slideLayout135.xml"/><Relationship Id="rId40" Type="http://schemas.openxmlformats.org/officeDocument/2006/relationships/slideLayout" Target="../slideLayouts/slideLayout138.xml"/><Relationship Id="rId45" Type="http://schemas.openxmlformats.org/officeDocument/2006/relationships/vmlDrawing" Target="../drawings/vmlDrawing97.vml"/><Relationship Id="rId5" Type="http://schemas.openxmlformats.org/officeDocument/2006/relationships/slideLayout" Target="../slideLayouts/slideLayout103.xml"/><Relationship Id="rId15" Type="http://schemas.openxmlformats.org/officeDocument/2006/relationships/slideLayout" Target="../slideLayouts/slideLayout113.xml"/><Relationship Id="rId23" Type="http://schemas.openxmlformats.org/officeDocument/2006/relationships/slideLayout" Target="../slideLayouts/slideLayout121.xml"/><Relationship Id="rId28" Type="http://schemas.openxmlformats.org/officeDocument/2006/relationships/slideLayout" Target="../slideLayouts/slideLayout126.xml"/><Relationship Id="rId36" Type="http://schemas.openxmlformats.org/officeDocument/2006/relationships/slideLayout" Target="../slideLayouts/slideLayout134.xml"/><Relationship Id="rId49" Type="http://schemas.openxmlformats.org/officeDocument/2006/relationships/image" Target="../media/image1.emf"/><Relationship Id="rId10" Type="http://schemas.openxmlformats.org/officeDocument/2006/relationships/slideLayout" Target="../slideLayouts/slideLayout108.xml"/><Relationship Id="rId19" Type="http://schemas.openxmlformats.org/officeDocument/2006/relationships/slideLayout" Target="../slideLayouts/slideLayout117.xml"/><Relationship Id="rId31" Type="http://schemas.openxmlformats.org/officeDocument/2006/relationships/slideLayout" Target="../slideLayouts/slideLayout129.xml"/><Relationship Id="rId44" Type="http://schemas.openxmlformats.org/officeDocument/2006/relationships/theme" Target="../theme/theme6.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 Id="rId22" Type="http://schemas.openxmlformats.org/officeDocument/2006/relationships/slideLayout" Target="../slideLayouts/slideLayout120.xml"/><Relationship Id="rId27" Type="http://schemas.openxmlformats.org/officeDocument/2006/relationships/slideLayout" Target="../slideLayouts/slideLayout125.xml"/><Relationship Id="rId30" Type="http://schemas.openxmlformats.org/officeDocument/2006/relationships/slideLayout" Target="../slideLayouts/slideLayout128.xml"/><Relationship Id="rId35" Type="http://schemas.openxmlformats.org/officeDocument/2006/relationships/slideLayout" Target="../slideLayouts/slideLayout133.xml"/><Relationship Id="rId43" Type="http://schemas.openxmlformats.org/officeDocument/2006/relationships/slideLayout" Target="../slideLayouts/slideLayout141.xml"/><Relationship Id="rId48" Type="http://schemas.openxmlformats.org/officeDocument/2006/relationships/oleObject" Target="../embeddings/oleObject98.bin"/><Relationship Id="rId8"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p:custDataLst>
              <p:tags r:id="rId33"/>
            </p:custDataLst>
            <p:extLst>
              <p:ext uri="{D42A27DB-BD31-4B8C-83A1-F6EECF244321}">
                <p14:modId xmlns:p14="http://schemas.microsoft.com/office/powerpoint/2010/main" val="2072131180"/>
              </p:ext>
            </p:extLst>
          </p:nvPr>
        </p:nvGraphicFramePr>
        <p:xfrm>
          <a:off x="1475" y="1201"/>
          <a:ext cx="1465" cy="1190"/>
        </p:xfrm>
        <a:graphic>
          <a:graphicData uri="http://schemas.openxmlformats.org/presentationml/2006/ole">
            <mc:AlternateContent xmlns:mc="http://schemas.openxmlformats.org/markup-compatibility/2006">
              <mc:Choice xmlns:v="urn:schemas-microsoft-com:vml" Requires="v">
                <p:oleObj spid="_x0000_s421321" name="Слайд think-cell" r:id="rId35" imgW="270" imgH="270" progId="TCLayout.ActiveDocument.1">
                  <p:embed/>
                </p:oleObj>
              </mc:Choice>
              <mc:Fallback>
                <p:oleObj name="Слайд think-cell" r:id="rId35" imgW="270" imgH="270" progId="TCLayout.ActiveDocument.1">
                  <p:embed/>
                  <p:pic>
                    <p:nvPicPr>
                      <p:cNvPr id="0" name=""/>
                      <p:cNvPicPr/>
                      <p:nvPr/>
                    </p:nvPicPr>
                    <p:blipFill>
                      <a:blip r:embed="rId36"/>
                      <a:stretch>
                        <a:fillRect/>
                      </a:stretch>
                    </p:blipFill>
                    <p:spPr>
                      <a:xfrm>
                        <a:off x="1475" y="1201"/>
                        <a:ext cx="1465" cy="1190"/>
                      </a:xfrm>
                      <a:prstGeom prst="rect">
                        <a:avLst/>
                      </a:prstGeom>
                    </p:spPr>
                  </p:pic>
                </p:oleObj>
              </mc:Fallback>
            </mc:AlternateContent>
          </a:graphicData>
        </a:graphic>
      </p:graphicFrame>
      <p:sp>
        <p:nvSpPr>
          <p:cNvPr id="4" name="Прямоугольник 3" hidden="1"/>
          <p:cNvSpPr/>
          <p:nvPr>
            <p:custDataLst>
              <p:tags r:id="rId34"/>
            </p:custDataLst>
          </p:nvPr>
        </p:nvSpPr>
        <p:spPr bwMode="auto">
          <a:xfrm>
            <a:off x="0" y="1"/>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t" anchorCtr="0" compatLnSpc="1">
            <a:prstTxWarp prst="textNoShape">
              <a:avLst/>
            </a:prstTxWarp>
            <a:noAutofit/>
          </a:bodyPr>
          <a:lstStyle/>
          <a:p>
            <a:pPr marL="0" marR="0" lvl="0" indent="0" algn="l" defTabSz="914395"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anose="020B0604020202020204" pitchFamily="34" charset="0"/>
              <a:ea typeface="+mj-ea"/>
              <a:cs typeface="+mj-cs"/>
              <a:sym typeface="Arial" panose="020B0604020202020204" pitchFamily="34" charset="0"/>
            </a:endParaRPr>
          </a:p>
        </p:txBody>
      </p:sp>
      <p:pic>
        <p:nvPicPr>
          <p:cNvPr id="35" name="Рисунок 34"/>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8023235" y="4783244"/>
            <a:ext cx="761990" cy="144000"/>
          </a:xfrm>
          <a:prstGeom prst="rect">
            <a:avLst/>
          </a:prstGeom>
          <a:effectLst/>
        </p:spPr>
      </p:pic>
      <p:sp>
        <p:nvSpPr>
          <p:cNvPr id="38" name="Заголовок 1"/>
          <p:cNvSpPr txBox="1">
            <a:spLocks/>
          </p:cNvSpPr>
          <p:nvPr/>
        </p:nvSpPr>
        <p:spPr>
          <a:xfrm>
            <a:off x="395536" y="154103"/>
            <a:ext cx="8497326" cy="527447"/>
          </a:xfrm>
          <a:prstGeom prst="rect">
            <a:avLst/>
          </a:prstGeom>
        </p:spPr>
        <p:txBody>
          <a:bodyPr/>
          <a:lstStyle>
            <a:lvl1pPr algn="l" rtl="0" eaLnBrk="1" fontAlgn="base" hangingPunct="1">
              <a:spcBef>
                <a:spcPct val="0"/>
              </a:spcBef>
              <a:spcAft>
                <a:spcPct val="0"/>
              </a:spcAft>
              <a:defRPr>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389512" algn="l" rtl="0" eaLnBrk="1" fontAlgn="base" hangingPunct="1">
              <a:spcBef>
                <a:spcPct val="0"/>
              </a:spcBef>
              <a:spcAft>
                <a:spcPct val="0"/>
              </a:spcAft>
              <a:defRPr>
                <a:solidFill>
                  <a:schemeClr val="tx1"/>
                </a:solidFill>
                <a:latin typeface="Arial" charset="0"/>
              </a:defRPr>
            </a:lvl6pPr>
            <a:lvl7pPr marL="779025" algn="l" rtl="0" eaLnBrk="1" fontAlgn="base" hangingPunct="1">
              <a:spcBef>
                <a:spcPct val="0"/>
              </a:spcBef>
              <a:spcAft>
                <a:spcPct val="0"/>
              </a:spcAft>
              <a:defRPr>
                <a:solidFill>
                  <a:schemeClr val="tx1"/>
                </a:solidFill>
                <a:latin typeface="Arial" charset="0"/>
              </a:defRPr>
            </a:lvl7pPr>
            <a:lvl8pPr marL="1168538" algn="l" rtl="0" eaLnBrk="1" fontAlgn="base" hangingPunct="1">
              <a:spcBef>
                <a:spcPct val="0"/>
              </a:spcBef>
              <a:spcAft>
                <a:spcPct val="0"/>
              </a:spcAft>
              <a:defRPr>
                <a:solidFill>
                  <a:schemeClr val="tx1"/>
                </a:solidFill>
                <a:latin typeface="Arial" charset="0"/>
              </a:defRPr>
            </a:lvl8pPr>
            <a:lvl9pPr marL="1558051" algn="l" rtl="0" eaLnBrk="1" fontAlgn="base" hangingPunct="1">
              <a:spcBef>
                <a:spcPct val="0"/>
              </a:spcBef>
              <a:spcAft>
                <a:spcPct val="0"/>
              </a:spcAft>
              <a:defRPr>
                <a:solidFill>
                  <a:schemeClr val="tx1"/>
                </a:solidFill>
                <a:latin typeface="Arial" charset="0"/>
              </a:defRPr>
            </a:lvl9pPr>
          </a:lstStyle>
          <a:p>
            <a:pPr defTabSz="914395"/>
            <a:endParaRPr lang="ru-RU" sz="1800" kern="0" dirty="0"/>
          </a:p>
        </p:txBody>
      </p:sp>
      <p:sp>
        <p:nvSpPr>
          <p:cNvPr id="2" name="Заголовок 1"/>
          <p:cNvSpPr>
            <a:spLocks noGrp="1"/>
          </p:cNvSpPr>
          <p:nvPr>
            <p:ph type="title"/>
          </p:nvPr>
        </p:nvSpPr>
        <p:spPr>
          <a:xfrm>
            <a:off x="358774" y="339724"/>
            <a:ext cx="8426451" cy="684213"/>
          </a:xfrm>
          <a:prstGeom prst="rect">
            <a:avLst/>
          </a:prstGeom>
        </p:spPr>
        <p:txBody>
          <a:bodyPr vert="horz" lIns="0" tIns="0" rIns="0" bIns="0" rtlCol="0" anchor="t">
            <a:noAutofit/>
          </a:bodyPr>
          <a:lstStyle/>
          <a:p>
            <a:pPr lvl="0"/>
            <a:r>
              <a:rPr lang="ru-RU" dirty="0"/>
              <a:t>Образец заголовка </a:t>
            </a:r>
            <a:r>
              <a:rPr lang="ru-RU" dirty="0" smtClean="0"/>
              <a:t>(</a:t>
            </a:r>
            <a:r>
              <a:rPr lang="ru-RU" dirty="0"/>
              <a:t>заголовок не более 2 строк)</a:t>
            </a:r>
          </a:p>
        </p:txBody>
      </p:sp>
      <p:sp>
        <p:nvSpPr>
          <p:cNvPr id="39" name="Rectangle 42"/>
          <p:cNvSpPr>
            <a:spLocks noGrp="1" noChangeArrowheads="1"/>
          </p:cNvSpPr>
          <p:nvPr>
            <p:ph type="sldNum" sz="quarter" idx="4"/>
          </p:nvPr>
        </p:nvSpPr>
        <p:spPr bwMode="auto">
          <a:xfrm>
            <a:off x="354918" y="4757635"/>
            <a:ext cx="329472" cy="190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eaLnBrk="1" hangingPunct="1">
              <a:defRPr sz="800" b="1">
                <a:solidFill>
                  <a:schemeClr val="tx2"/>
                </a:solidFill>
              </a:defRPr>
            </a:lvl1pPr>
          </a:lstStyle>
          <a:p>
            <a:fld id="{31ED88B6-9D2D-479B-ABA6-BAE9EF28FCC0}" type="slidenum">
              <a:rPr lang="ru-RU" smtClean="0"/>
              <a:pPr/>
              <a:t>‹#›</a:t>
            </a:fld>
            <a:endParaRPr lang="ru-RU" dirty="0"/>
          </a:p>
        </p:txBody>
      </p:sp>
      <p:sp>
        <p:nvSpPr>
          <p:cNvPr id="41" name="Нижний колонтитул 8"/>
          <p:cNvSpPr>
            <a:spLocks noGrp="1"/>
          </p:cNvSpPr>
          <p:nvPr>
            <p:ph type="ftr" sz="quarter" idx="3"/>
          </p:nvPr>
        </p:nvSpPr>
        <p:spPr>
          <a:xfrm>
            <a:off x="921598" y="4757635"/>
            <a:ext cx="5311574" cy="198551"/>
          </a:xfrm>
          <a:prstGeom prst="rect">
            <a:avLst/>
          </a:prstGeom>
        </p:spPr>
        <p:txBody>
          <a:bodyPr vert="horz" lIns="0" tIns="45720" rIns="91440" bIns="45720" rtlCol="0" anchor="ctr"/>
          <a:lstStyle>
            <a:lvl1pPr algn="l">
              <a:defRPr sz="800">
                <a:solidFill>
                  <a:schemeClr val="tx2"/>
                </a:solidFill>
              </a:defRPr>
            </a:lvl1pPr>
          </a:lstStyle>
          <a:p>
            <a:r>
              <a:rPr lang="ru-RU" smtClean="0"/>
              <a:t>Название презентации</a:t>
            </a:r>
            <a:endParaRPr lang="ru-RU" dirty="0"/>
          </a:p>
        </p:txBody>
      </p:sp>
      <p:sp>
        <p:nvSpPr>
          <p:cNvPr id="42" name="Дата 4"/>
          <p:cNvSpPr>
            <a:spLocks noGrp="1"/>
          </p:cNvSpPr>
          <p:nvPr>
            <p:ph type="dt" sz="half" idx="2"/>
          </p:nvPr>
        </p:nvSpPr>
        <p:spPr>
          <a:xfrm>
            <a:off x="6340807" y="4757635"/>
            <a:ext cx="955492" cy="198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ru-RU" sz="800" i="0" kern="1200" dirty="0" smtClean="0">
                <a:solidFill>
                  <a:schemeClr val="tx2"/>
                </a:solidFill>
                <a:latin typeface="+mn-lt"/>
                <a:ea typeface="+mn-ea"/>
                <a:cs typeface="+mn-cs"/>
              </a:defRPr>
            </a:lvl1pPr>
          </a:lstStyle>
          <a:p>
            <a:pPr algn="r"/>
            <a:endParaRPr lang="en-US"/>
          </a:p>
        </p:txBody>
      </p:sp>
      <p:grpSp>
        <p:nvGrpSpPr>
          <p:cNvPr id="6" name="Группа 5"/>
          <p:cNvGrpSpPr/>
          <p:nvPr/>
        </p:nvGrpSpPr>
        <p:grpSpPr>
          <a:xfrm>
            <a:off x="9101894" y="-42611"/>
            <a:ext cx="671979" cy="5155816"/>
            <a:chOff x="9101894" y="-42611"/>
            <a:chExt cx="671979" cy="5155816"/>
          </a:xfrm>
        </p:grpSpPr>
        <p:sp>
          <p:nvSpPr>
            <p:cNvPr id="36" name="Прямоугольник 35"/>
            <p:cNvSpPr/>
            <p:nvPr/>
          </p:nvSpPr>
          <p:spPr>
            <a:xfrm>
              <a:off x="9249089" y="154103"/>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37" name="Прямоугольник 36"/>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43" name="Прямоугольник 42"/>
            <p:cNvSpPr/>
            <p:nvPr/>
          </p:nvSpPr>
          <p:spPr>
            <a:xfrm>
              <a:off x="9249089" y="3830254"/>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46" name="Прямоугольник 45"/>
            <p:cNvSpPr/>
            <p:nvPr/>
          </p:nvSpPr>
          <p:spPr>
            <a:xfrm>
              <a:off x="9249089" y="2519364"/>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47" name="Прямоугольник 46"/>
            <p:cNvSpPr/>
            <p:nvPr/>
          </p:nvSpPr>
          <p:spPr>
            <a:xfrm>
              <a:off x="9249089" y="2956327"/>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48" name="Прямоугольник 47"/>
            <p:cNvSpPr/>
            <p:nvPr/>
          </p:nvSpPr>
          <p:spPr>
            <a:xfrm>
              <a:off x="9249089" y="3393282"/>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50" name="Прямоугольник 49"/>
            <p:cNvSpPr/>
            <p:nvPr/>
          </p:nvSpPr>
          <p:spPr>
            <a:xfrm>
              <a:off x="9249089" y="4267214"/>
              <a:ext cx="377590" cy="169200"/>
            </a:xfrm>
            <a:prstGeom prst="rect">
              <a:avLst/>
            </a:prstGeom>
            <a:solidFill>
              <a:srgbClr val="0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0,0,0</a:t>
              </a:r>
              <a:endParaRPr lang="ru-RU" sz="700" dirty="0">
                <a:solidFill>
                  <a:srgbClr val="FFFFFF"/>
                </a:solidFill>
              </a:endParaRPr>
            </a:p>
          </p:txBody>
        </p:sp>
        <p:sp>
          <p:nvSpPr>
            <p:cNvPr id="51" name="Прямоугольник 50"/>
            <p:cNvSpPr/>
            <p:nvPr/>
          </p:nvSpPr>
          <p:spPr>
            <a:xfrm>
              <a:off x="9249091" y="588086"/>
              <a:ext cx="377590" cy="438150"/>
            </a:xfrm>
            <a:prstGeom prst="rect">
              <a:avLst/>
            </a:prstGeom>
            <a:solidFill>
              <a:srgbClr val="00313C"/>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0</a:t>
              </a:r>
              <a:br>
                <a:rPr lang="en-US" sz="700" dirty="0" smtClean="0">
                  <a:solidFill>
                    <a:schemeClr val="bg1"/>
                  </a:solidFill>
                </a:rPr>
              </a:br>
              <a:r>
                <a:rPr lang="ru-RU" sz="700" dirty="0" smtClean="0">
                  <a:solidFill>
                    <a:schemeClr val="bg1"/>
                  </a:solidFill>
                </a:rPr>
                <a:t>49</a:t>
              </a:r>
              <a:br>
                <a:rPr lang="ru-RU" sz="700" dirty="0" smtClean="0">
                  <a:solidFill>
                    <a:schemeClr val="bg1"/>
                  </a:solidFill>
                </a:rPr>
              </a:br>
              <a:r>
                <a:rPr lang="ru-RU" sz="700" dirty="0" smtClean="0">
                  <a:solidFill>
                    <a:schemeClr val="bg1"/>
                  </a:solidFill>
                </a:rPr>
                <a:t>60</a:t>
              </a:r>
              <a:endParaRPr lang="ru-RU" sz="700" dirty="0">
                <a:solidFill>
                  <a:schemeClr val="bg1"/>
                </a:solidFill>
              </a:endParaRPr>
            </a:p>
          </p:txBody>
        </p:sp>
        <p:sp>
          <p:nvSpPr>
            <p:cNvPr id="52" name="Прямоугольник 51"/>
            <p:cNvSpPr/>
            <p:nvPr/>
          </p:nvSpPr>
          <p:spPr>
            <a:xfrm>
              <a:off x="9249091" y="1022665"/>
              <a:ext cx="377590" cy="436960"/>
            </a:xfrm>
            <a:prstGeom prst="rect">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tx1">
                      <a:lumMod val="85000"/>
                      <a:lumOff val="15000"/>
                    </a:schemeClr>
                  </a:solidFill>
                </a:rPr>
                <a:t>119</a:t>
              </a:r>
              <a:br>
                <a:rPr lang="en-US" sz="700" dirty="0" smtClean="0">
                  <a:solidFill>
                    <a:schemeClr val="tx1">
                      <a:lumMod val="85000"/>
                      <a:lumOff val="15000"/>
                    </a:schemeClr>
                  </a:solidFill>
                </a:rPr>
              </a:br>
              <a:r>
                <a:rPr lang="en-US" sz="700" dirty="0" smtClean="0">
                  <a:solidFill>
                    <a:schemeClr val="tx1">
                      <a:lumMod val="85000"/>
                      <a:lumOff val="15000"/>
                    </a:schemeClr>
                  </a:solidFill>
                </a:rPr>
                <a:t>226</a:t>
              </a:r>
              <a:br>
                <a:rPr lang="en-US" sz="700" dirty="0" smtClean="0">
                  <a:solidFill>
                    <a:schemeClr val="tx1">
                      <a:lumMod val="85000"/>
                      <a:lumOff val="15000"/>
                    </a:schemeClr>
                  </a:solidFill>
                </a:rPr>
              </a:br>
              <a:r>
                <a:rPr lang="en-US" sz="700" dirty="0" smtClean="0">
                  <a:solidFill>
                    <a:schemeClr val="tx1">
                      <a:lumMod val="85000"/>
                      <a:lumOff val="15000"/>
                    </a:schemeClr>
                  </a:solidFill>
                </a:rPr>
                <a:t>195</a:t>
              </a:r>
              <a:endParaRPr lang="ru-RU" sz="700" dirty="0">
                <a:solidFill>
                  <a:schemeClr val="tx1">
                    <a:lumMod val="85000"/>
                    <a:lumOff val="15000"/>
                  </a:schemeClr>
                </a:solidFill>
              </a:endParaRPr>
            </a:p>
          </p:txBody>
        </p:sp>
        <p:sp>
          <p:nvSpPr>
            <p:cNvPr id="53" name="Прямоугольник 52"/>
            <p:cNvSpPr/>
            <p:nvPr/>
          </p:nvSpPr>
          <p:spPr>
            <a:xfrm>
              <a:off x="9249091" y="3830257"/>
              <a:ext cx="377590" cy="436960"/>
            </a:xfrm>
            <a:prstGeom prst="rect">
              <a:avLst/>
            </a:prstGeom>
            <a:solidFill>
              <a:srgbClr val="2D3287"/>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45</a:t>
              </a:r>
              <a:endParaRPr lang="ru-RU" sz="700" dirty="0">
                <a:solidFill>
                  <a:schemeClr val="bg1"/>
                </a:solidFill>
              </a:endParaRPr>
            </a:p>
            <a:p>
              <a:pPr algn="ctr" eaLnBrk="1" hangingPunct="1">
                <a:defRPr/>
              </a:pPr>
              <a:r>
                <a:rPr lang="en-US" sz="700" dirty="0" smtClean="0">
                  <a:solidFill>
                    <a:schemeClr val="bg1"/>
                  </a:solidFill>
                </a:rPr>
                <a:t>50</a:t>
              </a:r>
              <a:endParaRPr lang="ru-RU" sz="700" dirty="0">
                <a:solidFill>
                  <a:schemeClr val="bg1"/>
                </a:solidFill>
              </a:endParaRPr>
            </a:p>
            <a:p>
              <a:pPr algn="ctr" eaLnBrk="1" hangingPunct="1">
                <a:defRPr/>
              </a:pPr>
              <a:r>
                <a:rPr lang="en-US" sz="700" dirty="0" smtClean="0">
                  <a:solidFill>
                    <a:schemeClr val="bg1"/>
                  </a:solidFill>
                </a:rPr>
                <a:t>135</a:t>
              </a:r>
              <a:endParaRPr lang="ru-RU" sz="700" dirty="0">
                <a:solidFill>
                  <a:schemeClr val="bg1"/>
                </a:solidFill>
              </a:endParaRPr>
            </a:p>
          </p:txBody>
        </p:sp>
        <p:sp>
          <p:nvSpPr>
            <p:cNvPr id="54" name="Прямоугольник 53"/>
            <p:cNvSpPr/>
            <p:nvPr/>
          </p:nvSpPr>
          <p:spPr>
            <a:xfrm>
              <a:off x="9249091" y="1466152"/>
              <a:ext cx="377590" cy="4381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000000"/>
                  </a:solidFill>
                </a:rPr>
                <a:t>255</a:t>
              </a:r>
              <a:endParaRPr lang="ru-RU" sz="700" dirty="0">
                <a:solidFill>
                  <a:srgbClr val="000000"/>
                </a:solidFill>
              </a:endParaRPr>
            </a:p>
            <a:p>
              <a:pPr algn="ctr" eaLnBrk="1" hangingPunct="1">
                <a:defRPr/>
              </a:pPr>
              <a:r>
                <a:rPr lang="en-US" sz="700" dirty="0" smtClean="0">
                  <a:solidFill>
                    <a:srgbClr val="000000"/>
                  </a:solidFill>
                </a:rPr>
                <a:t>255</a:t>
              </a:r>
              <a:endParaRPr lang="ru-RU" sz="700" dirty="0">
                <a:solidFill>
                  <a:srgbClr val="000000"/>
                </a:solidFill>
              </a:endParaRPr>
            </a:p>
            <a:p>
              <a:pPr algn="ctr" eaLnBrk="1" hangingPunct="1">
                <a:defRPr/>
              </a:pPr>
              <a:r>
                <a:rPr lang="en-US" sz="700" dirty="0" smtClean="0">
                  <a:solidFill>
                    <a:srgbClr val="000000"/>
                  </a:solidFill>
                </a:rPr>
                <a:t>255</a:t>
              </a:r>
              <a:endParaRPr lang="ru-RU" sz="700" dirty="0">
                <a:solidFill>
                  <a:srgbClr val="000000"/>
                </a:solidFill>
              </a:endParaRPr>
            </a:p>
          </p:txBody>
        </p:sp>
        <p:sp>
          <p:nvSpPr>
            <p:cNvPr id="55" name="Прямоугольник 54"/>
            <p:cNvSpPr/>
            <p:nvPr/>
          </p:nvSpPr>
          <p:spPr>
            <a:xfrm>
              <a:off x="9249091" y="2519364"/>
              <a:ext cx="377590" cy="436959"/>
            </a:xfrm>
            <a:prstGeom prst="rect">
              <a:avLst/>
            </a:prstGeom>
            <a:solidFill>
              <a:srgbClr val="FABE19"/>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tx1">
                      <a:lumMod val="85000"/>
                      <a:lumOff val="15000"/>
                    </a:schemeClr>
                  </a:solidFill>
                </a:rPr>
                <a:t>250</a:t>
              </a:r>
              <a:endParaRPr lang="ru-RU" sz="700" dirty="0">
                <a:solidFill>
                  <a:schemeClr val="tx1">
                    <a:lumMod val="85000"/>
                    <a:lumOff val="15000"/>
                  </a:schemeClr>
                </a:solidFill>
              </a:endParaRPr>
            </a:p>
            <a:p>
              <a:pPr algn="ctr" eaLnBrk="1" hangingPunct="1">
                <a:defRPr/>
              </a:pPr>
              <a:r>
                <a:rPr lang="en-US" sz="700" dirty="0" smtClean="0">
                  <a:solidFill>
                    <a:schemeClr val="tx1">
                      <a:lumMod val="85000"/>
                      <a:lumOff val="15000"/>
                    </a:schemeClr>
                  </a:solidFill>
                </a:rPr>
                <a:t>190</a:t>
              </a:r>
              <a:endParaRPr lang="ru-RU" sz="700" dirty="0">
                <a:solidFill>
                  <a:schemeClr val="tx1">
                    <a:lumMod val="85000"/>
                    <a:lumOff val="15000"/>
                  </a:schemeClr>
                </a:solidFill>
              </a:endParaRPr>
            </a:p>
            <a:p>
              <a:pPr algn="ctr" eaLnBrk="1" hangingPunct="1">
                <a:defRPr/>
              </a:pPr>
              <a:r>
                <a:rPr lang="en-US" sz="700" dirty="0" smtClean="0">
                  <a:solidFill>
                    <a:schemeClr val="tx1">
                      <a:lumMod val="85000"/>
                      <a:lumOff val="15000"/>
                    </a:schemeClr>
                  </a:solidFill>
                </a:rPr>
                <a:t>25</a:t>
              </a:r>
              <a:endParaRPr lang="ru-RU" sz="700" dirty="0">
                <a:solidFill>
                  <a:schemeClr val="tx1">
                    <a:lumMod val="85000"/>
                    <a:lumOff val="15000"/>
                  </a:schemeClr>
                </a:solidFill>
              </a:endParaRPr>
            </a:p>
          </p:txBody>
        </p:sp>
        <p:sp>
          <p:nvSpPr>
            <p:cNvPr id="56" name="Прямоугольник 55"/>
            <p:cNvSpPr/>
            <p:nvPr/>
          </p:nvSpPr>
          <p:spPr>
            <a:xfrm>
              <a:off x="9249091" y="2956327"/>
              <a:ext cx="377590" cy="436960"/>
            </a:xfrm>
            <a:prstGeom prst="rect">
              <a:avLst/>
            </a:prstGeom>
            <a:solidFill>
              <a:srgbClr val="008CFA"/>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0</a:t>
              </a:r>
              <a:endParaRPr lang="ru-RU" sz="700" dirty="0">
                <a:solidFill>
                  <a:schemeClr val="bg1"/>
                </a:solidFill>
              </a:endParaRPr>
            </a:p>
            <a:p>
              <a:pPr algn="ctr" eaLnBrk="1" hangingPunct="1">
                <a:defRPr/>
              </a:pPr>
              <a:r>
                <a:rPr lang="ru-RU" sz="700" dirty="0" smtClean="0">
                  <a:solidFill>
                    <a:schemeClr val="bg1"/>
                  </a:solidFill>
                </a:rPr>
                <a:t>1</a:t>
              </a:r>
              <a:r>
                <a:rPr lang="en-US" sz="700" dirty="0" smtClean="0">
                  <a:solidFill>
                    <a:schemeClr val="bg1"/>
                  </a:solidFill>
                </a:rPr>
                <a:t>40</a:t>
              </a:r>
              <a:endParaRPr lang="ru-RU" sz="700" dirty="0">
                <a:solidFill>
                  <a:schemeClr val="bg1"/>
                </a:solidFill>
              </a:endParaRPr>
            </a:p>
            <a:p>
              <a:pPr algn="ctr" eaLnBrk="1" hangingPunct="1">
                <a:defRPr/>
              </a:pPr>
              <a:r>
                <a:rPr lang="en-US" sz="700" dirty="0" smtClean="0">
                  <a:solidFill>
                    <a:schemeClr val="bg1"/>
                  </a:solidFill>
                </a:rPr>
                <a:t>250</a:t>
              </a:r>
              <a:endParaRPr lang="ru-RU" sz="700" dirty="0">
                <a:solidFill>
                  <a:schemeClr val="bg1"/>
                </a:solidFill>
              </a:endParaRPr>
            </a:p>
          </p:txBody>
        </p:sp>
        <p:sp>
          <p:nvSpPr>
            <p:cNvPr id="57" name="Прямоугольник 56"/>
            <p:cNvSpPr/>
            <p:nvPr/>
          </p:nvSpPr>
          <p:spPr>
            <a:xfrm>
              <a:off x="9249091" y="3393282"/>
              <a:ext cx="377590" cy="436959"/>
            </a:xfrm>
            <a:prstGeom prst="rect">
              <a:avLst/>
            </a:prstGeom>
            <a:solidFill>
              <a:srgbClr val="FA786E"/>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250</a:t>
              </a:r>
              <a:endParaRPr lang="ru-RU" sz="700" dirty="0">
                <a:solidFill>
                  <a:srgbClr val="FFFFFF"/>
                </a:solidFill>
              </a:endParaRPr>
            </a:p>
            <a:p>
              <a:pPr algn="ctr" eaLnBrk="1" hangingPunct="1">
                <a:defRPr/>
              </a:pPr>
              <a:r>
                <a:rPr lang="en-US" sz="700" dirty="0" smtClean="0">
                  <a:solidFill>
                    <a:srgbClr val="FFFFFF"/>
                  </a:solidFill>
                </a:rPr>
                <a:t>120</a:t>
              </a:r>
              <a:endParaRPr lang="ru-RU" sz="700" dirty="0">
                <a:solidFill>
                  <a:srgbClr val="FFFFFF"/>
                </a:solidFill>
              </a:endParaRPr>
            </a:p>
            <a:p>
              <a:pPr algn="ctr" eaLnBrk="1" hangingPunct="1">
                <a:defRPr/>
              </a:pPr>
              <a:r>
                <a:rPr lang="en-US" sz="700" dirty="0" smtClean="0">
                  <a:solidFill>
                    <a:srgbClr val="FFFFFF"/>
                  </a:solidFill>
                </a:rPr>
                <a:t>110</a:t>
              </a:r>
              <a:endParaRPr lang="ru-RU" sz="700" dirty="0">
                <a:solidFill>
                  <a:srgbClr val="FFFFFF"/>
                </a:solidFill>
              </a:endParaRPr>
            </a:p>
          </p:txBody>
        </p:sp>
        <p:sp>
          <p:nvSpPr>
            <p:cNvPr id="59" name="Прямоугольник 58"/>
            <p:cNvSpPr/>
            <p:nvPr/>
          </p:nvSpPr>
          <p:spPr>
            <a:xfrm>
              <a:off x="9249091" y="1916373"/>
              <a:ext cx="377590" cy="438150"/>
            </a:xfrm>
            <a:prstGeom prst="rect">
              <a:avLst/>
            </a:prstGeom>
            <a:solidFill>
              <a:schemeClr val="accent6"/>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224</a:t>
              </a:r>
              <a:br>
                <a:rPr lang="en-US" sz="700" dirty="0" smtClean="0">
                  <a:solidFill>
                    <a:srgbClr val="FFFFFF"/>
                  </a:solidFill>
                </a:rPr>
              </a:br>
              <a:r>
                <a:rPr lang="en-US" sz="700" dirty="0" smtClean="0">
                  <a:solidFill>
                    <a:srgbClr val="FFFFFF"/>
                  </a:solidFill>
                </a:rPr>
                <a:t>78</a:t>
              </a:r>
              <a:br>
                <a:rPr lang="en-US" sz="700" dirty="0" smtClean="0">
                  <a:solidFill>
                    <a:srgbClr val="FFFFFF"/>
                  </a:solidFill>
                </a:rPr>
              </a:br>
              <a:r>
                <a:rPr lang="en-US" sz="700" dirty="0" smtClean="0">
                  <a:solidFill>
                    <a:srgbClr val="FFFFFF"/>
                  </a:solidFill>
                </a:rPr>
                <a:t>57</a:t>
              </a:r>
              <a:endParaRPr lang="ru-RU" sz="700" dirty="0">
                <a:solidFill>
                  <a:srgbClr val="FFFFFF"/>
                </a:solidFill>
              </a:endParaRPr>
            </a:p>
          </p:txBody>
        </p:sp>
        <p:sp>
          <p:nvSpPr>
            <p:cNvPr id="5" name="TextBox 4"/>
            <p:cNvSpPr txBox="1"/>
            <p:nvPr/>
          </p:nvSpPr>
          <p:spPr>
            <a:xfrm>
              <a:off x="9101894" y="-42611"/>
              <a:ext cx="671979" cy="215444"/>
            </a:xfrm>
            <a:prstGeom prst="rect">
              <a:avLst/>
            </a:prstGeom>
            <a:noFill/>
          </p:spPr>
          <p:txBody>
            <a:bodyPr wrap="none" rtlCol="0">
              <a:spAutoFit/>
            </a:bodyPr>
            <a:lstStyle/>
            <a:p>
              <a:r>
                <a:rPr lang="ru-RU" sz="800" dirty="0" smtClean="0"/>
                <a:t>Основные</a:t>
              </a:r>
              <a:endParaRPr lang="ru-RU" sz="800" dirty="0"/>
            </a:p>
          </p:txBody>
        </p:sp>
        <p:sp>
          <p:nvSpPr>
            <p:cNvPr id="32" name="TextBox 31"/>
            <p:cNvSpPr txBox="1"/>
            <p:nvPr/>
          </p:nvSpPr>
          <p:spPr>
            <a:xfrm>
              <a:off x="9101894" y="2320575"/>
              <a:ext cx="671979" cy="215444"/>
            </a:xfrm>
            <a:prstGeom prst="rect">
              <a:avLst/>
            </a:prstGeom>
            <a:noFill/>
          </p:spPr>
          <p:txBody>
            <a:bodyPr wrap="none" rtlCol="0">
              <a:spAutoFit/>
            </a:bodyPr>
            <a:lstStyle/>
            <a:p>
              <a:r>
                <a:rPr lang="ru-RU" sz="800" dirty="0" err="1" smtClean="0"/>
                <a:t>Доп.цвета</a:t>
              </a:r>
              <a:endParaRPr lang="ru-RU" sz="800" dirty="0"/>
            </a:p>
          </p:txBody>
        </p:sp>
        <p:sp>
          <p:nvSpPr>
            <p:cNvPr id="31" name="Прямоугольник 30"/>
            <p:cNvSpPr/>
            <p:nvPr/>
          </p:nvSpPr>
          <p:spPr>
            <a:xfrm>
              <a:off x="9249088" y="4436414"/>
              <a:ext cx="377591" cy="169200"/>
            </a:xfrm>
            <a:prstGeom prst="rect">
              <a:avLst/>
            </a:prstGeom>
            <a:solidFill>
              <a:srgbClr val="4D4D4D"/>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70%</a:t>
              </a:r>
              <a:endParaRPr lang="ru-RU" sz="600" dirty="0">
                <a:solidFill>
                  <a:srgbClr val="FFFFFF"/>
                </a:solidFill>
              </a:endParaRPr>
            </a:p>
          </p:txBody>
        </p:sp>
        <p:sp>
          <p:nvSpPr>
            <p:cNvPr id="33" name="Прямоугольник 32"/>
            <p:cNvSpPr/>
            <p:nvPr/>
          </p:nvSpPr>
          <p:spPr>
            <a:xfrm>
              <a:off x="9249087" y="4605611"/>
              <a:ext cx="377593" cy="169200"/>
            </a:xfrm>
            <a:prstGeom prst="rect">
              <a:avLst/>
            </a:prstGeom>
            <a:solidFill>
              <a:srgbClr val="7F7F7F"/>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50%</a:t>
              </a:r>
              <a:endParaRPr lang="ru-RU" sz="600" dirty="0">
                <a:solidFill>
                  <a:srgbClr val="FFFFFF"/>
                </a:solidFill>
              </a:endParaRPr>
            </a:p>
          </p:txBody>
        </p:sp>
        <p:sp>
          <p:nvSpPr>
            <p:cNvPr id="34" name="Прямоугольник 33"/>
            <p:cNvSpPr/>
            <p:nvPr/>
          </p:nvSpPr>
          <p:spPr>
            <a:xfrm>
              <a:off x="9249088" y="4774808"/>
              <a:ext cx="377591" cy="169200"/>
            </a:xfrm>
            <a:prstGeom prst="rect">
              <a:avLst/>
            </a:prstGeom>
            <a:solidFill>
              <a:srgbClr val="B2B2B2"/>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30%</a:t>
              </a:r>
              <a:endParaRPr lang="ru-RU" sz="600" dirty="0">
                <a:solidFill>
                  <a:srgbClr val="FFFFFF"/>
                </a:solidFill>
              </a:endParaRPr>
            </a:p>
          </p:txBody>
        </p:sp>
        <p:sp>
          <p:nvSpPr>
            <p:cNvPr id="40" name="Прямоугольник 39"/>
            <p:cNvSpPr/>
            <p:nvPr/>
          </p:nvSpPr>
          <p:spPr>
            <a:xfrm>
              <a:off x="9249087" y="4944005"/>
              <a:ext cx="377593" cy="169200"/>
            </a:xfrm>
            <a:prstGeom prst="rect">
              <a:avLst/>
            </a:prstGeom>
            <a:solidFill>
              <a:srgbClr val="E5E5E5"/>
            </a:solidFill>
            <a:ln w="3175">
              <a:solidFill>
                <a:srgbClr val="B2B2B2"/>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chemeClr val="tx1"/>
                  </a:solidFill>
                </a:rPr>
                <a:t>10%</a:t>
              </a:r>
              <a:endParaRPr lang="ru-RU" sz="600" dirty="0">
                <a:solidFill>
                  <a:schemeClr val="tx1"/>
                </a:solidFill>
              </a:endParaRPr>
            </a:p>
          </p:txBody>
        </p:sp>
      </p:grpSp>
      <p:sp>
        <p:nvSpPr>
          <p:cNvPr id="7" name="Текст 6"/>
          <p:cNvSpPr>
            <a:spLocks noGrp="1"/>
          </p:cNvSpPr>
          <p:nvPr>
            <p:ph type="body" idx="1"/>
          </p:nvPr>
        </p:nvSpPr>
        <p:spPr>
          <a:xfrm>
            <a:off x="358775" y="1131888"/>
            <a:ext cx="8426450" cy="3419476"/>
          </a:xfrm>
          <a:prstGeom prst="rect">
            <a:avLst/>
          </a:prstGeom>
        </p:spPr>
        <p:txBody>
          <a:bodyPr vert="horz" lIns="0" tIns="0" rIns="0" bIns="0" rtlCol="0">
            <a:no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612720905"/>
      </p:ext>
    </p:extLst>
  </p:cSld>
  <p:clrMap bg1="lt1" tx1="dk1" bg2="lt2" tx2="dk2" accent1="accent1" accent2="accent2" accent3="accent3" accent4="accent4" accent5="accent5" accent6="accent6" hlink="hlink" folHlink="folHlink"/>
  <p:sldLayoutIdLst>
    <p:sldLayoutId id="2147484639" r:id="rId1"/>
    <p:sldLayoutId id="2147484640" r:id="rId2"/>
    <p:sldLayoutId id="2147484636" r:id="rId3"/>
    <p:sldLayoutId id="2147484637" r:id="rId4"/>
    <p:sldLayoutId id="2147484638" r:id="rId5"/>
    <p:sldLayoutId id="2147484207" r:id="rId6"/>
    <p:sldLayoutId id="2147484559" r:id="rId7"/>
    <p:sldLayoutId id="2147484581" r:id="rId8"/>
    <p:sldLayoutId id="2147484560" r:id="rId9"/>
    <p:sldLayoutId id="2147484564" r:id="rId10"/>
    <p:sldLayoutId id="2147484566" r:id="rId11"/>
    <p:sldLayoutId id="2147484562" r:id="rId12"/>
    <p:sldLayoutId id="2147484574" r:id="rId13"/>
    <p:sldLayoutId id="2147484563" r:id="rId14"/>
    <p:sldLayoutId id="2147484583" r:id="rId15"/>
    <p:sldLayoutId id="2147484584" r:id="rId16"/>
    <p:sldLayoutId id="2147484561" r:id="rId17"/>
    <p:sldLayoutId id="2147484585" r:id="rId18"/>
    <p:sldLayoutId id="2147484565" r:id="rId19"/>
    <p:sldLayoutId id="2147484567" r:id="rId20"/>
    <p:sldLayoutId id="2147484580" r:id="rId21"/>
    <p:sldLayoutId id="2147484568" r:id="rId22"/>
    <p:sldLayoutId id="2147484582" r:id="rId23"/>
    <p:sldLayoutId id="2147484573" r:id="rId24"/>
    <p:sldLayoutId id="2147484572" r:id="rId25"/>
    <p:sldLayoutId id="2147484775" r:id="rId26"/>
    <p:sldLayoutId id="2147484776" r:id="rId27"/>
    <p:sldLayoutId id="2147484777" r:id="rId28"/>
    <p:sldLayoutId id="2147484774" r:id="rId29"/>
    <p:sldLayoutId id="2147484778" r:id="rId30"/>
  </p:sldLayoutIdLst>
  <p:timing>
    <p:tnLst>
      <p:par>
        <p:cTn id="1" dur="indefinite" restart="never" nodeType="tmRoot"/>
      </p:par>
    </p:tnLst>
  </p:timing>
  <p:hf hdr="0" dt="0"/>
  <p:txStyles>
    <p:titleStyle>
      <a:lvl1pPr algn="l" rtl="0" eaLnBrk="1" fontAlgn="base" hangingPunct="1">
        <a:lnSpc>
          <a:spcPct val="85000"/>
        </a:lnSpc>
        <a:spcBef>
          <a:spcPct val="0"/>
        </a:spcBef>
        <a:spcAft>
          <a:spcPct val="0"/>
        </a:spcAft>
        <a:defRPr lang="ru-RU" sz="2000" b="1" smtClean="0">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389509" algn="l" rtl="0" eaLnBrk="1" fontAlgn="base" hangingPunct="1">
        <a:spcBef>
          <a:spcPct val="0"/>
        </a:spcBef>
        <a:spcAft>
          <a:spcPct val="0"/>
        </a:spcAft>
        <a:defRPr>
          <a:solidFill>
            <a:schemeClr val="tx1"/>
          </a:solidFill>
          <a:latin typeface="Arial" charset="0"/>
        </a:defRPr>
      </a:lvl6pPr>
      <a:lvl7pPr marL="779021" algn="l" rtl="0" eaLnBrk="1" fontAlgn="base" hangingPunct="1">
        <a:spcBef>
          <a:spcPct val="0"/>
        </a:spcBef>
        <a:spcAft>
          <a:spcPct val="0"/>
        </a:spcAft>
        <a:defRPr>
          <a:solidFill>
            <a:schemeClr val="tx1"/>
          </a:solidFill>
          <a:latin typeface="Arial" charset="0"/>
        </a:defRPr>
      </a:lvl7pPr>
      <a:lvl8pPr marL="1168531" algn="l" rtl="0" eaLnBrk="1" fontAlgn="base" hangingPunct="1">
        <a:spcBef>
          <a:spcPct val="0"/>
        </a:spcBef>
        <a:spcAft>
          <a:spcPct val="0"/>
        </a:spcAft>
        <a:defRPr>
          <a:solidFill>
            <a:schemeClr val="tx1"/>
          </a:solidFill>
          <a:latin typeface="Arial" charset="0"/>
        </a:defRPr>
      </a:lvl8pPr>
      <a:lvl9pPr marL="1558042" algn="l" rtl="0" eaLnBrk="1" fontAlgn="base" hangingPunct="1">
        <a:spcBef>
          <a:spcPct val="0"/>
        </a:spcBef>
        <a:spcAft>
          <a:spcPct val="0"/>
        </a:spcAft>
        <a:defRPr>
          <a:solidFill>
            <a:schemeClr val="tx1"/>
          </a:solidFill>
          <a:latin typeface="Arial" charset="0"/>
        </a:defRPr>
      </a:lvl9pPr>
    </p:titleStyle>
    <p:bodyStyle>
      <a:lvl1pPr marL="0" indent="0" algn="l" rtl="0" eaLnBrk="1" fontAlgn="base" hangingPunct="1">
        <a:spcBef>
          <a:spcPts val="0"/>
        </a:spcBef>
        <a:spcAft>
          <a:spcPts val="0"/>
        </a:spcAft>
        <a:buClr>
          <a:schemeClr val="tx2"/>
        </a:buClr>
        <a:buFont typeface="Wingdings" charset="2"/>
        <a:buNone/>
        <a:defRPr sz="1400" b="0">
          <a:solidFill>
            <a:schemeClr val="tx2"/>
          </a:solidFill>
          <a:latin typeface="+mn-lt"/>
          <a:ea typeface="+mn-ea"/>
          <a:cs typeface="+mn-cs"/>
        </a:defRPr>
      </a:lvl1pPr>
      <a:lvl2pPr marL="0" indent="0" algn="l" rtl="0" eaLnBrk="1" fontAlgn="base" hangingPunct="1">
        <a:spcBef>
          <a:spcPts val="0"/>
        </a:spcBef>
        <a:spcAft>
          <a:spcPts val="0"/>
        </a:spcAft>
        <a:buClr>
          <a:schemeClr val="accent1"/>
        </a:buClr>
        <a:buFont typeface="Arial" panose="020B0604020202020204" pitchFamily="34" charset="0"/>
        <a:buNone/>
        <a:defRPr sz="1200" b="0">
          <a:solidFill>
            <a:schemeClr val="tx2"/>
          </a:solidFill>
          <a:latin typeface="+mn-lt"/>
        </a:defRPr>
      </a:lvl2pPr>
      <a:lvl3pPr marL="0" indent="0" algn="l" rtl="0" eaLnBrk="1" fontAlgn="base" hangingPunct="1">
        <a:spcBef>
          <a:spcPts val="0"/>
        </a:spcBef>
        <a:spcAft>
          <a:spcPts val="0"/>
        </a:spcAft>
        <a:buClr>
          <a:schemeClr val="accent1"/>
        </a:buClr>
        <a:buFont typeface="Arial" panose="020B0604020202020204" pitchFamily="34" charset="0"/>
        <a:buNone/>
        <a:defRPr sz="1000">
          <a:solidFill>
            <a:schemeClr val="tx2"/>
          </a:solidFill>
          <a:latin typeface="+mn-lt"/>
        </a:defRPr>
      </a:lvl3pPr>
      <a:lvl4pPr marL="0" indent="0" algn="l" rtl="0" eaLnBrk="1" fontAlgn="base" hangingPunct="1">
        <a:spcBef>
          <a:spcPts val="0"/>
        </a:spcBef>
        <a:spcAft>
          <a:spcPts val="0"/>
        </a:spcAft>
        <a:buClr>
          <a:schemeClr val="accent1"/>
        </a:buClr>
        <a:buFont typeface="Arial" panose="020B0604020202020204" pitchFamily="34" charset="0"/>
        <a:buNone/>
        <a:defRPr sz="900">
          <a:solidFill>
            <a:schemeClr val="tx2"/>
          </a:solidFill>
          <a:latin typeface="+mn-lt"/>
        </a:defRPr>
      </a:lvl4pPr>
      <a:lvl5pPr marL="0" indent="0" algn="l" rtl="0" eaLnBrk="1" fontAlgn="base" hangingPunct="1">
        <a:spcBef>
          <a:spcPts val="0"/>
        </a:spcBef>
        <a:spcAft>
          <a:spcPts val="0"/>
        </a:spcAft>
        <a:buClr>
          <a:schemeClr val="accent1"/>
        </a:buClr>
        <a:buFont typeface="Arial" panose="020B0604020202020204" pitchFamily="34" charset="0"/>
        <a:buNone/>
        <a:defRPr sz="800">
          <a:solidFill>
            <a:schemeClr val="tx2"/>
          </a:solidFill>
          <a:latin typeface="+mn-lt"/>
        </a:defRPr>
      </a:lvl5pPr>
      <a:lvl6pPr marL="1751445"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6pPr>
      <a:lvl7pPr marL="2140956"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7pPr>
      <a:lvl8pPr marL="2530466"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8pPr>
      <a:lvl9pPr marL="2919976"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9pPr>
    </p:bodyStyle>
    <p:otherStyle>
      <a:defPPr>
        <a:defRPr lang="ru-RU"/>
      </a:defPPr>
      <a:lvl1pPr marL="0" algn="l" defTabSz="779021" rtl="0" eaLnBrk="1" latinLnBrk="0" hangingPunct="1">
        <a:defRPr sz="1500" kern="1200">
          <a:solidFill>
            <a:schemeClr val="tx1"/>
          </a:solidFill>
          <a:latin typeface="+mn-lt"/>
          <a:ea typeface="+mn-ea"/>
          <a:cs typeface="+mn-cs"/>
        </a:defRPr>
      </a:lvl1pPr>
      <a:lvl2pPr marL="389509" algn="l" defTabSz="779021" rtl="0" eaLnBrk="1" latinLnBrk="0" hangingPunct="1">
        <a:defRPr sz="1500" kern="1200">
          <a:solidFill>
            <a:schemeClr val="tx1"/>
          </a:solidFill>
          <a:latin typeface="+mn-lt"/>
          <a:ea typeface="+mn-ea"/>
          <a:cs typeface="+mn-cs"/>
        </a:defRPr>
      </a:lvl2pPr>
      <a:lvl3pPr marL="779021" algn="l" defTabSz="779021" rtl="0" eaLnBrk="1" latinLnBrk="0" hangingPunct="1">
        <a:defRPr sz="1500" kern="1200">
          <a:solidFill>
            <a:schemeClr val="tx1"/>
          </a:solidFill>
          <a:latin typeface="+mn-lt"/>
          <a:ea typeface="+mn-ea"/>
          <a:cs typeface="+mn-cs"/>
        </a:defRPr>
      </a:lvl3pPr>
      <a:lvl4pPr marL="1168531" algn="l" defTabSz="779021" rtl="0" eaLnBrk="1" latinLnBrk="0" hangingPunct="1">
        <a:defRPr sz="1500" kern="1200">
          <a:solidFill>
            <a:schemeClr val="tx1"/>
          </a:solidFill>
          <a:latin typeface="+mn-lt"/>
          <a:ea typeface="+mn-ea"/>
          <a:cs typeface="+mn-cs"/>
        </a:defRPr>
      </a:lvl4pPr>
      <a:lvl5pPr marL="1558042" algn="l" defTabSz="779021" rtl="0" eaLnBrk="1" latinLnBrk="0" hangingPunct="1">
        <a:defRPr sz="1500" kern="1200">
          <a:solidFill>
            <a:schemeClr val="tx1"/>
          </a:solidFill>
          <a:latin typeface="+mn-lt"/>
          <a:ea typeface="+mn-ea"/>
          <a:cs typeface="+mn-cs"/>
        </a:defRPr>
      </a:lvl5pPr>
      <a:lvl6pPr marL="1947552" algn="l" defTabSz="779021" rtl="0" eaLnBrk="1" latinLnBrk="0" hangingPunct="1">
        <a:defRPr sz="1500" kern="1200">
          <a:solidFill>
            <a:schemeClr val="tx1"/>
          </a:solidFill>
          <a:latin typeface="+mn-lt"/>
          <a:ea typeface="+mn-ea"/>
          <a:cs typeface="+mn-cs"/>
        </a:defRPr>
      </a:lvl6pPr>
      <a:lvl7pPr marL="2337065" algn="l" defTabSz="779021" rtl="0" eaLnBrk="1" latinLnBrk="0" hangingPunct="1">
        <a:defRPr sz="1500" kern="1200">
          <a:solidFill>
            <a:schemeClr val="tx1"/>
          </a:solidFill>
          <a:latin typeface="+mn-lt"/>
          <a:ea typeface="+mn-ea"/>
          <a:cs typeface="+mn-cs"/>
        </a:defRPr>
      </a:lvl7pPr>
      <a:lvl8pPr marL="2726573" algn="l" defTabSz="779021" rtl="0" eaLnBrk="1" latinLnBrk="0" hangingPunct="1">
        <a:defRPr sz="1500" kern="1200">
          <a:solidFill>
            <a:schemeClr val="tx1"/>
          </a:solidFill>
          <a:latin typeface="+mn-lt"/>
          <a:ea typeface="+mn-ea"/>
          <a:cs typeface="+mn-cs"/>
        </a:defRPr>
      </a:lvl8pPr>
      <a:lvl9pPr marL="3116084" algn="l" defTabSz="779021" rtl="0" eaLnBrk="1" latinLnBrk="0" hangingPunct="1">
        <a:defRPr sz="15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4">
          <p15:clr>
            <a:srgbClr val="F26B43"/>
          </p15:clr>
        </p15:guide>
        <p15:guide id="2" pos="226">
          <p15:clr>
            <a:srgbClr val="F26B43"/>
          </p15:clr>
        </p15:guide>
        <p15:guide id="3" orient="horz" pos="2867">
          <p15:clr>
            <a:srgbClr val="F26B43"/>
          </p15:clr>
        </p15:guide>
        <p15:guide id="4" pos="5534">
          <p15:clr>
            <a:srgbClr val="F26B43"/>
          </p15:clr>
        </p15:guide>
        <p15:guide id="5" orient="horz" pos="645">
          <p15:clr>
            <a:srgbClr val="F26B43"/>
          </p15:clr>
        </p15:guide>
        <p15:guide id="6" orient="horz" pos="713">
          <p15:clr>
            <a:srgbClr val="F26B43"/>
          </p15:clr>
        </p15:guide>
        <p15:guide id="7" pos="3840">
          <p15:clr>
            <a:srgbClr val="F26B43"/>
          </p15:clr>
        </p15:guide>
        <p15:guide id="8" pos="1920">
          <p15:clr>
            <a:srgbClr val="F26B43"/>
          </p15:clr>
        </p15:guide>
        <p15:guide id="9" pos="4800">
          <p15:clr>
            <a:srgbClr val="F26B43"/>
          </p15:clr>
        </p15:guide>
        <p15:guide id="10" pos="960">
          <p15:clr>
            <a:srgbClr val="F26B43"/>
          </p15:clr>
        </p15:guide>
        <p15:guide id="11" pos="2880">
          <p15:clr>
            <a:srgbClr val="F26B43"/>
          </p15:clr>
        </p15:guide>
        <p15:guide id="12" orient="horz" pos="957">
          <p15:clr>
            <a:srgbClr val="F26B43"/>
          </p15:clr>
        </p15:guide>
        <p15:guide id="13" orient="horz" pos="1914">
          <p15:clr>
            <a:srgbClr val="F26B43"/>
          </p15:clr>
        </p15:guide>
        <p15:guide id="14" orient="horz" pos="162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p:custDataLst>
              <p:tags r:id="rId10"/>
            </p:custDataLst>
            <p:extLst/>
          </p:nvPr>
        </p:nvGraphicFramePr>
        <p:xfrm>
          <a:off x="1475" y="1201"/>
          <a:ext cx="1465" cy="1190"/>
        </p:xfrm>
        <a:graphic>
          <a:graphicData uri="http://schemas.openxmlformats.org/presentationml/2006/ole">
            <mc:AlternateContent xmlns:mc="http://schemas.openxmlformats.org/markup-compatibility/2006">
              <mc:Choice xmlns:v="urn:schemas-microsoft-com:vml" Requires="v">
                <p:oleObj spid="_x0000_s737335" name="Слайд think-cell" r:id="rId12" imgW="270" imgH="270" progId="TCLayout.ActiveDocument.1">
                  <p:embed/>
                </p:oleObj>
              </mc:Choice>
              <mc:Fallback>
                <p:oleObj name="Слайд think-cell" r:id="rId12" imgW="270" imgH="270" progId="TCLayout.ActiveDocument.1">
                  <p:embed/>
                  <p:pic>
                    <p:nvPicPr>
                      <p:cNvPr id="3" name="Объект 2" hidden="1"/>
                      <p:cNvPicPr/>
                      <p:nvPr/>
                    </p:nvPicPr>
                    <p:blipFill>
                      <a:blip r:embed="rId13"/>
                      <a:stretch>
                        <a:fillRect/>
                      </a:stretch>
                    </p:blipFill>
                    <p:spPr>
                      <a:xfrm>
                        <a:off x="1475" y="1201"/>
                        <a:ext cx="1465" cy="1190"/>
                      </a:xfrm>
                      <a:prstGeom prst="rect">
                        <a:avLst/>
                      </a:prstGeom>
                    </p:spPr>
                  </p:pic>
                </p:oleObj>
              </mc:Fallback>
            </mc:AlternateContent>
          </a:graphicData>
        </a:graphic>
      </p:graphicFrame>
      <p:sp>
        <p:nvSpPr>
          <p:cNvPr id="4" name="Прямоугольник 3" hidden="1"/>
          <p:cNvSpPr/>
          <p:nvPr>
            <p:custDataLst>
              <p:tags r:id="rId11"/>
            </p:custDataLst>
          </p:nvPr>
        </p:nvSpPr>
        <p:spPr bwMode="auto">
          <a:xfrm>
            <a:off x="0" y="1"/>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t" anchorCtr="0" compatLnSpc="1">
            <a:prstTxWarp prst="textNoShape">
              <a:avLst/>
            </a:prstTxWarp>
            <a:noAutofit/>
          </a:bodyPr>
          <a:lstStyle/>
          <a:p>
            <a:pPr marL="0" marR="0" lvl="0" indent="0" algn="l" defTabSz="914395"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anose="020B0604020202020204" pitchFamily="34" charset="0"/>
              <a:ea typeface="+mj-ea"/>
              <a:cs typeface="+mj-cs"/>
              <a:sym typeface="Arial" panose="020B0604020202020204" pitchFamily="34" charset="0"/>
            </a:endParaRPr>
          </a:p>
        </p:txBody>
      </p:sp>
      <p:sp>
        <p:nvSpPr>
          <p:cNvPr id="1028" name="Rectangle 4"/>
          <p:cNvSpPr>
            <a:spLocks noGrp="1" noChangeArrowheads="1"/>
          </p:cNvSpPr>
          <p:nvPr>
            <p:ph type="body" idx="1"/>
          </p:nvPr>
        </p:nvSpPr>
        <p:spPr bwMode="auto">
          <a:xfrm>
            <a:off x="358774" y="1131887"/>
            <a:ext cx="8426451" cy="3417927"/>
          </a:xfrm>
          <a:prstGeom prst="rect">
            <a:avLst/>
          </a:prstGeom>
          <a:extLst>
            <a:ext uri="{FAA26D3D-D897-4be2-8F04-BA451C77F1D7}">
              <ma14:placeholderFlag xmlns="" xmlns:ma14="http://schemas.microsoft.com/office/mac/drawingml/2011/main" val="1"/>
            </a:ext>
          </a:extLst>
        </p:spPr>
        <p:txBody>
          <a:bodyPr vert="horz" lIns="0" tIns="0" rIns="0" bIns="0" rtlCol="0">
            <a:noAutofit/>
          </a:bodyPr>
          <a:lstStyle/>
          <a:p>
            <a:pPr lvl="0"/>
            <a:r>
              <a:rPr lang="ru-RU" altLang="en-US" dirty="0"/>
              <a:t>Образец текста</a:t>
            </a:r>
          </a:p>
          <a:p>
            <a:pPr lvl="1"/>
            <a:r>
              <a:rPr lang="ru-RU" altLang="en-US" dirty="0"/>
              <a:t>Второй уровень</a:t>
            </a:r>
          </a:p>
          <a:p>
            <a:pPr lvl="2"/>
            <a:r>
              <a:rPr lang="ru-RU" altLang="en-US" dirty="0"/>
              <a:t>Третий уровень</a:t>
            </a:r>
          </a:p>
          <a:p>
            <a:pPr lvl="3"/>
            <a:r>
              <a:rPr lang="ru-RU" altLang="en-US" dirty="0"/>
              <a:t>Четвертый </a:t>
            </a:r>
            <a:r>
              <a:rPr lang="ru-RU" altLang="en-US" dirty="0" smtClean="0"/>
              <a:t>уровень</a:t>
            </a:r>
          </a:p>
          <a:p>
            <a:pPr lvl="4"/>
            <a:r>
              <a:rPr lang="ru-RU" altLang="en-US" dirty="0" smtClean="0"/>
              <a:t>Пятый уровень</a:t>
            </a:r>
            <a:endParaRPr lang="ru-RU" altLang="en-US" dirty="0"/>
          </a:p>
        </p:txBody>
      </p:sp>
      <p:sp>
        <p:nvSpPr>
          <p:cNvPr id="38" name="Заголовок 1"/>
          <p:cNvSpPr txBox="1">
            <a:spLocks/>
          </p:cNvSpPr>
          <p:nvPr/>
        </p:nvSpPr>
        <p:spPr>
          <a:xfrm>
            <a:off x="395536" y="154103"/>
            <a:ext cx="8497326" cy="527447"/>
          </a:xfrm>
          <a:prstGeom prst="rect">
            <a:avLst/>
          </a:prstGeom>
        </p:spPr>
        <p:txBody>
          <a:bodyPr/>
          <a:lstStyle>
            <a:lvl1pPr algn="l" rtl="0" eaLnBrk="1" fontAlgn="base" hangingPunct="1">
              <a:spcBef>
                <a:spcPct val="0"/>
              </a:spcBef>
              <a:spcAft>
                <a:spcPct val="0"/>
              </a:spcAft>
              <a:defRPr>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389512" algn="l" rtl="0" eaLnBrk="1" fontAlgn="base" hangingPunct="1">
              <a:spcBef>
                <a:spcPct val="0"/>
              </a:spcBef>
              <a:spcAft>
                <a:spcPct val="0"/>
              </a:spcAft>
              <a:defRPr>
                <a:solidFill>
                  <a:schemeClr val="tx1"/>
                </a:solidFill>
                <a:latin typeface="Arial" charset="0"/>
              </a:defRPr>
            </a:lvl6pPr>
            <a:lvl7pPr marL="779025" algn="l" rtl="0" eaLnBrk="1" fontAlgn="base" hangingPunct="1">
              <a:spcBef>
                <a:spcPct val="0"/>
              </a:spcBef>
              <a:spcAft>
                <a:spcPct val="0"/>
              </a:spcAft>
              <a:defRPr>
                <a:solidFill>
                  <a:schemeClr val="tx1"/>
                </a:solidFill>
                <a:latin typeface="Arial" charset="0"/>
              </a:defRPr>
            </a:lvl7pPr>
            <a:lvl8pPr marL="1168538" algn="l" rtl="0" eaLnBrk="1" fontAlgn="base" hangingPunct="1">
              <a:spcBef>
                <a:spcPct val="0"/>
              </a:spcBef>
              <a:spcAft>
                <a:spcPct val="0"/>
              </a:spcAft>
              <a:defRPr>
                <a:solidFill>
                  <a:schemeClr val="tx1"/>
                </a:solidFill>
                <a:latin typeface="Arial" charset="0"/>
              </a:defRPr>
            </a:lvl8pPr>
            <a:lvl9pPr marL="1558051" algn="l" rtl="0" eaLnBrk="1" fontAlgn="base" hangingPunct="1">
              <a:spcBef>
                <a:spcPct val="0"/>
              </a:spcBef>
              <a:spcAft>
                <a:spcPct val="0"/>
              </a:spcAft>
              <a:defRPr>
                <a:solidFill>
                  <a:schemeClr val="tx1"/>
                </a:solidFill>
                <a:latin typeface="Arial" charset="0"/>
              </a:defRPr>
            </a:lvl9pPr>
          </a:lstStyle>
          <a:p>
            <a:pPr defTabSz="914395"/>
            <a:endParaRPr lang="ru-RU" sz="1800" kern="0" dirty="0"/>
          </a:p>
        </p:txBody>
      </p:sp>
      <p:sp>
        <p:nvSpPr>
          <p:cNvPr id="2" name="Заголовок 1"/>
          <p:cNvSpPr>
            <a:spLocks noGrp="1"/>
          </p:cNvSpPr>
          <p:nvPr>
            <p:ph type="title"/>
          </p:nvPr>
        </p:nvSpPr>
        <p:spPr>
          <a:xfrm>
            <a:off x="361952" y="339723"/>
            <a:ext cx="8423271" cy="682940"/>
          </a:xfrm>
          <a:prstGeom prst="rect">
            <a:avLst/>
          </a:prstGeom>
        </p:spPr>
        <p:txBody>
          <a:bodyPr vert="horz" lIns="0" tIns="0" rIns="0" bIns="0" rtlCol="0" anchor="t">
            <a:noAutofit/>
          </a:bodyPr>
          <a:lstStyle/>
          <a:p>
            <a:pPr lvl="0"/>
            <a:r>
              <a:rPr lang="ru-RU" dirty="0"/>
              <a:t>Образец заголовка (заголовок не более 2 строк)</a:t>
            </a:r>
          </a:p>
        </p:txBody>
      </p:sp>
      <p:sp>
        <p:nvSpPr>
          <p:cNvPr id="39" name="Rectangle 42"/>
          <p:cNvSpPr>
            <a:spLocks noGrp="1" noChangeArrowheads="1"/>
          </p:cNvSpPr>
          <p:nvPr>
            <p:ph type="sldNum" sz="quarter" idx="4"/>
          </p:nvPr>
        </p:nvSpPr>
        <p:spPr bwMode="auto">
          <a:xfrm>
            <a:off x="361952" y="4755453"/>
            <a:ext cx="322438" cy="200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eaLnBrk="1" hangingPunct="1">
              <a:defRPr sz="800" b="1">
                <a:solidFill>
                  <a:schemeClr val="tx2"/>
                </a:solidFill>
              </a:defRPr>
            </a:lvl1pPr>
          </a:lstStyle>
          <a:p>
            <a:fld id="{31ED88B6-9D2D-479B-ABA6-BAE9EF28FCC0}" type="slidenum">
              <a:rPr lang="ru-RU" smtClean="0"/>
              <a:pPr/>
              <a:t>‹#›</a:t>
            </a:fld>
            <a:endParaRPr lang="ru-RU" dirty="0"/>
          </a:p>
        </p:txBody>
      </p:sp>
      <p:grpSp>
        <p:nvGrpSpPr>
          <p:cNvPr id="30" name="Группа 29"/>
          <p:cNvGrpSpPr/>
          <p:nvPr/>
        </p:nvGrpSpPr>
        <p:grpSpPr>
          <a:xfrm>
            <a:off x="9101894" y="-42611"/>
            <a:ext cx="671979" cy="5155816"/>
            <a:chOff x="9101894" y="-42611"/>
            <a:chExt cx="671979" cy="5155816"/>
          </a:xfrm>
        </p:grpSpPr>
        <p:sp>
          <p:nvSpPr>
            <p:cNvPr id="31" name="Прямоугольник 30"/>
            <p:cNvSpPr/>
            <p:nvPr/>
          </p:nvSpPr>
          <p:spPr>
            <a:xfrm>
              <a:off x="9249089" y="154103"/>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32" name="Прямоугольник 31"/>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33" name="Прямоугольник 32"/>
            <p:cNvSpPr/>
            <p:nvPr/>
          </p:nvSpPr>
          <p:spPr>
            <a:xfrm>
              <a:off x="9249089" y="3830254"/>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34" name="Прямоугольник 33"/>
            <p:cNvSpPr/>
            <p:nvPr/>
          </p:nvSpPr>
          <p:spPr>
            <a:xfrm>
              <a:off x="9249089" y="2519364"/>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35" name="Прямоугольник 34"/>
            <p:cNvSpPr/>
            <p:nvPr/>
          </p:nvSpPr>
          <p:spPr>
            <a:xfrm>
              <a:off x="9249089" y="2956327"/>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36" name="Прямоугольник 35"/>
            <p:cNvSpPr/>
            <p:nvPr/>
          </p:nvSpPr>
          <p:spPr>
            <a:xfrm>
              <a:off x="9249089" y="3393282"/>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37" name="Прямоугольник 36"/>
            <p:cNvSpPr/>
            <p:nvPr/>
          </p:nvSpPr>
          <p:spPr>
            <a:xfrm>
              <a:off x="9249089" y="4267214"/>
              <a:ext cx="377590" cy="169200"/>
            </a:xfrm>
            <a:prstGeom prst="rect">
              <a:avLst/>
            </a:prstGeom>
            <a:solidFill>
              <a:srgbClr val="0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0,0,0</a:t>
              </a:r>
              <a:endParaRPr lang="ru-RU" sz="700" dirty="0">
                <a:solidFill>
                  <a:srgbClr val="FFFFFF"/>
                </a:solidFill>
              </a:endParaRPr>
            </a:p>
          </p:txBody>
        </p:sp>
        <p:sp>
          <p:nvSpPr>
            <p:cNvPr id="40" name="Прямоугольник 39"/>
            <p:cNvSpPr/>
            <p:nvPr/>
          </p:nvSpPr>
          <p:spPr>
            <a:xfrm>
              <a:off x="9249091" y="588086"/>
              <a:ext cx="377590" cy="438150"/>
            </a:xfrm>
            <a:prstGeom prst="rect">
              <a:avLst/>
            </a:prstGeom>
            <a:solidFill>
              <a:srgbClr val="00313C"/>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0</a:t>
              </a:r>
              <a:br>
                <a:rPr lang="en-US" sz="700" dirty="0" smtClean="0">
                  <a:solidFill>
                    <a:schemeClr val="bg1"/>
                  </a:solidFill>
                </a:rPr>
              </a:br>
              <a:r>
                <a:rPr lang="ru-RU" sz="700" dirty="0" smtClean="0">
                  <a:solidFill>
                    <a:schemeClr val="bg1"/>
                  </a:solidFill>
                </a:rPr>
                <a:t>49</a:t>
              </a:r>
              <a:br>
                <a:rPr lang="ru-RU" sz="700" dirty="0" smtClean="0">
                  <a:solidFill>
                    <a:schemeClr val="bg1"/>
                  </a:solidFill>
                </a:rPr>
              </a:br>
              <a:r>
                <a:rPr lang="ru-RU" sz="700" dirty="0" smtClean="0">
                  <a:solidFill>
                    <a:schemeClr val="bg1"/>
                  </a:solidFill>
                </a:rPr>
                <a:t>60</a:t>
              </a:r>
              <a:endParaRPr lang="ru-RU" sz="700" dirty="0">
                <a:solidFill>
                  <a:schemeClr val="bg1"/>
                </a:solidFill>
              </a:endParaRPr>
            </a:p>
          </p:txBody>
        </p:sp>
        <p:sp>
          <p:nvSpPr>
            <p:cNvPr id="41" name="Прямоугольник 40"/>
            <p:cNvSpPr/>
            <p:nvPr/>
          </p:nvSpPr>
          <p:spPr>
            <a:xfrm>
              <a:off x="9249091" y="1022665"/>
              <a:ext cx="377590" cy="436960"/>
            </a:xfrm>
            <a:prstGeom prst="rect">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tx1">
                      <a:lumMod val="85000"/>
                      <a:lumOff val="15000"/>
                    </a:schemeClr>
                  </a:solidFill>
                </a:rPr>
                <a:t>119</a:t>
              </a:r>
              <a:br>
                <a:rPr lang="en-US" sz="700" dirty="0" smtClean="0">
                  <a:solidFill>
                    <a:schemeClr val="tx1">
                      <a:lumMod val="85000"/>
                      <a:lumOff val="15000"/>
                    </a:schemeClr>
                  </a:solidFill>
                </a:rPr>
              </a:br>
              <a:r>
                <a:rPr lang="en-US" sz="700" dirty="0" smtClean="0">
                  <a:solidFill>
                    <a:schemeClr val="tx1">
                      <a:lumMod val="85000"/>
                      <a:lumOff val="15000"/>
                    </a:schemeClr>
                  </a:solidFill>
                </a:rPr>
                <a:t>226</a:t>
              </a:r>
              <a:br>
                <a:rPr lang="en-US" sz="700" dirty="0" smtClean="0">
                  <a:solidFill>
                    <a:schemeClr val="tx1">
                      <a:lumMod val="85000"/>
                      <a:lumOff val="15000"/>
                    </a:schemeClr>
                  </a:solidFill>
                </a:rPr>
              </a:br>
              <a:r>
                <a:rPr lang="en-US" sz="700" dirty="0" smtClean="0">
                  <a:solidFill>
                    <a:schemeClr val="tx1">
                      <a:lumMod val="85000"/>
                      <a:lumOff val="15000"/>
                    </a:schemeClr>
                  </a:solidFill>
                </a:rPr>
                <a:t>195</a:t>
              </a:r>
              <a:endParaRPr lang="ru-RU" sz="700" dirty="0">
                <a:solidFill>
                  <a:schemeClr val="tx1">
                    <a:lumMod val="85000"/>
                    <a:lumOff val="15000"/>
                  </a:schemeClr>
                </a:solidFill>
              </a:endParaRPr>
            </a:p>
          </p:txBody>
        </p:sp>
        <p:sp>
          <p:nvSpPr>
            <p:cNvPr id="42" name="Прямоугольник 41"/>
            <p:cNvSpPr/>
            <p:nvPr/>
          </p:nvSpPr>
          <p:spPr>
            <a:xfrm>
              <a:off x="9249091" y="3830257"/>
              <a:ext cx="377590" cy="436960"/>
            </a:xfrm>
            <a:prstGeom prst="rect">
              <a:avLst/>
            </a:prstGeom>
            <a:solidFill>
              <a:srgbClr val="2D3287"/>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45</a:t>
              </a:r>
              <a:endParaRPr lang="ru-RU" sz="700" dirty="0">
                <a:solidFill>
                  <a:schemeClr val="bg1"/>
                </a:solidFill>
              </a:endParaRPr>
            </a:p>
            <a:p>
              <a:pPr algn="ctr" eaLnBrk="1" hangingPunct="1">
                <a:defRPr/>
              </a:pPr>
              <a:r>
                <a:rPr lang="en-US" sz="700" dirty="0" smtClean="0">
                  <a:solidFill>
                    <a:schemeClr val="bg1"/>
                  </a:solidFill>
                </a:rPr>
                <a:t>50</a:t>
              </a:r>
              <a:endParaRPr lang="ru-RU" sz="700" dirty="0">
                <a:solidFill>
                  <a:schemeClr val="bg1"/>
                </a:solidFill>
              </a:endParaRPr>
            </a:p>
            <a:p>
              <a:pPr algn="ctr" eaLnBrk="1" hangingPunct="1">
                <a:defRPr/>
              </a:pPr>
              <a:r>
                <a:rPr lang="en-US" sz="700" dirty="0" smtClean="0">
                  <a:solidFill>
                    <a:schemeClr val="bg1"/>
                  </a:solidFill>
                </a:rPr>
                <a:t>135</a:t>
              </a:r>
              <a:endParaRPr lang="ru-RU" sz="700" dirty="0">
                <a:solidFill>
                  <a:schemeClr val="bg1"/>
                </a:solidFill>
              </a:endParaRPr>
            </a:p>
          </p:txBody>
        </p:sp>
        <p:sp>
          <p:nvSpPr>
            <p:cNvPr id="43" name="Прямоугольник 42"/>
            <p:cNvSpPr/>
            <p:nvPr/>
          </p:nvSpPr>
          <p:spPr>
            <a:xfrm>
              <a:off x="9249091" y="1466152"/>
              <a:ext cx="377590" cy="4381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000000"/>
                  </a:solidFill>
                </a:rPr>
                <a:t>255</a:t>
              </a:r>
              <a:endParaRPr lang="ru-RU" sz="700" dirty="0">
                <a:solidFill>
                  <a:srgbClr val="000000"/>
                </a:solidFill>
              </a:endParaRPr>
            </a:p>
            <a:p>
              <a:pPr algn="ctr" eaLnBrk="1" hangingPunct="1">
                <a:defRPr/>
              </a:pPr>
              <a:r>
                <a:rPr lang="en-US" sz="700" dirty="0" smtClean="0">
                  <a:solidFill>
                    <a:srgbClr val="000000"/>
                  </a:solidFill>
                </a:rPr>
                <a:t>255</a:t>
              </a:r>
              <a:endParaRPr lang="ru-RU" sz="700" dirty="0">
                <a:solidFill>
                  <a:srgbClr val="000000"/>
                </a:solidFill>
              </a:endParaRPr>
            </a:p>
            <a:p>
              <a:pPr algn="ctr" eaLnBrk="1" hangingPunct="1">
                <a:defRPr/>
              </a:pPr>
              <a:r>
                <a:rPr lang="en-US" sz="700" dirty="0" smtClean="0">
                  <a:solidFill>
                    <a:srgbClr val="000000"/>
                  </a:solidFill>
                </a:rPr>
                <a:t>255</a:t>
              </a:r>
              <a:endParaRPr lang="ru-RU" sz="700" dirty="0">
                <a:solidFill>
                  <a:srgbClr val="000000"/>
                </a:solidFill>
              </a:endParaRPr>
            </a:p>
          </p:txBody>
        </p:sp>
        <p:sp>
          <p:nvSpPr>
            <p:cNvPr id="44" name="Прямоугольник 43"/>
            <p:cNvSpPr/>
            <p:nvPr/>
          </p:nvSpPr>
          <p:spPr>
            <a:xfrm>
              <a:off x="9249091" y="2519364"/>
              <a:ext cx="377590" cy="436959"/>
            </a:xfrm>
            <a:prstGeom prst="rect">
              <a:avLst/>
            </a:prstGeom>
            <a:solidFill>
              <a:srgbClr val="FABE19"/>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tx1">
                      <a:lumMod val="85000"/>
                      <a:lumOff val="15000"/>
                    </a:schemeClr>
                  </a:solidFill>
                </a:rPr>
                <a:t>250</a:t>
              </a:r>
              <a:endParaRPr lang="ru-RU" sz="700" dirty="0">
                <a:solidFill>
                  <a:schemeClr val="tx1">
                    <a:lumMod val="85000"/>
                    <a:lumOff val="15000"/>
                  </a:schemeClr>
                </a:solidFill>
              </a:endParaRPr>
            </a:p>
            <a:p>
              <a:pPr algn="ctr" eaLnBrk="1" hangingPunct="1">
                <a:defRPr/>
              </a:pPr>
              <a:r>
                <a:rPr lang="en-US" sz="700" dirty="0" smtClean="0">
                  <a:solidFill>
                    <a:schemeClr val="tx1">
                      <a:lumMod val="85000"/>
                      <a:lumOff val="15000"/>
                    </a:schemeClr>
                  </a:solidFill>
                </a:rPr>
                <a:t>190</a:t>
              </a:r>
              <a:endParaRPr lang="ru-RU" sz="700" dirty="0">
                <a:solidFill>
                  <a:schemeClr val="tx1">
                    <a:lumMod val="85000"/>
                    <a:lumOff val="15000"/>
                  </a:schemeClr>
                </a:solidFill>
              </a:endParaRPr>
            </a:p>
            <a:p>
              <a:pPr algn="ctr" eaLnBrk="1" hangingPunct="1">
                <a:defRPr/>
              </a:pPr>
              <a:r>
                <a:rPr lang="en-US" sz="700" dirty="0" smtClean="0">
                  <a:solidFill>
                    <a:schemeClr val="tx1">
                      <a:lumMod val="85000"/>
                      <a:lumOff val="15000"/>
                    </a:schemeClr>
                  </a:solidFill>
                </a:rPr>
                <a:t>25</a:t>
              </a:r>
              <a:endParaRPr lang="ru-RU" sz="700" dirty="0">
                <a:solidFill>
                  <a:schemeClr val="tx1">
                    <a:lumMod val="85000"/>
                    <a:lumOff val="15000"/>
                  </a:schemeClr>
                </a:solidFill>
              </a:endParaRPr>
            </a:p>
          </p:txBody>
        </p:sp>
        <p:sp>
          <p:nvSpPr>
            <p:cNvPr id="45" name="Прямоугольник 44"/>
            <p:cNvSpPr/>
            <p:nvPr/>
          </p:nvSpPr>
          <p:spPr>
            <a:xfrm>
              <a:off x="9249091" y="2956327"/>
              <a:ext cx="377590" cy="436960"/>
            </a:xfrm>
            <a:prstGeom prst="rect">
              <a:avLst/>
            </a:prstGeom>
            <a:solidFill>
              <a:srgbClr val="008CFA"/>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0</a:t>
              </a:r>
              <a:endParaRPr lang="ru-RU" sz="700" dirty="0">
                <a:solidFill>
                  <a:schemeClr val="bg1"/>
                </a:solidFill>
              </a:endParaRPr>
            </a:p>
            <a:p>
              <a:pPr algn="ctr" eaLnBrk="1" hangingPunct="1">
                <a:defRPr/>
              </a:pPr>
              <a:r>
                <a:rPr lang="ru-RU" sz="700" dirty="0" smtClean="0">
                  <a:solidFill>
                    <a:schemeClr val="bg1"/>
                  </a:solidFill>
                </a:rPr>
                <a:t>1</a:t>
              </a:r>
              <a:r>
                <a:rPr lang="en-US" sz="700" dirty="0" smtClean="0">
                  <a:solidFill>
                    <a:schemeClr val="bg1"/>
                  </a:solidFill>
                </a:rPr>
                <a:t>40</a:t>
              </a:r>
              <a:endParaRPr lang="ru-RU" sz="700" dirty="0">
                <a:solidFill>
                  <a:schemeClr val="bg1"/>
                </a:solidFill>
              </a:endParaRPr>
            </a:p>
            <a:p>
              <a:pPr algn="ctr" eaLnBrk="1" hangingPunct="1">
                <a:defRPr/>
              </a:pPr>
              <a:r>
                <a:rPr lang="en-US" sz="700" dirty="0" smtClean="0">
                  <a:solidFill>
                    <a:schemeClr val="bg1"/>
                  </a:solidFill>
                </a:rPr>
                <a:t>250</a:t>
              </a:r>
              <a:endParaRPr lang="ru-RU" sz="700" dirty="0">
                <a:solidFill>
                  <a:schemeClr val="bg1"/>
                </a:solidFill>
              </a:endParaRPr>
            </a:p>
          </p:txBody>
        </p:sp>
        <p:sp>
          <p:nvSpPr>
            <p:cNvPr id="46" name="Прямоугольник 45"/>
            <p:cNvSpPr/>
            <p:nvPr/>
          </p:nvSpPr>
          <p:spPr>
            <a:xfrm>
              <a:off x="9249091" y="3393282"/>
              <a:ext cx="377590" cy="436959"/>
            </a:xfrm>
            <a:prstGeom prst="rect">
              <a:avLst/>
            </a:prstGeom>
            <a:solidFill>
              <a:srgbClr val="FA786E"/>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250</a:t>
              </a:r>
              <a:endParaRPr lang="ru-RU" sz="700" dirty="0">
                <a:solidFill>
                  <a:srgbClr val="FFFFFF"/>
                </a:solidFill>
              </a:endParaRPr>
            </a:p>
            <a:p>
              <a:pPr algn="ctr" eaLnBrk="1" hangingPunct="1">
                <a:defRPr/>
              </a:pPr>
              <a:r>
                <a:rPr lang="en-US" sz="700" dirty="0" smtClean="0">
                  <a:solidFill>
                    <a:srgbClr val="FFFFFF"/>
                  </a:solidFill>
                </a:rPr>
                <a:t>120</a:t>
              </a:r>
              <a:endParaRPr lang="ru-RU" sz="700" dirty="0">
                <a:solidFill>
                  <a:srgbClr val="FFFFFF"/>
                </a:solidFill>
              </a:endParaRPr>
            </a:p>
            <a:p>
              <a:pPr algn="ctr" eaLnBrk="1" hangingPunct="1">
                <a:defRPr/>
              </a:pPr>
              <a:r>
                <a:rPr lang="en-US" sz="700" dirty="0" smtClean="0">
                  <a:solidFill>
                    <a:srgbClr val="FFFFFF"/>
                  </a:solidFill>
                </a:rPr>
                <a:t>110</a:t>
              </a:r>
              <a:endParaRPr lang="ru-RU" sz="700" dirty="0">
                <a:solidFill>
                  <a:srgbClr val="FFFFFF"/>
                </a:solidFill>
              </a:endParaRPr>
            </a:p>
          </p:txBody>
        </p:sp>
        <p:sp>
          <p:nvSpPr>
            <p:cNvPr id="47" name="Прямоугольник 46"/>
            <p:cNvSpPr/>
            <p:nvPr/>
          </p:nvSpPr>
          <p:spPr>
            <a:xfrm>
              <a:off x="9249091" y="1916373"/>
              <a:ext cx="377590" cy="438150"/>
            </a:xfrm>
            <a:prstGeom prst="rect">
              <a:avLst/>
            </a:prstGeom>
            <a:solidFill>
              <a:schemeClr val="accent6"/>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224</a:t>
              </a:r>
              <a:br>
                <a:rPr lang="en-US" sz="700" dirty="0" smtClean="0">
                  <a:solidFill>
                    <a:srgbClr val="FFFFFF"/>
                  </a:solidFill>
                </a:rPr>
              </a:br>
              <a:r>
                <a:rPr lang="en-US" sz="700" dirty="0" smtClean="0">
                  <a:solidFill>
                    <a:srgbClr val="FFFFFF"/>
                  </a:solidFill>
                </a:rPr>
                <a:t>78</a:t>
              </a:r>
              <a:br>
                <a:rPr lang="en-US" sz="700" dirty="0" smtClean="0">
                  <a:solidFill>
                    <a:srgbClr val="FFFFFF"/>
                  </a:solidFill>
                </a:rPr>
              </a:br>
              <a:r>
                <a:rPr lang="en-US" sz="700" dirty="0" smtClean="0">
                  <a:solidFill>
                    <a:srgbClr val="FFFFFF"/>
                  </a:solidFill>
                </a:rPr>
                <a:t>57</a:t>
              </a:r>
              <a:endParaRPr lang="ru-RU" sz="700" dirty="0">
                <a:solidFill>
                  <a:srgbClr val="FFFFFF"/>
                </a:solidFill>
              </a:endParaRPr>
            </a:p>
          </p:txBody>
        </p:sp>
        <p:sp>
          <p:nvSpPr>
            <p:cNvPr id="48" name="TextBox 47"/>
            <p:cNvSpPr txBox="1"/>
            <p:nvPr/>
          </p:nvSpPr>
          <p:spPr>
            <a:xfrm>
              <a:off x="9101894" y="-42611"/>
              <a:ext cx="671979" cy="215444"/>
            </a:xfrm>
            <a:prstGeom prst="rect">
              <a:avLst/>
            </a:prstGeom>
            <a:noFill/>
          </p:spPr>
          <p:txBody>
            <a:bodyPr wrap="none" rtlCol="0">
              <a:spAutoFit/>
            </a:bodyPr>
            <a:lstStyle/>
            <a:p>
              <a:r>
                <a:rPr lang="ru-RU" sz="800" dirty="0" smtClean="0"/>
                <a:t>Основные</a:t>
              </a:r>
              <a:endParaRPr lang="ru-RU" sz="800" dirty="0"/>
            </a:p>
          </p:txBody>
        </p:sp>
        <p:sp>
          <p:nvSpPr>
            <p:cNvPr id="49" name="TextBox 48"/>
            <p:cNvSpPr txBox="1"/>
            <p:nvPr/>
          </p:nvSpPr>
          <p:spPr>
            <a:xfrm>
              <a:off x="9101894" y="2320575"/>
              <a:ext cx="671979" cy="215444"/>
            </a:xfrm>
            <a:prstGeom prst="rect">
              <a:avLst/>
            </a:prstGeom>
            <a:noFill/>
          </p:spPr>
          <p:txBody>
            <a:bodyPr wrap="none" rtlCol="0">
              <a:spAutoFit/>
            </a:bodyPr>
            <a:lstStyle/>
            <a:p>
              <a:r>
                <a:rPr lang="ru-RU" sz="800" dirty="0" err="1" smtClean="0"/>
                <a:t>Доп.цвета</a:t>
              </a:r>
              <a:endParaRPr lang="ru-RU" sz="800" dirty="0"/>
            </a:p>
          </p:txBody>
        </p:sp>
        <p:sp>
          <p:nvSpPr>
            <p:cNvPr id="50" name="Прямоугольник 49"/>
            <p:cNvSpPr/>
            <p:nvPr/>
          </p:nvSpPr>
          <p:spPr>
            <a:xfrm>
              <a:off x="9249088" y="4436414"/>
              <a:ext cx="377591" cy="169200"/>
            </a:xfrm>
            <a:prstGeom prst="rect">
              <a:avLst/>
            </a:prstGeom>
            <a:solidFill>
              <a:srgbClr val="4D4D4D"/>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70%</a:t>
              </a:r>
              <a:endParaRPr lang="ru-RU" sz="600" dirty="0">
                <a:solidFill>
                  <a:srgbClr val="FFFFFF"/>
                </a:solidFill>
              </a:endParaRPr>
            </a:p>
          </p:txBody>
        </p:sp>
        <p:sp>
          <p:nvSpPr>
            <p:cNvPr id="51" name="Прямоугольник 50"/>
            <p:cNvSpPr/>
            <p:nvPr/>
          </p:nvSpPr>
          <p:spPr>
            <a:xfrm>
              <a:off x="9249087" y="4605611"/>
              <a:ext cx="377593" cy="169200"/>
            </a:xfrm>
            <a:prstGeom prst="rect">
              <a:avLst/>
            </a:prstGeom>
            <a:solidFill>
              <a:srgbClr val="7F7F7F"/>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50%</a:t>
              </a:r>
              <a:endParaRPr lang="ru-RU" sz="600" dirty="0">
                <a:solidFill>
                  <a:srgbClr val="FFFFFF"/>
                </a:solidFill>
              </a:endParaRPr>
            </a:p>
          </p:txBody>
        </p:sp>
        <p:sp>
          <p:nvSpPr>
            <p:cNvPr id="52" name="Прямоугольник 51"/>
            <p:cNvSpPr/>
            <p:nvPr/>
          </p:nvSpPr>
          <p:spPr>
            <a:xfrm>
              <a:off x="9249088" y="4774808"/>
              <a:ext cx="377591" cy="169200"/>
            </a:xfrm>
            <a:prstGeom prst="rect">
              <a:avLst/>
            </a:prstGeom>
            <a:solidFill>
              <a:srgbClr val="B2B2B2"/>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30%</a:t>
              </a:r>
              <a:endParaRPr lang="ru-RU" sz="600" dirty="0">
                <a:solidFill>
                  <a:srgbClr val="FFFFFF"/>
                </a:solidFill>
              </a:endParaRPr>
            </a:p>
          </p:txBody>
        </p:sp>
        <p:sp>
          <p:nvSpPr>
            <p:cNvPr id="53" name="Прямоугольник 52"/>
            <p:cNvSpPr/>
            <p:nvPr/>
          </p:nvSpPr>
          <p:spPr>
            <a:xfrm>
              <a:off x="9249087" y="4944005"/>
              <a:ext cx="377593" cy="169200"/>
            </a:xfrm>
            <a:prstGeom prst="rect">
              <a:avLst/>
            </a:prstGeom>
            <a:solidFill>
              <a:srgbClr val="E5E5E5"/>
            </a:solidFill>
            <a:ln w="3175">
              <a:solidFill>
                <a:srgbClr val="B2B2B2"/>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chemeClr val="tx1"/>
                  </a:solidFill>
                </a:rPr>
                <a:t>10%</a:t>
              </a:r>
              <a:endParaRPr lang="ru-RU" sz="600" dirty="0">
                <a:solidFill>
                  <a:schemeClr val="tx1"/>
                </a:solidFill>
              </a:endParaRPr>
            </a:p>
          </p:txBody>
        </p:sp>
      </p:grpSp>
    </p:spTree>
    <p:extLst>
      <p:ext uri="{BB962C8B-B14F-4D97-AF65-F5344CB8AC3E}">
        <p14:creationId xmlns:p14="http://schemas.microsoft.com/office/powerpoint/2010/main" val="1797797081"/>
      </p:ext>
    </p:extLst>
  </p:cSld>
  <p:clrMap bg1="lt1" tx1="dk1" bg2="lt2" tx2="dk2" accent1="accent1" accent2="accent2" accent3="accent3" accent4="accent4" accent5="accent5" accent6="accent6" hlink="hlink" folHlink="folHlink"/>
  <p:sldLayoutIdLst>
    <p:sldLayoutId id="2147484767" r:id="rId1"/>
    <p:sldLayoutId id="2147484768" r:id="rId2"/>
    <p:sldLayoutId id="2147484769" r:id="rId3"/>
    <p:sldLayoutId id="2147484770" r:id="rId4"/>
    <p:sldLayoutId id="2147484771" r:id="rId5"/>
    <p:sldLayoutId id="2147484772" r:id="rId6"/>
    <p:sldLayoutId id="2147484773" r:id="rId7"/>
  </p:sldLayoutIdLst>
  <p:timing>
    <p:tnLst>
      <p:par>
        <p:cTn id="1" dur="indefinite" restart="never" nodeType="tmRoot"/>
      </p:par>
    </p:tnLst>
  </p:timing>
  <p:hf hdr="0" dt="0"/>
  <p:txStyles>
    <p:titleStyle>
      <a:lvl1pPr algn="l" rtl="0" eaLnBrk="1" fontAlgn="base" hangingPunct="1">
        <a:spcBef>
          <a:spcPct val="0"/>
        </a:spcBef>
        <a:spcAft>
          <a:spcPct val="0"/>
        </a:spcAft>
        <a:defRPr lang="ru-RU" sz="2000" b="1" dirty="0">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389509" algn="l" rtl="0" eaLnBrk="1" fontAlgn="base" hangingPunct="1">
        <a:spcBef>
          <a:spcPct val="0"/>
        </a:spcBef>
        <a:spcAft>
          <a:spcPct val="0"/>
        </a:spcAft>
        <a:defRPr>
          <a:solidFill>
            <a:schemeClr val="tx1"/>
          </a:solidFill>
          <a:latin typeface="Arial" charset="0"/>
        </a:defRPr>
      </a:lvl6pPr>
      <a:lvl7pPr marL="779021" algn="l" rtl="0" eaLnBrk="1" fontAlgn="base" hangingPunct="1">
        <a:spcBef>
          <a:spcPct val="0"/>
        </a:spcBef>
        <a:spcAft>
          <a:spcPct val="0"/>
        </a:spcAft>
        <a:defRPr>
          <a:solidFill>
            <a:schemeClr val="tx1"/>
          </a:solidFill>
          <a:latin typeface="Arial" charset="0"/>
        </a:defRPr>
      </a:lvl7pPr>
      <a:lvl8pPr marL="1168531" algn="l" rtl="0" eaLnBrk="1" fontAlgn="base" hangingPunct="1">
        <a:spcBef>
          <a:spcPct val="0"/>
        </a:spcBef>
        <a:spcAft>
          <a:spcPct val="0"/>
        </a:spcAft>
        <a:defRPr>
          <a:solidFill>
            <a:schemeClr val="tx1"/>
          </a:solidFill>
          <a:latin typeface="Arial" charset="0"/>
        </a:defRPr>
      </a:lvl8pPr>
      <a:lvl9pPr marL="1558042" algn="l" rtl="0" eaLnBrk="1" fontAlgn="base" hangingPunct="1">
        <a:spcBef>
          <a:spcPct val="0"/>
        </a:spcBef>
        <a:spcAft>
          <a:spcPct val="0"/>
        </a:spcAft>
        <a:defRPr>
          <a:solidFill>
            <a:schemeClr val="tx1"/>
          </a:solidFill>
          <a:latin typeface="Arial" charset="0"/>
        </a:defRPr>
      </a:lvl9pPr>
    </p:titleStyle>
    <p:bodyStyle>
      <a:lvl1pPr marL="0" indent="0" algn="l" rtl="0" eaLnBrk="1" fontAlgn="base" hangingPunct="1">
        <a:spcBef>
          <a:spcPts val="0"/>
        </a:spcBef>
        <a:spcAft>
          <a:spcPts val="600"/>
        </a:spcAft>
        <a:buClr>
          <a:schemeClr val="tx2"/>
        </a:buClr>
        <a:buFont typeface="Wingdings" charset="2"/>
        <a:buNone/>
        <a:defRPr lang="ru-RU" altLang="en-US" sz="1400" b="1" dirty="0">
          <a:solidFill>
            <a:schemeClr val="tx2"/>
          </a:solidFill>
          <a:latin typeface="+mn-lt"/>
          <a:ea typeface="+mn-ea"/>
          <a:cs typeface="+mn-cs"/>
        </a:defRPr>
      </a:lvl1pPr>
      <a:lvl2pPr marL="0" indent="0" algn="l" rtl="0" eaLnBrk="1" fontAlgn="base" hangingPunct="1">
        <a:spcBef>
          <a:spcPts val="0"/>
        </a:spcBef>
        <a:spcAft>
          <a:spcPts val="600"/>
        </a:spcAft>
        <a:buClr>
          <a:schemeClr val="accent1"/>
        </a:buClr>
        <a:buFont typeface="Arial" panose="020B0604020202020204" pitchFamily="34" charset="0"/>
        <a:buNone/>
        <a:defRPr lang="ru-RU" altLang="en-US" sz="1200" b="1" dirty="0">
          <a:solidFill>
            <a:schemeClr val="tx2"/>
          </a:solidFill>
          <a:latin typeface="+mn-lt"/>
        </a:defRPr>
      </a:lvl2pPr>
      <a:lvl3pPr marL="0" indent="0" algn="l" rtl="0" eaLnBrk="1" fontAlgn="base" hangingPunct="1">
        <a:spcBef>
          <a:spcPts val="0"/>
        </a:spcBef>
        <a:spcAft>
          <a:spcPts val="600"/>
        </a:spcAft>
        <a:buClr>
          <a:schemeClr val="accent1"/>
        </a:buClr>
        <a:buFont typeface="Arial" panose="020B0604020202020204" pitchFamily="34" charset="0"/>
        <a:buNone/>
        <a:defRPr lang="ru-RU" altLang="en-US" sz="1000" dirty="0">
          <a:solidFill>
            <a:schemeClr val="tx2"/>
          </a:solidFill>
          <a:latin typeface="+mn-lt"/>
        </a:defRPr>
      </a:lvl3pPr>
      <a:lvl4pPr marL="0" indent="0" algn="l" rtl="0" eaLnBrk="1" fontAlgn="base" hangingPunct="1">
        <a:spcBef>
          <a:spcPts val="0"/>
        </a:spcBef>
        <a:spcAft>
          <a:spcPts val="600"/>
        </a:spcAft>
        <a:buClr>
          <a:schemeClr val="accent1"/>
        </a:buClr>
        <a:buFont typeface="Arial" panose="020B0604020202020204" pitchFamily="34" charset="0"/>
        <a:buNone/>
        <a:defRPr lang="ru-RU" altLang="en-US" sz="900" dirty="0" smtClean="0">
          <a:solidFill>
            <a:schemeClr val="tx2"/>
          </a:solidFill>
          <a:latin typeface="+mn-lt"/>
        </a:defRPr>
      </a:lvl4pPr>
      <a:lvl5pPr marL="0" indent="0" algn="l" rtl="0" eaLnBrk="1" fontAlgn="base" hangingPunct="1">
        <a:spcBef>
          <a:spcPts val="0"/>
        </a:spcBef>
        <a:spcAft>
          <a:spcPts val="600"/>
        </a:spcAft>
        <a:buClr>
          <a:schemeClr val="accent1"/>
        </a:buClr>
        <a:buFont typeface="Arial" panose="020B0604020202020204" pitchFamily="34" charset="0"/>
        <a:buNone/>
        <a:defRPr lang="ru-RU" altLang="en-US" sz="800" dirty="0">
          <a:solidFill>
            <a:schemeClr val="tx2"/>
          </a:solidFill>
          <a:latin typeface="+mn-lt"/>
        </a:defRPr>
      </a:lvl5pPr>
      <a:lvl6pPr marL="1751445"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6pPr>
      <a:lvl7pPr marL="2140956"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7pPr>
      <a:lvl8pPr marL="2530466"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8pPr>
      <a:lvl9pPr marL="2919976"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9pPr>
    </p:bodyStyle>
    <p:otherStyle>
      <a:defPPr>
        <a:defRPr lang="ru-RU"/>
      </a:defPPr>
      <a:lvl1pPr marL="0" algn="l" defTabSz="779021" rtl="0" eaLnBrk="1" latinLnBrk="0" hangingPunct="1">
        <a:defRPr sz="1500" kern="1200">
          <a:solidFill>
            <a:schemeClr val="tx1"/>
          </a:solidFill>
          <a:latin typeface="+mn-lt"/>
          <a:ea typeface="+mn-ea"/>
          <a:cs typeface="+mn-cs"/>
        </a:defRPr>
      </a:lvl1pPr>
      <a:lvl2pPr marL="389509" algn="l" defTabSz="779021" rtl="0" eaLnBrk="1" latinLnBrk="0" hangingPunct="1">
        <a:defRPr sz="1500" kern="1200">
          <a:solidFill>
            <a:schemeClr val="tx1"/>
          </a:solidFill>
          <a:latin typeface="+mn-lt"/>
          <a:ea typeface="+mn-ea"/>
          <a:cs typeface="+mn-cs"/>
        </a:defRPr>
      </a:lvl2pPr>
      <a:lvl3pPr marL="779021" algn="l" defTabSz="779021" rtl="0" eaLnBrk="1" latinLnBrk="0" hangingPunct="1">
        <a:defRPr sz="1500" kern="1200">
          <a:solidFill>
            <a:schemeClr val="tx1"/>
          </a:solidFill>
          <a:latin typeface="+mn-lt"/>
          <a:ea typeface="+mn-ea"/>
          <a:cs typeface="+mn-cs"/>
        </a:defRPr>
      </a:lvl3pPr>
      <a:lvl4pPr marL="1168531" algn="l" defTabSz="779021" rtl="0" eaLnBrk="1" latinLnBrk="0" hangingPunct="1">
        <a:defRPr sz="1500" kern="1200">
          <a:solidFill>
            <a:schemeClr val="tx1"/>
          </a:solidFill>
          <a:latin typeface="+mn-lt"/>
          <a:ea typeface="+mn-ea"/>
          <a:cs typeface="+mn-cs"/>
        </a:defRPr>
      </a:lvl4pPr>
      <a:lvl5pPr marL="1558042" algn="l" defTabSz="779021" rtl="0" eaLnBrk="1" latinLnBrk="0" hangingPunct="1">
        <a:defRPr sz="1500" kern="1200">
          <a:solidFill>
            <a:schemeClr val="tx1"/>
          </a:solidFill>
          <a:latin typeface="+mn-lt"/>
          <a:ea typeface="+mn-ea"/>
          <a:cs typeface="+mn-cs"/>
        </a:defRPr>
      </a:lvl5pPr>
      <a:lvl6pPr marL="1947552" algn="l" defTabSz="779021" rtl="0" eaLnBrk="1" latinLnBrk="0" hangingPunct="1">
        <a:defRPr sz="1500" kern="1200">
          <a:solidFill>
            <a:schemeClr val="tx1"/>
          </a:solidFill>
          <a:latin typeface="+mn-lt"/>
          <a:ea typeface="+mn-ea"/>
          <a:cs typeface="+mn-cs"/>
        </a:defRPr>
      </a:lvl6pPr>
      <a:lvl7pPr marL="2337065" algn="l" defTabSz="779021" rtl="0" eaLnBrk="1" latinLnBrk="0" hangingPunct="1">
        <a:defRPr sz="1500" kern="1200">
          <a:solidFill>
            <a:schemeClr val="tx1"/>
          </a:solidFill>
          <a:latin typeface="+mn-lt"/>
          <a:ea typeface="+mn-ea"/>
          <a:cs typeface="+mn-cs"/>
        </a:defRPr>
      </a:lvl7pPr>
      <a:lvl8pPr marL="2726573" algn="l" defTabSz="779021" rtl="0" eaLnBrk="1" latinLnBrk="0" hangingPunct="1">
        <a:defRPr sz="1500" kern="1200">
          <a:solidFill>
            <a:schemeClr val="tx1"/>
          </a:solidFill>
          <a:latin typeface="+mn-lt"/>
          <a:ea typeface="+mn-ea"/>
          <a:cs typeface="+mn-cs"/>
        </a:defRPr>
      </a:lvl8pPr>
      <a:lvl9pPr marL="3116084" algn="l" defTabSz="779021" rtl="0" eaLnBrk="1" latinLnBrk="0" hangingPunct="1">
        <a:defRPr sz="15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4">
          <p15:clr>
            <a:srgbClr val="F26B43"/>
          </p15:clr>
        </p15:guide>
        <p15:guide id="2" pos="226">
          <p15:clr>
            <a:srgbClr val="F26B43"/>
          </p15:clr>
        </p15:guide>
        <p15:guide id="3" orient="horz" pos="2867">
          <p15:clr>
            <a:srgbClr val="F26B43"/>
          </p15:clr>
        </p15:guide>
        <p15:guide id="4" pos="5534">
          <p15:clr>
            <a:srgbClr val="F26B43"/>
          </p15:clr>
        </p15:guide>
        <p15:guide id="5" orient="horz" pos="645">
          <p15:clr>
            <a:srgbClr val="F26B43"/>
          </p15:clr>
        </p15:guide>
        <p15:guide id="6" orient="horz" pos="71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p:custDataLst>
              <p:tags r:id="rId32"/>
            </p:custDataLst>
            <p:extLst/>
          </p:nvPr>
        </p:nvGraphicFramePr>
        <p:xfrm>
          <a:off x="1475" y="1201"/>
          <a:ext cx="1465" cy="1190"/>
        </p:xfrm>
        <a:graphic>
          <a:graphicData uri="http://schemas.openxmlformats.org/presentationml/2006/ole">
            <mc:AlternateContent xmlns:mc="http://schemas.openxmlformats.org/markup-compatibility/2006">
              <mc:Choice xmlns:v="urn:schemas-microsoft-com:vml" Requires="v">
                <p:oleObj spid="_x0000_s635152" name="Слайд think-cell" r:id="rId34" imgW="270" imgH="270" progId="TCLayout.ActiveDocument.1">
                  <p:embed/>
                </p:oleObj>
              </mc:Choice>
              <mc:Fallback>
                <p:oleObj name="Слайд think-cell" r:id="rId34" imgW="270" imgH="270" progId="TCLayout.ActiveDocument.1">
                  <p:embed/>
                  <p:pic>
                    <p:nvPicPr>
                      <p:cNvPr id="3" name="Объект 2" hidden="1"/>
                      <p:cNvPicPr/>
                      <p:nvPr/>
                    </p:nvPicPr>
                    <p:blipFill>
                      <a:blip r:embed="rId35"/>
                      <a:stretch>
                        <a:fillRect/>
                      </a:stretch>
                    </p:blipFill>
                    <p:spPr>
                      <a:xfrm>
                        <a:off x="1475" y="1201"/>
                        <a:ext cx="1465" cy="1190"/>
                      </a:xfrm>
                      <a:prstGeom prst="rect">
                        <a:avLst/>
                      </a:prstGeom>
                    </p:spPr>
                  </p:pic>
                </p:oleObj>
              </mc:Fallback>
            </mc:AlternateContent>
          </a:graphicData>
        </a:graphic>
      </p:graphicFrame>
      <p:sp>
        <p:nvSpPr>
          <p:cNvPr id="4" name="Прямоугольник 3" hidden="1"/>
          <p:cNvSpPr/>
          <p:nvPr>
            <p:custDataLst>
              <p:tags r:id="rId33"/>
            </p:custDataLst>
          </p:nvPr>
        </p:nvSpPr>
        <p:spPr bwMode="auto">
          <a:xfrm>
            <a:off x="0" y="1"/>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t" anchorCtr="0" compatLnSpc="1">
            <a:prstTxWarp prst="textNoShape">
              <a:avLst/>
            </a:prstTxWarp>
            <a:noAutofit/>
          </a:bodyPr>
          <a:lstStyle/>
          <a:p>
            <a:pPr marL="0" marR="0" lvl="0" indent="0" algn="l" defTabSz="914395"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anose="020B0604020202020204" pitchFamily="34" charset="0"/>
              <a:ea typeface="+mj-ea"/>
              <a:cs typeface="+mj-cs"/>
              <a:sym typeface="Arial" panose="020B0604020202020204" pitchFamily="34" charset="0"/>
            </a:endParaRPr>
          </a:p>
        </p:txBody>
      </p:sp>
      <p:sp>
        <p:nvSpPr>
          <p:cNvPr id="1028" name="Rectangle 4"/>
          <p:cNvSpPr>
            <a:spLocks noGrp="1" noChangeArrowheads="1"/>
          </p:cNvSpPr>
          <p:nvPr>
            <p:ph type="body" idx="1"/>
          </p:nvPr>
        </p:nvSpPr>
        <p:spPr bwMode="auto">
          <a:xfrm>
            <a:off x="358774" y="1145282"/>
            <a:ext cx="8426451" cy="3401286"/>
          </a:xfrm>
          <a:prstGeom prst="rect">
            <a:avLst/>
          </a:prstGeom>
          <a:extLst>
            <a:ext uri="{FAA26D3D-D897-4be2-8F04-BA451C77F1D7}">
              <ma14:placeholderFlag xmlns="" xmlns:ma14="http://schemas.microsoft.com/office/mac/drawingml/2011/main" val="1"/>
            </a:ext>
          </a:extLst>
        </p:spPr>
        <p:txBody>
          <a:bodyPr vert="horz" lIns="0" tIns="0" rIns="0" bIns="0" rtlCol="0">
            <a:noAutofit/>
          </a:bodyPr>
          <a:lstStyle/>
          <a:p>
            <a:pPr lvl="0"/>
            <a:r>
              <a:rPr lang="ru-RU" altLang="en-US" dirty="0"/>
              <a:t>Образец текста</a:t>
            </a:r>
          </a:p>
          <a:p>
            <a:pPr lvl="1"/>
            <a:r>
              <a:rPr lang="ru-RU" altLang="en-US" dirty="0"/>
              <a:t>Второй уровень</a:t>
            </a:r>
          </a:p>
          <a:p>
            <a:pPr lvl="2"/>
            <a:r>
              <a:rPr lang="ru-RU" altLang="en-US" dirty="0"/>
              <a:t>Третий уровень</a:t>
            </a:r>
          </a:p>
          <a:p>
            <a:pPr lvl="3"/>
            <a:r>
              <a:rPr lang="ru-RU" altLang="en-US" dirty="0"/>
              <a:t>Четвертый </a:t>
            </a:r>
            <a:r>
              <a:rPr lang="ru-RU" altLang="en-US" dirty="0" smtClean="0"/>
              <a:t>уровень</a:t>
            </a:r>
          </a:p>
          <a:p>
            <a:pPr lvl="4"/>
            <a:r>
              <a:rPr lang="ru-RU" altLang="en-US" dirty="0" smtClean="0"/>
              <a:t>Пятый уровень</a:t>
            </a:r>
            <a:endParaRPr lang="ru-RU" altLang="en-US" dirty="0"/>
          </a:p>
        </p:txBody>
      </p:sp>
      <p:sp>
        <p:nvSpPr>
          <p:cNvPr id="38" name="Заголовок 1"/>
          <p:cNvSpPr txBox="1">
            <a:spLocks/>
          </p:cNvSpPr>
          <p:nvPr/>
        </p:nvSpPr>
        <p:spPr>
          <a:xfrm>
            <a:off x="395536" y="154103"/>
            <a:ext cx="8497326" cy="527447"/>
          </a:xfrm>
          <a:prstGeom prst="rect">
            <a:avLst/>
          </a:prstGeom>
        </p:spPr>
        <p:txBody>
          <a:bodyPr/>
          <a:lstStyle>
            <a:lvl1pPr algn="l" rtl="0" eaLnBrk="1" fontAlgn="base" hangingPunct="1">
              <a:spcBef>
                <a:spcPct val="0"/>
              </a:spcBef>
              <a:spcAft>
                <a:spcPct val="0"/>
              </a:spcAft>
              <a:defRPr>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389512" algn="l" rtl="0" eaLnBrk="1" fontAlgn="base" hangingPunct="1">
              <a:spcBef>
                <a:spcPct val="0"/>
              </a:spcBef>
              <a:spcAft>
                <a:spcPct val="0"/>
              </a:spcAft>
              <a:defRPr>
                <a:solidFill>
                  <a:schemeClr val="tx1"/>
                </a:solidFill>
                <a:latin typeface="Arial" charset="0"/>
              </a:defRPr>
            </a:lvl6pPr>
            <a:lvl7pPr marL="779025" algn="l" rtl="0" eaLnBrk="1" fontAlgn="base" hangingPunct="1">
              <a:spcBef>
                <a:spcPct val="0"/>
              </a:spcBef>
              <a:spcAft>
                <a:spcPct val="0"/>
              </a:spcAft>
              <a:defRPr>
                <a:solidFill>
                  <a:schemeClr val="tx1"/>
                </a:solidFill>
                <a:latin typeface="Arial" charset="0"/>
              </a:defRPr>
            </a:lvl7pPr>
            <a:lvl8pPr marL="1168538" algn="l" rtl="0" eaLnBrk="1" fontAlgn="base" hangingPunct="1">
              <a:spcBef>
                <a:spcPct val="0"/>
              </a:spcBef>
              <a:spcAft>
                <a:spcPct val="0"/>
              </a:spcAft>
              <a:defRPr>
                <a:solidFill>
                  <a:schemeClr val="tx1"/>
                </a:solidFill>
                <a:latin typeface="Arial" charset="0"/>
              </a:defRPr>
            </a:lvl8pPr>
            <a:lvl9pPr marL="1558051" algn="l" rtl="0" eaLnBrk="1" fontAlgn="base" hangingPunct="1">
              <a:spcBef>
                <a:spcPct val="0"/>
              </a:spcBef>
              <a:spcAft>
                <a:spcPct val="0"/>
              </a:spcAft>
              <a:defRPr>
                <a:solidFill>
                  <a:schemeClr val="tx1"/>
                </a:solidFill>
                <a:latin typeface="Arial" charset="0"/>
              </a:defRPr>
            </a:lvl9pPr>
          </a:lstStyle>
          <a:p>
            <a:pPr defTabSz="914395"/>
            <a:endParaRPr lang="ru-RU" sz="1800" kern="0" dirty="0"/>
          </a:p>
        </p:txBody>
      </p:sp>
      <p:sp>
        <p:nvSpPr>
          <p:cNvPr id="2" name="Заголовок 1"/>
          <p:cNvSpPr>
            <a:spLocks noGrp="1"/>
          </p:cNvSpPr>
          <p:nvPr>
            <p:ph type="title"/>
          </p:nvPr>
        </p:nvSpPr>
        <p:spPr>
          <a:xfrm>
            <a:off x="358772" y="353118"/>
            <a:ext cx="8426453" cy="307777"/>
          </a:xfrm>
          <a:prstGeom prst="rect">
            <a:avLst/>
          </a:prstGeom>
        </p:spPr>
        <p:txBody>
          <a:bodyPr vert="horz" lIns="0" tIns="0" rIns="0" bIns="0" rtlCol="0" anchor="t">
            <a:noAutofit/>
          </a:bodyPr>
          <a:lstStyle/>
          <a:p>
            <a:pPr lvl="0"/>
            <a:r>
              <a:rPr lang="ru-RU" dirty="0"/>
              <a:t>Образец заголовка (заголовок не более 2 строк)</a:t>
            </a:r>
          </a:p>
        </p:txBody>
      </p:sp>
      <p:sp>
        <p:nvSpPr>
          <p:cNvPr id="39" name="Rectangle 42"/>
          <p:cNvSpPr>
            <a:spLocks noGrp="1" noChangeArrowheads="1"/>
          </p:cNvSpPr>
          <p:nvPr>
            <p:ph type="sldNum" sz="quarter" idx="4"/>
          </p:nvPr>
        </p:nvSpPr>
        <p:spPr bwMode="auto">
          <a:xfrm>
            <a:off x="358772" y="4755455"/>
            <a:ext cx="324954" cy="200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eaLnBrk="1" hangingPunct="1">
              <a:defRPr sz="800" b="1">
                <a:solidFill>
                  <a:schemeClr val="tx2"/>
                </a:solidFill>
              </a:defRPr>
            </a:lvl1pPr>
          </a:lstStyle>
          <a:p>
            <a:fld id="{31ED88B6-9D2D-479B-ABA6-BAE9EF28FCC0}" type="slidenum">
              <a:rPr lang="ru-RU" smtClean="0"/>
              <a:pPr/>
              <a:t>‹#›</a:t>
            </a:fld>
            <a:endParaRPr lang="ru-RU" dirty="0"/>
          </a:p>
        </p:txBody>
      </p:sp>
      <p:sp>
        <p:nvSpPr>
          <p:cNvPr id="41" name="Нижний колонтитул 8"/>
          <p:cNvSpPr>
            <a:spLocks noGrp="1"/>
          </p:cNvSpPr>
          <p:nvPr>
            <p:ph type="ftr" sz="quarter" idx="3"/>
          </p:nvPr>
        </p:nvSpPr>
        <p:spPr>
          <a:xfrm>
            <a:off x="921528" y="4755454"/>
            <a:ext cx="5320871" cy="200732"/>
          </a:xfrm>
          <a:prstGeom prst="rect">
            <a:avLst/>
          </a:prstGeom>
        </p:spPr>
        <p:txBody>
          <a:bodyPr vert="horz" lIns="0" tIns="45720" rIns="91440" bIns="45720" rtlCol="0" anchor="ctr"/>
          <a:lstStyle>
            <a:lvl1pPr algn="l">
              <a:defRPr sz="800">
                <a:solidFill>
                  <a:schemeClr val="tx2"/>
                </a:solidFill>
              </a:defRPr>
            </a:lvl1pPr>
          </a:lstStyle>
          <a:p>
            <a:r>
              <a:rPr lang="ru-RU" smtClean="0"/>
              <a:t>Название презентации</a:t>
            </a:r>
            <a:endParaRPr lang="ru-RU" dirty="0"/>
          </a:p>
        </p:txBody>
      </p:sp>
      <p:sp>
        <p:nvSpPr>
          <p:cNvPr id="42" name="Дата 4"/>
          <p:cNvSpPr>
            <a:spLocks noGrp="1"/>
          </p:cNvSpPr>
          <p:nvPr>
            <p:ph type="dt" sz="half" idx="2"/>
          </p:nvPr>
        </p:nvSpPr>
        <p:spPr>
          <a:xfrm>
            <a:off x="6340805" y="4759819"/>
            <a:ext cx="957248" cy="196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ru-RU" sz="800" i="0" kern="1200" dirty="0" smtClean="0">
                <a:solidFill>
                  <a:schemeClr val="tx2"/>
                </a:solidFill>
                <a:latin typeface="+mn-lt"/>
                <a:ea typeface="+mn-ea"/>
                <a:cs typeface="+mn-cs"/>
              </a:defRPr>
            </a:lvl1pPr>
          </a:lstStyle>
          <a:p>
            <a:pPr algn="r"/>
            <a:endParaRPr lang="en-US"/>
          </a:p>
        </p:txBody>
      </p:sp>
      <p:pic>
        <p:nvPicPr>
          <p:cNvPr id="61" name="Рисунок 60"/>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8023235" y="4783244"/>
            <a:ext cx="761990" cy="144000"/>
          </a:xfrm>
          <a:prstGeom prst="rect">
            <a:avLst/>
          </a:prstGeom>
          <a:effectLst/>
        </p:spPr>
      </p:pic>
      <p:grpSp>
        <p:nvGrpSpPr>
          <p:cNvPr id="33" name="Группа 32"/>
          <p:cNvGrpSpPr/>
          <p:nvPr/>
        </p:nvGrpSpPr>
        <p:grpSpPr>
          <a:xfrm>
            <a:off x="9101894" y="-42611"/>
            <a:ext cx="671979" cy="5155816"/>
            <a:chOff x="9101894" y="-42611"/>
            <a:chExt cx="671979" cy="5155816"/>
          </a:xfrm>
        </p:grpSpPr>
        <p:sp>
          <p:nvSpPr>
            <p:cNvPr id="34" name="Прямоугольник 33"/>
            <p:cNvSpPr/>
            <p:nvPr/>
          </p:nvSpPr>
          <p:spPr>
            <a:xfrm>
              <a:off x="9249089" y="154103"/>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35" name="Прямоугольник 34"/>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36" name="Прямоугольник 35"/>
            <p:cNvSpPr/>
            <p:nvPr/>
          </p:nvSpPr>
          <p:spPr>
            <a:xfrm>
              <a:off x="9249089" y="3830254"/>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37" name="Прямоугольник 36"/>
            <p:cNvSpPr/>
            <p:nvPr/>
          </p:nvSpPr>
          <p:spPr>
            <a:xfrm>
              <a:off x="9249089" y="2519364"/>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40" name="Прямоугольник 39"/>
            <p:cNvSpPr/>
            <p:nvPr/>
          </p:nvSpPr>
          <p:spPr>
            <a:xfrm>
              <a:off x="9249089" y="2956327"/>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43" name="Прямоугольник 42"/>
            <p:cNvSpPr/>
            <p:nvPr/>
          </p:nvSpPr>
          <p:spPr>
            <a:xfrm>
              <a:off x="9249089" y="3393282"/>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44" name="Прямоугольник 43"/>
            <p:cNvSpPr/>
            <p:nvPr/>
          </p:nvSpPr>
          <p:spPr>
            <a:xfrm>
              <a:off x="9249089" y="4267214"/>
              <a:ext cx="377590" cy="169200"/>
            </a:xfrm>
            <a:prstGeom prst="rect">
              <a:avLst/>
            </a:prstGeom>
            <a:solidFill>
              <a:srgbClr val="0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0,0,0</a:t>
              </a:r>
              <a:endParaRPr lang="ru-RU" sz="700" dirty="0">
                <a:solidFill>
                  <a:srgbClr val="FFFFFF"/>
                </a:solidFill>
              </a:endParaRPr>
            </a:p>
          </p:txBody>
        </p:sp>
        <p:sp>
          <p:nvSpPr>
            <p:cNvPr id="45" name="Прямоугольник 44"/>
            <p:cNvSpPr/>
            <p:nvPr/>
          </p:nvSpPr>
          <p:spPr>
            <a:xfrm>
              <a:off x="9249091" y="588086"/>
              <a:ext cx="377590" cy="438150"/>
            </a:xfrm>
            <a:prstGeom prst="rect">
              <a:avLst/>
            </a:prstGeom>
            <a:solidFill>
              <a:srgbClr val="00313C"/>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0</a:t>
              </a:r>
              <a:br>
                <a:rPr lang="en-US" sz="700" dirty="0" smtClean="0">
                  <a:solidFill>
                    <a:schemeClr val="bg1"/>
                  </a:solidFill>
                </a:rPr>
              </a:br>
              <a:r>
                <a:rPr lang="ru-RU" sz="700" dirty="0" smtClean="0">
                  <a:solidFill>
                    <a:schemeClr val="bg1"/>
                  </a:solidFill>
                </a:rPr>
                <a:t>49</a:t>
              </a:r>
              <a:br>
                <a:rPr lang="ru-RU" sz="700" dirty="0" smtClean="0">
                  <a:solidFill>
                    <a:schemeClr val="bg1"/>
                  </a:solidFill>
                </a:rPr>
              </a:br>
              <a:r>
                <a:rPr lang="ru-RU" sz="700" dirty="0" smtClean="0">
                  <a:solidFill>
                    <a:schemeClr val="bg1"/>
                  </a:solidFill>
                </a:rPr>
                <a:t>60</a:t>
              </a:r>
              <a:endParaRPr lang="ru-RU" sz="700" dirty="0">
                <a:solidFill>
                  <a:schemeClr val="bg1"/>
                </a:solidFill>
              </a:endParaRPr>
            </a:p>
          </p:txBody>
        </p:sp>
        <p:sp>
          <p:nvSpPr>
            <p:cNvPr id="46" name="Прямоугольник 45"/>
            <p:cNvSpPr/>
            <p:nvPr/>
          </p:nvSpPr>
          <p:spPr>
            <a:xfrm>
              <a:off x="9249091" y="1022665"/>
              <a:ext cx="377590" cy="436960"/>
            </a:xfrm>
            <a:prstGeom prst="rect">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tx1">
                      <a:lumMod val="85000"/>
                      <a:lumOff val="15000"/>
                    </a:schemeClr>
                  </a:solidFill>
                </a:rPr>
                <a:t>119</a:t>
              </a:r>
              <a:br>
                <a:rPr lang="en-US" sz="700" dirty="0" smtClean="0">
                  <a:solidFill>
                    <a:schemeClr val="tx1">
                      <a:lumMod val="85000"/>
                      <a:lumOff val="15000"/>
                    </a:schemeClr>
                  </a:solidFill>
                </a:rPr>
              </a:br>
              <a:r>
                <a:rPr lang="en-US" sz="700" dirty="0" smtClean="0">
                  <a:solidFill>
                    <a:schemeClr val="tx1">
                      <a:lumMod val="85000"/>
                      <a:lumOff val="15000"/>
                    </a:schemeClr>
                  </a:solidFill>
                </a:rPr>
                <a:t>226</a:t>
              </a:r>
              <a:br>
                <a:rPr lang="en-US" sz="700" dirty="0" smtClean="0">
                  <a:solidFill>
                    <a:schemeClr val="tx1">
                      <a:lumMod val="85000"/>
                      <a:lumOff val="15000"/>
                    </a:schemeClr>
                  </a:solidFill>
                </a:rPr>
              </a:br>
              <a:r>
                <a:rPr lang="en-US" sz="700" dirty="0" smtClean="0">
                  <a:solidFill>
                    <a:schemeClr val="tx1">
                      <a:lumMod val="85000"/>
                      <a:lumOff val="15000"/>
                    </a:schemeClr>
                  </a:solidFill>
                </a:rPr>
                <a:t>195</a:t>
              </a:r>
              <a:endParaRPr lang="ru-RU" sz="700" dirty="0">
                <a:solidFill>
                  <a:schemeClr val="tx1">
                    <a:lumMod val="85000"/>
                    <a:lumOff val="15000"/>
                  </a:schemeClr>
                </a:solidFill>
              </a:endParaRPr>
            </a:p>
          </p:txBody>
        </p:sp>
        <p:sp>
          <p:nvSpPr>
            <p:cNvPr id="47" name="Прямоугольник 46"/>
            <p:cNvSpPr/>
            <p:nvPr/>
          </p:nvSpPr>
          <p:spPr>
            <a:xfrm>
              <a:off x="9249091" y="3830257"/>
              <a:ext cx="377590" cy="436960"/>
            </a:xfrm>
            <a:prstGeom prst="rect">
              <a:avLst/>
            </a:prstGeom>
            <a:solidFill>
              <a:srgbClr val="2D3287"/>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45</a:t>
              </a:r>
              <a:endParaRPr lang="ru-RU" sz="700" dirty="0">
                <a:solidFill>
                  <a:schemeClr val="bg1"/>
                </a:solidFill>
              </a:endParaRPr>
            </a:p>
            <a:p>
              <a:pPr algn="ctr" eaLnBrk="1" hangingPunct="1">
                <a:defRPr/>
              </a:pPr>
              <a:r>
                <a:rPr lang="en-US" sz="700" dirty="0" smtClean="0">
                  <a:solidFill>
                    <a:schemeClr val="bg1"/>
                  </a:solidFill>
                </a:rPr>
                <a:t>50</a:t>
              </a:r>
              <a:endParaRPr lang="ru-RU" sz="700" dirty="0">
                <a:solidFill>
                  <a:schemeClr val="bg1"/>
                </a:solidFill>
              </a:endParaRPr>
            </a:p>
            <a:p>
              <a:pPr algn="ctr" eaLnBrk="1" hangingPunct="1">
                <a:defRPr/>
              </a:pPr>
              <a:r>
                <a:rPr lang="en-US" sz="700" dirty="0" smtClean="0">
                  <a:solidFill>
                    <a:schemeClr val="bg1"/>
                  </a:solidFill>
                </a:rPr>
                <a:t>135</a:t>
              </a:r>
              <a:endParaRPr lang="ru-RU" sz="700" dirty="0">
                <a:solidFill>
                  <a:schemeClr val="bg1"/>
                </a:solidFill>
              </a:endParaRPr>
            </a:p>
          </p:txBody>
        </p:sp>
        <p:sp>
          <p:nvSpPr>
            <p:cNvPr id="48" name="Прямоугольник 47"/>
            <p:cNvSpPr/>
            <p:nvPr/>
          </p:nvSpPr>
          <p:spPr>
            <a:xfrm>
              <a:off x="9249091" y="1466152"/>
              <a:ext cx="377590" cy="4381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000000"/>
                  </a:solidFill>
                </a:rPr>
                <a:t>255</a:t>
              </a:r>
              <a:endParaRPr lang="ru-RU" sz="700" dirty="0">
                <a:solidFill>
                  <a:srgbClr val="000000"/>
                </a:solidFill>
              </a:endParaRPr>
            </a:p>
            <a:p>
              <a:pPr algn="ctr" eaLnBrk="1" hangingPunct="1">
                <a:defRPr/>
              </a:pPr>
              <a:r>
                <a:rPr lang="en-US" sz="700" dirty="0" smtClean="0">
                  <a:solidFill>
                    <a:srgbClr val="000000"/>
                  </a:solidFill>
                </a:rPr>
                <a:t>255</a:t>
              </a:r>
              <a:endParaRPr lang="ru-RU" sz="700" dirty="0">
                <a:solidFill>
                  <a:srgbClr val="000000"/>
                </a:solidFill>
              </a:endParaRPr>
            </a:p>
            <a:p>
              <a:pPr algn="ctr" eaLnBrk="1" hangingPunct="1">
                <a:defRPr/>
              </a:pPr>
              <a:r>
                <a:rPr lang="en-US" sz="700" dirty="0" smtClean="0">
                  <a:solidFill>
                    <a:srgbClr val="000000"/>
                  </a:solidFill>
                </a:rPr>
                <a:t>255</a:t>
              </a:r>
              <a:endParaRPr lang="ru-RU" sz="700" dirty="0">
                <a:solidFill>
                  <a:srgbClr val="000000"/>
                </a:solidFill>
              </a:endParaRPr>
            </a:p>
          </p:txBody>
        </p:sp>
        <p:sp>
          <p:nvSpPr>
            <p:cNvPr id="49" name="Прямоугольник 48"/>
            <p:cNvSpPr/>
            <p:nvPr/>
          </p:nvSpPr>
          <p:spPr>
            <a:xfrm>
              <a:off x="9249091" y="2519364"/>
              <a:ext cx="377590" cy="436959"/>
            </a:xfrm>
            <a:prstGeom prst="rect">
              <a:avLst/>
            </a:prstGeom>
            <a:solidFill>
              <a:srgbClr val="FABE19"/>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tx1">
                      <a:lumMod val="85000"/>
                      <a:lumOff val="15000"/>
                    </a:schemeClr>
                  </a:solidFill>
                </a:rPr>
                <a:t>250</a:t>
              </a:r>
              <a:endParaRPr lang="ru-RU" sz="700" dirty="0">
                <a:solidFill>
                  <a:schemeClr val="tx1">
                    <a:lumMod val="85000"/>
                    <a:lumOff val="15000"/>
                  </a:schemeClr>
                </a:solidFill>
              </a:endParaRPr>
            </a:p>
            <a:p>
              <a:pPr algn="ctr" eaLnBrk="1" hangingPunct="1">
                <a:defRPr/>
              </a:pPr>
              <a:r>
                <a:rPr lang="en-US" sz="700" dirty="0" smtClean="0">
                  <a:solidFill>
                    <a:schemeClr val="tx1">
                      <a:lumMod val="85000"/>
                      <a:lumOff val="15000"/>
                    </a:schemeClr>
                  </a:solidFill>
                </a:rPr>
                <a:t>190</a:t>
              </a:r>
              <a:endParaRPr lang="ru-RU" sz="700" dirty="0">
                <a:solidFill>
                  <a:schemeClr val="tx1">
                    <a:lumMod val="85000"/>
                    <a:lumOff val="15000"/>
                  </a:schemeClr>
                </a:solidFill>
              </a:endParaRPr>
            </a:p>
            <a:p>
              <a:pPr algn="ctr" eaLnBrk="1" hangingPunct="1">
                <a:defRPr/>
              </a:pPr>
              <a:r>
                <a:rPr lang="en-US" sz="700" dirty="0" smtClean="0">
                  <a:solidFill>
                    <a:schemeClr val="tx1">
                      <a:lumMod val="85000"/>
                      <a:lumOff val="15000"/>
                    </a:schemeClr>
                  </a:solidFill>
                </a:rPr>
                <a:t>25</a:t>
              </a:r>
              <a:endParaRPr lang="ru-RU" sz="700" dirty="0">
                <a:solidFill>
                  <a:schemeClr val="tx1">
                    <a:lumMod val="85000"/>
                    <a:lumOff val="15000"/>
                  </a:schemeClr>
                </a:solidFill>
              </a:endParaRPr>
            </a:p>
          </p:txBody>
        </p:sp>
        <p:sp>
          <p:nvSpPr>
            <p:cNvPr id="50" name="Прямоугольник 49"/>
            <p:cNvSpPr/>
            <p:nvPr/>
          </p:nvSpPr>
          <p:spPr>
            <a:xfrm>
              <a:off x="9249091" y="2956327"/>
              <a:ext cx="377590" cy="436960"/>
            </a:xfrm>
            <a:prstGeom prst="rect">
              <a:avLst/>
            </a:prstGeom>
            <a:solidFill>
              <a:srgbClr val="008CFA"/>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0</a:t>
              </a:r>
              <a:endParaRPr lang="ru-RU" sz="700" dirty="0">
                <a:solidFill>
                  <a:schemeClr val="bg1"/>
                </a:solidFill>
              </a:endParaRPr>
            </a:p>
            <a:p>
              <a:pPr algn="ctr" eaLnBrk="1" hangingPunct="1">
                <a:defRPr/>
              </a:pPr>
              <a:r>
                <a:rPr lang="ru-RU" sz="700" dirty="0" smtClean="0">
                  <a:solidFill>
                    <a:schemeClr val="bg1"/>
                  </a:solidFill>
                </a:rPr>
                <a:t>1</a:t>
              </a:r>
              <a:r>
                <a:rPr lang="en-US" sz="700" dirty="0" smtClean="0">
                  <a:solidFill>
                    <a:schemeClr val="bg1"/>
                  </a:solidFill>
                </a:rPr>
                <a:t>40</a:t>
              </a:r>
              <a:endParaRPr lang="ru-RU" sz="700" dirty="0">
                <a:solidFill>
                  <a:schemeClr val="bg1"/>
                </a:solidFill>
              </a:endParaRPr>
            </a:p>
            <a:p>
              <a:pPr algn="ctr" eaLnBrk="1" hangingPunct="1">
                <a:defRPr/>
              </a:pPr>
              <a:r>
                <a:rPr lang="en-US" sz="700" dirty="0" smtClean="0">
                  <a:solidFill>
                    <a:schemeClr val="bg1"/>
                  </a:solidFill>
                </a:rPr>
                <a:t>250</a:t>
              </a:r>
              <a:endParaRPr lang="ru-RU" sz="700" dirty="0">
                <a:solidFill>
                  <a:schemeClr val="bg1"/>
                </a:solidFill>
              </a:endParaRPr>
            </a:p>
          </p:txBody>
        </p:sp>
        <p:sp>
          <p:nvSpPr>
            <p:cNvPr id="51" name="Прямоугольник 50"/>
            <p:cNvSpPr/>
            <p:nvPr/>
          </p:nvSpPr>
          <p:spPr>
            <a:xfrm>
              <a:off x="9249091" y="3393282"/>
              <a:ext cx="377590" cy="436959"/>
            </a:xfrm>
            <a:prstGeom prst="rect">
              <a:avLst/>
            </a:prstGeom>
            <a:solidFill>
              <a:srgbClr val="FA786E"/>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250</a:t>
              </a:r>
              <a:endParaRPr lang="ru-RU" sz="700" dirty="0">
                <a:solidFill>
                  <a:srgbClr val="FFFFFF"/>
                </a:solidFill>
              </a:endParaRPr>
            </a:p>
            <a:p>
              <a:pPr algn="ctr" eaLnBrk="1" hangingPunct="1">
                <a:defRPr/>
              </a:pPr>
              <a:r>
                <a:rPr lang="en-US" sz="700" dirty="0" smtClean="0">
                  <a:solidFill>
                    <a:srgbClr val="FFFFFF"/>
                  </a:solidFill>
                </a:rPr>
                <a:t>120</a:t>
              </a:r>
              <a:endParaRPr lang="ru-RU" sz="700" dirty="0">
                <a:solidFill>
                  <a:srgbClr val="FFFFFF"/>
                </a:solidFill>
              </a:endParaRPr>
            </a:p>
            <a:p>
              <a:pPr algn="ctr" eaLnBrk="1" hangingPunct="1">
                <a:defRPr/>
              </a:pPr>
              <a:r>
                <a:rPr lang="en-US" sz="700" dirty="0" smtClean="0">
                  <a:solidFill>
                    <a:srgbClr val="FFFFFF"/>
                  </a:solidFill>
                </a:rPr>
                <a:t>110</a:t>
              </a:r>
              <a:endParaRPr lang="ru-RU" sz="700" dirty="0">
                <a:solidFill>
                  <a:srgbClr val="FFFFFF"/>
                </a:solidFill>
              </a:endParaRPr>
            </a:p>
          </p:txBody>
        </p:sp>
        <p:sp>
          <p:nvSpPr>
            <p:cNvPr id="52" name="Прямоугольник 51"/>
            <p:cNvSpPr/>
            <p:nvPr/>
          </p:nvSpPr>
          <p:spPr>
            <a:xfrm>
              <a:off x="9249091" y="1916373"/>
              <a:ext cx="377590" cy="438150"/>
            </a:xfrm>
            <a:prstGeom prst="rect">
              <a:avLst/>
            </a:prstGeom>
            <a:solidFill>
              <a:schemeClr val="accent6"/>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224</a:t>
              </a:r>
              <a:br>
                <a:rPr lang="en-US" sz="700" dirty="0" smtClean="0">
                  <a:solidFill>
                    <a:srgbClr val="FFFFFF"/>
                  </a:solidFill>
                </a:rPr>
              </a:br>
              <a:r>
                <a:rPr lang="en-US" sz="700" dirty="0" smtClean="0">
                  <a:solidFill>
                    <a:srgbClr val="FFFFFF"/>
                  </a:solidFill>
                </a:rPr>
                <a:t>78</a:t>
              </a:r>
              <a:br>
                <a:rPr lang="en-US" sz="700" dirty="0" smtClean="0">
                  <a:solidFill>
                    <a:srgbClr val="FFFFFF"/>
                  </a:solidFill>
                </a:rPr>
              </a:br>
              <a:r>
                <a:rPr lang="en-US" sz="700" dirty="0" smtClean="0">
                  <a:solidFill>
                    <a:srgbClr val="FFFFFF"/>
                  </a:solidFill>
                </a:rPr>
                <a:t>57</a:t>
              </a:r>
              <a:endParaRPr lang="ru-RU" sz="700" dirty="0">
                <a:solidFill>
                  <a:srgbClr val="FFFFFF"/>
                </a:solidFill>
              </a:endParaRPr>
            </a:p>
          </p:txBody>
        </p:sp>
        <p:sp>
          <p:nvSpPr>
            <p:cNvPr id="53" name="TextBox 52"/>
            <p:cNvSpPr txBox="1"/>
            <p:nvPr/>
          </p:nvSpPr>
          <p:spPr>
            <a:xfrm>
              <a:off x="9101894" y="-42611"/>
              <a:ext cx="671979" cy="215444"/>
            </a:xfrm>
            <a:prstGeom prst="rect">
              <a:avLst/>
            </a:prstGeom>
            <a:noFill/>
          </p:spPr>
          <p:txBody>
            <a:bodyPr wrap="none" rtlCol="0">
              <a:spAutoFit/>
            </a:bodyPr>
            <a:lstStyle/>
            <a:p>
              <a:r>
                <a:rPr lang="ru-RU" sz="800" dirty="0" smtClean="0"/>
                <a:t>Основные</a:t>
              </a:r>
              <a:endParaRPr lang="ru-RU" sz="800" dirty="0"/>
            </a:p>
          </p:txBody>
        </p:sp>
        <p:sp>
          <p:nvSpPr>
            <p:cNvPr id="54" name="TextBox 53"/>
            <p:cNvSpPr txBox="1"/>
            <p:nvPr/>
          </p:nvSpPr>
          <p:spPr>
            <a:xfrm>
              <a:off x="9101894" y="2320575"/>
              <a:ext cx="671979" cy="215444"/>
            </a:xfrm>
            <a:prstGeom prst="rect">
              <a:avLst/>
            </a:prstGeom>
            <a:noFill/>
          </p:spPr>
          <p:txBody>
            <a:bodyPr wrap="none" rtlCol="0">
              <a:spAutoFit/>
            </a:bodyPr>
            <a:lstStyle/>
            <a:p>
              <a:r>
                <a:rPr lang="ru-RU" sz="800" dirty="0" err="1" smtClean="0"/>
                <a:t>Доп.цвета</a:t>
              </a:r>
              <a:endParaRPr lang="ru-RU" sz="800" dirty="0"/>
            </a:p>
          </p:txBody>
        </p:sp>
        <p:sp>
          <p:nvSpPr>
            <p:cNvPr id="55" name="Прямоугольник 54"/>
            <p:cNvSpPr/>
            <p:nvPr/>
          </p:nvSpPr>
          <p:spPr>
            <a:xfrm>
              <a:off x="9249088" y="4436414"/>
              <a:ext cx="377591" cy="169200"/>
            </a:xfrm>
            <a:prstGeom prst="rect">
              <a:avLst/>
            </a:prstGeom>
            <a:solidFill>
              <a:srgbClr val="4D4D4D"/>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70%</a:t>
              </a:r>
              <a:endParaRPr lang="ru-RU" sz="600" dirty="0">
                <a:solidFill>
                  <a:srgbClr val="FFFFFF"/>
                </a:solidFill>
              </a:endParaRPr>
            </a:p>
          </p:txBody>
        </p:sp>
        <p:sp>
          <p:nvSpPr>
            <p:cNvPr id="56" name="Прямоугольник 55"/>
            <p:cNvSpPr/>
            <p:nvPr/>
          </p:nvSpPr>
          <p:spPr>
            <a:xfrm>
              <a:off x="9249087" y="4605611"/>
              <a:ext cx="377593" cy="169200"/>
            </a:xfrm>
            <a:prstGeom prst="rect">
              <a:avLst/>
            </a:prstGeom>
            <a:solidFill>
              <a:srgbClr val="7F7F7F"/>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50%</a:t>
              </a:r>
              <a:endParaRPr lang="ru-RU" sz="600" dirty="0">
                <a:solidFill>
                  <a:srgbClr val="FFFFFF"/>
                </a:solidFill>
              </a:endParaRPr>
            </a:p>
          </p:txBody>
        </p:sp>
        <p:sp>
          <p:nvSpPr>
            <p:cNvPr id="57" name="Прямоугольник 56"/>
            <p:cNvSpPr/>
            <p:nvPr/>
          </p:nvSpPr>
          <p:spPr>
            <a:xfrm>
              <a:off x="9249088" y="4774808"/>
              <a:ext cx="377591" cy="169200"/>
            </a:xfrm>
            <a:prstGeom prst="rect">
              <a:avLst/>
            </a:prstGeom>
            <a:solidFill>
              <a:srgbClr val="B2B2B2"/>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30%</a:t>
              </a:r>
              <a:endParaRPr lang="ru-RU" sz="600" dirty="0">
                <a:solidFill>
                  <a:srgbClr val="FFFFFF"/>
                </a:solidFill>
              </a:endParaRPr>
            </a:p>
          </p:txBody>
        </p:sp>
        <p:sp>
          <p:nvSpPr>
            <p:cNvPr id="58" name="Прямоугольник 57"/>
            <p:cNvSpPr/>
            <p:nvPr/>
          </p:nvSpPr>
          <p:spPr>
            <a:xfrm>
              <a:off x="9249087" y="4944005"/>
              <a:ext cx="377593" cy="169200"/>
            </a:xfrm>
            <a:prstGeom prst="rect">
              <a:avLst/>
            </a:prstGeom>
            <a:solidFill>
              <a:srgbClr val="E5E5E5"/>
            </a:solidFill>
            <a:ln w="3175">
              <a:solidFill>
                <a:srgbClr val="B2B2B2"/>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chemeClr val="tx1"/>
                  </a:solidFill>
                </a:rPr>
                <a:t>10%</a:t>
              </a:r>
              <a:endParaRPr lang="ru-RU" sz="600" dirty="0">
                <a:solidFill>
                  <a:schemeClr val="tx1"/>
                </a:solidFill>
              </a:endParaRPr>
            </a:p>
          </p:txBody>
        </p:sp>
      </p:grpSp>
    </p:spTree>
    <p:extLst>
      <p:ext uri="{BB962C8B-B14F-4D97-AF65-F5344CB8AC3E}">
        <p14:creationId xmlns:p14="http://schemas.microsoft.com/office/powerpoint/2010/main" val="2838606903"/>
      </p:ext>
    </p:extLst>
  </p:cSld>
  <p:clrMap bg1="lt1" tx1="dk1" bg2="lt2" tx2="dk2" accent1="accent1" accent2="accent2" accent3="accent3" accent4="accent4" accent5="accent5" accent6="accent6" hlink="hlink" folHlink="folHlink"/>
  <p:sldLayoutIdLst>
    <p:sldLayoutId id="2147484703" r:id="rId1"/>
    <p:sldLayoutId id="2147484704" r:id="rId2"/>
    <p:sldLayoutId id="2147484705" r:id="rId3"/>
    <p:sldLayoutId id="2147484706" r:id="rId4"/>
    <p:sldLayoutId id="2147484707" r:id="rId5"/>
    <p:sldLayoutId id="2147484708" r:id="rId6"/>
    <p:sldLayoutId id="2147484709" r:id="rId7"/>
    <p:sldLayoutId id="2147484710" r:id="rId8"/>
    <p:sldLayoutId id="2147484722" r:id="rId9"/>
    <p:sldLayoutId id="2147484711" r:id="rId10"/>
    <p:sldLayoutId id="2147484712" r:id="rId11"/>
    <p:sldLayoutId id="2147484713" r:id="rId12"/>
    <p:sldLayoutId id="2147484714" r:id="rId13"/>
    <p:sldLayoutId id="2147484715" r:id="rId14"/>
    <p:sldLayoutId id="2147484716" r:id="rId15"/>
    <p:sldLayoutId id="2147484740" r:id="rId16"/>
    <p:sldLayoutId id="2147484741" r:id="rId17"/>
    <p:sldLayoutId id="2147484742" r:id="rId18"/>
    <p:sldLayoutId id="2147484745" r:id="rId19"/>
    <p:sldLayoutId id="2147484746" r:id="rId20"/>
    <p:sldLayoutId id="2147484747" r:id="rId21"/>
    <p:sldLayoutId id="2147484748" r:id="rId22"/>
    <p:sldLayoutId id="2147484743" r:id="rId23"/>
    <p:sldLayoutId id="2147484744" r:id="rId24"/>
    <p:sldLayoutId id="2147484717" r:id="rId25"/>
    <p:sldLayoutId id="2147484718" r:id="rId26"/>
    <p:sldLayoutId id="2147484719" r:id="rId27"/>
    <p:sldLayoutId id="2147484720" r:id="rId28"/>
    <p:sldLayoutId id="2147484721" r:id="rId29"/>
  </p:sldLayoutIdLst>
  <p:timing>
    <p:tnLst>
      <p:par>
        <p:cTn id="1" dur="indefinite" restart="never" nodeType="tmRoot"/>
      </p:par>
    </p:tnLst>
  </p:timing>
  <p:hf hdr="0" dt="0"/>
  <p:txStyles>
    <p:titleStyle>
      <a:lvl1pPr algn="l" rtl="0" eaLnBrk="1" fontAlgn="base" hangingPunct="1">
        <a:spcBef>
          <a:spcPct val="0"/>
        </a:spcBef>
        <a:spcAft>
          <a:spcPct val="0"/>
        </a:spcAft>
        <a:defRPr lang="ru-RU" sz="2000" b="1" baseline="0" dirty="0">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389509" algn="l" rtl="0" eaLnBrk="1" fontAlgn="base" hangingPunct="1">
        <a:spcBef>
          <a:spcPct val="0"/>
        </a:spcBef>
        <a:spcAft>
          <a:spcPct val="0"/>
        </a:spcAft>
        <a:defRPr>
          <a:solidFill>
            <a:schemeClr val="tx1"/>
          </a:solidFill>
          <a:latin typeface="Arial" charset="0"/>
        </a:defRPr>
      </a:lvl6pPr>
      <a:lvl7pPr marL="779021" algn="l" rtl="0" eaLnBrk="1" fontAlgn="base" hangingPunct="1">
        <a:spcBef>
          <a:spcPct val="0"/>
        </a:spcBef>
        <a:spcAft>
          <a:spcPct val="0"/>
        </a:spcAft>
        <a:defRPr>
          <a:solidFill>
            <a:schemeClr val="tx1"/>
          </a:solidFill>
          <a:latin typeface="Arial" charset="0"/>
        </a:defRPr>
      </a:lvl7pPr>
      <a:lvl8pPr marL="1168531" algn="l" rtl="0" eaLnBrk="1" fontAlgn="base" hangingPunct="1">
        <a:spcBef>
          <a:spcPct val="0"/>
        </a:spcBef>
        <a:spcAft>
          <a:spcPct val="0"/>
        </a:spcAft>
        <a:defRPr>
          <a:solidFill>
            <a:schemeClr val="tx1"/>
          </a:solidFill>
          <a:latin typeface="Arial" charset="0"/>
        </a:defRPr>
      </a:lvl8pPr>
      <a:lvl9pPr marL="1558042" algn="l" rtl="0" eaLnBrk="1" fontAlgn="base" hangingPunct="1">
        <a:spcBef>
          <a:spcPct val="0"/>
        </a:spcBef>
        <a:spcAft>
          <a:spcPct val="0"/>
        </a:spcAft>
        <a:defRPr>
          <a:solidFill>
            <a:schemeClr val="tx1"/>
          </a:solidFill>
          <a:latin typeface="Arial" charset="0"/>
        </a:defRPr>
      </a:lvl9pPr>
    </p:titleStyle>
    <p:bodyStyle>
      <a:lvl1pPr marL="0" indent="0" algn="l" rtl="0" eaLnBrk="1" fontAlgn="base" hangingPunct="1">
        <a:spcBef>
          <a:spcPts val="0"/>
        </a:spcBef>
        <a:spcAft>
          <a:spcPts val="600"/>
        </a:spcAft>
        <a:buClr>
          <a:schemeClr val="tx2"/>
        </a:buClr>
        <a:buFont typeface="Wingdings" charset="2"/>
        <a:buNone/>
        <a:defRPr lang="ru-RU" altLang="en-US" sz="1400" b="1" dirty="0">
          <a:solidFill>
            <a:schemeClr val="tx2"/>
          </a:solidFill>
          <a:latin typeface="+mn-lt"/>
          <a:ea typeface="+mn-ea"/>
          <a:cs typeface="+mn-cs"/>
        </a:defRPr>
      </a:lvl1pPr>
      <a:lvl2pPr marL="0" indent="0" algn="l" rtl="0" eaLnBrk="1" fontAlgn="base" hangingPunct="1">
        <a:spcBef>
          <a:spcPts val="0"/>
        </a:spcBef>
        <a:spcAft>
          <a:spcPts val="600"/>
        </a:spcAft>
        <a:buClr>
          <a:schemeClr val="accent1"/>
        </a:buClr>
        <a:buFont typeface="Arial" panose="020B0604020202020204" pitchFamily="34" charset="0"/>
        <a:buNone/>
        <a:defRPr lang="ru-RU" altLang="en-US" sz="1200" b="1" dirty="0">
          <a:solidFill>
            <a:schemeClr val="tx2"/>
          </a:solidFill>
          <a:latin typeface="+mn-lt"/>
        </a:defRPr>
      </a:lvl2pPr>
      <a:lvl3pPr marL="0" indent="0" algn="l" rtl="0" eaLnBrk="1" fontAlgn="base" hangingPunct="1">
        <a:spcBef>
          <a:spcPts val="0"/>
        </a:spcBef>
        <a:spcAft>
          <a:spcPts val="600"/>
        </a:spcAft>
        <a:buClr>
          <a:schemeClr val="accent1"/>
        </a:buClr>
        <a:buFont typeface="Arial" panose="020B0604020202020204" pitchFamily="34" charset="0"/>
        <a:buNone/>
        <a:defRPr lang="ru-RU" altLang="en-US" sz="1000" dirty="0">
          <a:solidFill>
            <a:schemeClr val="tx2"/>
          </a:solidFill>
          <a:latin typeface="+mn-lt"/>
        </a:defRPr>
      </a:lvl3pPr>
      <a:lvl4pPr marL="0" indent="0" algn="l" rtl="0" eaLnBrk="1" fontAlgn="base" hangingPunct="1">
        <a:spcBef>
          <a:spcPts val="0"/>
        </a:spcBef>
        <a:spcAft>
          <a:spcPts val="600"/>
        </a:spcAft>
        <a:buClr>
          <a:schemeClr val="accent1"/>
        </a:buClr>
        <a:buFont typeface="Arial" panose="020B0604020202020204" pitchFamily="34" charset="0"/>
        <a:buNone/>
        <a:defRPr lang="ru-RU" altLang="en-US" sz="900" dirty="0" smtClean="0">
          <a:solidFill>
            <a:schemeClr val="tx2"/>
          </a:solidFill>
          <a:latin typeface="+mn-lt"/>
        </a:defRPr>
      </a:lvl4pPr>
      <a:lvl5pPr marL="0" indent="0" algn="l" rtl="0" eaLnBrk="1" fontAlgn="base" hangingPunct="1">
        <a:spcBef>
          <a:spcPts val="0"/>
        </a:spcBef>
        <a:spcAft>
          <a:spcPts val="600"/>
        </a:spcAft>
        <a:buClr>
          <a:schemeClr val="accent1"/>
        </a:buClr>
        <a:buFont typeface="Arial" panose="020B0604020202020204" pitchFamily="34" charset="0"/>
        <a:buNone/>
        <a:defRPr lang="ru-RU" altLang="en-US" sz="800" dirty="0">
          <a:solidFill>
            <a:schemeClr val="tx2"/>
          </a:solidFill>
          <a:latin typeface="+mn-lt"/>
        </a:defRPr>
      </a:lvl5pPr>
      <a:lvl6pPr marL="1751445"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6pPr>
      <a:lvl7pPr marL="2140956"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7pPr>
      <a:lvl8pPr marL="2530466"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8pPr>
      <a:lvl9pPr marL="2919976"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9pPr>
    </p:bodyStyle>
    <p:otherStyle>
      <a:defPPr>
        <a:defRPr lang="ru-RU"/>
      </a:defPPr>
      <a:lvl1pPr marL="0" algn="l" defTabSz="779021" rtl="0" eaLnBrk="1" latinLnBrk="0" hangingPunct="1">
        <a:defRPr sz="1500" kern="1200">
          <a:solidFill>
            <a:schemeClr val="tx1"/>
          </a:solidFill>
          <a:latin typeface="+mn-lt"/>
          <a:ea typeface="+mn-ea"/>
          <a:cs typeface="+mn-cs"/>
        </a:defRPr>
      </a:lvl1pPr>
      <a:lvl2pPr marL="389509" algn="l" defTabSz="779021" rtl="0" eaLnBrk="1" latinLnBrk="0" hangingPunct="1">
        <a:defRPr sz="1500" kern="1200">
          <a:solidFill>
            <a:schemeClr val="tx1"/>
          </a:solidFill>
          <a:latin typeface="+mn-lt"/>
          <a:ea typeface="+mn-ea"/>
          <a:cs typeface="+mn-cs"/>
        </a:defRPr>
      </a:lvl2pPr>
      <a:lvl3pPr marL="779021" algn="l" defTabSz="779021" rtl="0" eaLnBrk="1" latinLnBrk="0" hangingPunct="1">
        <a:defRPr sz="1500" kern="1200">
          <a:solidFill>
            <a:schemeClr val="tx1"/>
          </a:solidFill>
          <a:latin typeface="+mn-lt"/>
          <a:ea typeface="+mn-ea"/>
          <a:cs typeface="+mn-cs"/>
        </a:defRPr>
      </a:lvl3pPr>
      <a:lvl4pPr marL="1168531" algn="l" defTabSz="779021" rtl="0" eaLnBrk="1" latinLnBrk="0" hangingPunct="1">
        <a:defRPr sz="1500" kern="1200">
          <a:solidFill>
            <a:schemeClr val="tx1"/>
          </a:solidFill>
          <a:latin typeface="+mn-lt"/>
          <a:ea typeface="+mn-ea"/>
          <a:cs typeface="+mn-cs"/>
        </a:defRPr>
      </a:lvl4pPr>
      <a:lvl5pPr marL="1558042" algn="l" defTabSz="779021" rtl="0" eaLnBrk="1" latinLnBrk="0" hangingPunct="1">
        <a:defRPr sz="1500" kern="1200">
          <a:solidFill>
            <a:schemeClr val="tx1"/>
          </a:solidFill>
          <a:latin typeface="+mn-lt"/>
          <a:ea typeface="+mn-ea"/>
          <a:cs typeface="+mn-cs"/>
        </a:defRPr>
      </a:lvl5pPr>
      <a:lvl6pPr marL="1947552" algn="l" defTabSz="779021" rtl="0" eaLnBrk="1" latinLnBrk="0" hangingPunct="1">
        <a:defRPr sz="1500" kern="1200">
          <a:solidFill>
            <a:schemeClr val="tx1"/>
          </a:solidFill>
          <a:latin typeface="+mn-lt"/>
          <a:ea typeface="+mn-ea"/>
          <a:cs typeface="+mn-cs"/>
        </a:defRPr>
      </a:lvl6pPr>
      <a:lvl7pPr marL="2337065" algn="l" defTabSz="779021" rtl="0" eaLnBrk="1" latinLnBrk="0" hangingPunct="1">
        <a:defRPr sz="1500" kern="1200">
          <a:solidFill>
            <a:schemeClr val="tx1"/>
          </a:solidFill>
          <a:latin typeface="+mn-lt"/>
          <a:ea typeface="+mn-ea"/>
          <a:cs typeface="+mn-cs"/>
        </a:defRPr>
      </a:lvl7pPr>
      <a:lvl8pPr marL="2726573" algn="l" defTabSz="779021" rtl="0" eaLnBrk="1" latinLnBrk="0" hangingPunct="1">
        <a:defRPr sz="1500" kern="1200">
          <a:solidFill>
            <a:schemeClr val="tx1"/>
          </a:solidFill>
          <a:latin typeface="+mn-lt"/>
          <a:ea typeface="+mn-ea"/>
          <a:cs typeface="+mn-cs"/>
        </a:defRPr>
      </a:lvl8pPr>
      <a:lvl9pPr marL="3116084" algn="l" defTabSz="779021" rtl="0" eaLnBrk="1" latinLnBrk="0" hangingPunct="1">
        <a:defRPr sz="15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4">
          <p15:clr>
            <a:srgbClr val="F26B43"/>
          </p15:clr>
        </p15:guide>
        <p15:guide id="2" pos="226">
          <p15:clr>
            <a:srgbClr val="F26B43"/>
          </p15:clr>
        </p15:guide>
        <p15:guide id="3" orient="horz" pos="2867">
          <p15:clr>
            <a:srgbClr val="F26B43"/>
          </p15:clr>
        </p15:guide>
        <p15:guide id="4" pos="5534">
          <p15:clr>
            <a:srgbClr val="F26B43"/>
          </p15:clr>
        </p15:guide>
        <p15:guide id="5" orient="horz" pos="645">
          <p15:clr>
            <a:srgbClr val="F26B43"/>
          </p15:clr>
        </p15:guide>
        <p15:guide id="6" orient="horz" pos="713">
          <p15:clr>
            <a:srgbClr val="F26B43"/>
          </p15:clr>
        </p15:guide>
        <p15:guide id="7" pos="2880">
          <p15:clr>
            <a:srgbClr val="F26B43"/>
          </p15:clr>
        </p15:guide>
        <p15:guide id="8" pos="1920">
          <p15:clr>
            <a:srgbClr val="F26B43"/>
          </p15:clr>
        </p15:guide>
        <p15:guide id="9" pos="960">
          <p15:clr>
            <a:srgbClr val="F26B43"/>
          </p15:clr>
        </p15:guide>
        <p15:guide id="10" pos="3840">
          <p15:clr>
            <a:srgbClr val="F26B43"/>
          </p15:clr>
        </p15:guide>
        <p15:guide id="11" pos="4800">
          <p15:clr>
            <a:srgbClr val="F26B43"/>
          </p15:clr>
        </p15:guide>
        <p15:guide id="12" orient="horz" pos="1620">
          <p15:clr>
            <a:srgbClr val="F26B43"/>
          </p15:clr>
        </p15:guide>
        <p15:guide id="13" orient="horz" pos="962">
          <p15:clr>
            <a:srgbClr val="F26B43"/>
          </p15:clr>
        </p15:guide>
        <p15:guide id="14" orient="horz" pos="191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p:custDataLst>
              <p:tags r:id="rId27"/>
            </p:custDataLst>
            <p:extLst>
              <p:ext uri="{D42A27DB-BD31-4B8C-83A1-F6EECF244321}">
                <p14:modId xmlns:p14="http://schemas.microsoft.com/office/powerpoint/2010/main" val="1355684280"/>
              </p:ext>
            </p:extLst>
          </p:nvPr>
        </p:nvGraphicFramePr>
        <p:xfrm>
          <a:off x="1475" y="1201"/>
          <a:ext cx="1465" cy="1190"/>
        </p:xfrm>
        <a:graphic>
          <a:graphicData uri="http://schemas.openxmlformats.org/presentationml/2006/ole">
            <mc:AlternateContent xmlns:mc="http://schemas.openxmlformats.org/markup-compatibility/2006">
              <mc:Choice xmlns:v="urn:schemas-microsoft-com:vml" Requires="v">
                <p:oleObj spid="_x0000_s351721" name="Слайд think-cell" r:id="rId29" imgW="270" imgH="270" progId="TCLayout.ActiveDocument.1">
                  <p:embed/>
                </p:oleObj>
              </mc:Choice>
              <mc:Fallback>
                <p:oleObj name="Слайд think-cell" r:id="rId29" imgW="270" imgH="270" progId="TCLayout.ActiveDocument.1">
                  <p:embed/>
                  <p:pic>
                    <p:nvPicPr>
                      <p:cNvPr id="3" name="Объект 2" hidden="1"/>
                      <p:cNvPicPr/>
                      <p:nvPr/>
                    </p:nvPicPr>
                    <p:blipFill>
                      <a:blip r:embed="rId30"/>
                      <a:stretch>
                        <a:fillRect/>
                      </a:stretch>
                    </p:blipFill>
                    <p:spPr>
                      <a:xfrm>
                        <a:off x="1475" y="1201"/>
                        <a:ext cx="1465" cy="1190"/>
                      </a:xfrm>
                      <a:prstGeom prst="rect">
                        <a:avLst/>
                      </a:prstGeom>
                    </p:spPr>
                  </p:pic>
                </p:oleObj>
              </mc:Fallback>
            </mc:AlternateContent>
          </a:graphicData>
        </a:graphic>
      </p:graphicFrame>
      <p:sp>
        <p:nvSpPr>
          <p:cNvPr id="4" name="Прямоугольник 3" hidden="1"/>
          <p:cNvSpPr/>
          <p:nvPr>
            <p:custDataLst>
              <p:tags r:id="rId28"/>
            </p:custDataLst>
          </p:nvPr>
        </p:nvSpPr>
        <p:spPr bwMode="auto">
          <a:xfrm>
            <a:off x="0" y="1"/>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t" anchorCtr="0" compatLnSpc="1">
            <a:prstTxWarp prst="textNoShape">
              <a:avLst/>
            </a:prstTxWarp>
            <a:noAutofit/>
          </a:bodyPr>
          <a:lstStyle/>
          <a:p>
            <a:pPr marL="0" marR="0" lvl="0" indent="0" algn="l" defTabSz="914395"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anose="020B0604020202020204" pitchFamily="34" charset="0"/>
              <a:ea typeface="+mj-ea"/>
              <a:cs typeface="+mj-cs"/>
              <a:sym typeface="Arial" panose="020B0604020202020204" pitchFamily="34" charset="0"/>
            </a:endParaRPr>
          </a:p>
        </p:txBody>
      </p:sp>
      <p:sp>
        <p:nvSpPr>
          <p:cNvPr id="38" name="Заголовок 1"/>
          <p:cNvSpPr txBox="1">
            <a:spLocks/>
          </p:cNvSpPr>
          <p:nvPr/>
        </p:nvSpPr>
        <p:spPr>
          <a:xfrm>
            <a:off x="395536" y="154103"/>
            <a:ext cx="8497326" cy="527447"/>
          </a:xfrm>
          <a:prstGeom prst="rect">
            <a:avLst/>
          </a:prstGeom>
        </p:spPr>
        <p:txBody>
          <a:bodyPr/>
          <a:lstStyle>
            <a:lvl1pPr algn="l" rtl="0" eaLnBrk="1" fontAlgn="base" hangingPunct="1">
              <a:spcBef>
                <a:spcPct val="0"/>
              </a:spcBef>
              <a:spcAft>
                <a:spcPct val="0"/>
              </a:spcAft>
              <a:defRPr>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389512" algn="l" rtl="0" eaLnBrk="1" fontAlgn="base" hangingPunct="1">
              <a:spcBef>
                <a:spcPct val="0"/>
              </a:spcBef>
              <a:spcAft>
                <a:spcPct val="0"/>
              </a:spcAft>
              <a:defRPr>
                <a:solidFill>
                  <a:schemeClr val="tx1"/>
                </a:solidFill>
                <a:latin typeface="Arial" charset="0"/>
              </a:defRPr>
            </a:lvl6pPr>
            <a:lvl7pPr marL="779025" algn="l" rtl="0" eaLnBrk="1" fontAlgn="base" hangingPunct="1">
              <a:spcBef>
                <a:spcPct val="0"/>
              </a:spcBef>
              <a:spcAft>
                <a:spcPct val="0"/>
              </a:spcAft>
              <a:defRPr>
                <a:solidFill>
                  <a:schemeClr val="tx1"/>
                </a:solidFill>
                <a:latin typeface="Arial" charset="0"/>
              </a:defRPr>
            </a:lvl7pPr>
            <a:lvl8pPr marL="1168538" algn="l" rtl="0" eaLnBrk="1" fontAlgn="base" hangingPunct="1">
              <a:spcBef>
                <a:spcPct val="0"/>
              </a:spcBef>
              <a:spcAft>
                <a:spcPct val="0"/>
              </a:spcAft>
              <a:defRPr>
                <a:solidFill>
                  <a:schemeClr val="tx1"/>
                </a:solidFill>
                <a:latin typeface="Arial" charset="0"/>
              </a:defRPr>
            </a:lvl8pPr>
            <a:lvl9pPr marL="1558051" algn="l" rtl="0" eaLnBrk="1" fontAlgn="base" hangingPunct="1">
              <a:spcBef>
                <a:spcPct val="0"/>
              </a:spcBef>
              <a:spcAft>
                <a:spcPct val="0"/>
              </a:spcAft>
              <a:defRPr>
                <a:solidFill>
                  <a:schemeClr val="tx1"/>
                </a:solidFill>
                <a:latin typeface="Arial" charset="0"/>
              </a:defRPr>
            </a:lvl9pPr>
          </a:lstStyle>
          <a:p>
            <a:pPr defTabSz="914395"/>
            <a:endParaRPr lang="ru-RU" sz="1800" kern="0" dirty="0"/>
          </a:p>
        </p:txBody>
      </p:sp>
      <p:sp>
        <p:nvSpPr>
          <p:cNvPr id="2" name="Заголовок 1"/>
          <p:cNvSpPr>
            <a:spLocks noGrp="1"/>
          </p:cNvSpPr>
          <p:nvPr>
            <p:ph type="title"/>
          </p:nvPr>
        </p:nvSpPr>
        <p:spPr>
          <a:xfrm>
            <a:off x="358774" y="347883"/>
            <a:ext cx="8426451" cy="672627"/>
          </a:xfrm>
          <a:prstGeom prst="rect">
            <a:avLst/>
          </a:prstGeom>
        </p:spPr>
        <p:txBody>
          <a:bodyPr vert="horz" lIns="0" tIns="0" rIns="0" bIns="0" rtlCol="0" anchor="t">
            <a:noAutofit/>
          </a:bodyPr>
          <a:lstStyle/>
          <a:p>
            <a:pPr lvl="0"/>
            <a:r>
              <a:rPr lang="ru-RU" dirty="0"/>
              <a:t>Образец заголовка (заголовок не более 2 строк)</a:t>
            </a:r>
          </a:p>
        </p:txBody>
      </p:sp>
      <p:sp>
        <p:nvSpPr>
          <p:cNvPr id="39" name="Rectangle 42"/>
          <p:cNvSpPr>
            <a:spLocks noGrp="1" noChangeArrowheads="1"/>
          </p:cNvSpPr>
          <p:nvPr>
            <p:ph type="sldNum" sz="quarter" idx="4"/>
          </p:nvPr>
        </p:nvSpPr>
        <p:spPr bwMode="auto">
          <a:xfrm>
            <a:off x="362888" y="4760859"/>
            <a:ext cx="319083" cy="18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eaLnBrk="1" hangingPunct="1">
              <a:defRPr sz="800" b="1">
                <a:solidFill>
                  <a:schemeClr val="tx2"/>
                </a:solidFill>
              </a:defRPr>
            </a:lvl1pPr>
          </a:lstStyle>
          <a:p>
            <a:fld id="{31ED88B6-9D2D-479B-ABA6-BAE9EF28FCC0}" type="slidenum">
              <a:rPr lang="ru-RU" smtClean="0"/>
              <a:pPr/>
              <a:t>‹#›</a:t>
            </a:fld>
            <a:endParaRPr lang="ru-RU" dirty="0"/>
          </a:p>
        </p:txBody>
      </p:sp>
      <p:sp>
        <p:nvSpPr>
          <p:cNvPr id="41" name="Нижний колонтитул 8"/>
          <p:cNvSpPr>
            <a:spLocks noGrp="1"/>
          </p:cNvSpPr>
          <p:nvPr>
            <p:ph type="ftr" sz="quarter" idx="3"/>
          </p:nvPr>
        </p:nvSpPr>
        <p:spPr>
          <a:xfrm>
            <a:off x="921599" y="4755454"/>
            <a:ext cx="5317841" cy="200732"/>
          </a:xfrm>
          <a:prstGeom prst="rect">
            <a:avLst/>
          </a:prstGeom>
        </p:spPr>
        <p:txBody>
          <a:bodyPr vert="horz" lIns="0" tIns="45720" rIns="91440" bIns="45720" rtlCol="0" anchor="ctr"/>
          <a:lstStyle>
            <a:lvl1pPr algn="l">
              <a:defRPr sz="800">
                <a:solidFill>
                  <a:schemeClr val="tx2"/>
                </a:solidFill>
              </a:defRPr>
            </a:lvl1pPr>
          </a:lstStyle>
          <a:p>
            <a:r>
              <a:rPr lang="ru-RU" smtClean="0"/>
              <a:t>Название презентации</a:t>
            </a:r>
            <a:endParaRPr lang="ru-RU" dirty="0"/>
          </a:p>
        </p:txBody>
      </p:sp>
      <p:sp>
        <p:nvSpPr>
          <p:cNvPr id="42" name="Дата 4"/>
          <p:cNvSpPr>
            <a:spLocks noGrp="1"/>
          </p:cNvSpPr>
          <p:nvPr>
            <p:ph type="dt" sz="half" idx="2"/>
          </p:nvPr>
        </p:nvSpPr>
        <p:spPr>
          <a:xfrm>
            <a:off x="6337849" y="4760860"/>
            <a:ext cx="958450" cy="195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ru-RU" sz="800" i="0" kern="1200" dirty="0" smtClean="0">
                <a:solidFill>
                  <a:schemeClr val="tx2"/>
                </a:solidFill>
                <a:latin typeface="+mn-lt"/>
                <a:ea typeface="+mn-ea"/>
                <a:cs typeface="+mn-cs"/>
              </a:defRPr>
            </a:lvl1pPr>
          </a:lstStyle>
          <a:p>
            <a:pPr algn="r"/>
            <a:endParaRPr lang="en-US"/>
          </a:p>
        </p:txBody>
      </p:sp>
      <p:sp>
        <p:nvSpPr>
          <p:cNvPr id="5" name="Текст 4"/>
          <p:cNvSpPr>
            <a:spLocks noGrp="1"/>
          </p:cNvSpPr>
          <p:nvPr>
            <p:ph type="body" idx="1"/>
          </p:nvPr>
        </p:nvSpPr>
        <p:spPr>
          <a:xfrm>
            <a:off x="358774" y="1145282"/>
            <a:ext cx="8426452" cy="3406081"/>
          </a:xfrm>
          <a:prstGeom prst="rect">
            <a:avLst/>
          </a:prstGeom>
        </p:spPr>
        <p:txBody>
          <a:bodyPr vert="horz" lIns="0" tIns="0" rIns="0" bIns="0" rtlCol="0">
            <a:noAutofit/>
          </a:bodyPr>
          <a:lstStyle/>
          <a:p>
            <a:pPr lvl="0">
              <a:buFont typeface="Wingdings" charset="2"/>
            </a:pPr>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pic>
        <p:nvPicPr>
          <p:cNvPr id="56" name="Рисунок 55"/>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8023235" y="4783244"/>
            <a:ext cx="761990" cy="144000"/>
          </a:xfrm>
          <a:prstGeom prst="rect">
            <a:avLst/>
          </a:prstGeom>
          <a:effectLst/>
        </p:spPr>
      </p:pic>
      <p:grpSp>
        <p:nvGrpSpPr>
          <p:cNvPr id="33" name="Группа 32"/>
          <p:cNvGrpSpPr/>
          <p:nvPr/>
        </p:nvGrpSpPr>
        <p:grpSpPr>
          <a:xfrm>
            <a:off x="9101894" y="-42611"/>
            <a:ext cx="671979" cy="5155816"/>
            <a:chOff x="9101894" y="-42611"/>
            <a:chExt cx="671979" cy="5155816"/>
          </a:xfrm>
        </p:grpSpPr>
        <p:sp>
          <p:nvSpPr>
            <p:cNvPr id="34" name="Прямоугольник 33"/>
            <p:cNvSpPr/>
            <p:nvPr/>
          </p:nvSpPr>
          <p:spPr>
            <a:xfrm>
              <a:off x="9249089" y="154103"/>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35" name="Прямоугольник 34"/>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36" name="Прямоугольник 35"/>
            <p:cNvSpPr/>
            <p:nvPr/>
          </p:nvSpPr>
          <p:spPr>
            <a:xfrm>
              <a:off x="9249089" y="3830254"/>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37" name="Прямоугольник 36"/>
            <p:cNvSpPr/>
            <p:nvPr/>
          </p:nvSpPr>
          <p:spPr>
            <a:xfrm>
              <a:off x="9249089" y="2519364"/>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40" name="Прямоугольник 39"/>
            <p:cNvSpPr/>
            <p:nvPr/>
          </p:nvSpPr>
          <p:spPr>
            <a:xfrm>
              <a:off x="9249089" y="2956327"/>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43" name="Прямоугольник 42"/>
            <p:cNvSpPr/>
            <p:nvPr/>
          </p:nvSpPr>
          <p:spPr>
            <a:xfrm>
              <a:off x="9249089" y="3393282"/>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44" name="Прямоугольник 43"/>
            <p:cNvSpPr/>
            <p:nvPr/>
          </p:nvSpPr>
          <p:spPr>
            <a:xfrm>
              <a:off x="9249089" y="4267214"/>
              <a:ext cx="377590" cy="169200"/>
            </a:xfrm>
            <a:prstGeom prst="rect">
              <a:avLst/>
            </a:prstGeom>
            <a:solidFill>
              <a:srgbClr val="0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0,0,0</a:t>
              </a:r>
              <a:endParaRPr lang="ru-RU" sz="700" dirty="0">
                <a:solidFill>
                  <a:srgbClr val="FFFFFF"/>
                </a:solidFill>
              </a:endParaRPr>
            </a:p>
          </p:txBody>
        </p:sp>
        <p:sp>
          <p:nvSpPr>
            <p:cNvPr id="45" name="Прямоугольник 44"/>
            <p:cNvSpPr/>
            <p:nvPr/>
          </p:nvSpPr>
          <p:spPr>
            <a:xfrm>
              <a:off x="9249091" y="588086"/>
              <a:ext cx="377590" cy="438150"/>
            </a:xfrm>
            <a:prstGeom prst="rect">
              <a:avLst/>
            </a:prstGeom>
            <a:solidFill>
              <a:srgbClr val="00313C"/>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0</a:t>
              </a:r>
              <a:br>
                <a:rPr lang="en-US" sz="700" dirty="0" smtClean="0">
                  <a:solidFill>
                    <a:schemeClr val="bg1"/>
                  </a:solidFill>
                </a:rPr>
              </a:br>
              <a:r>
                <a:rPr lang="ru-RU" sz="700" dirty="0" smtClean="0">
                  <a:solidFill>
                    <a:schemeClr val="bg1"/>
                  </a:solidFill>
                </a:rPr>
                <a:t>49</a:t>
              </a:r>
              <a:br>
                <a:rPr lang="ru-RU" sz="700" dirty="0" smtClean="0">
                  <a:solidFill>
                    <a:schemeClr val="bg1"/>
                  </a:solidFill>
                </a:rPr>
              </a:br>
              <a:r>
                <a:rPr lang="ru-RU" sz="700" dirty="0" smtClean="0">
                  <a:solidFill>
                    <a:schemeClr val="bg1"/>
                  </a:solidFill>
                </a:rPr>
                <a:t>60</a:t>
              </a:r>
              <a:endParaRPr lang="ru-RU" sz="700" dirty="0">
                <a:solidFill>
                  <a:schemeClr val="bg1"/>
                </a:solidFill>
              </a:endParaRPr>
            </a:p>
          </p:txBody>
        </p:sp>
        <p:sp>
          <p:nvSpPr>
            <p:cNvPr id="46" name="Прямоугольник 45"/>
            <p:cNvSpPr/>
            <p:nvPr/>
          </p:nvSpPr>
          <p:spPr>
            <a:xfrm>
              <a:off x="9249091" y="1022665"/>
              <a:ext cx="377590" cy="436960"/>
            </a:xfrm>
            <a:prstGeom prst="rect">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tx1">
                      <a:lumMod val="85000"/>
                      <a:lumOff val="15000"/>
                    </a:schemeClr>
                  </a:solidFill>
                </a:rPr>
                <a:t>119</a:t>
              </a:r>
              <a:br>
                <a:rPr lang="en-US" sz="700" dirty="0" smtClean="0">
                  <a:solidFill>
                    <a:schemeClr val="tx1">
                      <a:lumMod val="85000"/>
                      <a:lumOff val="15000"/>
                    </a:schemeClr>
                  </a:solidFill>
                </a:rPr>
              </a:br>
              <a:r>
                <a:rPr lang="en-US" sz="700" dirty="0" smtClean="0">
                  <a:solidFill>
                    <a:schemeClr val="tx1">
                      <a:lumMod val="85000"/>
                      <a:lumOff val="15000"/>
                    </a:schemeClr>
                  </a:solidFill>
                </a:rPr>
                <a:t>226</a:t>
              </a:r>
              <a:br>
                <a:rPr lang="en-US" sz="700" dirty="0" smtClean="0">
                  <a:solidFill>
                    <a:schemeClr val="tx1">
                      <a:lumMod val="85000"/>
                      <a:lumOff val="15000"/>
                    </a:schemeClr>
                  </a:solidFill>
                </a:rPr>
              </a:br>
              <a:r>
                <a:rPr lang="en-US" sz="700" dirty="0" smtClean="0">
                  <a:solidFill>
                    <a:schemeClr val="tx1">
                      <a:lumMod val="85000"/>
                      <a:lumOff val="15000"/>
                    </a:schemeClr>
                  </a:solidFill>
                </a:rPr>
                <a:t>195</a:t>
              </a:r>
              <a:endParaRPr lang="ru-RU" sz="700" dirty="0">
                <a:solidFill>
                  <a:schemeClr val="tx1">
                    <a:lumMod val="85000"/>
                    <a:lumOff val="15000"/>
                  </a:schemeClr>
                </a:solidFill>
              </a:endParaRPr>
            </a:p>
          </p:txBody>
        </p:sp>
        <p:sp>
          <p:nvSpPr>
            <p:cNvPr id="47" name="Прямоугольник 46"/>
            <p:cNvSpPr/>
            <p:nvPr/>
          </p:nvSpPr>
          <p:spPr>
            <a:xfrm>
              <a:off x="9249091" y="3830257"/>
              <a:ext cx="377590" cy="436960"/>
            </a:xfrm>
            <a:prstGeom prst="rect">
              <a:avLst/>
            </a:prstGeom>
            <a:solidFill>
              <a:srgbClr val="2D3287"/>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45</a:t>
              </a:r>
              <a:endParaRPr lang="ru-RU" sz="700" dirty="0">
                <a:solidFill>
                  <a:schemeClr val="bg1"/>
                </a:solidFill>
              </a:endParaRPr>
            </a:p>
            <a:p>
              <a:pPr algn="ctr" eaLnBrk="1" hangingPunct="1">
                <a:defRPr/>
              </a:pPr>
              <a:r>
                <a:rPr lang="en-US" sz="700" dirty="0" smtClean="0">
                  <a:solidFill>
                    <a:schemeClr val="bg1"/>
                  </a:solidFill>
                </a:rPr>
                <a:t>50</a:t>
              </a:r>
              <a:endParaRPr lang="ru-RU" sz="700" dirty="0">
                <a:solidFill>
                  <a:schemeClr val="bg1"/>
                </a:solidFill>
              </a:endParaRPr>
            </a:p>
            <a:p>
              <a:pPr algn="ctr" eaLnBrk="1" hangingPunct="1">
                <a:defRPr/>
              </a:pPr>
              <a:r>
                <a:rPr lang="en-US" sz="700" dirty="0" smtClean="0">
                  <a:solidFill>
                    <a:schemeClr val="bg1"/>
                  </a:solidFill>
                </a:rPr>
                <a:t>135</a:t>
              </a:r>
              <a:endParaRPr lang="ru-RU" sz="700" dirty="0">
                <a:solidFill>
                  <a:schemeClr val="bg1"/>
                </a:solidFill>
              </a:endParaRPr>
            </a:p>
          </p:txBody>
        </p:sp>
        <p:sp>
          <p:nvSpPr>
            <p:cNvPr id="48" name="Прямоугольник 47"/>
            <p:cNvSpPr/>
            <p:nvPr/>
          </p:nvSpPr>
          <p:spPr>
            <a:xfrm>
              <a:off x="9249091" y="1466152"/>
              <a:ext cx="377590" cy="4381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000000"/>
                  </a:solidFill>
                </a:rPr>
                <a:t>255</a:t>
              </a:r>
              <a:endParaRPr lang="ru-RU" sz="700" dirty="0">
                <a:solidFill>
                  <a:srgbClr val="000000"/>
                </a:solidFill>
              </a:endParaRPr>
            </a:p>
            <a:p>
              <a:pPr algn="ctr" eaLnBrk="1" hangingPunct="1">
                <a:defRPr/>
              </a:pPr>
              <a:r>
                <a:rPr lang="en-US" sz="700" dirty="0" smtClean="0">
                  <a:solidFill>
                    <a:srgbClr val="000000"/>
                  </a:solidFill>
                </a:rPr>
                <a:t>255</a:t>
              </a:r>
              <a:endParaRPr lang="ru-RU" sz="700" dirty="0">
                <a:solidFill>
                  <a:srgbClr val="000000"/>
                </a:solidFill>
              </a:endParaRPr>
            </a:p>
            <a:p>
              <a:pPr algn="ctr" eaLnBrk="1" hangingPunct="1">
                <a:defRPr/>
              </a:pPr>
              <a:r>
                <a:rPr lang="en-US" sz="700" dirty="0" smtClean="0">
                  <a:solidFill>
                    <a:srgbClr val="000000"/>
                  </a:solidFill>
                </a:rPr>
                <a:t>255</a:t>
              </a:r>
              <a:endParaRPr lang="ru-RU" sz="700" dirty="0">
                <a:solidFill>
                  <a:srgbClr val="000000"/>
                </a:solidFill>
              </a:endParaRPr>
            </a:p>
          </p:txBody>
        </p:sp>
        <p:sp>
          <p:nvSpPr>
            <p:cNvPr id="49" name="Прямоугольник 48"/>
            <p:cNvSpPr/>
            <p:nvPr/>
          </p:nvSpPr>
          <p:spPr>
            <a:xfrm>
              <a:off x="9249091" y="2519364"/>
              <a:ext cx="377590" cy="436959"/>
            </a:xfrm>
            <a:prstGeom prst="rect">
              <a:avLst/>
            </a:prstGeom>
            <a:solidFill>
              <a:srgbClr val="FABE19"/>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tx1">
                      <a:lumMod val="85000"/>
                      <a:lumOff val="15000"/>
                    </a:schemeClr>
                  </a:solidFill>
                </a:rPr>
                <a:t>250</a:t>
              </a:r>
              <a:endParaRPr lang="ru-RU" sz="700" dirty="0">
                <a:solidFill>
                  <a:schemeClr val="tx1">
                    <a:lumMod val="85000"/>
                    <a:lumOff val="15000"/>
                  </a:schemeClr>
                </a:solidFill>
              </a:endParaRPr>
            </a:p>
            <a:p>
              <a:pPr algn="ctr" eaLnBrk="1" hangingPunct="1">
                <a:defRPr/>
              </a:pPr>
              <a:r>
                <a:rPr lang="en-US" sz="700" dirty="0" smtClean="0">
                  <a:solidFill>
                    <a:schemeClr val="tx1">
                      <a:lumMod val="85000"/>
                      <a:lumOff val="15000"/>
                    </a:schemeClr>
                  </a:solidFill>
                </a:rPr>
                <a:t>190</a:t>
              </a:r>
              <a:endParaRPr lang="ru-RU" sz="700" dirty="0">
                <a:solidFill>
                  <a:schemeClr val="tx1">
                    <a:lumMod val="85000"/>
                    <a:lumOff val="15000"/>
                  </a:schemeClr>
                </a:solidFill>
              </a:endParaRPr>
            </a:p>
            <a:p>
              <a:pPr algn="ctr" eaLnBrk="1" hangingPunct="1">
                <a:defRPr/>
              </a:pPr>
              <a:r>
                <a:rPr lang="en-US" sz="700" dirty="0" smtClean="0">
                  <a:solidFill>
                    <a:schemeClr val="tx1">
                      <a:lumMod val="85000"/>
                      <a:lumOff val="15000"/>
                    </a:schemeClr>
                  </a:solidFill>
                </a:rPr>
                <a:t>25</a:t>
              </a:r>
              <a:endParaRPr lang="ru-RU" sz="700" dirty="0">
                <a:solidFill>
                  <a:schemeClr val="tx1">
                    <a:lumMod val="85000"/>
                    <a:lumOff val="15000"/>
                  </a:schemeClr>
                </a:solidFill>
              </a:endParaRPr>
            </a:p>
          </p:txBody>
        </p:sp>
        <p:sp>
          <p:nvSpPr>
            <p:cNvPr id="50" name="Прямоугольник 49"/>
            <p:cNvSpPr/>
            <p:nvPr/>
          </p:nvSpPr>
          <p:spPr>
            <a:xfrm>
              <a:off x="9249091" y="2956327"/>
              <a:ext cx="377590" cy="436960"/>
            </a:xfrm>
            <a:prstGeom prst="rect">
              <a:avLst/>
            </a:prstGeom>
            <a:solidFill>
              <a:srgbClr val="008CFA"/>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0</a:t>
              </a:r>
              <a:endParaRPr lang="ru-RU" sz="700" dirty="0">
                <a:solidFill>
                  <a:schemeClr val="bg1"/>
                </a:solidFill>
              </a:endParaRPr>
            </a:p>
            <a:p>
              <a:pPr algn="ctr" eaLnBrk="1" hangingPunct="1">
                <a:defRPr/>
              </a:pPr>
              <a:r>
                <a:rPr lang="ru-RU" sz="700" dirty="0" smtClean="0">
                  <a:solidFill>
                    <a:schemeClr val="bg1"/>
                  </a:solidFill>
                </a:rPr>
                <a:t>1</a:t>
              </a:r>
              <a:r>
                <a:rPr lang="en-US" sz="700" dirty="0" smtClean="0">
                  <a:solidFill>
                    <a:schemeClr val="bg1"/>
                  </a:solidFill>
                </a:rPr>
                <a:t>40</a:t>
              </a:r>
              <a:endParaRPr lang="ru-RU" sz="700" dirty="0">
                <a:solidFill>
                  <a:schemeClr val="bg1"/>
                </a:solidFill>
              </a:endParaRPr>
            </a:p>
            <a:p>
              <a:pPr algn="ctr" eaLnBrk="1" hangingPunct="1">
                <a:defRPr/>
              </a:pPr>
              <a:r>
                <a:rPr lang="en-US" sz="700" dirty="0" smtClean="0">
                  <a:solidFill>
                    <a:schemeClr val="bg1"/>
                  </a:solidFill>
                </a:rPr>
                <a:t>250</a:t>
              </a:r>
              <a:endParaRPr lang="ru-RU" sz="700" dirty="0">
                <a:solidFill>
                  <a:schemeClr val="bg1"/>
                </a:solidFill>
              </a:endParaRPr>
            </a:p>
          </p:txBody>
        </p:sp>
        <p:sp>
          <p:nvSpPr>
            <p:cNvPr id="51" name="Прямоугольник 50"/>
            <p:cNvSpPr/>
            <p:nvPr/>
          </p:nvSpPr>
          <p:spPr>
            <a:xfrm>
              <a:off x="9249091" y="3393282"/>
              <a:ext cx="377590" cy="436959"/>
            </a:xfrm>
            <a:prstGeom prst="rect">
              <a:avLst/>
            </a:prstGeom>
            <a:solidFill>
              <a:srgbClr val="FA786E"/>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250</a:t>
              </a:r>
              <a:endParaRPr lang="ru-RU" sz="700" dirty="0">
                <a:solidFill>
                  <a:srgbClr val="FFFFFF"/>
                </a:solidFill>
              </a:endParaRPr>
            </a:p>
            <a:p>
              <a:pPr algn="ctr" eaLnBrk="1" hangingPunct="1">
                <a:defRPr/>
              </a:pPr>
              <a:r>
                <a:rPr lang="en-US" sz="700" dirty="0" smtClean="0">
                  <a:solidFill>
                    <a:srgbClr val="FFFFFF"/>
                  </a:solidFill>
                </a:rPr>
                <a:t>120</a:t>
              </a:r>
              <a:endParaRPr lang="ru-RU" sz="700" dirty="0">
                <a:solidFill>
                  <a:srgbClr val="FFFFFF"/>
                </a:solidFill>
              </a:endParaRPr>
            </a:p>
            <a:p>
              <a:pPr algn="ctr" eaLnBrk="1" hangingPunct="1">
                <a:defRPr/>
              </a:pPr>
              <a:r>
                <a:rPr lang="en-US" sz="700" dirty="0" smtClean="0">
                  <a:solidFill>
                    <a:srgbClr val="FFFFFF"/>
                  </a:solidFill>
                </a:rPr>
                <a:t>110</a:t>
              </a:r>
              <a:endParaRPr lang="ru-RU" sz="700" dirty="0">
                <a:solidFill>
                  <a:srgbClr val="FFFFFF"/>
                </a:solidFill>
              </a:endParaRPr>
            </a:p>
          </p:txBody>
        </p:sp>
        <p:sp>
          <p:nvSpPr>
            <p:cNvPr id="52" name="Прямоугольник 51"/>
            <p:cNvSpPr/>
            <p:nvPr/>
          </p:nvSpPr>
          <p:spPr>
            <a:xfrm>
              <a:off x="9249091" y="1916373"/>
              <a:ext cx="377590" cy="438150"/>
            </a:xfrm>
            <a:prstGeom prst="rect">
              <a:avLst/>
            </a:prstGeom>
            <a:solidFill>
              <a:schemeClr val="accent6"/>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224</a:t>
              </a:r>
              <a:br>
                <a:rPr lang="en-US" sz="700" dirty="0" smtClean="0">
                  <a:solidFill>
                    <a:srgbClr val="FFFFFF"/>
                  </a:solidFill>
                </a:rPr>
              </a:br>
              <a:r>
                <a:rPr lang="en-US" sz="700" dirty="0" smtClean="0">
                  <a:solidFill>
                    <a:srgbClr val="FFFFFF"/>
                  </a:solidFill>
                </a:rPr>
                <a:t>78</a:t>
              </a:r>
              <a:br>
                <a:rPr lang="en-US" sz="700" dirty="0" smtClean="0">
                  <a:solidFill>
                    <a:srgbClr val="FFFFFF"/>
                  </a:solidFill>
                </a:rPr>
              </a:br>
              <a:r>
                <a:rPr lang="en-US" sz="700" dirty="0" smtClean="0">
                  <a:solidFill>
                    <a:srgbClr val="FFFFFF"/>
                  </a:solidFill>
                </a:rPr>
                <a:t>57</a:t>
              </a:r>
              <a:endParaRPr lang="ru-RU" sz="700" dirty="0">
                <a:solidFill>
                  <a:srgbClr val="FFFFFF"/>
                </a:solidFill>
              </a:endParaRPr>
            </a:p>
          </p:txBody>
        </p:sp>
        <p:sp>
          <p:nvSpPr>
            <p:cNvPr id="53" name="TextBox 52"/>
            <p:cNvSpPr txBox="1"/>
            <p:nvPr/>
          </p:nvSpPr>
          <p:spPr>
            <a:xfrm>
              <a:off x="9101894" y="-42611"/>
              <a:ext cx="671979" cy="215444"/>
            </a:xfrm>
            <a:prstGeom prst="rect">
              <a:avLst/>
            </a:prstGeom>
            <a:noFill/>
          </p:spPr>
          <p:txBody>
            <a:bodyPr wrap="none" rtlCol="0">
              <a:spAutoFit/>
            </a:bodyPr>
            <a:lstStyle/>
            <a:p>
              <a:r>
                <a:rPr lang="ru-RU" sz="800" dirty="0" smtClean="0"/>
                <a:t>Основные</a:t>
              </a:r>
              <a:endParaRPr lang="ru-RU" sz="800" dirty="0"/>
            </a:p>
          </p:txBody>
        </p:sp>
        <p:sp>
          <p:nvSpPr>
            <p:cNvPr id="54" name="TextBox 53"/>
            <p:cNvSpPr txBox="1"/>
            <p:nvPr/>
          </p:nvSpPr>
          <p:spPr>
            <a:xfrm>
              <a:off x="9101894" y="2320575"/>
              <a:ext cx="671979" cy="215444"/>
            </a:xfrm>
            <a:prstGeom prst="rect">
              <a:avLst/>
            </a:prstGeom>
            <a:noFill/>
          </p:spPr>
          <p:txBody>
            <a:bodyPr wrap="none" rtlCol="0">
              <a:spAutoFit/>
            </a:bodyPr>
            <a:lstStyle/>
            <a:p>
              <a:r>
                <a:rPr lang="ru-RU" sz="800" dirty="0" err="1" smtClean="0"/>
                <a:t>Доп.цвета</a:t>
              </a:r>
              <a:endParaRPr lang="ru-RU" sz="800" dirty="0"/>
            </a:p>
          </p:txBody>
        </p:sp>
        <p:sp>
          <p:nvSpPr>
            <p:cNvPr id="55" name="Прямоугольник 54"/>
            <p:cNvSpPr/>
            <p:nvPr/>
          </p:nvSpPr>
          <p:spPr>
            <a:xfrm>
              <a:off x="9249088" y="4436414"/>
              <a:ext cx="377591" cy="169200"/>
            </a:xfrm>
            <a:prstGeom prst="rect">
              <a:avLst/>
            </a:prstGeom>
            <a:solidFill>
              <a:srgbClr val="4D4D4D"/>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70%</a:t>
              </a:r>
              <a:endParaRPr lang="ru-RU" sz="600" dirty="0">
                <a:solidFill>
                  <a:srgbClr val="FFFFFF"/>
                </a:solidFill>
              </a:endParaRPr>
            </a:p>
          </p:txBody>
        </p:sp>
        <p:sp>
          <p:nvSpPr>
            <p:cNvPr id="57" name="Прямоугольник 56"/>
            <p:cNvSpPr/>
            <p:nvPr/>
          </p:nvSpPr>
          <p:spPr>
            <a:xfrm>
              <a:off x="9249087" y="4605611"/>
              <a:ext cx="377593" cy="169200"/>
            </a:xfrm>
            <a:prstGeom prst="rect">
              <a:avLst/>
            </a:prstGeom>
            <a:solidFill>
              <a:srgbClr val="7F7F7F"/>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50%</a:t>
              </a:r>
              <a:endParaRPr lang="ru-RU" sz="600" dirty="0">
                <a:solidFill>
                  <a:srgbClr val="FFFFFF"/>
                </a:solidFill>
              </a:endParaRPr>
            </a:p>
          </p:txBody>
        </p:sp>
        <p:sp>
          <p:nvSpPr>
            <p:cNvPr id="58" name="Прямоугольник 57"/>
            <p:cNvSpPr/>
            <p:nvPr/>
          </p:nvSpPr>
          <p:spPr>
            <a:xfrm>
              <a:off x="9249088" y="4774808"/>
              <a:ext cx="377591" cy="169200"/>
            </a:xfrm>
            <a:prstGeom prst="rect">
              <a:avLst/>
            </a:prstGeom>
            <a:solidFill>
              <a:srgbClr val="B2B2B2"/>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30%</a:t>
              </a:r>
              <a:endParaRPr lang="ru-RU" sz="600" dirty="0">
                <a:solidFill>
                  <a:srgbClr val="FFFFFF"/>
                </a:solidFill>
              </a:endParaRPr>
            </a:p>
          </p:txBody>
        </p:sp>
        <p:sp>
          <p:nvSpPr>
            <p:cNvPr id="59" name="Прямоугольник 58"/>
            <p:cNvSpPr/>
            <p:nvPr/>
          </p:nvSpPr>
          <p:spPr>
            <a:xfrm>
              <a:off x="9249087" y="4944005"/>
              <a:ext cx="377593" cy="169200"/>
            </a:xfrm>
            <a:prstGeom prst="rect">
              <a:avLst/>
            </a:prstGeom>
            <a:solidFill>
              <a:srgbClr val="E5E5E5"/>
            </a:solidFill>
            <a:ln w="3175">
              <a:solidFill>
                <a:srgbClr val="B2B2B2"/>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chemeClr val="tx1"/>
                  </a:solidFill>
                </a:rPr>
                <a:t>10%</a:t>
              </a:r>
              <a:endParaRPr lang="ru-RU" sz="600" dirty="0">
                <a:solidFill>
                  <a:schemeClr val="tx1"/>
                </a:solidFill>
              </a:endParaRPr>
            </a:p>
          </p:txBody>
        </p:sp>
      </p:grpSp>
    </p:spTree>
    <p:extLst>
      <p:ext uri="{BB962C8B-B14F-4D97-AF65-F5344CB8AC3E}">
        <p14:creationId xmlns:p14="http://schemas.microsoft.com/office/powerpoint/2010/main" val="3167520586"/>
      </p:ext>
    </p:extLst>
  </p:cSld>
  <p:clrMap bg1="lt1" tx1="dk1" bg2="lt2" tx2="dk2" accent1="accent1" accent2="accent2" accent3="accent3" accent4="accent4" accent5="accent5" accent6="accent6" hlink="hlink" folHlink="folHlink"/>
  <p:sldLayoutIdLst>
    <p:sldLayoutId id="2147484307" r:id="rId1"/>
    <p:sldLayoutId id="2147484306" r:id="rId2"/>
    <p:sldLayoutId id="2147484684" r:id="rId3"/>
    <p:sldLayoutId id="2147484686" r:id="rId4"/>
    <p:sldLayoutId id="2147484685" r:id="rId5"/>
    <p:sldLayoutId id="2147484672" r:id="rId6"/>
    <p:sldLayoutId id="2147484674" r:id="rId7"/>
    <p:sldLayoutId id="2147484673" r:id="rId8"/>
    <p:sldLayoutId id="2147484752" r:id="rId9"/>
    <p:sldLayoutId id="2147484753" r:id="rId10"/>
    <p:sldLayoutId id="2147484754" r:id="rId11"/>
    <p:sldLayoutId id="2147484675" r:id="rId12"/>
    <p:sldLayoutId id="2147484676" r:id="rId13"/>
    <p:sldLayoutId id="2147484751" r:id="rId14"/>
    <p:sldLayoutId id="2147484677" r:id="rId15"/>
    <p:sldLayoutId id="2147484749" r:id="rId16"/>
    <p:sldLayoutId id="2147484750" r:id="rId17"/>
    <p:sldLayoutId id="2147484681" r:id="rId18"/>
    <p:sldLayoutId id="2147484682" r:id="rId19"/>
    <p:sldLayoutId id="2147484683" r:id="rId20"/>
    <p:sldLayoutId id="2147484678" r:id="rId21"/>
    <p:sldLayoutId id="2147484679" r:id="rId22"/>
    <p:sldLayoutId id="2147484680" r:id="rId23"/>
    <p:sldLayoutId id="2147484779" r:id="rId24"/>
  </p:sldLayoutIdLst>
  <p:timing>
    <p:tnLst>
      <p:par>
        <p:cTn id="1" dur="indefinite" restart="never" nodeType="tmRoot"/>
      </p:par>
    </p:tnLst>
  </p:timing>
  <p:hf hdr="0" dt="0"/>
  <p:txStyles>
    <p:titleStyle>
      <a:lvl1pPr algn="l" rtl="0" eaLnBrk="1" fontAlgn="base" hangingPunct="1">
        <a:spcBef>
          <a:spcPct val="0"/>
        </a:spcBef>
        <a:spcAft>
          <a:spcPct val="0"/>
        </a:spcAft>
        <a:defRPr lang="ru-RU" sz="2000" b="1" dirty="0">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389509" algn="l" rtl="0" eaLnBrk="1" fontAlgn="base" hangingPunct="1">
        <a:spcBef>
          <a:spcPct val="0"/>
        </a:spcBef>
        <a:spcAft>
          <a:spcPct val="0"/>
        </a:spcAft>
        <a:defRPr>
          <a:solidFill>
            <a:schemeClr val="tx1"/>
          </a:solidFill>
          <a:latin typeface="Arial" charset="0"/>
        </a:defRPr>
      </a:lvl6pPr>
      <a:lvl7pPr marL="779021" algn="l" rtl="0" eaLnBrk="1" fontAlgn="base" hangingPunct="1">
        <a:spcBef>
          <a:spcPct val="0"/>
        </a:spcBef>
        <a:spcAft>
          <a:spcPct val="0"/>
        </a:spcAft>
        <a:defRPr>
          <a:solidFill>
            <a:schemeClr val="tx1"/>
          </a:solidFill>
          <a:latin typeface="Arial" charset="0"/>
        </a:defRPr>
      </a:lvl7pPr>
      <a:lvl8pPr marL="1168531" algn="l" rtl="0" eaLnBrk="1" fontAlgn="base" hangingPunct="1">
        <a:spcBef>
          <a:spcPct val="0"/>
        </a:spcBef>
        <a:spcAft>
          <a:spcPct val="0"/>
        </a:spcAft>
        <a:defRPr>
          <a:solidFill>
            <a:schemeClr val="tx1"/>
          </a:solidFill>
          <a:latin typeface="Arial" charset="0"/>
        </a:defRPr>
      </a:lvl8pPr>
      <a:lvl9pPr marL="1558042" algn="l" rtl="0" eaLnBrk="1" fontAlgn="base" hangingPunct="1">
        <a:spcBef>
          <a:spcPct val="0"/>
        </a:spcBef>
        <a:spcAft>
          <a:spcPct val="0"/>
        </a:spcAft>
        <a:defRPr>
          <a:solidFill>
            <a:schemeClr val="tx1"/>
          </a:solidFill>
          <a:latin typeface="Arial" charset="0"/>
        </a:defRPr>
      </a:lvl9pPr>
    </p:titleStyle>
    <p:bodyStyle>
      <a:lvl1pPr marL="0" indent="0" algn="l" rtl="0" eaLnBrk="1" fontAlgn="base" hangingPunct="1">
        <a:spcBef>
          <a:spcPts val="0"/>
        </a:spcBef>
        <a:spcAft>
          <a:spcPts val="600"/>
        </a:spcAft>
        <a:buClr>
          <a:schemeClr val="tx2"/>
        </a:buClr>
        <a:buFont typeface="Arial" panose="020B0604020202020204" pitchFamily="34" charset="0"/>
        <a:buNone/>
        <a:defRPr lang="ru-RU" sz="1400" b="1" dirty="0" smtClean="0">
          <a:solidFill>
            <a:schemeClr val="tx2"/>
          </a:solidFill>
          <a:latin typeface="+mn-lt"/>
          <a:ea typeface="+mn-ea"/>
          <a:cs typeface="+mn-cs"/>
        </a:defRPr>
      </a:lvl1pPr>
      <a:lvl2pPr marL="0" indent="0" algn="l" rtl="0" eaLnBrk="1" fontAlgn="base" hangingPunct="1">
        <a:spcBef>
          <a:spcPts val="0"/>
        </a:spcBef>
        <a:spcAft>
          <a:spcPts val="600"/>
        </a:spcAft>
        <a:buClr>
          <a:schemeClr val="accent1"/>
        </a:buClr>
        <a:buFont typeface="Arial" panose="020B0604020202020204" pitchFamily="34" charset="0"/>
        <a:buNone/>
        <a:defRPr lang="ru-RU" sz="1200" b="1" dirty="0" smtClean="0">
          <a:solidFill>
            <a:schemeClr val="tx2"/>
          </a:solidFill>
          <a:latin typeface="+mn-lt"/>
        </a:defRPr>
      </a:lvl2pPr>
      <a:lvl3pPr marL="0" indent="0" algn="l" rtl="0" eaLnBrk="1" fontAlgn="base" hangingPunct="1">
        <a:spcBef>
          <a:spcPts val="0"/>
        </a:spcBef>
        <a:spcAft>
          <a:spcPts val="600"/>
        </a:spcAft>
        <a:buClr>
          <a:schemeClr val="accent1"/>
        </a:buClr>
        <a:buFont typeface="Arial" panose="020B0604020202020204" pitchFamily="34" charset="0"/>
        <a:buNone/>
        <a:defRPr lang="ru-RU" sz="1000" dirty="0" smtClean="0">
          <a:solidFill>
            <a:schemeClr val="tx2"/>
          </a:solidFill>
          <a:latin typeface="+mn-lt"/>
        </a:defRPr>
      </a:lvl3pPr>
      <a:lvl4pPr marL="0" indent="0" algn="l" rtl="0" eaLnBrk="1" fontAlgn="base" hangingPunct="1">
        <a:spcBef>
          <a:spcPts val="0"/>
        </a:spcBef>
        <a:spcAft>
          <a:spcPts val="600"/>
        </a:spcAft>
        <a:buClr>
          <a:schemeClr val="accent1"/>
        </a:buClr>
        <a:buFont typeface="Arial" panose="020B0604020202020204" pitchFamily="34" charset="0"/>
        <a:buNone/>
        <a:defRPr lang="ru-RU" sz="900" dirty="0" smtClean="0">
          <a:solidFill>
            <a:schemeClr val="tx2"/>
          </a:solidFill>
          <a:latin typeface="+mn-lt"/>
        </a:defRPr>
      </a:lvl4pPr>
      <a:lvl5pPr marL="0" indent="0" algn="l" rtl="0" eaLnBrk="1" fontAlgn="base" hangingPunct="1">
        <a:spcBef>
          <a:spcPts val="0"/>
        </a:spcBef>
        <a:spcAft>
          <a:spcPts val="600"/>
        </a:spcAft>
        <a:buClr>
          <a:schemeClr val="accent1"/>
        </a:buClr>
        <a:buFont typeface="Arial" panose="020B0604020202020204" pitchFamily="34" charset="0"/>
        <a:buNone/>
        <a:defRPr lang="ru-RU" sz="800" dirty="0">
          <a:solidFill>
            <a:schemeClr val="tx2"/>
          </a:solidFill>
          <a:latin typeface="+mn-lt"/>
        </a:defRPr>
      </a:lvl5pPr>
      <a:lvl6pPr marL="1751445"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6pPr>
      <a:lvl7pPr marL="2140956"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7pPr>
      <a:lvl8pPr marL="2530466"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8pPr>
      <a:lvl9pPr marL="2919976"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9pPr>
    </p:bodyStyle>
    <p:otherStyle>
      <a:defPPr>
        <a:defRPr lang="ru-RU"/>
      </a:defPPr>
      <a:lvl1pPr marL="0" algn="l" defTabSz="779021" rtl="0" eaLnBrk="1" latinLnBrk="0" hangingPunct="1">
        <a:defRPr sz="1500" kern="1200">
          <a:solidFill>
            <a:schemeClr val="tx1"/>
          </a:solidFill>
          <a:latin typeface="+mn-lt"/>
          <a:ea typeface="+mn-ea"/>
          <a:cs typeface="+mn-cs"/>
        </a:defRPr>
      </a:lvl1pPr>
      <a:lvl2pPr marL="389509" algn="l" defTabSz="779021" rtl="0" eaLnBrk="1" latinLnBrk="0" hangingPunct="1">
        <a:defRPr sz="1500" kern="1200">
          <a:solidFill>
            <a:schemeClr val="tx1"/>
          </a:solidFill>
          <a:latin typeface="+mn-lt"/>
          <a:ea typeface="+mn-ea"/>
          <a:cs typeface="+mn-cs"/>
        </a:defRPr>
      </a:lvl2pPr>
      <a:lvl3pPr marL="779021" algn="l" defTabSz="779021" rtl="0" eaLnBrk="1" latinLnBrk="0" hangingPunct="1">
        <a:defRPr sz="1500" kern="1200">
          <a:solidFill>
            <a:schemeClr val="tx1"/>
          </a:solidFill>
          <a:latin typeface="+mn-lt"/>
          <a:ea typeface="+mn-ea"/>
          <a:cs typeface="+mn-cs"/>
        </a:defRPr>
      </a:lvl3pPr>
      <a:lvl4pPr marL="1168531" algn="l" defTabSz="779021" rtl="0" eaLnBrk="1" latinLnBrk="0" hangingPunct="1">
        <a:defRPr sz="1500" kern="1200">
          <a:solidFill>
            <a:schemeClr val="tx1"/>
          </a:solidFill>
          <a:latin typeface="+mn-lt"/>
          <a:ea typeface="+mn-ea"/>
          <a:cs typeface="+mn-cs"/>
        </a:defRPr>
      </a:lvl4pPr>
      <a:lvl5pPr marL="1558042" algn="l" defTabSz="779021" rtl="0" eaLnBrk="1" latinLnBrk="0" hangingPunct="1">
        <a:defRPr sz="1500" kern="1200">
          <a:solidFill>
            <a:schemeClr val="tx1"/>
          </a:solidFill>
          <a:latin typeface="+mn-lt"/>
          <a:ea typeface="+mn-ea"/>
          <a:cs typeface="+mn-cs"/>
        </a:defRPr>
      </a:lvl5pPr>
      <a:lvl6pPr marL="1947552" algn="l" defTabSz="779021" rtl="0" eaLnBrk="1" latinLnBrk="0" hangingPunct="1">
        <a:defRPr sz="1500" kern="1200">
          <a:solidFill>
            <a:schemeClr val="tx1"/>
          </a:solidFill>
          <a:latin typeface="+mn-lt"/>
          <a:ea typeface="+mn-ea"/>
          <a:cs typeface="+mn-cs"/>
        </a:defRPr>
      </a:lvl6pPr>
      <a:lvl7pPr marL="2337065" algn="l" defTabSz="779021" rtl="0" eaLnBrk="1" latinLnBrk="0" hangingPunct="1">
        <a:defRPr sz="1500" kern="1200">
          <a:solidFill>
            <a:schemeClr val="tx1"/>
          </a:solidFill>
          <a:latin typeface="+mn-lt"/>
          <a:ea typeface="+mn-ea"/>
          <a:cs typeface="+mn-cs"/>
        </a:defRPr>
      </a:lvl7pPr>
      <a:lvl8pPr marL="2726573" algn="l" defTabSz="779021" rtl="0" eaLnBrk="1" latinLnBrk="0" hangingPunct="1">
        <a:defRPr sz="1500" kern="1200">
          <a:solidFill>
            <a:schemeClr val="tx1"/>
          </a:solidFill>
          <a:latin typeface="+mn-lt"/>
          <a:ea typeface="+mn-ea"/>
          <a:cs typeface="+mn-cs"/>
        </a:defRPr>
      </a:lvl8pPr>
      <a:lvl9pPr marL="3116084" algn="l" defTabSz="779021" rtl="0" eaLnBrk="1" latinLnBrk="0" hangingPunct="1">
        <a:defRPr sz="15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4">
          <p15:clr>
            <a:srgbClr val="F26B43"/>
          </p15:clr>
        </p15:guide>
        <p15:guide id="2" pos="226">
          <p15:clr>
            <a:srgbClr val="F26B43"/>
          </p15:clr>
        </p15:guide>
        <p15:guide id="3" orient="horz" pos="2867">
          <p15:clr>
            <a:srgbClr val="F26B43"/>
          </p15:clr>
        </p15:guide>
        <p15:guide id="4" pos="5534">
          <p15:clr>
            <a:srgbClr val="F26B43"/>
          </p15:clr>
        </p15:guide>
        <p15:guide id="5" orient="horz" pos="645">
          <p15:clr>
            <a:srgbClr val="F26B43"/>
          </p15:clr>
        </p15:guide>
        <p15:guide id="6" orient="horz" pos="713">
          <p15:clr>
            <a:srgbClr val="F26B43"/>
          </p15:clr>
        </p15:guide>
        <p15:guide id="7" pos="4800">
          <p15:clr>
            <a:srgbClr val="F26B43"/>
          </p15:clr>
        </p15:guide>
        <p15:guide id="8" orient="horz" pos="1915">
          <p15:clr>
            <a:srgbClr val="F26B43"/>
          </p15:clr>
        </p15:guide>
        <p15:guide id="9" pos="3840">
          <p15:clr>
            <a:srgbClr val="F26B43"/>
          </p15:clr>
        </p15:guide>
        <p15:guide id="10" pos="960">
          <p15:clr>
            <a:srgbClr val="F26B43"/>
          </p15:clr>
        </p15:guide>
        <p15:guide id="11" pos="1920">
          <p15:clr>
            <a:srgbClr val="F26B43"/>
          </p15:clr>
        </p15:guide>
        <p15:guide id="12" pos="2880">
          <p15:clr>
            <a:srgbClr val="F26B43"/>
          </p15:clr>
        </p15:guide>
        <p15:guide id="13" orient="horz" pos="962">
          <p15:clr>
            <a:srgbClr val="F26B43"/>
          </p15:clr>
        </p15:guide>
        <p15:guide id="14" orient="horz" pos="162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p:custDataLst>
              <p:tags r:id="rId11"/>
            </p:custDataLst>
            <p:extLst/>
          </p:nvPr>
        </p:nvGraphicFramePr>
        <p:xfrm>
          <a:off x="1475" y="1201"/>
          <a:ext cx="1465" cy="1190"/>
        </p:xfrm>
        <a:graphic>
          <a:graphicData uri="http://schemas.openxmlformats.org/presentationml/2006/ole">
            <mc:AlternateContent xmlns:mc="http://schemas.openxmlformats.org/markup-compatibility/2006">
              <mc:Choice xmlns:v="urn:schemas-microsoft-com:vml" Requires="v">
                <p:oleObj spid="_x0000_s656664" name="Слайд think-cell" r:id="rId13" imgW="270" imgH="270" progId="TCLayout.ActiveDocument.1">
                  <p:embed/>
                </p:oleObj>
              </mc:Choice>
              <mc:Fallback>
                <p:oleObj name="Слайд think-cell" r:id="rId13" imgW="270" imgH="270" progId="TCLayout.ActiveDocument.1">
                  <p:embed/>
                  <p:pic>
                    <p:nvPicPr>
                      <p:cNvPr id="3" name="Объект 2" hidden="1"/>
                      <p:cNvPicPr/>
                      <p:nvPr/>
                    </p:nvPicPr>
                    <p:blipFill>
                      <a:blip r:embed="rId14"/>
                      <a:stretch>
                        <a:fillRect/>
                      </a:stretch>
                    </p:blipFill>
                    <p:spPr>
                      <a:xfrm>
                        <a:off x="1475" y="1201"/>
                        <a:ext cx="1465" cy="1190"/>
                      </a:xfrm>
                      <a:prstGeom prst="rect">
                        <a:avLst/>
                      </a:prstGeom>
                    </p:spPr>
                  </p:pic>
                </p:oleObj>
              </mc:Fallback>
            </mc:AlternateContent>
          </a:graphicData>
        </a:graphic>
      </p:graphicFrame>
      <p:sp>
        <p:nvSpPr>
          <p:cNvPr id="4" name="Прямоугольник 3" hidden="1"/>
          <p:cNvSpPr/>
          <p:nvPr>
            <p:custDataLst>
              <p:tags r:id="rId12"/>
            </p:custDataLst>
          </p:nvPr>
        </p:nvSpPr>
        <p:spPr bwMode="auto">
          <a:xfrm>
            <a:off x="0" y="1"/>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t" anchorCtr="0" compatLnSpc="1">
            <a:prstTxWarp prst="textNoShape">
              <a:avLst/>
            </a:prstTxWarp>
            <a:noAutofit/>
          </a:bodyPr>
          <a:lstStyle/>
          <a:p>
            <a:pPr marL="0" marR="0" lvl="0" indent="0" algn="l" defTabSz="914395"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anose="020B0604020202020204" pitchFamily="34" charset="0"/>
              <a:ea typeface="+mj-ea"/>
              <a:cs typeface="+mj-cs"/>
              <a:sym typeface="Arial" panose="020B0604020202020204" pitchFamily="34" charset="0"/>
            </a:endParaRPr>
          </a:p>
        </p:txBody>
      </p:sp>
      <p:sp>
        <p:nvSpPr>
          <p:cNvPr id="1028" name="Rectangle 4"/>
          <p:cNvSpPr>
            <a:spLocks noGrp="1" noChangeArrowheads="1"/>
          </p:cNvSpPr>
          <p:nvPr>
            <p:ph type="body" idx="1"/>
          </p:nvPr>
        </p:nvSpPr>
        <p:spPr bwMode="auto">
          <a:xfrm>
            <a:off x="358775" y="1145282"/>
            <a:ext cx="8405216" cy="3401286"/>
          </a:xfrm>
          <a:prstGeom prst="rect">
            <a:avLst/>
          </a:prstGeom>
          <a:extLst>
            <a:ext uri="{FAA26D3D-D897-4be2-8F04-BA451C77F1D7}">
              <ma14:placeholderFlag xmlns="" xmlns:ma14="http://schemas.microsoft.com/office/mac/drawingml/2011/main" val="1"/>
            </a:ext>
          </a:extLst>
        </p:spPr>
        <p:txBody>
          <a:bodyPr vert="horz" lIns="0" tIns="0" rIns="0" bIns="0" rtlCol="0">
            <a:noAutofit/>
          </a:bodyPr>
          <a:lstStyle/>
          <a:p>
            <a:pPr lvl="0"/>
            <a:r>
              <a:rPr lang="ru-RU" altLang="en-US" dirty="0"/>
              <a:t>Образец текста</a:t>
            </a:r>
          </a:p>
          <a:p>
            <a:pPr lvl="1"/>
            <a:r>
              <a:rPr lang="ru-RU" altLang="en-US" dirty="0"/>
              <a:t>Второй уровень</a:t>
            </a:r>
          </a:p>
          <a:p>
            <a:pPr lvl="2"/>
            <a:r>
              <a:rPr lang="ru-RU" altLang="en-US" dirty="0"/>
              <a:t>Третий уровень</a:t>
            </a:r>
          </a:p>
          <a:p>
            <a:pPr lvl="3"/>
            <a:r>
              <a:rPr lang="ru-RU" altLang="en-US" dirty="0"/>
              <a:t>Четвертый </a:t>
            </a:r>
            <a:r>
              <a:rPr lang="ru-RU" altLang="en-US" dirty="0" smtClean="0"/>
              <a:t>уровень</a:t>
            </a:r>
          </a:p>
          <a:p>
            <a:pPr lvl="4"/>
            <a:r>
              <a:rPr lang="ru-RU" altLang="en-US" dirty="0" smtClean="0"/>
              <a:t>Пятый уровень</a:t>
            </a:r>
            <a:endParaRPr lang="ru-RU" altLang="en-US" dirty="0"/>
          </a:p>
        </p:txBody>
      </p:sp>
      <p:sp>
        <p:nvSpPr>
          <p:cNvPr id="38" name="Заголовок 1"/>
          <p:cNvSpPr txBox="1">
            <a:spLocks/>
          </p:cNvSpPr>
          <p:nvPr/>
        </p:nvSpPr>
        <p:spPr>
          <a:xfrm>
            <a:off x="395536" y="154103"/>
            <a:ext cx="8497326" cy="527447"/>
          </a:xfrm>
          <a:prstGeom prst="rect">
            <a:avLst/>
          </a:prstGeom>
        </p:spPr>
        <p:txBody>
          <a:bodyPr/>
          <a:lstStyle>
            <a:lvl1pPr algn="l" rtl="0" eaLnBrk="1" fontAlgn="base" hangingPunct="1">
              <a:spcBef>
                <a:spcPct val="0"/>
              </a:spcBef>
              <a:spcAft>
                <a:spcPct val="0"/>
              </a:spcAft>
              <a:defRPr>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389512" algn="l" rtl="0" eaLnBrk="1" fontAlgn="base" hangingPunct="1">
              <a:spcBef>
                <a:spcPct val="0"/>
              </a:spcBef>
              <a:spcAft>
                <a:spcPct val="0"/>
              </a:spcAft>
              <a:defRPr>
                <a:solidFill>
                  <a:schemeClr val="tx1"/>
                </a:solidFill>
                <a:latin typeface="Arial" charset="0"/>
              </a:defRPr>
            </a:lvl6pPr>
            <a:lvl7pPr marL="779025" algn="l" rtl="0" eaLnBrk="1" fontAlgn="base" hangingPunct="1">
              <a:spcBef>
                <a:spcPct val="0"/>
              </a:spcBef>
              <a:spcAft>
                <a:spcPct val="0"/>
              </a:spcAft>
              <a:defRPr>
                <a:solidFill>
                  <a:schemeClr val="tx1"/>
                </a:solidFill>
                <a:latin typeface="Arial" charset="0"/>
              </a:defRPr>
            </a:lvl7pPr>
            <a:lvl8pPr marL="1168538" algn="l" rtl="0" eaLnBrk="1" fontAlgn="base" hangingPunct="1">
              <a:spcBef>
                <a:spcPct val="0"/>
              </a:spcBef>
              <a:spcAft>
                <a:spcPct val="0"/>
              </a:spcAft>
              <a:defRPr>
                <a:solidFill>
                  <a:schemeClr val="tx1"/>
                </a:solidFill>
                <a:latin typeface="Arial" charset="0"/>
              </a:defRPr>
            </a:lvl8pPr>
            <a:lvl9pPr marL="1558051" algn="l" rtl="0" eaLnBrk="1" fontAlgn="base" hangingPunct="1">
              <a:spcBef>
                <a:spcPct val="0"/>
              </a:spcBef>
              <a:spcAft>
                <a:spcPct val="0"/>
              </a:spcAft>
              <a:defRPr>
                <a:solidFill>
                  <a:schemeClr val="tx1"/>
                </a:solidFill>
                <a:latin typeface="Arial" charset="0"/>
              </a:defRPr>
            </a:lvl9pPr>
          </a:lstStyle>
          <a:p>
            <a:pPr defTabSz="914395"/>
            <a:endParaRPr lang="ru-RU" sz="1800" kern="0" dirty="0"/>
          </a:p>
        </p:txBody>
      </p:sp>
      <p:sp>
        <p:nvSpPr>
          <p:cNvPr id="2" name="Заголовок 1"/>
          <p:cNvSpPr>
            <a:spLocks noGrp="1"/>
          </p:cNvSpPr>
          <p:nvPr>
            <p:ph type="title"/>
          </p:nvPr>
        </p:nvSpPr>
        <p:spPr>
          <a:xfrm>
            <a:off x="358772" y="353118"/>
            <a:ext cx="8426453" cy="669546"/>
          </a:xfrm>
          <a:prstGeom prst="rect">
            <a:avLst/>
          </a:prstGeom>
        </p:spPr>
        <p:txBody>
          <a:bodyPr vert="horz" lIns="0" tIns="0" rIns="0" bIns="0" rtlCol="0" anchor="t">
            <a:noAutofit/>
          </a:bodyPr>
          <a:lstStyle/>
          <a:p>
            <a:pPr lvl="0"/>
            <a:r>
              <a:rPr lang="ru-RU" dirty="0"/>
              <a:t>Образец заголовка (заголовок не более 2 строк)</a:t>
            </a:r>
          </a:p>
        </p:txBody>
      </p:sp>
      <p:sp>
        <p:nvSpPr>
          <p:cNvPr id="39" name="Rectangle 42"/>
          <p:cNvSpPr>
            <a:spLocks noGrp="1" noChangeArrowheads="1"/>
          </p:cNvSpPr>
          <p:nvPr>
            <p:ph type="sldNum" sz="quarter" idx="4"/>
          </p:nvPr>
        </p:nvSpPr>
        <p:spPr bwMode="auto">
          <a:xfrm>
            <a:off x="358772" y="4755455"/>
            <a:ext cx="324954" cy="200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eaLnBrk="1" hangingPunct="1">
              <a:defRPr sz="800" b="1">
                <a:solidFill>
                  <a:schemeClr val="tx2"/>
                </a:solidFill>
              </a:defRPr>
            </a:lvl1pPr>
          </a:lstStyle>
          <a:p>
            <a:fld id="{31ED88B6-9D2D-479B-ABA6-BAE9EF28FCC0}" type="slidenum">
              <a:rPr lang="ru-RU" smtClean="0"/>
              <a:pPr/>
              <a:t>‹#›</a:t>
            </a:fld>
            <a:endParaRPr lang="ru-RU" dirty="0"/>
          </a:p>
        </p:txBody>
      </p:sp>
      <p:sp>
        <p:nvSpPr>
          <p:cNvPr id="41" name="Нижний колонтитул 8"/>
          <p:cNvSpPr>
            <a:spLocks noGrp="1"/>
          </p:cNvSpPr>
          <p:nvPr>
            <p:ph type="ftr" sz="quarter" idx="3"/>
          </p:nvPr>
        </p:nvSpPr>
        <p:spPr>
          <a:xfrm>
            <a:off x="921528" y="4755454"/>
            <a:ext cx="5320871" cy="200732"/>
          </a:xfrm>
          <a:prstGeom prst="rect">
            <a:avLst/>
          </a:prstGeom>
        </p:spPr>
        <p:txBody>
          <a:bodyPr vert="horz" lIns="0" tIns="45720" rIns="91440" bIns="45720" rtlCol="0" anchor="ctr"/>
          <a:lstStyle>
            <a:lvl1pPr algn="l">
              <a:defRPr sz="800">
                <a:solidFill>
                  <a:schemeClr val="tx2"/>
                </a:solidFill>
              </a:defRPr>
            </a:lvl1pPr>
          </a:lstStyle>
          <a:p>
            <a:r>
              <a:rPr lang="ru-RU" smtClean="0"/>
              <a:t>Название презентации</a:t>
            </a:r>
            <a:endParaRPr lang="ru-RU" dirty="0"/>
          </a:p>
        </p:txBody>
      </p:sp>
      <p:sp>
        <p:nvSpPr>
          <p:cNvPr id="42" name="Дата 4"/>
          <p:cNvSpPr>
            <a:spLocks noGrp="1"/>
          </p:cNvSpPr>
          <p:nvPr>
            <p:ph type="dt" sz="half" idx="2"/>
          </p:nvPr>
        </p:nvSpPr>
        <p:spPr>
          <a:xfrm>
            <a:off x="6340805" y="4759819"/>
            <a:ext cx="957248" cy="196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ru-RU" sz="800" i="0" kern="1200" dirty="0" smtClean="0">
                <a:solidFill>
                  <a:schemeClr val="tx2"/>
                </a:solidFill>
                <a:latin typeface="+mn-lt"/>
                <a:ea typeface="+mn-ea"/>
                <a:cs typeface="+mn-cs"/>
              </a:defRPr>
            </a:lvl1pPr>
          </a:lstStyle>
          <a:p>
            <a:pPr algn="r"/>
            <a:endParaRPr lang="en-US"/>
          </a:p>
        </p:txBody>
      </p:sp>
      <p:pic>
        <p:nvPicPr>
          <p:cNvPr id="61" name="Рисунок 6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023235" y="4783244"/>
            <a:ext cx="761990" cy="144000"/>
          </a:xfrm>
          <a:prstGeom prst="rect">
            <a:avLst/>
          </a:prstGeom>
          <a:effectLst/>
        </p:spPr>
      </p:pic>
      <p:grpSp>
        <p:nvGrpSpPr>
          <p:cNvPr id="33" name="Группа 32"/>
          <p:cNvGrpSpPr/>
          <p:nvPr/>
        </p:nvGrpSpPr>
        <p:grpSpPr>
          <a:xfrm>
            <a:off x="9101894" y="-42611"/>
            <a:ext cx="671979" cy="5155816"/>
            <a:chOff x="9101894" y="-42611"/>
            <a:chExt cx="671979" cy="5155816"/>
          </a:xfrm>
        </p:grpSpPr>
        <p:sp>
          <p:nvSpPr>
            <p:cNvPr id="34" name="Прямоугольник 33"/>
            <p:cNvSpPr/>
            <p:nvPr/>
          </p:nvSpPr>
          <p:spPr>
            <a:xfrm>
              <a:off x="9249089" y="154103"/>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35" name="Прямоугольник 34"/>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36" name="Прямоугольник 35"/>
            <p:cNvSpPr/>
            <p:nvPr/>
          </p:nvSpPr>
          <p:spPr>
            <a:xfrm>
              <a:off x="9249089" y="3830254"/>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37" name="Прямоугольник 36"/>
            <p:cNvSpPr/>
            <p:nvPr/>
          </p:nvSpPr>
          <p:spPr>
            <a:xfrm>
              <a:off x="9249089" y="2519364"/>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40" name="Прямоугольник 39"/>
            <p:cNvSpPr/>
            <p:nvPr/>
          </p:nvSpPr>
          <p:spPr>
            <a:xfrm>
              <a:off x="9249089" y="2956327"/>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43" name="Прямоугольник 42"/>
            <p:cNvSpPr/>
            <p:nvPr/>
          </p:nvSpPr>
          <p:spPr>
            <a:xfrm>
              <a:off x="9249089" y="3393282"/>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44" name="Прямоугольник 43"/>
            <p:cNvSpPr/>
            <p:nvPr/>
          </p:nvSpPr>
          <p:spPr>
            <a:xfrm>
              <a:off x="9249089" y="4267214"/>
              <a:ext cx="377590" cy="169200"/>
            </a:xfrm>
            <a:prstGeom prst="rect">
              <a:avLst/>
            </a:prstGeom>
            <a:solidFill>
              <a:srgbClr val="0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0,0,0</a:t>
              </a:r>
              <a:endParaRPr lang="ru-RU" sz="700" dirty="0">
                <a:solidFill>
                  <a:srgbClr val="FFFFFF"/>
                </a:solidFill>
              </a:endParaRPr>
            </a:p>
          </p:txBody>
        </p:sp>
        <p:sp>
          <p:nvSpPr>
            <p:cNvPr id="45" name="Прямоугольник 44"/>
            <p:cNvSpPr/>
            <p:nvPr/>
          </p:nvSpPr>
          <p:spPr>
            <a:xfrm>
              <a:off x="9249091" y="588086"/>
              <a:ext cx="377590" cy="438150"/>
            </a:xfrm>
            <a:prstGeom prst="rect">
              <a:avLst/>
            </a:prstGeom>
            <a:solidFill>
              <a:srgbClr val="00313C"/>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0</a:t>
              </a:r>
              <a:br>
                <a:rPr lang="en-US" sz="700" dirty="0" smtClean="0">
                  <a:solidFill>
                    <a:schemeClr val="bg1"/>
                  </a:solidFill>
                </a:rPr>
              </a:br>
              <a:r>
                <a:rPr lang="ru-RU" sz="700" dirty="0" smtClean="0">
                  <a:solidFill>
                    <a:schemeClr val="bg1"/>
                  </a:solidFill>
                </a:rPr>
                <a:t>49</a:t>
              </a:r>
              <a:br>
                <a:rPr lang="ru-RU" sz="700" dirty="0" smtClean="0">
                  <a:solidFill>
                    <a:schemeClr val="bg1"/>
                  </a:solidFill>
                </a:rPr>
              </a:br>
              <a:r>
                <a:rPr lang="ru-RU" sz="700" dirty="0" smtClean="0">
                  <a:solidFill>
                    <a:schemeClr val="bg1"/>
                  </a:solidFill>
                </a:rPr>
                <a:t>60</a:t>
              </a:r>
              <a:endParaRPr lang="ru-RU" sz="700" dirty="0">
                <a:solidFill>
                  <a:schemeClr val="bg1"/>
                </a:solidFill>
              </a:endParaRPr>
            </a:p>
          </p:txBody>
        </p:sp>
        <p:sp>
          <p:nvSpPr>
            <p:cNvPr id="46" name="Прямоугольник 45"/>
            <p:cNvSpPr/>
            <p:nvPr/>
          </p:nvSpPr>
          <p:spPr>
            <a:xfrm>
              <a:off x="9249091" y="1022665"/>
              <a:ext cx="377590" cy="436960"/>
            </a:xfrm>
            <a:prstGeom prst="rect">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tx1">
                      <a:lumMod val="85000"/>
                      <a:lumOff val="15000"/>
                    </a:schemeClr>
                  </a:solidFill>
                </a:rPr>
                <a:t>119</a:t>
              </a:r>
              <a:br>
                <a:rPr lang="en-US" sz="700" dirty="0" smtClean="0">
                  <a:solidFill>
                    <a:schemeClr val="tx1">
                      <a:lumMod val="85000"/>
                      <a:lumOff val="15000"/>
                    </a:schemeClr>
                  </a:solidFill>
                </a:rPr>
              </a:br>
              <a:r>
                <a:rPr lang="en-US" sz="700" dirty="0" smtClean="0">
                  <a:solidFill>
                    <a:schemeClr val="tx1">
                      <a:lumMod val="85000"/>
                      <a:lumOff val="15000"/>
                    </a:schemeClr>
                  </a:solidFill>
                </a:rPr>
                <a:t>226</a:t>
              </a:r>
              <a:br>
                <a:rPr lang="en-US" sz="700" dirty="0" smtClean="0">
                  <a:solidFill>
                    <a:schemeClr val="tx1">
                      <a:lumMod val="85000"/>
                      <a:lumOff val="15000"/>
                    </a:schemeClr>
                  </a:solidFill>
                </a:rPr>
              </a:br>
              <a:r>
                <a:rPr lang="en-US" sz="700" dirty="0" smtClean="0">
                  <a:solidFill>
                    <a:schemeClr val="tx1">
                      <a:lumMod val="85000"/>
                      <a:lumOff val="15000"/>
                    </a:schemeClr>
                  </a:solidFill>
                </a:rPr>
                <a:t>195</a:t>
              </a:r>
              <a:endParaRPr lang="ru-RU" sz="700" dirty="0">
                <a:solidFill>
                  <a:schemeClr val="tx1">
                    <a:lumMod val="85000"/>
                    <a:lumOff val="15000"/>
                  </a:schemeClr>
                </a:solidFill>
              </a:endParaRPr>
            </a:p>
          </p:txBody>
        </p:sp>
        <p:sp>
          <p:nvSpPr>
            <p:cNvPr id="47" name="Прямоугольник 46"/>
            <p:cNvSpPr/>
            <p:nvPr/>
          </p:nvSpPr>
          <p:spPr>
            <a:xfrm>
              <a:off x="9249091" y="3830257"/>
              <a:ext cx="377590" cy="436960"/>
            </a:xfrm>
            <a:prstGeom prst="rect">
              <a:avLst/>
            </a:prstGeom>
            <a:solidFill>
              <a:srgbClr val="2D3287"/>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45</a:t>
              </a:r>
              <a:endParaRPr lang="ru-RU" sz="700" dirty="0">
                <a:solidFill>
                  <a:schemeClr val="bg1"/>
                </a:solidFill>
              </a:endParaRPr>
            </a:p>
            <a:p>
              <a:pPr algn="ctr" eaLnBrk="1" hangingPunct="1">
                <a:defRPr/>
              </a:pPr>
              <a:r>
                <a:rPr lang="en-US" sz="700" dirty="0" smtClean="0">
                  <a:solidFill>
                    <a:schemeClr val="bg1"/>
                  </a:solidFill>
                </a:rPr>
                <a:t>50</a:t>
              </a:r>
              <a:endParaRPr lang="ru-RU" sz="700" dirty="0">
                <a:solidFill>
                  <a:schemeClr val="bg1"/>
                </a:solidFill>
              </a:endParaRPr>
            </a:p>
            <a:p>
              <a:pPr algn="ctr" eaLnBrk="1" hangingPunct="1">
                <a:defRPr/>
              </a:pPr>
              <a:r>
                <a:rPr lang="en-US" sz="700" dirty="0" smtClean="0">
                  <a:solidFill>
                    <a:schemeClr val="bg1"/>
                  </a:solidFill>
                </a:rPr>
                <a:t>135</a:t>
              </a:r>
              <a:endParaRPr lang="ru-RU" sz="700" dirty="0">
                <a:solidFill>
                  <a:schemeClr val="bg1"/>
                </a:solidFill>
              </a:endParaRPr>
            </a:p>
          </p:txBody>
        </p:sp>
        <p:sp>
          <p:nvSpPr>
            <p:cNvPr id="48" name="Прямоугольник 47"/>
            <p:cNvSpPr/>
            <p:nvPr/>
          </p:nvSpPr>
          <p:spPr>
            <a:xfrm>
              <a:off x="9249091" y="1466152"/>
              <a:ext cx="377590" cy="4381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000000"/>
                  </a:solidFill>
                </a:rPr>
                <a:t>255</a:t>
              </a:r>
              <a:endParaRPr lang="ru-RU" sz="700" dirty="0">
                <a:solidFill>
                  <a:srgbClr val="000000"/>
                </a:solidFill>
              </a:endParaRPr>
            </a:p>
            <a:p>
              <a:pPr algn="ctr" eaLnBrk="1" hangingPunct="1">
                <a:defRPr/>
              </a:pPr>
              <a:r>
                <a:rPr lang="en-US" sz="700" dirty="0" smtClean="0">
                  <a:solidFill>
                    <a:srgbClr val="000000"/>
                  </a:solidFill>
                </a:rPr>
                <a:t>255</a:t>
              </a:r>
              <a:endParaRPr lang="ru-RU" sz="700" dirty="0">
                <a:solidFill>
                  <a:srgbClr val="000000"/>
                </a:solidFill>
              </a:endParaRPr>
            </a:p>
            <a:p>
              <a:pPr algn="ctr" eaLnBrk="1" hangingPunct="1">
                <a:defRPr/>
              </a:pPr>
              <a:r>
                <a:rPr lang="en-US" sz="700" dirty="0" smtClean="0">
                  <a:solidFill>
                    <a:srgbClr val="000000"/>
                  </a:solidFill>
                </a:rPr>
                <a:t>255</a:t>
              </a:r>
              <a:endParaRPr lang="ru-RU" sz="700" dirty="0">
                <a:solidFill>
                  <a:srgbClr val="000000"/>
                </a:solidFill>
              </a:endParaRPr>
            </a:p>
          </p:txBody>
        </p:sp>
        <p:sp>
          <p:nvSpPr>
            <p:cNvPr id="49" name="Прямоугольник 48"/>
            <p:cNvSpPr/>
            <p:nvPr/>
          </p:nvSpPr>
          <p:spPr>
            <a:xfrm>
              <a:off x="9249091" y="2519364"/>
              <a:ext cx="377590" cy="436959"/>
            </a:xfrm>
            <a:prstGeom prst="rect">
              <a:avLst/>
            </a:prstGeom>
            <a:solidFill>
              <a:srgbClr val="FABE19"/>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tx1">
                      <a:lumMod val="85000"/>
                      <a:lumOff val="15000"/>
                    </a:schemeClr>
                  </a:solidFill>
                </a:rPr>
                <a:t>250</a:t>
              </a:r>
              <a:endParaRPr lang="ru-RU" sz="700" dirty="0">
                <a:solidFill>
                  <a:schemeClr val="tx1">
                    <a:lumMod val="85000"/>
                    <a:lumOff val="15000"/>
                  </a:schemeClr>
                </a:solidFill>
              </a:endParaRPr>
            </a:p>
            <a:p>
              <a:pPr algn="ctr" eaLnBrk="1" hangingPunct="1">
                <a:defRPr/>
              </a:pPr>
              <a:r>
                <a:rPr lang="en-US" sz="700" dirty="0" smtClean="0">
                  <a:solidFill>
                    <a:schemeClr val="tx1">
                      <a:lumMod val="85000"/>
                      <a:lumOff val="15000"/>
                    </a:schemeClr>
                  </a:solidFill>
                </a:rPr>
                <a:t>190</a:t>
              </a:r>
              <a:endParaRPr lang="ru-RU" sz="700" dirty="0">
                <a:solidFill>
                  <a:schemeClr val="tx1">
                    <a:lumMod val="85000"/>
                    <a:lumOff val="15000"/>
                  </a:schemeClr>
                </a:solidFill>
              </a:endParaRPr>
            </a:p>
            <a:p>
              <a:pPr algn="ctr" eaLnBrk="1" hangingPunct="1">
                <a:defRPr/>
              </a:pPr>
              <a:r>
                <a:rPr lang="en-US" sz="700" dirty="0" smtClean="0">
                  <a:solidFill>
                    <a:schemeClr val="tx1">
                      <a:lumMod val="85000"/>
                      <a:lumOff val="15000"/>
                    </a:schemeClr>
                  </a:solidFill>
                </a:rPr>
                <a:t>25</a:t>
              </a:r>
              <a:endParaRPr lang="ru-RU" sz="700" dirty="0">
                <a:solidFill>
                  <a:schemeClr val="tx1">
                    <a:lumMod val="85000"/>
                    <a:lumOff val="15000"/>
                  </a:schemeClr>
                </a:solidFill>
              </a:endParaRPr>
            </a:p>
          </p:txBody>
        </p:sp>
        <p:sp>
          <p:nvSpPr>
            <p:cNvPr id="50" name="Прямоугольник 49"/>
            <p:cNvSpPr/>
            <p:nvPr/>
          </p:nvSpPr>
          <p:spPr>
            <a:xfrm>
              <a:off x="9249091" y="2956327"/>
              <a:ext cx="377590" cy="436960"/>
            </a:xfrm>
            <a:prstGeom prst="rect">
              <a:avLst/>
            </a:prstGeom>
            <a:solidFill>
              <a:srgbClr val="008CFA"/>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0</a:t>
              </a:r>
              <a:endParaRPr lang="ru-RU" sz="700" dirty="0">
                <a:solidFill>
                  <a:schemeClr val="bg1"/>
                </a:solidFill>
              </a:endParaRPr>
            </a:p>
            <a:p>
              <a:pPr algn="ctr" eaLnBrk="1" hangingPunct="1">
                <a:defRPr/>
              </a:pPr>
              <a:r>
                <a:rPr lang="ru-RU" sz="700" dirty="0" smtClean="0">
                  <a:solidFill>
                    <a:schemeClr val="bg1"/>
                  </a:solidFill>
                </a:rPr>
                <a:t>1</a:t>
              </a:r>
              <a:r>
                <a:rPr lang="en-US" sz="700" dirty="0" smtClean="0">
                  <a:solidFill>
                    <a:schemeClr val="bg1"/>
                  </a:solidFill>
                </a:rPr>
                <a:t>40</a:t>
              </a:r>
              <a:endParaRPr lang="ru-RU" sz="700" dirty="0">
                <a:solidFill>
                  <a:schemeClr val="bg1"/>
                </a:solidFill>
              </a:endParaRPr>
            </a:p>
            <a:p>
              <a:pPr algn="ctr" eaLnBrk="1" hangingPunct="1">
                <a:defRPr/>
              </a:pPr>
              <a:r>
                <a:rPr lang="en-US" sz="700" dirty="0" smtClean="0">
                  <a:solidFill>
                    <a:schemeClr val="bg1"/>
                  </a:solidFill>
                </a:rPr>
                <a:t>250</a:t>
              </a:r>
              <a:endParaRPr lang="ru-RU" sz="700" dirty="0">
                <a:solidFill>
                  <a:schemeClr val="bg1"/>
                </a:solidFill>
              </a:endParaRPr>
            </a:p>
          </p:txBody>
        </p:sp>
        <p:sp>
          <p:nvSpPr>
            <p:cNvPr id="51" name="Прямоугольник 50"/>
            <p:cNvSpPr/>
            <p:nvPr/>
          </p:nvSpPr>
          <p:spPr>
            <a:xfrm>
              <a:off x="9249091" y="3393282"/>
              <a:ext cx="377590" cy="436959"/>
            </a:xfrm>
            <a:prstGeom prst="rect">
              <a:avLst/>
            </a:prstGeom>
            <a:solidFill>
              <a:srgbClr val="FA786E"/>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250</a:t>
              </a:r>
              <a:endParaRPr lang="ru-RU" sz="700" dirty="0">
                <a:solidFill>
                  <a:srgbClr val="FFFFFF"/>
                </a:solidFill>
              </a:endParaRPr>
            </a:p>
            <a:p>
              <a:pPr algn="ctr" eaLnBrk="1" hangingPunct="1">
                <a:defRPr/>
              </a:pPr>
              <a:r>
                <a:rPr lang="en-US" sz="700" dirty="0" smtClean="0">
                  <a:solidFill>
                    <a:srgbClr val="FFFFFF"/>
                  </a:solidFill>
                </a:rPr>
                <a:t>120</a:t>
              </a:r>
              <a:endParaRPr lang="ru-RU" sz="700" dirty="0">
                <a:solidFill>
                  <a:srgbClr val="FFFFFF"/>
                </a:solidFill>
              </a:endParaRPr>
            </a:p>
            <a:p>
              <a:pPr algn="ctr" eaLnBrk="1" hangingPunct="1">
                <a:defRPr/>
              </a:pPr>
              <a:r>
                <a:rPr lang="en-US" sz="700" dirty="0" smtClean="0">
                  <a:solidFill>
                    <a:srgbClr val="FFFFFF"/>
                  </a:solidFill>
                </a:rPr>
                <a:t>110</a:t>
              </a:r>
              <a:endParaRPr lang="ru-RU" sz="700" dirty="0">
                <a:solidFill>
                  <a:srgbClr val="FFFFFF"/>
                </a:solidFill>
              </a:endParaRPr>
            </a:p>
          </p:txBody>
        </p:sp>
        <p:sp>
          <p:nvSpPr>
            <p:cNvPr id="52" name="Прямоугольник 51"/>
            <p:cNvSpPr/>
            <p:nvPr/>
          </p:nvSpPr>
          <p:spPr>
            <a:xfrm>
              <a:off x="9249091" y="1916373"/>
              <a:ext cx="377590" cy="438150"/>
            </a:xfrm>
            <a:prstGeom prst="rect">
              <a:avLst/>
            </a:prstGeom>
            <a:solidFill>
              <a:schemeClr val="accent6"/>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224</a:t>
              </a:r>
              <a:br>
                <a:rPr lang="en-US" sz="700" dirty="0" smtClean="0">
                  <a:solidFill>
                    <a:srgbClr val="FFFFFF"/>
                  </a:solidFill>
                </a:rPr>
              </a:br>
              <a:r>
                <a:rPr lang="en-US" sz="700" dirty="0" smtClean="0">
                  <a:solidFill>
                    <a:srgbClr val="FFFFFF"/>
                  </a:solidFill>
                </a:rPr>
                <a:t>78</a:t>
              </a:r>
              <a:br>
                <a:rPr lang="en-US" sz="700" dirty="0" smtClean="0">
                  <a:solidFill>
                    <a:srgbClr val="FFFFFF"/>
                  </a:solidFill>
                </a:rPr>
              </a:br>
              <a:r>
                <a:rPr lang="en-US" sz="700" dirty="0" smtClean="0">
                  <a:solidFill>
                    <a:srgbClr val="FFFFFF"/>
                  </a:solidFill>
                </a:rPr>
                <a:t>57</a:t>
              </a:r>
              <a:endParaRPr lang="ru-RU" sz="700" dirty="0">
                <a:solidFill>
                  <a:srgbClr val="FFFFFF"/>
                </a:solidFill>
              </a:endParaRPr>
            </a:p>
          </p:txBody>
        </p:sp>
        <p:sp>
          <p:nvSpPr>
            <p:cNvPr id="53" name="TextBox 52"/>
            <p:cNvSpPr txBox="1"/>
            <p:nvPr/>
          </p:nvSpPr>
          <p:spPr>
            <a:xfrm>
              <a:off x="9101894" y="-42611"/>
              <a:ext cx="671979" cy="215444"/>
            </a:xfrm>
            <a:prstGeom prst="rect">
              <a:avLst/>
            </a:prstGeom>
            <a:noFill/>
          </p:spPr>
          <p:txBody>
            <a:bodyPr wrap="none" rtlCol="0">
              <a:spAutoFit/>
            </a:bodyPr>
            <a:lstStyle/>
            <a:p>
              <a:r>
                <a:rPr lang="ru-RU" sz="800" dirty="0" smtClean="0"/>
                <a:t>Основные</a:t>
              </a:r>
              <a:endParaRPr lang="ru-RU" sz="800" dirty="0"/>
            </a:p>
          </p:txBody>
        </p:sp>
        <p:sp>
          <p:nvSpPr>
            <p:cNvPr id="54" name="TextBox 53"/>
            <p:cNvSpPr txBox="1"/>
            <p:nvPr/>
          </p:nvSpPr>
          <p:spPr>
            <a:xfrm>
              <a:off x="9101894" y="2320575"/>
              <a:ext cx="671979" cy="215444"/>
            </a:xfrm>
            <a:prstGeom prst="rect">
              <a:avLst/>
            </a:prstGeom>
            <a:noFill/>
          </p:spPr>
          <p:txBody>
            <a:bodyPr wrap="none" rtlCol="0">
              <a:spAutoFit/>
            </a:bodyPr>
            <a:lstStyle/>
            <a:p>
              <a:r>
                <a:rPr lang="ru-RU" sz="800" dirty="0" err="1" smtClean="0"/>
                <a:t>Доп.цвета</a:t>
              </a:r>
              <a:endParaRPr lang="ru-RU" sz="800" dirty="0"/>
            </a:p>
          </p:txBody>
        </p:sp>
        <p:sp>
          <p:nvSpPr>
            <p:cNvPr id="55" name="Прямоугольник 54"/>
            <p:cNvSpPr/>
            <p:nvPr/>
          </p:nvSpPr>
          <p:spPr>
            <a:xfrm>
              <a:off x="9249088" y="4436414"/>
              <a:ext cx="377591" cy="169200"/>
            </a:xfrm>
            <a:prstGeom prst="rect">
              <a:avLst/>
            </a:prstGeom>
            <a:solidFill>
              <a:srgbClr val="4D4D4D"/>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70%</a:t>
              </a:r>
              <a:endParaRPr lang="ru-RU" sz="600" dirty="0">
                <a:solidFill>
                  <a:srgbClr val="FFFFFF"/>
                </a:solidFill>
              </a:endParaRPr>
            </a:p>
          </p:txBody>
        </p:sp>
        <p:sp>
          <p:nvSpPr>
            <p:cNvPr id="56" name="Прямоугольник 55"/>
            <p:cNvSpPr/>
            <p:nvPr/>
          </p:nvSpPr>
          <p:spPr>
            <a:xfrm>
              <a:off x="9249087" y="4605611"/>
              <a:ext cx="377593" cy="169200"/>
            </a:xfrm>
            <a:prstGeom prst="rect">
              <a:avLst/>
            </a:prstGeom>
            <a:solidFill>
              <a:srgbClr val="7F7F7F"/>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50%</a:t>
              </a:r>
              <a:endParaRPr lang="ru-RU" sz="600" dirty="0">
                <a:solidFill>
                  <a:srgbClr val="FFFFFF"/>
                </a:solidFill>
              </a:endParaRPr>
            </a:p>
          </p:txBody>
        </p:sp>
        <p:sp>
          <p:nvSpPr>
            <p:cNvPr id="57" name="Прямоугольник 56"/>
            <p:cNvSpPr/>
            <p:nvPr/>
          </p:nvSpPr>
          <p:spPr>
            <a:xfrm>
              <a:off x="9249088" y="4774808"/>
              <a:ext cx="377591" cy="169200"/>
            </a:xfrm>
            <a:prstGeom prst="rect">
              <a:avLst/>
            </a:prstGeom>
            <a:solidFill>
              <a:srgbClr val="B2B2B2"/>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30%</a:t>
              </a:r>
              <a:endParaRPr lang="ru-RU" sz="600" dirty="0">
                <a:solidFill>
                  <a:srgbClr val="FFFFFF"/>
                </a:solidFill>
              </a:endParaRPr>
            </a:p>
          </p:txBody>
        </p:sp>
        <p:sp>
          <p:nvSpPr>
            <p:cNvPr id="58" name="Прямоугольник 57"/>
            <p:cNvSpPr/>
            <p:nvPr/>
          </p:nvSpPr>
          <p:spPr>
            <a:xfrm>
              <a:off x="9249087" y="4944005"/>
              <a:ext cx="377593" cy="169200"/>
            </a:xfrm>
            <a:prstGeom prst="rect">
              <a:avLst/>
            </a:prstGeom>
            <a:solidFill>
              <a:srgbClr val="E5E5E5"/>
            </a:solidFill>
            <a:ln w="3175">
              <a:solidFill>
                <a:srgbClr val="B2B2B2"/>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chemeClr val="tx1"/>
                  </a:solidFill>
                </a:rPr>
                <a:t>10%</a:t>
              </a:r>
              <a:endParaRPr lang="ru-RU" sz="600" dirty="0">
                <a:solidFill>
                  <a:schemeClr val="tx1"/>
                </a:solidFill>
              </a:endParaRPr>
            </a:p>
          </p:txBody>
        </p:sp>
      </p:grpSp>
    </p:spTree>
    <p:extLst>
      <p:ext uri="{BB962C8B-B14F-4D97-AF65-F5344CB8AC3E}">
        <p14:creationId xmlns:p14="http://schemas.microsoft.com/office/powerpoint/2010/main" val="877931381"/>
      </p:ext>
    </p:extLst>
  </p:cSld>
  <p:clrMap bg1="lt1" tx1="dk1" bg2="lt2" tx2="dk2" accent1="accent1" accent2="accent2" accent3="accent3" accent4="accent4" accent5="accent5" accent6="accent6" hlink="hlink" folHlink="folHlink"/>
  <p:sldLayoutIdLst>
    <p:sldLayoutId id="2147484739" r:id="rId1"/>
    <p:sldLayoutId id="2147484755" r:id="rId2"/>
    <p:sldLayoutId id="2147484737" r:id="rId3"/>
    <p:sldLayoutId id="2147484736" r:id="rId4"/>
    <p:sldLayoutId id="2147484735" r:id="rId5"/>
    <p:sldLayoutId id="2147484734" r:id="rId6"/>
    <p:sldLayoutId id="2147484729" r:id="rId7"/>
    <p:sldLayoutId id="2147484730" r:id="rId8"/>
  </p:sldLayoutIdLst>
  <p:timing>
    <p:tnLst>
      <p:par>
        <p:cTn id="1" dur="indefinite" restart="never" nodeType="tmRoot"/>
      </p:par>
    </p:tnLst>
  </p:timing>
  <p:hf hdr="0" dt="0"/>
  <p:txStyles>
    <p:titleStyle>
      <a:lvl1pPr algn="l" rtl="0" eaLnBrk="1" fontAlgn="base" hangingPunct="1">
        <a:spcBef>
          <a:spcPct val="0"/>
        </a:spcBef>
        <a:spcAft>
          <a:spcPct val="0"/>
        </a:spcAft>
        <a:defRPr lang="ru-RU" sz="2000" b="1" dirty="0">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389509" algn="l" rtl="0" eaLnBrk="1" fontAlgn="base" hangingPunct="1">
        <a:spcBef>
          <a:spcPct val="0"/>
        </a:spcBef>
        <a:spcAft>
          <a:spcPct val="0"/>
        </a:spcAft>
        <a:defRPr>
          <a:solidFill>
            <a:schemeClr val="tx1"/>
          </a:solidFill>
          <a:latin typeface="Arial" charset="0"/>
        </a:defRPr>
      </a:lvl6pPr>
      <a:lvl7pPr marL="779021" algn="l" rtl="0" eaLnBrk="1" fontAlgn="base" hangingPunct="1">
        <a:spcBef>
          <a:spcPct val="0"/>
        </a:spcBef>
        <a:spcAft>
          <a:spcPct val="0"/>
        </a:spcAft>
        <a:defRPr>
          <a:solidFill>
            <a:schemeClr val="tx1"/>
          </a:solidFill>
          <a:latin typeface="Arial" charset="0"/>
        </a:defRPr>
      </a:lvl7pPr>
      <a:lvl8pPr marL="1168531" algn="l" rtl="0" eaLnBrk="1" fontAlgn="base" hangingPunct="1">
        <a:spcBef>
          <a:spcPct val="0"/>
        </a:spcBef>
        <a:spcAft>
          <a:spcPct val="0"/>
        </a:spcAft>
        <a:defRPr>
          <a:solidFill>
            <a:schemeClr val="tx1"/>
          </a:solidFill>
          <a:latin typeface="Arial" charset="0"/>
        </a:defRPr>
      </a:lvl8pPr>
      <a:lvl9pPr marL="1558042" algn="l" rtl="0" eaLnBrk="1" fontAlgn="base" hangingPunct="1">
        <a:spcBef>
          <a:spcPct val="0"/>
        </a:spcBef>
        <a:spcAft>
          <a:spcPct val="0"/>
        </a:spcAft>
        <a:defRPr>
          <a:solidFill>
            <a:schemeClr val="tx1"/>
          </a:solidFill>
          <a:latin typeface="Arial" charset="0"/>
        </a:defRPr>
      </a:lvl9pPr>
    </p:titleStyle>
    <p:bodyStyle>
      <a:lvl1pPr marL="0" indent="0" algn="l" rtl="0" eaLnBrk="1" fontAlgn="base" hangingPunct="1">
        <a:spcBef>
          <a:spcPts val="0"/>
        </a:spcBef>
        <a:spcAft>
          <a:spcPts val="600"/>
        </a:spcAft>
        <a:buClr>
          <a:schemeClr val="tx2"/>
        </a:buClr>
        <a:buFont typeface="Wingdings" charset="2"/>
        <a:buNone/>
        <a:defRPr lang="ru-RU" altLang="en-US" sz="1400" b="1" dirty="0">
          <a:solidFill>
            <a:schemeClr val="tx2"/>
          </a:solidFill>
          <a:latin typeface="+mn-lt"/>
          <a:ea typeface="+mn-ea"/>
          <a:cs typeface="+mn-cs"/>
        </a:defRPr>
      </a:lvl1pPr>
      <a:lvl2pPr marL="0" indent="0" algn="l" rtl="0" eaLnBrk="1" fontAlgn="base" hangingPunct="1">
        <a:spcBef>
          <a:spcPts val="0"/>
        </a:spcBef>
        <a:spcAft>
          <a:spcPts val="600"/>
        </a:spcAft>
        <a:buClr>
          <a:schemeClr val="accent1"/>
        </a:buClr>
        <a:buFont typeface="Arial" panose="020B0604020202020204" pitchFamily="34" charset="0"/>
        <a:buNone/>
        <a:defRPr lang="ru-RU" altLang="en-US" sz="1200" b="1" dirty="0">
          <a:solidFill>
            <a:schemeClr val="tx2"/>
          </a:solidFill>
          <a:latin typeface="+mn-lt"/>
        </a:defRPr>
      </a:lvl2pPr>
      <a:lvl3pPr marL="0" indent="0" algn="l" rtl="0" eaLnBrk="1" fontAlgn="base" hangingPunct="1">
        <a:spcBef>
          <a:spcPts val="0"/>
        </a:spcBef>
        <a:spcAft>
          <a:spcPts val="600"/>
        </a:spcAft>
        <a:buClr>
          <a:schemeClr val="accent1"/>
        </a:buClr>
        <a:buFont typeface="Arial" panose="020B0604020202020204" pitchFamily="34" charset="0"/>
        <a:buNone/>
        <a:defRPr lang="ru-RU" altLang="en-US" sz="1000" b="1" dirty="0">
          <a:solidFill>
            <a:schemeClr val="tx2"/>
          </a:solidFill>
          <a:latin typeface="+mn-lt"/>
        </a:defRPr>
      </a:lvl3pPr>
      <a:lvl4pPr marL="0" indent="0" algn="l" rtl="0" eaLnBrk="1" fontAlgn="base" hangingPunct="1">
        <a:spcBef>
          <a:spcPts val="0"/>
        </a:spcBef>
        <a:spcAft>
          <a:spcPts val="600"/>
        </a:spcAft>
        <a:buClr>
          <a:schemeClr val="accent1"/>
        </a:buClr>
        <a:buFont typeface="Arial" panose="020B0604020202020204" pitchFamily="34" charset="0"/>
        <a:buNone/>
        <a:defRPr lang="ru-RU" altLang="en-US" sz="900" dirty="0" smtClean="0">
          <a:solidFill>
            <a:schemeClr val="tx2"/>
          </a:solidFill>
          <a:latin typeface="+mn-lt"/>
        </a:defRPr>
      </a:lvl4pPr>
      <a:lvl5pPr marL="0" indent="0" algn="l" rtl="0" eaLnBrk="1" fontAlgn="base" hangingPunct="1">
        <a:spcBef>
          <a:spcPts val="0"/>
        </a:spcBef>
        <a:spcAft>
          <a:spcPts val="600"/>
        </a:spcAft>
        <a:buClr>
          <a:schemeClr val="accent1"/>
        </a:buClr>
        <a:buFont typeface="Arial" panose="020B0604020202020204" pitchFamily="34" charset="0"/>
        <a:buNone/>
        <a:defRPr lang="ru-RU" altLang="en-US" sz="800" dirty="0">
          <a:solidFill>
            <a:schemeClr val="tx2"/>
          </a:solidFill>
          <a:latin typeface="+mn-lt"/>
        </a:defRPr>
      </a:lvl5pPr>
      <a:lvl6pPr marL="1751445"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6pPr>
      <a:lvl7pPr marL="2140956"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7pPr>
      <a:lvl8pPr marL="2530466"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8pPr>
      <a:lvl9pPr marL="2919976"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9pPr>
    </p:bodyStyle>
    <p:otherStyle>
      <a:defPPr>
        <a:defRPr lang="ru-RU"/>
      </a:defPPr>
      <a:lvl1pPr marL="0" algn="l" defTabSz="779021" rtl="0" eaLnBrk="1" latinLnBrk="0" hangingPunct="1">
        <a:defRPr sz="1500" kern="1200">
          <a:solidFill>
            <a:schemeClr val="tx1"/>
          </a:solidFill>
          <a:latin typeface="+mn-lt"/>
          <a:ea typeface="+mn-ea"/>
          <a:cs typeface="+mn-cs"/>
        </a:defRPr>
      </a:lvl1pPr>
      <a:lvl2pPr marL="389509" algn="l" defTabSz="779021" rtl="0" eaLnBrk="1" latinLnBrk="0" hangingPunct="1">
        <a:defRPr sz="1500" kern="1200">
          <a:solidFill>
            <a:schemeClr val="tx1"/>
          </a:solidFill>
          <a:latin typeface="+mn-lt"/>
          <a:ea typeface="+mn-ea"/>
          <a:cs typeface="+mn-cs"/>
        </a:defRPr>
      </a:lvl2pPr>
      <a:lvl3pPr marL="779021" algn="l" defTabSz="779021" rtl="0" eaLnBrk="1" latinLnBrk="0" hangingPunct="1">
        <a:defRPr sz="1500" kern="1200">
          <a:solidFill>
            <a:schemeClr val="tx1"/>
          </a:solidFill>
          <a:latin typeface="+mn-lt"/>
          <a:ea typeface="+mn-ea"/>
          <a:cs typeface="+mn-cs"/>
        </a:defRPr>
      </a:lvl3pPr>
      <a:lvl4pPr marL="1168531" algn="l" defTabSz="779021" rtl="0" eaLnBrk="1" latinLnBrk="0" hangingPunct="1">
        <a:defRPr sz="1500" kern="1200">
          <a:solidFill>
            <a:schemeClr val="tx1"/>
          </a:solidFill>
          <a:latin typeface="+mn-lt"/>
          <a:ea typeface="+mn-ea"/>
          <a:cs typeface="+mn-cs"/>
        </a:defRPr>
      </a:lvl4pPr>
      <a:lvl5pPr marL="1558042" algn="l" defTabSz="779021" rtl="0" eaLnBrk="1" latinLnBrk="0" hangingPunct="1">
        <a:defRPr sz="1500" kern="1200">
          <a:solidFill>
            <a:schemeClr val="tx1"/>
          </a:solidFill>
          <a:latin typeface="+mn-lt"/>
          <a:ea typeface="+mn-ea"/>
          <a:cs typeface="+mn-cs"/>
        </a:defRPr>
      </a:lvl5pPr>
      <a:lvl6pPr marL="1947552" algn="l" defTabSz="779021" rtl="0" eaLnBrk="1" latinLnBrk="0" hangingPunct="1">
        <a:defRPr sz="1500" kern="1200">
          <a:solidFill>
            <a:schemeClr val="tx1"/>
          </a:solidFill>
          <a:latin typeface="+mn-lt"/>
          <a:ea typeface="+mn-ea"/>
          <a:cs typeface="+mn-cs"/>
        </a:defRPr>
      </a:lvl6pPr>
      <a:lvl7pPr marL="2337065" algn="l" defTabSz="779021" rtl="0" eaLnBrk="1" latinLnBrk="0" hangingPunct="1">
        <a:defRPr sz="1500" kern="1200">
          <a:solidFill>
            <a:schemeClr val="tx1"/>
          </a:solidFill>
          <a:latin typeface="+mn-lt"/>
          <a:ea typeface="+mn-ea"/>
          <a:cs typeface="+mn-cs"/>
        </a:defRPr>
      </a:lvl7pPr>
      <a:lvl8pPr marL="2726573" algn="l" defTabSz="779021" rtl="0" eaLnBrk="1" latinLnBrk="0" hangingPunct="1">
        <a:defRPr sz="1500" kern="1200">
          <a:solidFill>
            <a:schemeClr val="tx1"/>
          </a:solidFill>
          <a:latin typeface="+mn-lt"/>
          <a:ea typeface="+mn-ea"/>
          <a:cs typeface="+mn-cs"/>
        </a:defRPr>
      </a:lvl8pPr>
      <a:lvl9pPr marL="3116084" algn="l" defTabSz="779021" rtl="0" eaLnBrk="1" latinLnBrk="0" hangingPunct="1">
        <a:defRPr sz="15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4">
          <p15:clr>
            <a:srgbClr val="F26B43"/>
          </p15:clr>
        </p15:guide>
        <p15:guide id="2" pos="226">
          <p15:clr>
            <a:srgbClr val="F26B43"/>
          </p15:clr>
        </p15:guide>
        <p15:guide id="3" orient="horz" pos="2867">
          <p15:clr>
            <a:srgbClr val="F26B43"/>
          </p15:clr>
        </p15:guide>
        <p15:guide id="4" pos="5534">
          <p15:clr>
            <a:srgbClr val="F26B43"/>
          </p15:clr>
        </p15:guide>
        <p15:guide id="5" orient="horz" pos="645">
          <p15:clr>
            <a:srgbClr val="F26B43"/>
          </p15:clr>
        </p15:guide>
        <p15:guide id="6" orient="horz" pos="713">
          <p15:clr>
            <a:srgbClr val="F26B43"/>
          </p15:clr>
        </p15:guide>
        <p15:guide id="7" pos="2880">
          <p15:clr>
            <a:srgbClr val="F26B43"/>
          </p15:clr>
        </p15:guide>
        <p15:guide id="8" pos="1920">
          <p15:clr>
            <a:srgbClr val="F26B43"/>
          </p15:clr>
        </p15:guide>
        <p15:guide id="9" pos="960">
          <p15:clr>
            <a:srgbClr val="F26B43"/>
          </p15:clr>
        </p15:guide>
        <p15:guide id="10" pos="3840">
          <p15:clr>
            <a:srgbClr val="F26B43"/>
          </p15:clr>
        </p15:guide>
        <p15:guide id="11" pos="4800">
          <p15:clr>
            <a:srgbClr val="F26B43"/>
          </p15:clr>
        </p15:guide>
        <p15:guide id="12" orient="horz" pos="1620">
          <p15:clr>
            <a:srgbClr val="F26B43"/>
          </p15:clr>
        </p15:guide>
        <p15:guide id="13" orient="horz" pos="962">
          <p15:clr>
            <a:srgbClr val="F26B43"/>
          </p15:clr>
        </p15:guide>
        <p15:guide id="14" orient="horz" pos="191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p:custDataLst>
              <p:tags r:id="rId46"/>
            </p:custDataLst>
            <p:extLst>
              <p:ext uri="{D42A27DB-BD31-4B8C-83A1-F6EECF244321}">
                <p14:modId xmlns:p14="http://schemas.microsoft.com/office/powerpoint/2010/main" val="1503372853"/>
              </p:ext>
            </p:extLst>
          </p:nvPr>
        </p:nvGraphicFramePr>
        <p:xfrm>
          <a:off x="1475" y="1201"/>
          <a:ext cx="1465" cy="1190"/>
        </p:xfrm>
        <a:graphic>
          <a:graphicData uri="http://schemas.openxmlformats.org/presentationml/2006/ole">
            <mc:AlternateContent xmlns:mc="http://schemas.openxmlformats.org/markup-compatibility/2006">
              <mc:Choice xmlns:v="urn:schemas-microsoft-com:vml" Requires="v">
                <p:oleObj spid="_x0000_s364013" name="Слайд think-cell" r:id="rId48" imgW="270" imgH="270" progId="TCLayout.ActiveDocument.1">
                  <p:embed/>
                </p:oleObj>
              </mc:Choice>
              <mc:Fallback>
                <p:oleObj name="Слайд think-cell" r:id="rId48" imgW="270" imgH="270" progId="TCLayout.ActiveDocument.1">
                  <p:embed/>
                  <p:pic>
                    <p:nvPicPr>
                      <p:cNvPr id="3" name="Объект 2" hidden="1"/>
                      <p:cNvPicPr/>
                      <p:nvPr/>
                    </p:nvPicPr>
                    <p:blipFill>
                      <a:blip r:embed="rId49"/>
                      <a:stretch>
                        <a:fillRect/>
                      </a:stretch>
                    </p:blipFill>
                    <p:spPr>
                      <a:xfrm>
                        <a:off x="1475" y="1201"/>
                        <a:ext cx="1465" cy="1190"/>
                      </a:xfrm>
                      <a:prstGeom prst="rect">
                        <a:avLst/>
                      </a:prstGeom>
                    </p:spPr>
                  </p:pic>
                </p:oleObj>
              </mc:Fallback>
            </mc:AlternateContent>
          </a:graphicData>
        </a:graphic>
      </p:graphicFrame>
      <p:sp>
        <p:nvSpPr>
          <p:cNvPr id="4" name="Прямоугольник 3" hidden="1"/>
          <p:cNvSpPr/>
          <p:nvPr>
            <p:custDataLst>
              <p:tags r:id="rId47"/>
            </p:custDataLst>
          </p:nvPr>
        </p:nvSpPr>
        <p:spPr bwMode="auto">
          <a:xfrm>
            <a:off x="0" y="1"/>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t" anchorCtr="0" compatLnSpc="1">
            <a:prstTxWarp prst="textNoShape">
              <a:avLst/>
            </a:prstTxWarp>
            <a:noAutofit/>
          </a:bodyPr>
          <a:lstStyle/>
          <a:p>
            <a:pPr marL="0" marR="0" lvl="0" indent="0" algn="l" defTabSz="914395"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anose="020B0604020202020204" pitchFamily="34" charset="0"/>
              <a:ea typeface="+mj-ea"/>
              <a:cs typeface="+mj-cs"/>
              <a:sym typeface="Arial" panose="020B0604020202020204" pitchFamily="34" charset="0"/>
            </a:endParaRPr>
          </a:p>
        </p:txBody>
      </p:sp>
      <p:sp>
        <p:nvSpPr>
          <p:cNvPr id="2" name="Заголовок 1"/>
          <p:cNvSpPr>
            <a:spLocks noGrp="1"/>
          </p:cNvSpPr>
          <p:nvPr>
            <p:ph type="title"/>
          </p:nvPr>
        </p:nvSpPr>
        <p:spPr>
          <a:xfrm>
            <a:off x="358774" y="339724"/>
            <a:ext cx="8426451" cy="684213"/>
          </a:xfrm>
          <a:prstGeom prst="rect">
            <a:avLst/>
          </a:prstGeom>
        </p:spPr>
        <p:txBody>
          <a:bodyPr vert="horz" lIns="0" tIns="0" rIns="0" bIns="0" rtlCol="0" anchor="t">
            <a:noAutofit/>
          </a:bodyPr>
          <a:lstStyle/>
          <a:p>
            <a:pPr lvl="0"/>
            <a:r>
              <a:rPr lang="ru-RU" dirty="0"/>
              <a:t>Образец </a:t>
            </a:r>
            <a:r>
              <a:rPr lang="ru-RU" dirty="0" smtClean="0"/>
              <a:t>заголовка (заголовок не более 2 строк)</a:t>
            </a:r>
            <a:endParaRPr lang="ru-RU" dirty="0"/>
          </a:p>
        </p:txBody>
      </p:sp>
      <p:sp>
        <p:nvSpPr>
          <p:cNvPr id="39" name="Rectangle 42"/>
          <p:cNvSpPr>
            <a:spLocks noGrp="1" noChangeArrowheads="1"/>
          </p:cNvSpPr>
          <p:nvPr>
            <p:ph type="sldNum" sz="quarter" idx="4"/>
          </p:nvPr>
        </p:nvSpPr>
        <p:spPr bwMode="auto">
          <a:xfrm>
            <a:off x="358774" y="4754388"/>
            <a:ext cx="323197" cy="201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eaLnBrk="1" hangingPunct="1">
              <a:defRPr sz="800" b="1">
                <a:solidFill>
                  <a:schemeClr val="tx2"/>
                </a:solidFill>
              </a:defRPr>
            </a:lvl1pPr>
          </a:lstStyle>
          <a:p>
            <a:fld id="{31ED88B6-9D2D-479B-ABA6-BAE9EF28FCC0}" type="slidenum">
              <a:rPr lang="ru-RU" smtClean="0"/>
              <a:pPr/>
              <a:t>‹#›</a:t>
            </a:fld>
            <a:endParaRPr lang="ru-RU" dirty="0"/>
          </a:p>
        </p:txBody>
      </p:sp>
      <p:sp>
        <p:nvSpPr>
          <p:cNvPr id="41" name="Нижний колонтитул 8"/>
          <p:cNvSpPr>
            <a:spLocks noGrp="1"/>
          </p:cNvSpPr>
          <p:nvPr>
            <p:ph type="ftr" sz="quarter" idx="3"/>
          </p:nvPr>
        </p:nvSpPr>
        <p:spPr>
          <a:xfrm>
            <a:off x="921528" y="4755454"/>
            <a:ext cx="5311643" cy="200732"/>
          </a:xfrm>
          <a:prstGeom prst="rect">
            <a:avLst/>
          </a:prstGeom>
        </p:spPr>
        <p:txBody>
          <a:bodyPr vert="horz" lIns="0" tIns="45720" rIns="91440" bIns="45720" rtlCol="0" anchor="ctr"/>
          <a:lstStyle>
            <a:lvl1pPr algn="l">
              <a:defRPr sz="800">
                <a:solidFill>
                  <a:schemeClr val="tx2"/>
                </a:solidFill>
              </a:defRPr>
            </a:lvl1pPr>
          </a:lstStyle>
          <a:p>
            <a:r>
              <a:rPr lang="ru-RU" smtClean="0"/>
              <a:t>Название презентации</a:t>
            </a:r>
            <a:endParaRPr lang="ru-RU" dirty="0"/>
          </a:p>
        </p:txBody>
      </p:sp>
      <p:sp>
        <p:nvSpPr>
          <p:cNvPr id="42" name="Дата 4"/>
          <p:cNvSpPr>
            <a:spLocks noGrp="1"/>
          </p:cNvSpPr>
          <p:nvPr>
            <p:ph type="dt" sz="half" idx="2"/>
          </p:nvPr>
        </p:nvSpPr>
        <p:spPr>
          <a:xfrm>
            <a:off x="6340807" y="4755454"/>
            <a:ext cx="955492" cy="200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ru-RU" sz="800" i="0" kern="1200" dirty="0" smtClean="0">
                <a:solidFill>
                  <a:schemeClr val="tx2"/>
                </a:solidFill>
                <a:latin typeface="+mn-lt"/>
                <a:ea typeface="+mn-ea"/>
                <a:cs typeface="+mn-cs"/>
              </a:defRPr>
            </a:lvl1pPr>
          </a:lstStyle>
          <a:p>
            <a:pPr algn="r"/>
            <a:endParaRPr lang="en-US"/>
          </a:p>
        </p:txBody>
      </p:sp>
      <p:sp>
        <p:nvSpPr>
          <p:cNvPr id="5" name="Текст 4"/>
          <p:cNvSpPr>
            <a:spLocks noGrp="1"/>
          </p:cNvSpPr>
          <p:nvPr>
            <p:ph type="body" idx="1"/>
          </p:nvPr>
        </p:nvSpPr>
        <p:spPr>
          <a:xfrm>
            <a:off x="358774" y="1131889"/>
            <a:ext cx="8426451" cy="3414678"/>
          </a:xfrm>
          <a:prstGeom prst="rect">
            <a:avLst/>
          </a:prstGeom>
        </p:spPr>
        <p:txBody>
          <a:bodyPr vert="horz" lIns="0" tIns="0" rIns="0" bIns="0" rtlCol="0">
            <a:noAutofit/>
          </a:bodyPr>
          <a:lstStyle/>
          <a:p>
            <a:pPr lvl="0">
              <a:buFont typeface="Wingdings" charset="2"/>
            </a:pPr>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pic>
        <p:nvPicPr>
          <p:cNvPr id="61" name="Рисунок 60"/>
          <p:cNvPicPr>
            <a:picLocks noChangeAspect="1"/>
          </p:cNvPicPr>
          <p:nvPr/>
        </p:nvPicPr>
        <p:blipFill>
          <a:blip r:embed="rId50">
            <a:extLst>
              <a:ext uri="{28A0092B-C50C-407E-A947-70E740481C1C}">
                <a14:useLocalDpi xmlns:a14="http://schemas.microsoft.com/office/drawing/2010/main" val="0"/>
              </a:ext>
            </a:extLst>
          </a:blip>
          <a:stretch>
            <a:fillRect/>
          </a:stretch>
        </p:blipFill>
        <p:spPr>
          <a:xfrm>
            <a:off x="8023235" y="4783244"/>
            <a:ext cx="761990" cy="144000"/>
          </a:xfrm>
          <a:prstGeom prst="rect">
            <a:avLst/>
          </a:prstGeom>
          <a:effectLst/>
        </p:spPr>
      </p:pic>
      <p:grpSp>
        <p:nvGrpSpPr>
          <p:cNvPr id="32" name="Группа 31"/>
          <p:cNvGrpSpPr/>
          <p:nvPr/>
        </p:nvGrpSpPr>
        <p:grpSpPr>
          <a:xfrm>
            <a:off x="9101894" y="-42611"/>
            <a:ext cx="671979" cy="5155816"/>
            <a:chOff x="9101894" y="-42611"/>
            <a:chExt cx="671979" cy="5155816"/>
          </a:xfrm>
        </p:grpSpPr>
        <p:sp>
          <p:nvSpPr>
            <p:cNvPr id="33" name="Прямоугольник 32"/>
            <p:cNvSpPr/>
            <p:nvPr/>
          </p:nvSpPr>
          <p:spPr>
            <a:xfrm>
              <a:off x="9249089" y="154103"/>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34" name="Прямоугольник 33"/>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35" name="Прямоугольник 34"/>
            <p:cNvSpPr/>
            <p:nvPr/>
          </p:nvSpPr>
          <p:spPr>
            <a:xfrm>
              <a:off x="9249089" y="3830254"/>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36" name="Прямоугольник 35"/>
            <p:cNvSpPr/>
            <p:nvPr/>
          </p:nvSpPr>
          <p:spPr>
            <a:xfrm>
              <a:off x="9249089" y="2519364"/>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37" name="Прямоугольник 36"/>
            <p:cNvSpPr/>
            <p:nvPr/>
          </p:nvSpPr>
          <p:spPr>
            <a:xfrm>
              <a:off x="9249089" y="2956327"/>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38" name="Прямоугольник 37"/>
            <p:cNvSpPr/>
            <p:nvPr/>
          </p:nvSpPr>
          <p:spPr>
            <a:xfrm>
              <a:off x="9249089" y="3393282"/>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40" name="Прямоугольник 39"/>
            <p:cNvSpPr/>
            <p:nvPr/>
          </p:nvSpPr>
          <p:spPr>
            <a:xfrm>
              <a:off x="9249089" y="4267214"/>
              <a:ext cx="377590" cy="169200"/>
            </a:xfrm>
            <a:prstGeom prst="rect">
              <a:avLst/>
            </a:prstGeom>
            <a:solidFill>
              <a:srgbClr val="0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0,0,0</a:t>
              </a:r>
              <a:endParaRPr lang="ru-RU" sz="700" dirty="0">
                <a:solidFill>
                  <a:srgbClr val="FFFFFF"/>
                </a:solidFill>
              </a:endParaRPr>
            </a:p>
          </p:txBody>
        </p:sp>
        <p:sp>
          <p:nvSpPr>
            <p:cNvPr id="43" name="Прямоугольник 42"/>
            <p:cNvSpPr/>
            <p:nvPr/>
          </p:nvSpPr>
          <p:spPr>
            <a:xfrm>
              <a:off x="9249091" y="588086"/>
              <a:ext cx="377590" cy="438150"/>
            </a:xfrm>
            <a:prstGeom prst="rect">
              <a:avLst/>
            </a:prstGeom>
            <a:solidFill>
              <a:srgbClr val="00313C"/>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0</a:t>
              </a:r>
              <a:br>
                <a:rPr lang="en-US" sz="700" dirty="0" smtClean="0">
                  <a:solidFill>
                    <a:schemeClr val="bg1"/>
                  </a:solidFill>
                </a:rPr>
              </a:br>
              <a:r>
                <a:rPr lang="ru-RU" sz="700" dirty="0" smtClean="0">
                  <a:solidFill>
                    <a:schemeClr val="bg1"/>
                  </a:solidFill>
                </a:rPr>
                <a:t>49</a:t>
              </a:r>
              <a:br>
                <a:rPr lang="ru-RU" sz="700" dirty="0" smtClean="0">
                  <a:solidFill>
                    <a:schemeClr val="bg1"/>
                  </a:solidFill>
                </a:rPr>
              </a:br>
              <a:r>
                <a:rPr lang="ru-RU" sz="700" dirty="0" smtClean="0">
                  <a:solidFill>
                    <a:schemeClr val="bg1"/>
                  </a:solidFill>
                </a:rPr>
                <a:t>60</a:t>
              </a:r>
              <a:endParaRPr lang="ru-RU" sz="700" dirty="0">
                <a:solidFill>
                  <a:schemeClr val="bg1"/>
                </a:solidFill>
              </a:endParaRPr>
            </a:p>
          </p:txBody>
        </p:sp>
        <p:sp>
          <p:nvSpPr>
            <p:cNvPr id="44" name="Прямоугольник 43"/>
            <p:cNvSpPr/>
            <p:nvPr/>
          </p:nvSpPr>
          <p:spPr>
            <a:xfrm>
              <a:off x="9249091" y="1022665"/>
              <a:ext cx="377590" cy="436960"/>
            </a:xfrm>
            <a:prstGeom prst="rect">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tx1">
                      <a:lumMod val="85000"/>
                      <a:lumOff val="15000"/>
                    </a:schemeClr>
                  </a:solidFill>
                </a:rPr>
                <a:t>119</a:t>
              </a:r>
              <a:br>
                <a:rPr lang="en-US" sz="700" dirty="0" smtClean="0">
                  <a:solidFill>
                    <a:schemeClr val="tx1">
                      <a:lumMod val="85000"/>
                      <a:lumOff val="15000"/>
                    </a:schemeClr>
                  </a:solidFill>
                </a:rPr>
              </a:br>
              <a:r>
                <a:rPr lang="en-US" sz="700" dirty="0" smtClean="0">
                  <a:solidFill>
                    <a:schemeClr val="tx1">
                      <a:lumMod val="85000"/>
                      <a:lumOff val="15000"/>
                    </a:schemeClr>
                  </a:solidFill>
                </a:rPr>
                <a:t>226</a:t>
              </a:r>
              <a:br>
                <a:rPr lang="en-US" sz="700" dirty="0" smtClean="0">
                  <a:solidFill>
                    <a:schemeClr val="tx1">
                      <a:lumMod val="85000"/>
                      <a:lumOff val="15000"/>
                    </a:schemeClr>
                  </a:solidFill>
                </a:rPr>
              </a:br>
              <a:r>
                <a:rPr lang="en-US" sz="700" dirty="0" smtClean="0">
                  <a:solidFill>
                    <a:schemeClr val="tx1">
                      <a:lumMod val="85000"/>
                      <a:lumOff val="15000"/>
                    </a:schemeClr>
                  </a:solidFill>
                </a:rPr>
                <a:t>195</a:t>
              </a:r>
              <a:endParaRPr lang="ru-RU" sz="700" dirty="0">
                <a:solidFill>
                  <a:schemeClr val="tx1">
                    <a:lumMod val="85000"/>
                    <a:lumOff val="15000"/>
                  </a:schemeClr>
                </a:solidFill>
              </a:endParaRPr>
            </a:p>
          </p:txBody>
        </p:sp>
        <p:sp>
          <p:nvSpPr>
            <p:cNvPr id="45" name="Прямоугольник 44"/>
            <p:cNvSpPr/>
            <p:nvPr/>
          </p:nvSpPr>
          <p:spPr>
            <a:xfrm>
              <a:off x="9249091" y="3830257"/>
              <a:ext cx="377590" cy="436960"/>
            </a:xfrm>
            <a:prstGeom prst="rect">
              <a:avLst/>
            </a:prstGeom>
            <a:solidFill>
              <a:srgbClr val="2D3287"/>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45</a:t>
              </a:r>
              <a:endParaRPr lang="ru-RU" sz="700" dirty="0">
                <a:solidFill>
                  <a:schemeClr val="bg1"/>
                </a:solidFill>
              </a:endParaRPr>
            </a:p>
            <a:p>
              <a:pPr algn="ctr" eaLnBrk="1" hangingPunct="1">
                <a:defRPr/>
              </a:pPr>
              <a:r>
                <a:rPr lang="en-US" sz="700" dirty="0" smtClean="0">
                  <a:solidFill>
                    <a:schemeClr val="bg1"/>
                  </a:solidFill>
                </a:rPr>
                <a:t>50</a:t>
              </a:r>
              <a:endParaRPr lang="ru-RU" sz="700" dirty="0">
                <a:solidFill>
                  <a:schemeClr val="bg1"/>
                </a:solidFill>
              </a:endParaRPr>
            </a:p>
            <a:p>
              <a:pPr algn="ctr" eaLnBrk="1" hangingPunct="1">
                <a:defRPr/>
              </a:pPr>
              <a:r>
                <a:rPr lang="en-US" sz="700" dirty="0" smtClean="0">
                  <a:solidFill>
                    <a:schemeClr val="bg1"/>
                  </a:solidFill>
                </a:rPr>
                <a:t>135</a:t>
              </a:r>
              <a:endParaRPr lang="ru-RU" sz="700" dirty="0">
                <a:solidFill>
                  <a:schemeClr val="bg1"/>
                </a:solidFill>
              </a:endParaRPr>
            </a:p>
          </p:txBody>
        </p:sp>
        <p:sp>
          <p:nvSpPr>
            <p:cNvPr id="46" name="Прямоугольник 45"/>
            <p:cNvSpPr/>
            <p:nvPr/>
          </p:nvSpPr>
          <p:spPr>
            <a:xfrm>
              <a:off x="9249091" y="1466152"/>
              <a:ext cx="377590" cy="4381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000000"/>
                  </a:solidFill>
                </a:rPr>
                <a:t>255</a:t>
              </a:r>
              <a:endParaRPr lang="ru-RU" sz="700" dirty="0">
                <a:solidFill>
                  <a:srgbClr val="000000"/>
                </a:solidFill>
              </a:endParaRPr>
            </a:p>
            <a:p>
              <a:pPr algn="ctr" eaLnBrk="1" hangingPunct="1">
                <a:defRPr/>
              </a:pPr>
              <a:r>
                <a:rPr lang="en-US" sz="700" dirty="0" smtClean="0">
                  <a:solidFill>
                    <a:srgbClr val="000000"/>
                  </a:solidFill>
                </a:rPr>
                <a:t>255</a:t>
              </a:r>
              <a:endParaRPr lang="ru-RU" sz="700" dirty="0">
                <a:solidFill>
                  <a:srgbClr val="000000"/>
                </a:solidFill>
              </a:endParaRPr>
            </a:p>
            <a:p>
              <a:pPr algn="ctr" eaLnBrk="1" hangingPunct="1">
                <a:defRPr/>
              </a:pPr>
              <a:r>
                <a:rPr lang="en-US" sz="700" dirty="0" smtClean="0">
                  <a:solidFill>
                    <a:srgbClr val="000000"/>
                  </a:solidFill>
                </a:rPr>
                <a:t>255</a:t>
              </a:r>
              <a:endParaRPr lang="ru-RU" sz="700" dirty="0">
                <a:solidFill>
                  <a:srgbClr val="000000"/>
                </a:solidFill>
              </a:endParaRPr>
            </a:p>
          </p:txBody>
        </p:sp>
        <p:sp>
          <p:nvSpPr>
            <p:cNvPr id="47" name="Прямоугольник 46"/>
            <p:cNvSpPr/>
            <p:nvPr/>
          </p:nvSpPr>
          <p:spPr>
            <a:xfrm>
              <a:off x="9249091" y="2519364"/>
              <a:ext cx="377590" cy="436959"/>
            </a:xfrm>
            <a:prstGeom prst="rect">
              <a:avLst/>
            </a:prstGeom>
            <a:solidFill>
              <a:srgbClr val="FABE19"/>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tx1">
                      <a:lumMod val="85000"/>
                      <a:lumOff val="15000"/>
                    </a:schemeClr>
                  </a:solidFill>
                </a:rPr>
                <a:t>250</a:t>
              </a:r>
              <a:endParaRPr lang="ru-RU" sz="700" dirty="0">
                <a:solidFill>
                  <a:schemeClr val="tx1">
                    <a:lumMod val="85000"/>
                    <a:lumOff val="15000"/>
                  </a:schemeClr>
                </a:solidFill>
              </a:endParaRPr>
            </a:p>
            <a:p>
              <a:pPr algn="ctr" eaLnBrk="1" hangingPunct="1">
                <a:defRPr/>
              </a:pPr>
              <a:r>
                <a:rPr lang="en-US" sz="700" dirty="0" smtClean="0">
                  <a:solidFill>
                    <a:schemeClr val="tx1">
                      <a:lumMod val="85000"/>
                      <a:lumOff val="15000"/>
                    </a:schemeClr>
                  </a:solidFill>
                </a:rPr>
                <a:t>190</a:t>
              </a:r>
              <a:endParaRPr lang="ru-RU" sz="700" dirty="0">
                <a:solidFill>
                  <a:schemeClr val="tx1">
                    <a:lumMod val="85000"/>
                    <a:lumOff val="15000"/>
                  </a:schemeClr>
                </a:solidFill>
              </a:endParaRPr>
            </a:p>
            <a:p>
              <a:pPr algn="ctr" eaLnBrk="1" hangingPunct="1">
                <a:defRPr/>
              </a:pPr>
              <a:r>
                <a:rPr lang="en-US" sz="700" dirty="0" smtClean="0">
                  <a:solidFill>
                    <a:schemeClr val="tx1">
                      <a:lumMod val="85000"/>
                      <a:lumOff val="15000"/>
                    </a:schemeClr>
                  </a:solidFill>
                </a:rPr>
                <a:t>25</a:t>
              </a:r>
              <a:endParaRPr lang="ru-RU" sz="700" dirty="0">
                <a:solidFill>
                  <a:schemeClr val="tx1">
                    <a:lumMod val="85000"/>
                    <a:lumOff val="15000"/>
                  </a:schemeClr>
                </a:solidFill>
              </a:endParaRPr>
            </a:p>
          </p:txBody>
        </p:sp>
        <p:sp>
          <p:nvSpPr>
            <p:cNvPr id="48" name="Прямоугольник 47"/>
            <p:cNvSpPr/>
            <p:nvPr/>
          </p:nvSpPr>
          <p:spPr>
            <a:xfrm>
              <a:off x="9249091" y="2956327"/>
              <a:ext cx="377590" cy="436960"/>
            </a:xfrm>
            <a:prstGeom prst="rect">
              <a:avLst/>
            </a:prstGeom>
            <a:solidFill>
              <a:srgbClr val="008CFA"/>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chemeClr val="bg1"/>
                  </a:solidFill>
                </a:rPr>
                <a:t>0</a:t>
              </a:r>
              <a:endParaRPr lang="ru-RU" sz="700" dirty="0">
                <a:solidFill>
                  <a:schemeClr val="bg1"/>
                </a:solidFill>
              </a:endParaRPr>
            </a:p>
            <a:p>
              <a:pPr algn="ctr" eaLnBrk="1" hangingPunct="1">
                <a:defRPr/>
              </a:pPr>
              <a:r>
                <a:rPr lang="ru-RU" sz="700" dirty="0" smtClean="0">
                  <a:solidFill>
                    <a:schemeClr val="bg1"/>
                  </a:solidFill>
                </a:rPr>
                <a:t>1</a:t>
              </a:r>
              <a:r>
                <a:rPr lang="en-US" sz="700" dirty="0" smtClean="0">
                  <a:solidFill>
                    <a:schemeClr val="bg1"/>
                  </a:solidFill>
                </a:rPr>
                <a:t>40</a:t>
              </a:r>
              <a:endParaRPr lang="ru-RU" sz="700" dirty="0">
                <a:solidFill>
                  <a:schemeClr val="bg1"/>
                </a:solidFill>
              </a:endParaRPr>
            </a:p>
            <a:p>
              <a:pPr algn="ctr" eaLnBrk="1" hangingPunct="1">
                <a:defRPr/>
              </a:pPr>
              <a:r>
                <a:rPr lang="en-US" sz="700" dirty="0" smtClean="0">
                  <a:solidFill>
                    <a:schemeClr val="bg1"/>
                  </a:solidFill>
                </a:rPr>
                <a:t>250</a:t>
              </a:r>
              <a:endParaRPr lang="ru-RU" sz="700" dirty="0">
                <a:solidFill>
                  <a:schemeClr val="bg1"/>
                </a:solidFill>
              </a:endParaRPr>
            </a:p>
          </p:txBody>
        </p:sp>
        <p:sp>
          <p:nvSpPr>
            <p:cNvPr id="49" name="Прямоугольник 48"/>
            <p:cNvSpPr/>
            <p:nvPr/>
          </p:nvSpPr>
          <p:spPr>
            <a:xfrm>
              <a:off x="9249091" y="3393282"/>
              <a:ext cx="377590" cy="436959"/>
            </a:xfrm>
            <a:prstGeom prst="rect">
              <a:avLst/>
            </a:prstGeom>
            <a:solidFill>
              <a:srgbClr val="FA786E"/>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250</a:t>
              </a:r>
              <a:endParaRPr lang="ru-RU" sz="700" dirty="0">
                <a:solidFill>
                  <a:srgbClr val="FFFFFF"/>
                </a:solidFill>
              </a:endParaRPr>
            </a:p>
            <a:p>
              <a:pPr algn="ctr" eaLnBrk="1" hangingPunct="1">
                <a:defRPr/>
              </a:pPr>
              <a:r>
                <a:rPr lang="en-US" sz="700" dirty="0" smtClean="0">
                  <a:solidFill>
                    <a:srgbClr val="FFFFFF"/>
                  </a:solidFill>
                </a:rPr>
                <a:t>120</a:t>
              </a:r>
              <a:endParaRPr lang="ru-RU" sz="700" dirty="0">
                <a:solidFill>
                  <a:srgbClr val="FFFFFF"/>
                </a:solidFill>
              </a:endParaRPr>
            </a:p>
            <a:p>
              <a:pPr algn="ctr" eaLnBrk="1" hangingPunct="1">
                <a:defRPr/>
              </a:pPr>
              <a:r>
                <a:rPr lang="en-US" sz="700" dirty="0" smtClean="0">
                  <a:solidFill>
                    <a:srgbClr val="FFFFFF"/>
                  </a:solidFill>
                </a:rPr>
                <a:t>110</a:t>
              </a:r>
              <a:endParaRPr lang="ru-RU" sz="700" dirty="0">
                <a:solidFill>
                  <a:srgbClr val="FFFFFF"/>
                </a:solidFill>
              </a:endParaRPr>
            </a:p>
          </p:txBody>
        </p:sp>
        <p:sp>
          <p:nvSpPr>
            <p:cNvPr id="50" name="Прямоугольник 49"/>
            <p:cNvSpPr/>
            <p:nvPr/>
          </p:nvSpPr>
          <p:spPr>
            <a:xfrm>
              <a:off x="9249091" y="1916373"/>
              <a:ext cx="377590" cy="438150"/>
            </a:xfrm>
            <a:prstGeom prst="rect">
              <a:avLst/>
            </a:prstGeom>
            <a:solidFill>
              <a:schemeClr val="accent6"/>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00" dirty="0" smtClean="0">
                  <a:solidFill>
                    <a:srgbClr val="FFFFFF"/>
                  </a:solidFill>
                </a:rPr>
                <a:t>224</a:t>
              </a:r>
              <a:br>
                <a:rPr lang="en-US" sz="700" dirty="0" smtClean="0">
                  <a:solidFill>
                    <a:srgbClr val="FFFFFF"/>
                  </a:solidFill>
                </a:rPr>
              </a:br>
              <a:r>
                <a:rPr lang="en-US" sz="700" dirty="0" smtClean="0">
                  <a:solidFill>
                    <a:srgbClr val="FFFFFF"/>
                  </a:solidFill>
                </a:rPr>
                <a:t>78</a:t>
              </a:r>
              <a:br>
                <a:rPr lang="en-US" sz="700" dirty="0" smtClean="0">
                  <a:solidFill>
                    <a:srgbClr val="FFFFFF"/>
                  </a:solidFill>
                </a:rPr>
              </a:br>
              <a:r>
                <a:rPr lang="en-US" sz="700" dirty="0" smtClean="0">
                  <a:solidFill>
                    <a:srgbClr val="FFFFFF"/>
                  </a:solidFill>
                </a:rPr>
                <a:t>57</a:t>
              </a:r>
              <a:endParaRPr lang="ru-RU" sz="700" dirty="0">
                <a:solidFill>
                  <a:srgbClr val="FFFFFF"/>
                </a:solidFill>
              </a:endParaRPr>
            </a:p>
          </p:txBody>
        </p:sp>
        <p:sp>
          <p:nvSpPr>
            <p:cNvPr id="51" name="TextBox 50"/>
            <p:cNvSpPr txBox="1"/>
            <p:nvPr/>
          </p:nvSpPr>
          <p:spPr>
            <a:xfrm>
              <a:off x="9101894" y="-42611"/>
              <a:ext cx="671979" cy="215444"/>
            </a:xfrm>
            <a:prstGeom prst="rect">
              <a:avLst/>
            </a:prstGeom>
            <a:noFill/>
          </p:spPr>
          <p:txBody>
            <a:bodyPr wrap="none" rtlCol="0">
              <a:spAutoFit/>
            </a:bodyPr>
            <a:lstStyle/>
            <a:p>
              <a:r>
                <a:rPr lang="ru-RU" sz="800" dirty="0" smtClean="0"/>
                <a:t>Основные</a:t>
              </a:r>
              <a:endParaRPr lang="ru-RU" sz="800" dirty="0"/>
            </a:p>
          </p:txBody>
        </p:sp>
        <p:sp>
          <p:nvSpPr>
            <p:cNvPr id="52" name="TextBox 51"/>
            <p:cNvSpPr txBox="1"/>
            <p:nvPr/>
          </p:nvSpPr>
          <p:spPr>
            <a:xfrm>
              <a:off x="9101894" y="2320575"/>
              <a:ext cx="671979" cy="215444"/>
            </a:xfrm>
            <a:prstGeom prst="rect">
              <a:avLst/>
            </a:prstGeom>
            <a:noFill/>
          </p:spPr>
          <p:txBody>
            <a:bodyPr wrap="none" rtlCol="0">
              <a:spAutoFit/>
            </a:bodyPr>
            <a:lstStyle/>
            <a:p>
              <a:r>
                <a:rPr lang="ru-RU" sz="800" dirty="0" err="1" smtClean="0"/>
                <a:t>Доп.цвета</a:t>
              </a:r>
              <a:endParaRPr lang="ru-RU" sz="800" dirty="0"/>
            </a:p>
          </p:txBody>
        </p:sp>
        <p:sp>
          <p:nvSpPr>
            <p:cNvPr id="53" name="Прямоугольник 52"/>
            <p:cNvSpPr/>
            <p:nvPr/>
          </p:nvSpPr>
          <p:spPr>
            <a:xfrm>
              <a:off x="9249088" y="4436414"/>
              <a:ext cx="377591" cy="169200"/>
            </a:xfrm>
            <a:prstGeom prst="rect">
              <a:avLst/>
            </a:prstGeom>
            <a:solidFill>
              <a:srgbClr val="4D4D4D"/>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70%</a:t>
              </a:r>
              <a:endParaRPr lang="ru-RU" sz="600" dirty="0">
                <a:solidFill>
                  <a:srgbClr val="FFFFFF"/>
                </a:solidFill>
              </a:endParaRPr>
            </a:p>
          </p:txBody>
        </p:sp>
        <p:sp>
          <p:nvSpPr>
            <p:cNvPr id="54" name="Прямоугольник 53"/>
            <p:cNvSpPr/>
            <p:nvPr/>
          </p:nvSpPr>
          <p:spPr>
            <a:xfrm>
              <a:off x="9249087" y="4605611"/>
              <a:ext cx="377593" cy="169200"/>
            </a:xfrm>
            <a:prstGeom prst="rect">
              <a:avLst/>
            </a:prstGeom>
            <a:solidFill>
              <a:srgbClr val="7F7F7F"/>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50%</a:t>
              </a:r>
              <a:endParaRPr lang="ru-RU" sz="600" dirty="0">
                <a:solidFill>
                  <a:srgbClr val="FFFFFF"/>
                </a:solidFill>
              </a:endParaRPr>
            </a:p>
          </p:txBody>
        </p:sp>
        <p:sp>
          <p:nvSpPr>
            <p:cNvPr id="55" name="Прямоугольник 54"/>
            <p:cNvSpPr/>
            <p:nvPr/>
          </p:nvSpPr>
          <p:spPr>
            <a:xfrm>
              <a:off x="9249088" y="4774808"/>
              <a:ext cx="377591" cy="169200"/>
            </a:xfrm>
            <a:prstGeom prst="rect">
              <a:avLst/>
            </a:prstGeom>
            <a:solidFill>
              <a:srgbClr val="B2B2B2"/>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rgbClr val="FFFFFF"/>
                  </a:solidFill>
                </a:rPr>
                <a:t>30%</a:t>
              </a:r>
              <a:endParaRPr lang="ru-RU" sz="600" dirty="0">
                <a:solidFill>
                  <a:srgbClr val="FFFFFF"/>
                </a:solidFill>
              </a:endParaRPr>
            </a:p>
          </p:txBody>
        </p:sp>
        <p:sp>
          <p:nvSpPr>
            <p:cNvPr id="56" name="Прямоугольник 55"/>
            <p:cNvSpPr/>
            <p:nvPr/>
          </p:nvSpPr>
          <p:spPr>
            <a:xfrm>
              <a:off x="9249087" y="4944005"/>
              <a:ext cx="377593" cy="169200"/>
            </a:xfrm>
            <a:prstGeom prst="rect">
              <a:avLst/>
            </a:prstGeom>
            <a:solidFill>
              <a:srgbClr val="E5E5E5"/>
            </a:solidFill>
            <a:ln w="3175">
              <a:solidFill>
                <a:srgbClr val="B2B2B2"/>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00" dirty="0" smtClean="0">
                  <a:solidFill>
                    <a:schemeClr val="tx1"/>
                  </a:solidFill>
                </a:rPr>
                <a:t>10%</a:t>
              </a:r>
              <a:endParaRPr lang="ru-RU" sz="600" dirty="0">
                <a:solidFill>
                  <a:schemeClr val="tx1"/>
                </a:solidFill>
              </a:endParaRPr>
            </a:p>
          </p:txBody>
        </p:sp>
      </p:grpSp>
    </p:spTree>
    <p:extLst>
      <p:ext uri="{BB962C8B-B14F-4D97-AF65-F5344CB8AC3E}">
        <p14:creationId xmlns:p14="http://schemas.microsoft.com/office/powerpoint/2010/main" val="3866189418"/>
      </p:ext>
    </p:extLst>
  </p:cSld>
  <p:clrMap bg1="lt1" tx1="dk1" bg2="lt2" tx2="dk2" accent1="accent1" accent2="accent2" accent3="accent3" accent4="accent4" accent5="accent5" accent6="accent6" hlink="hlink" folHlink="folHlink"/>
  <p:sldLayoutIdLst>
    <p:sldLayoutId id="2147484540" r:id="rId1"/>
    <p:sldLayoutId id="2147484612" r:id="rId2"/>
    <p:sldLayoutId id="2147484631" r:id="rId3"/>
    <p:sldLayoutId id="2147484635" r:id="rId4"/>
    <p:sldLayoutId id="2147484622" r:id="rId5"/>
    <p:sldLayoutId id="2147484621" r:id="rId6"/>
    <p:sldLayoutId id="2147484633" r:id="rId7"/>
    <p:sldLayoutId id="2147484615" r:id="rId8"/>
    <p:sldLayoutId id="2147484619" r:id="rId9"/>
    <p:sldLayoutId id="2147484617" r:id="rId10"/>
    <p:sldLayoutId id="2147484618" r:id="rId11"/>
    <p:sldLayoutId id="2147484614" r:id="rId12"/>
    <p:sldLayoutId id="2147484616" r:id="rId13"/>
    <p:sldLayoutId id="2147484620" r:id="rId14"/>
    <p:sldLayoutId id="2147484634" r:id="rId15"/>
    <p:sldLayoutId id="2147484695" r:id="rId16"/>
    <p:sldLayoutId id="2147484632" r:id="rId17"/>
    <p:sldLayoutId id="2147484696" r:id="rId18"/>
    <p:sldLayoutId id="2147484629" r:id="rId19"/>
    <p:sldLayoutId id="2147484670" r:id="rId20"/>
    <p:sldLayoutId id="2147484697" r:id="rId21"/>
    <p:sldLayoutId id="2147484698" r:id="rId22"/>
    <p:sldLayoutId id="2147484541" r:id="rId23"/>
    <p:sldLayoutId id="2147484613" r:id="rId24"/>
    <p:sldLayoutId id="2147484624" r:id="rId25"/>
    <p:sldLayoutId id="2147484623" r:id="rId26"/>
    <p:sldLayoutId id="2147484627" r:id="rId27"/>
    <p:sldLayoutId id="2147484628" r:id="rId28"/>
    <p:sldLayoutId id="2147484605" r:id="rId29"/>
    <p:sldLayoutId id="2147484542" r:id="rId30"/>
    <p:sldLayoutId id="2147484604" r:id="rId31"/>
    <p:sldLayoutId id="2147484663" r:id="rId32"/>
    <p:sldLayoutId id="2147484664" r:id="rId33"/>
    <p:sldLayoutId id="2147484665" r:id="rId34"/>
    <p:sldLayoutId id="2147484666" r:id="rId35"/>
    <p:sldLayoutId id="2147484667" r:id="rId36"/>
    <p:sldLayoutId id="2147484668" r:id="rId37"/>
    <p:sldLayoutId id="2147484543" r:id="rId38"/>
    <p:sldLayoutId id="2147484544" r:id="rId39"/>
    <p:sldLayoutId id="2147484756" r:id="rId40"/>
    <p:sldLayoutId id="2147484606" r:id="rId41"/>
    <p:sldLayoutId id="2147484757" r:id="rId42"/>
    <p:sldLayoutId id="2147484546" r:id="rId43"/>
  </p:sldLayoutIdLst>
  <p:timing>
    <p:tnLst>
      <p:par>
        <p:cTn id="1" dur="indefinite" restart="never" nodeType="tmRoot"/>
      </p:par>
    </p:tnLst>
  </p:timing>
  <p:hf hdr="0" dt="0"/>
  <p:txStyles>
    <p:titleStyle>
      <a:lvl1pPr algn="l" rtl="0" eaLnBrk="1" fontAlgn="base" hangingPunct="1">
        <a:spcBef>
          <a:spcPct val="0"/>
        </a:spcBef>
        <a:spcAft>
          <a:spcPct val="0"/>
        </a:spcAft>
        <a:defRPr lang="ru-RU" sz="2000" b="1" dirty="0">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389509" algn="l" rtl="0" eaLnBrk="1" fontAlgn="base" hangingPunct="1">
        <a:spcBef>
          <a:spcPct val="0"/>
        </a:spcBef>
        <a:spcAft>
          <a:spcPct val="0"/>
        </a:spcAft>
        <a:defRPr>
          <a:solidFill>
            <a:schemeClr val="tx1"/>
          </a:solidFill>
          <a:latin typeface="Arial" charset="0"/>
        </a:defRPr>
      </a:lvl6pPr>
      <a:lvl7pPr marL="779021" algn="l" rtl="0" eaLnBrk="1" fontAlgn="base" hangingPunct="1">
        <a:spcBef>
          <a:spcPct val="0"/>
        </a:spcBef>
        <a:spcAft>
          <a:spcPct val="0"/>
        </a:spcAft>
        <a:defRPr>
          <a:solidFill>
            <a:schemeClr val="tx1"/>
          </a:solidFill>
          <a:latin typeface="Arial" charset="0"/>
        </a:defRPr>
      </a:lvl7pPr>
      <a:lvl8pPr marL="1168531" algn="l" rtl="0" eaLnBrk="1" fontAlgn="base" hangingPunct="1">
        <a:spcBef>
          <a:spcPct val="0"/>
        </a:spcBef>
        <a:spcAft>
          <a:spcPct val="0"/>
        </a:spcAft>
        <a:defRPr>
          <a:solidFill>
            <a:schemeClr val="tx1"/>
          </a:solidFill>
          <a:latin typeface="Arial" charset="0"/>
        </a:defRPr>
      </a:lvl8pPr>
      <a:lvl9pPr marL="1558042" algn="l" rtl="0" eaLnBrk="1" fontAlgn="base" hangingPunct="1">
        <a:spcBef>
          <a:spcPct val="0"/>
        </a:spcBef>
        <a:spcAft>
          <a:spcPct val="0"/>
        </a:spcAft>
        <a:defRPr>
          <a:solidFill>
            <a:schemeClr val="tx1"/>
          </a:solidFill>
          <a:latin typeface="Arial" charset="0"/>
        </a:defRPr>
      </a:lvl9pPr>
    </p:titleStyle>
    <p:bodyStyle>
      <a:lvl1pPr marL="0" indent="0" algn="l" rtl="0" eaLnBrk="1" fontAlgn="base" hangingPunct="1">
        <a:spcBef>
          <a:spcPts val="0"/>
        </a:spcBef>
        <a:spcAft>
          <a:spcPts val="600"/>
        </a:spcAft>
        <a:buClr>
          <a:schemeClr val="tx2"/>
        </a:buClr>
        <a:buFont typeface="Arial" panose="020B0604020202020204" pitchFamily="34" charset="0"/>
        <a:buNone/>
        <a:defRPr lang="ru-RU" sz="1400" b="1" dirty="0" smtClean="0">
          <a:solidFill>
            <a:schemeClr val="tx2"/>
          </a:solidFill>
          <a:latin typeface="+mn-lt"/>
          <a:ea typeface="+mn-ea"/>
          <a:cs typeface="+mn-cs"/>
        </a:defRPr>
      </a:lvl1pPr>
      <a:lvl2pPr marL="0" indent="0" algn="l" rtl="0" eaLnBrk="1" fontAlgn="base" hangingPunct="1">
        <a:spcBef>
          <a:spcPts val="0"/>
        </a:spcBef>
        <a:spcAft>
          <a:spcPts val="600"/>
        </a:spcAft>
        <a:buClr>
          <a:schemeClr val="accent1"/>
        </a:buClr>
        <a:buFont typeface="Arial" panose="020B0604020202020204" pitchFamily="34" charset="0"/>
        <a:buNone/>
        <a:defRPr lang="ru-RU" sz="1200" b="1" dirty="0" smtClean="0">
          <a:solidFill>
            <a:schemeClr val="tx2"/>
          </a:solidFill>
          <a:latin typeface="+mn-lt"/>
        </a:defRPr>
      </a:lvl2pPr>
      <a:lvl3pPr marL="0" indent="0" algn="l" rtl="0" eaLnBrk="1" fontAlgn="base" hangingPunct="1">
        <a:spcBef>
          <a:spcPts val="0"/>
        </a:spcBef>
        <a:spcAft>
          <a:spcPts val="600"/>
        </a:spcAft>
        <a:buClr>
          <a:schemeClr val="accent1"/>
        </a:buClr>
        <a:buFont typeface="Arial" panose="020B0604020202020204" pitchFamily="34" charset="0"/>
        <a:buNone/>
        <a:defRPr lang="ru-RU" sz="1000" dirty="0" smtClean="0">
          <a:solidFill>
            <a:schemeClr val="tx2"/>
          </a:solidFill>
          <a:latin typeface="+mn-lt"/>
        </a:defRPr>
      </a:lvl3pPr>
      <a:lvl4pPr marL="0" indent="0" algn="l" rtl="0" eaLnBrk="1" fontAlgn="base" hangingPunct="1">
        <a:spcBef>
          <a:spcPts val="0"/>
        </a:spcBef>
        <a:spcAft>
          <a:spcPts val="600"/>
        </a:spcAft>
        <a:buClr>
          <a:schemeClr val="accent1"/>
        </a:buClr>
        <a:buFont typeface="Arial" panose="020B0604020202020204" pitchFamily="34" charset="0"/>
        <a:buNone/>
        <a:defRPr lang="ru-RU" sz="900" dirty="0" smtClean="0">
          <a:solidFill>
            <a:schemeClr val="tx2"/>
          </a:solidFill>
          <a:latin typeface="+mn-lt"/>
        </a:defRPr>
      </a:lvl4pPr>
      <a:lvl5pPr marL="0" indent="0" algn="l" rtl="0" eaLnBrk="1" fontAlgn="base" hangingPunct="1">
        <a:spcBef>
          <a:spcPts val="0"/>
        </a:spcBef>
        <a:spcAft>
          <a:spcPts val="600"/>
        </a:spcAft>
        <a:buClr>
          <a:schemeClr val="accent1"/>
        </a:buClr>
        <a:buFont typeface="Arial" panose="020B0604020202020204" pitchFamily="34" charset="0"/>
        <a:buNone/>
        <a:defRPr lang="ru-RU" sz="800" dirty="0">
          <a:solidFill>
            <a:schemeClr val="tx2"/>
          </a:solidFill>
          <a:latin typeface="+mn-lt"/>
        </a:defRPr>
      </a:lvl5pPr>
      <a:lvl6pPr marL="1751445"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6pPr>
      <a:lvl7pPr marL="2140956"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7pPr>
      <a:lvl8pPr marL="2530466"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8pPr>
      <a:lvl9pPr marL="2919976"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9pPr>
    </p:bodyStyle>
    <p:otherStyle>
      <a:defPPr>
        <a:defRPr lang="ru-RU"/>
      </a:defPPr>
      <a:lvl1pPr marL="0" algn="l" defTabSz="779021" rtl="0" eaLnBrk="1" latinLnBrk="0" hangingPunct="1">
        <a:defRPr sz="1500" kern="1200">
          <a:solidFill>
            <a:schemeClr val="tx1"/>
          </a:solidFill>
          <a:latin typeface="+mn-lt"/>
          <a:ea typeface="+mn-ea"/>
          <a:cs typeface="+mn-cs"/>
        </a:defRPr>
      </a:lvl1pPr>
      <a:lvl2pPr marL="389509" algn="l" defTabSz="779021" rtl="0" eaLnBrk="1" latinLnBrk="0" hangingPunct="1">
        <a:defRPr sz="1500" kern="1200">
          <a:solidFill>
            <a:schemeClr val="tx1"/>
          </a:solidFill>
          <a:latin typeface="+mn-lt"/>
          <a:ea typeface="+mn-ea"/>
          <a:cs typeface="+mn-cs"/>
        </a:defRPr>
      </a:lvl2pPr>
      <a:lvl3pPr marL="779021" algn="l" defTabSz="779021" rtl="0" eaLnBrk="1" latinLnBrk="0" hangingPunct="1">
        <a:defRPr sz="1500" kern="1200">
          <a:solidFill>
            <a:schemeClr val="tx1"/>
          </a:solidFill>
          <a:latin typeface="+mn-lt"/>
          <a:ea typeface="+mn-ea"/>
          <a:cs typeface="+mn-cs"/>
        </a:defRPr>
      </a:lvl3pPr>
      <a:lvl4pPr marL="1168531" algn="l" defTabSz="779021" rtl="0" eaLnBrk="1" latinLnBrk="0" hangingPunct="1">
        <a:defRPr sz="1500" kern="1200">
          <a:solidFill>
            <a:schemeClr val="tx1"/>
          </a:solidFill>
          <a:latin typeface="+mn-lt"/>
          <a:ea typeface="+mn-ea"/>
          <a:cs typeface="+mn-cs"/>
        </a:defRPr>
      </a:lvl4pPr>
      <a:lvl5pPr marL="1558042" algn="l" defTabSz="779021" rtl="0" eaLnBrk="1" latinLnBrk="0" hangingPunct="1">
        <a:defRPr sz="1500" kern="1200">
          <a:solidFill>
            <a:schemeClr val="tx1"/>
          </a:solidFill>
          <a:latin typeface="+mn-lt"/>
          <a:ea typeface="+mn-ea"/>
          <a:cs typeface="+mn-cs"/>
        </a:defRPr>
      </a:lvl5pPr>
      <a:lvl6pPr marL="1947552" algn="l" defTabSz="779021" rtl="0" eaLnBrk="1" latinLnBrk="0" hangingPunct="1">
        <a:defRPr sz="1500" kern="1200">
          <a:solidFill>
            <a:schemeClr val="tx1"/>
          </a:solidFill>
          <a:latin typeface="+mn-lt"/>
          <a:ea typeface="+mn-ea"/>
          <a:cs typeface="+mn-cs"/>
        </a:defRPr>
      </a:lvl6pPr>
      <a:lvl7pPr marL="2337065" algn="l" defTabSz="779021" rtl="0" eaLnBrk="1" latinLnBrk="0" hangingPunct="1">
        <a:defRPr sz="1500" kern="1200">
          <a:solidFill>
            <a:schemeClr val="tx1"/>
          </a:solidFill>
          <a:latin typeface="+mn-lt"/>
          <a:ea typeface="+mn-ea"/>
          <a:cs typeface="+mn-cs"/>
        </a:defRPr>
      </a:lvl7pPr>
      <a:lvl8pPr marL="2726573" algn="l" defTabSz="779021" rtl="0" eaLnBrk="1" latinLnBrk="0" hangingPunct="1">
        <a:defRPr sz="1500" kern="1200">
          <a:solidFill>
            <a:schemeClr val="tx1"/>
          </a:solidFill>
          <a:latin typeface="+mn-lt"/>
          <a:ea typeface="+mn-ea"/>
          <a:cs typeface="+mn-cs"/>
        </a:defRPr>
      </a:lvl8pPr>
      <a:lvl9pPr marL="3116084" algn="l" defTabSz="779021" rtl="0" eaLnBrk="1" latinLnBrk="0" hangingPunct="1">
        <a:defRPr sz="15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4">
          <p15:clr>
            <a:srgbClr val="F26B43"/>
          </p15:clr>
        </p15:guide>
        <p15:guide id="2" pos="226">
          <p15:clr>
            <a:srgbClr val="F26B43"/>
          </p15:clr>
        </p15:guide>
        <p15:guide id="3" orient="horz" pos="2867">
          <p15:clr>
            <a:srgbClr val="F26B43"/>
          </p15:clr>
        </p15:guide>
        <p15:guide id="4" pos="5534">
          <p15:clr>
            <a:srgbClr val="F26B43"/>
          </p15:clr>
        </p15:guide>
        <p15:guide id="5" orient="horz" pos="1620">
          <p15:clr>
            <a:srgbClr val="F26B43"/>
          </p15:clr>
        </p15:guide>
        <p15:guide id="6" orient="horz" pos="713">
          <p15:clr>
            <a:srgbClr val="F26B43"/>
          </p15:clr>
        </p15:guide>
        <p15:guide id="7" pos="2880">
          <p15:clr>
            <a:srgbClr val="F26B43"/>
          </p15:clr>
        </p15:guide>
        <p15:guide id="8" pos="1920">
          <p15:clr>
            <a:srgbClr val="F26B43"/>
          </p15:clr>
        </p15:guide>
        <p15:guide id="9" pos="960">
          <p15:clr>
            <a:srgbClr val="F26B43"/>
          </p15:clr>
        </p15:guide>
        <p15:guide id="10" pos="3840">
          <p15:clr>
            <a:srgbClr val="F26B43"/>
          </p15:clr>
        </p15:guide>
        <p15:guide id="11" pos="4800">
          <p15:clr>
            <a:srgbClr val="F26B43"/>
          </p15:clr>
        </p15:guide>
        <p15:guide id="12" orient="horz" pos="1915">
          <p15:clr>
            <a:srgbClr val="F26B43"/>
          </p15:clr>
        </p15:guide>
        <p15:guide id="13" orient="horz" pos="645">
          <p15:clr>
            <a:srgbClr val="F26B43"/>
          </p15:clr>
        </p15:guide>
        <p15:guide id="14" orient="horz" pos="96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8.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8.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8.xml"/><Relationship Id="rId5" Type="http://schemas.openxmlformats.org/officeDocument/2006/relationships/image" Target="../media/image13.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microsoft.com/office/2007/relationships/hdphoto" Target="../media/hdphoto2.wdp"/><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68.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emf"/><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44486" y="2356307"/>
            <a:ext cx="5255028" cy="430887"/>
          </a:xfrm>
          <a:prstGeom prst="rect">
            <a:avLst/>
          </a:prstGeom>
          <a:noFill/>
        </p:spPr>
        <p:txBody>
          <a:bodyPr wrap="none" lIns="0" tIns="0" rIns="0" bIns="0" rtlCol="0">
            <a:spAutoFit/>
          </a:bodyPr>
          <a:lstStyle/>
          <a:p>
            <a:r>
              <a:rPr lang="ru-RU" sz="2800" dirty="0" smtClean="0">
                <a:solidFill>
                  <a:schemeClr val="tx2"/>
                </a:solidFill>
              </a:rPr>
              <a:t>Сколько предметов на слайде?</a:t>
            </a:r>
            <a:endParaRPr lang="ru-RU" sz="2800" dirty="0" smtClean="0">
              <a:solidFill>
                <a:schemeClr val="tx2"/>
              </a:solidFill>
            </a:endParaRPr>
          </a:p>
        </p:txBody>
      </p:sp>
      <p:sp>
        <p:nvSpPr>
          <p:cNvPr id="7" name="Овал 6"/>
          <p:cNvSpPr/>
          <p:nvPr/>
        </p:nvSpPr>
        <p:spPr bwMode="auto">
          <a:xfrm>
            <a:off x="696036" y="375313"/>
            <a:ext cx="1630908" cy="1630908"/>
          </a:xfrm>
          <a:prstGeom prst="ellipse">
            <a:avLst/>
          </a:prstGeom>
          <a:solidFill>
            <a:schemeClr val="accent1"/>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8" name="Овал 7"/>
          <p:cNvSpPr/>
          <p:nvPr/>
        </p:nvSpPr>
        <p:spPr bwMode="auto">
          <a:xfrm>
            <a:off x="3316406" y="3534771"/>
            <a:ext cx="914400" cy="914400"/>
          </a:xfrm>
          <a:prstGeom prst="ellipse">
            <a:avLst/>
          </a:prstGeom>
          <a:solidFill>
            <a:schemeClr val="accent1"/>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9" name="Овал 8"/>
          <p:cNvSpPr/>
          <p:nvPr/>
        </p:nvSpPr>
        <p:spPr bwMode="auto">
          <a:xfrm>
            <a:off x="5042848" y="839337"/>
            <a:ext cx="1610436" cy="1610436"/>
          </a:xfrm>
          <a:prstGeom prst="ellipse">
            <a:avLst/>
          </a:prstGeom>
          <a:solidFill>
            <a:schemeClr val="accent1"/>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10" name="Овал 9"/>
          <p:cNvSpPr/>
          <p:nvPr/>
        </p:nvSpPr>
        <p:spPr bwMode="auto">
          <a:xfrm>
            <a:off x="766550" y="2693728"/>
            <a:ext cx="1610436" cy="1610436"/>
          </a:xfrm>
          <a:prstGeom prst="ellipse">
            <a:avLst/>
          </a:prstGeom>
          <a:solidFill>
            <a:schemeClr val="accent1"/>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11" name="Овал 10"/>
          <p:cNvSpPr/>
          <p:nvPr/>
        </p:nvSpPr>
        <p:spPr bwMode="auto">
          <a:xfrm>
            <a:off x="2770496" y="1266864"/>
            <a:ext cx="914400" cy="914400"/>
          </a:xfrm>
          <a:prstGeom prst="ellipse">
            <a:avLst/>
          </a:prstGeom>
          <a:solidFill>
            <a:schemeClr val="accent1"/>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12" name="Овал 11"/>
          <p:cNvSpPr/>
          <p:nvPr/>
        </p:nvSpPr>
        <p:spPr bwMode="auto">
          <a:xfrm>
            <a:off x="7898962" y="3698544"/>
            <a:ext cx="914400" cy="914400"/>
          </a:xfrm>
          <a:prstGeom prst="ellipse">
            <a:avLst/>
          </a:prstGeom>
          <a:solidFill>
            <a:schemeClr val="accent1"/>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13" name="Овал 12"/>
          <p:cNvSpPr/>
          <p:nvPr/>
        </p:nvSpPr>
        <p:spPr bwMode="auto">
          <a:xfrm>
            <a:off x="7353052" y="1430637"/>
            <a:ext cx="914400" cy="914400"/>
          </a:xfrm>
          <a:prstGeom prst="ellipse">
            <a:avLst/>
          </a:prstGeom>
          <a:solidFill>
            <a:schemeClr val="accent1"/>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14" name="Овал 13"/>
          <p:cNvSpPr/>
          <p:nvPr/>
        </p:nvSpPr>
        <p:spPr bwMode="auto">
          <a:xfrm>
            <a:off x="4933666" y="2784144"/>
            <a:ext cx="914400" cy="914400"/>
          </a:xfrm>
          <a:prstGeom prst="ellipse">
            <a:avLst/>
          </a:prstGeom>
          <a:solidFill>
            <a:schemeClr val="accent1"/>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15" name="Овал 14"/>
          <p:cNvSpPr/>
          <p:nvPr/>
        </p:nvSpPr>
        <p:spPr bwMode="auto">
          <a:xfrm>
            <a:off x="4128448" y="375313"/>
            <a:ext cx="914400" cy="914400"/>
          </a:xfrm>
          <a:prstGeom prst="ellipse">
            <a:avLst/>
          </a:prstGeom>
          <a:solidFill>
            <a:schemeClr val="accent1"/>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16" name="Овал 15"/>
          <p:cNvSpPr/>
          <p:nvPr/>
        </p:nvSpPr>
        <p:spPr bwMode="auto">
          <a:xfrm>
            <a:off x="5738884" y="3846964"/>
            <a:ext cx="914400" cy="914400"/>
          </a:xfrm>
          <a:prstGeom prst="ellipse">
            <a:avLst/>
          </a:prstGeom>
          <a:solidFill>
            <a:schemeClr val="accent1"/>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17" name="Овал 16"/>
          <p:cNvSpPr/>
          <p:nvPr/>
        </p:nvSpPr>
        <p:spPr bwMode="auto">
          <a:xfrm>
            <a:off x="7154838" y="777921"/>
            <a:ext cx="412845" cy="412845"/>
          </a:xfrm>
          <a:prstGeom prst="ellipse">
            <a:avLst/>
          </a:prstGeom>
          <a:solidFill>
            <a:schemeClr val="accent1"/>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18" name="Овал 17"/>
          <p:cNvSpPr/>
          <p:nvPr/>
        </p:nvSpPr>
        <p:spPr bwMode="auto">
          <a:xfrm>
            <a:off x="6155461" y="3036446"/>
            <a:ext cx="412845" cy="412845"/>
          </a:xfrm>
          <a:prstGeom prst="ellipse">
            <a:avLst/>
          </a:prstGeom>
          <a:solidFill>
            <a:schemeClr val="accent1"/>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19" name="Овал 18"/>
          <p:cNvSpPr/>
          <p:nvPr/>
        </p:nvSpPr>
        <p:spPr bwMode="auto">
          <a:xfrm>
            <a:off x="2608428" y="527145"/>
            <a:ext cx="412845" cy="412845"/>
          </a:xfrm>
          <a:prstGeom prst="ellipse">
            <a:avLst/>
          </a:prstGeom>
          <a:solidFill>
            <a:schemeClr val="accent1"/>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20" name="Овал 19"/>
          <p:cNvSpPr/>
          <p:nvPr/>
        </p:nvSpPr>
        <p:spPr bwMode="auto">
          <a:xfrm>
            <a:off x="1511489" y="2181264"/>
            <a:ext cx="412845" cy="412845"/>
          </a:xfrm>
          <a:prstGeom prst="ellipse">
            <a:avLst/>
          </a:prstGeom>
          <a:solidFill>
            <a:schemeClr val="accent1"/>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21" name="Овал 20"/>
          <p:cNvSpPr/>
          <p:nvPr/>
        </p:nvSpPr>
        <p:spPr bwMode="auto">
          <a:xfrm>
            <a:off x="3859276" y="2726503"/>
            <a:ext cx="412845" cy="412845"/>
          </a:xfrm>
          <a:prstGeom prst="ellipse">
            <a:avLst/>
          </a:prstGeom>
          <a:solidFill>
            <a:schemeClr val="accent1"/>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22" name="Овал 21"/>
          <p:cNvSpPr/>
          <p:nvPr/>
        </p:nvSpPr>
        <p:spPr bwMode="auto">
          <a:xfrm>
            <a:off x="4355021" y="3137280"/>
            <a:ext cx="412845" cy="412845"/>
          </a:xfrm>
          <a:prstGeom prst="ellipse">
            <a:avLst/>
          </a:prstGeom>
          <a:solidFill>
            <a:schemeClr val="accent1"/>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285718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04057" y="582098"/>
            <a:ext cx="3935886" cy="430887"/>
          </a:xfrm>
          <a:prstGeom prst="rect">
            <a:avLst/>
          </a:prstGeom>
          <a:noFill/>
        </p:spPr>
        <p:txBody>
          <a:bodyPr wrap="none" lIns="0" tIns="0" rIns="0" bIns="0" rtlCol="0">
            <a:spAutoFit/>
          </a:bodyPr>
          <a:lstStyle/>
          <a:p>
            <a:r>
              <a:rPr lang="ru-RU" sz="2800" dirty="0" smtClean="0">
                <a:solidFill>
                  <a:schemeClr val="tx2"/>
                </a:solidFill>
              </a:rPr>
              <a:t>В каком блоке ошибка?</a:t>
            </a:r>
            <a:endParaRPr lang="ru-RU" sz="2800" dirty="0" smtClean="0">
              <a:solidFill>
                <a:schemeClr val="tx2"/>
              </a:solidFill>
            </a:endParaRPr>
          </a:p>
        </p:txBody>
      </p:sp>
      <p:sp>
        <p:nvSpPr>
          <p:cNvPr id="3" name="Прямоугольник 2"/>
          <p:cNvSpPr/>
          <p:nvPr/>
        </p:nvSpPr>
        <p:spPr>
          <a:xfrm>
            <a:off x="339619" y="1548065"/>
            <a:ext cx="4286972" cy="1323439"/>
          </a:xfrm>
          <a:prstGeom prst="rect">
            <a:avLst/>
          </a:prstGeom>
        </p:spPr>
        <p:txBody>
          <a:bodyPr wrap="square">
            <a:spAutoFit/>
          </a:bodyPr>
          <a:lstStyle/>
          <a:p>
            <a:r>
              <a:rPr lang="en-US" sz="1600" dirty="0">
                <a:solidFill>
                  <a:schemeClr val="tx2"/>
                </a:solidFill>
              </a:rPr>
              <a:t>The quick brown fox jumps over the lazy dog. The quick brown fox jumps over the lazy dog. The quick brown fox jumps over the lazy dog. The quick brown fox jumps over the lazy dog. The quick brown fox jumps over the lazy dog. </a:t>
            </a:r>
          </a:p>
        </p:txBody>
      </p:sp>
      <p:sp>
        <p:nvSpPr>
          <p:cNvPr id="8" name="Прямоугольник 7"/>
          <p:cNvSpPr/>
          <p:nvPr/>
        </p:nvSpPr>
        <p:spPr>
          <a:xfrm>
            <a:off x="339619" y="3024447"/>
            <a:ext cx="4286972" cy="1323439"/>
          </a:xfrm>
          <a:prstGeom prst="rect">
            <a:avLst/>
          </a:prstGeom>
        </p:spPr>
        <p:txBody>
          <a:bodyPr wrap="square">
            <a:spAutoFit/>
          </a:bodyPr>
          <a:lstStyle/>
          <a:p>
            <a:r>
              <a:rPr lang="en-US" sz="1600" dirty="0">
                <a:solidFill>
                  <a:schemeClr val="tx2"/>
                </a:solidFill>
              </a:rPr>
              <a:t>The quick brown fox jumps over the lazy dog. The quick brown fox jumps over the lazy dog. The quick brown fox jumps over the lazy dog. The quick brown fox jumps over the lazy dog. The quick brown fox jumps over the lazy dog. </a:t>
            </a:r>
          </a:p>
        </p:txBody>
      </p:sp>
      <p:sp>
        <p:nvSpPr>
          <p:cNvPr id="9" name="Прямоугольник 8"/>
          <p:cNvSpPr/>
          <p:nvPr/>
        </p:nvSpPr>
        <p:spPr>
          <a:xfrm>
            <a:off x="4693255" y="1548065"/>
            <a:ext cx="4286972" cy="1323439"/>
          </a:xfrm>
          <a:prstGeom prst="rect">
            <a:avLst/>
          </a:prstGeom>
        </p:spPr>
        <p:txBody>
          <a:bodyPr wrap="square">
            <a:spAutoFit/>
          </a:bodyPr>
          <a:lstStyle/>
          <a:p>
            <a:r>
              <a:rPr lang="en-US" sz="1600" dirty="0">
                <a:solidFill>
                  <a:schemeClr val="tx2"/>
                </a:solidFill>
              </a:rPr>
              <a:t>The quick brown fox jumps over the lazy dog. The quick brown fox jumps over the lazy dog. The quick brown fox jumps over the lazy dog. The quick brown fox jumps over the lazy dog. The quick brown fox jumps over the lazy dog. </a:t>
            </a:r>
          </a:p>
        </p:txBody>
      </p:sp>
      <p:sp>
        <p:nvSpPr>
          <p:cNvPr id="10" name="Прямоугольник 9"/>
          <p:cNvSpPr/>
          <p:nvPr/>
        </p:nvSpPr>
        <p:spPr>
          <a:xfrm>
            <a:off x="4693255" y="3024447"/>
            <a:ext cx="4286972" cy="1323439"/>
          </a:xfrm>
          <a:prstGeom prst="rect">
            <a:avLst/>
          </a:prstGeom>
        </p:spPr>
        <p:txBody>
          <a:bodyPr wrap="square">
            <a:spAutoFit/>
          </a:bodyPr>
          <a:lstStyle/>
          <a:p>
            <a:r>
              <a:rPr lang="en-US" sz="1600" dirty="0">
                <a:solidFill>
                  <a:schemeClr val="tx2"/>
                </a:solidFill>
              </a:rPr>
              <a:t>The quick brown fox jumps over the lazy dog. The quick brown fox jumps over the lazy dog. The quick brown fox jumps over the lazy dog. The quick brown fox </a:t>
            </a:r>
            <a:r>
              <a:rPr lang="en-US" sz="1600" dirty="0" err="1" smtClean="0">
                <a:solidFill>
                  <a:schemeClr val="tx2"/>
                </a:solidFill>
              </a:rPr>
              <a:t>jumpz</a:t>
            </a:r>
            <a:r>
              <a:rPr lang="en-US" sz="1600" dirty="0" smtClean="0">
                <a:solidFill>
                  <a:schemeClr val="tx2"/>
                </a:solidFill>
              </a:rPr>
              <a:t> </a:t>
            </a:r>
            <a:r>
              <a:rPr lang="en-US" sz="1600" dirty="0">
                <a:solidFill>
                  <a:schemeClr val="tx2"/>
                </a:solidFill>
              </a:rPr>
              <a:t>over the lazy dog. The quick brown fox jumps over the lazy dog. </a:t>
            </a:r>
          </a:p>
        </p:txBody>
      </p:sp>
      <p:sp>
        <p:nvSpPr>
          <p:cNvPr id="5" name="Прямоугольник 4"/>
          <p:cNvSpPr/>
          <p:nvPr/>
        </p:nvSpPr>
        <p:spPr bwMode="auto">
          <a:xfrm>
            <a:off x="169810" y="1258644"/>
            <a:ext cx="272955" cy="272955"/>
          </a:xfrm>
          <a:prstGeom prst="rect">
            <a:avLst/>
          </a:prstGeom>
          <a:solidFill>
            <a:schemeClr val="tx2">
              <a:lumMod val="10000"/>
              <a:lumOff val="90000"/>
            </a:schemeClr>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a:t>
            </a:r>
            <a:endParaRPr kumimoji="0" lang="ru-RU" sz="1200" b="1" i="0" u="none" strike="noStrike" cap="none" normalizeH="0" baseline="0" dirty="0" smtClean="0">
              <a:ln>
                <a:noFill/>
              </a:ln>
              <a:solidFill>
                <a:schemeClr val="tx1"/>
              </a:solidFill>
              <a:effectLst/>
              <a:latin typeface="Arial" charset="0"/>
            </a:endParaRPr>
          </a:p>
        </p:txBody>
      </p:sp>
      <p:sp>
        <p:nvSpPr>
          <p:cNvPr id="14" name="Прямоугольник 13"/>
          <p:cNvSpPr/>
          <p:nvPr/>
        </p:nvSpPr>
        <p:spPr bwMode="auto">
          <a:xfrm>
            <a:off x="169810" y="2811498"/>
            <a:ext cx="272955" cy="272955"/>
          </a:xfrm>
          <a:prstGeom prst="rect">
            <a:avLst/>
          </a:prstGeom>
          <a:solidFill>
            <a:schemeClr val="tx2">
              <a:lumMod val="10000"/>
              <a:lumOff val="90000"/>
            </a:schemeClr>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2</a:t>
            </a:r>
            <a:endParaRPr kumimoji="0" lang="ru-RU" sz="1200" b="1" i="0" u="none" strike="noStrike" cap="none" normalizeH="0" baseline="0" dirty="0" smtClean="0">
              <a:ln>
                <a:noFill/>
              </a:ln>
              <a:solidFill>
                <a:schemeClr val="tx1"/>
              </a:solidFill>
              <a:effectLst/>
              <a:latin typeface="Arial" charset="0"/>
            </a:endParaRPr>
          </a:p>
        </p:txBody>
      </p:sp>
      <p:sp>
        <p:nvSpPr>
          <p:cNvPr id="17" name="Прямоугольник 16"/>
          <p:cNvSpPr/>
          <p:nvPr/>
        </p:nvSpPr>
        <p:spPr bwMode="auto">
          <a:xfrm>
            <a:off x="4626591" y="1258644"/>
            <a:ext cx="272955" cy="272955"/>
          </a:xfrm>
          <a:prstGeom prst="rect">
            <a:avLst/>
          </a:prstGeom>
          <a:solidFill>
            <a:schemeClr val="tx2">
              <a:lumMod val="10000"/>
              <a:lumOff val="90000"/>
            </a:schemeClr>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3</a:t>
            </a:r>
            <a:endParaRPr kumimoji="0" lang="ru-RU" sz="1200" b="1" i="0" u="none" strike="noStrike" cap="none" normalizeH="0" baseline="0" dirty="0" smtClean="0">
              <a:ln>
                <a:noFill/>
              </a:ln>
              <a:solidFill>
                <a:schemeClr val="tx1"/>
              </a:solidFill>
              <a:effectLst/>
              <a:latin typeface="Arial" charset="0"/>
            </a:endParaRPr>
          </a:p>
        </p:txBody>
      </p:sp>
      <p:sp>
        <p:nvSpPr>
          <p:cNvPr id="18" name="Прямоугольник 17"/>
          <p:cNvSpPr/>
          <p:nvPr/>
        </p:nvSpPr>
        <p:spPr bwMode="auto">
          <a:xfrm>
            <a:off x="4626591" y="2811498"/>
            <a:ext cx="272955" cy="272955"/>
          </a:xfrm>
          <a:prstGeom prst="rect">
            <a:avLst/>
          </a:prstGeom>
          <a:solidFill>
            <a:schemeClr val="tx2">
              <a:lumMod val="10000"/>
              <a:lumOff val="90000"/>
            </a:schemeClr>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4</a:t>
            </a:r>
            <a:endParaRPr kumimoji="0" lang="ru-RU" sz="1200" b="1"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1785983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04057" y="582098"/>
            <a:ext cx="3935886" cy="430887"/>
          </a:xfrm>
          <a:prstGeom prst="rect">
            <a:avLst/>
          </a:prstGeom>
          <a:noFill/>
        </p:spPr>
        <p:txBody>
          <a:bodyPr wrap="none" lIns="0" tIns="0" rIns="0" bIns="0" rtlCol="0">
            <a:spAutoFit/>
          </a:bodyPr>
          <a:lstStyle/>
          <a:p>
            <a:r>
              <a:rPr lang="ru-RU" sz="2800" dirty="0" smtClean="0">
                <a:solidFill>
                  <a:schemeClr val="tx2"/>
                </a:solidFill>
              </a:rPr>
              <a:t>В каком блоке ошибка?</a:t>
            </a:r>
            <a:endParaRPr lang="ru-RU" sz="2800" dirty="0" smtClean="0">
              <a:solidFill>
                <a:schemeClr val="tx2"/>
              </a:solidFill>
            </a:endParaRPr>
          </a:p>
        </p:txBody>
      </p:sp>
      <p:sp>
        <p:nvSpPr>
          <p:cNvPr id="3" name="Прямоугольник 2"/>
          <p:cNvSpPr/>
          <p:nvPr/>
        </p:nvSpPr>
        <p:spPr>
          <a:xfrm>
            <a:off x="339619" y="1548065"/>
            <a:ext cx="4286972" cy="1323439"/>
          </a:xfrm>
          <a:prstGeom prst="rect">
            <a:avLst/>
          </a:prstGeom>
        </p:spPr>
        <p:txBody>
          <a:bodyPr wrap="square">
            <a:spAutoFit/>
          </a:bodyPr>
          <a:lstStyle/>
          <a:p>
            <a:r>
              <a:rPr lang="en-US" sz="1600" dirty="0">
                <a:solidFill>
                  <a:schemeClr val="tx2"/>
                </a:solidFill>
              </a:rPr>
              <a:t>The quick brown fox jumps over the lazy dog. The quick brown fox jumps over the lazy dog. The quick </a:t>
            </a:r>
            <a:r>
              <a:rPr lang="en-US" sz="1600" dirty="0" smtClean="0">
                <a:solidFill>
                  <a:schemeClr val="tx2"/>
                </a:solidFill>
              </a:rPr>
              <a:t>brawn </a:t>
            </a:r>
            <a:r>
              <a:rPr lang="en-US" sz="1600" dirty="0">
                <a:solidFill>
                  <a:schemeClr val="tx2"/>
                </a:solidFill>
              </a:rPr>
              <a:t>fox jumps over the lazy dog. The quick brown fox jumps over the lazy dog. The quick brown fox jumps over the lazy dog. </a:t>
            </a:r>
          </a:p>
        </p:txBody>
      </p:sp>
      <p:sp>
        <p:nvSpPr>
          <p:cNvPr id="8" name="Прямоугольник 7"/>
          <p:cNvSpPr/>
          <p:nvPr/>
        </p:nvSpPr>
        <p:spPr>
          <a:xfrm>
            <a:off x="339619" y="3024447"/>
            <a:ext cx="4286972" cy="1323439"/>
          </a:xfrm>
          <a:prstGeom prst="rect">
            <a:avLst/>
          </a:prstGeom>
        </p:spPr>
        <p:txBody>
          <a:bodyPr wrap="square">
            <a:spAutoFit/>
          </a:bodyPr>
          <a:lstStyle/>
          <a:p>
            <a:r>
              <a:rPr lang="en-US" sz="1600" dirty="0">
                <a:solidFill>
                  <a:schemeClr val="tx2"/>
                </a:solidFill>
              </a:rPr>
              <a:t>The quick brown fox jumps over the lazy dog. The quick brown fox jumps over the lazy dog. The quick brown fox jumps over the lazy dog. </a:t>
            </a:r>
            <a:r>
              <a:rPr lang="en-US" sz="1600" dirty="0">
                <a:solidFill>
                  <a:schemeClr val="accent3">
                    <a:lumMod val="75000"/>
                  </a:schemeClr>
                </a:solidFill>
              </a:rPr>
              <a:t>The quick brown fox jumps over the lazy dog. </a:t>
            </a:r>
            <a:r>
              <a:rPr lang="en-US" sz="1600" dirty="0">
                <a:solidFill>
                  <a:schemeClr val="tx2"/>
                </a:solidFill>
              </a:rPr>
              <a:t>The quick brown fox jumps over the lazy dog. </a:t>
            </a:r>
          </a:p>
        </p:txBody>
      </p:sp>
      <p:sp>
        <p:nvSpPr>
          <p:cNvPr id="9" name="Прямоугольник 8"/>
          <p:cNvSpPr/>
          <p:nvPr/>
        </p:nvSpPr>
        <p:spPr>
          <a:xfrm>
            <a:off x="4693255" y="1548065"/>
            <a:ext cx="4286972" cy="1323439"/>
          </a:xfrm>
          <a:prstGeom prst="rect">
            <a:avLst/>
          </a:prstGeom>
        </p:spPr>
        <p:txBody>
          <a:bodyPr wrap="square">
            <a:spAutoFit/>
          </a:bodyPr>
          <a:lstStyle/>
          <a:p>
            <a:r>
              <a:rPr lang="en-US" sz="1600" dirty="0">
                <a:solidFill>
                  <a:schemeClr val="tx2"/>
                </a:solidFill>
              </a:rPr>
              <a:t>The quick brown fox jumps over the lazy dog. The quick brown fox jumps over the lazy dog. </a:t>
            </a:r>
            <a:r>
              <a:rPr lang="en-US" sz="1600" dirty="0">
                <a:solidFill>
                  <a:srgbClr val="FF0000"/>
                </a:solidFill>
              </a:rPr>
              <a:t>The quick brown fox jumps over the lazy dog. </a:t>
            </a:r>
            <a:r>
              <a:rPr lang="en-US" sz="1600" dirty="0">
                <a:solidFill>
                  <a:schemeClr val="tx2"/>
                </a:solidFill>
              </a:rPr>
              <a:t>The quick brown fox jumps over the lazy dog. The quick brown fox jumps over the lazy dog. </a:t>
            </a:r>
          </a:p>
        </p:txBody>
      </p:sp>
      <p:sp>
        <p:nvSpPr>
          <p:cNvPr id="10" name="Прямоугольник 9"/>
          <p:cNvSpPr/>
          <p:nvPr/>
        </p:nvSpPr>
        <p:spPr>
          <a:xfrm>
            <a:off x="4693255" y="3024447"/>
            <a:ext cx="4286972" cy="1323439"/>
          </a:xfrm>
          <a:prstGeom prst="rect">
            <a:avLst/>
          </a:prstGeom>
        </p:spPr>
        <p:txBody>
          <a:bodyPr wrap="square">
            <a:spAutoFit/>
          </a:bodyPr>
          <a:lstStyle/>
          <a:p>
            <a:r>
              <a:rPr lang="en-US" sz="1600" dirty="0">
                <a:solidFill>
                  <a:schemeClr val="tx2"/>
                </a:solidFill>
              </a:rPr>
              <a:t>The quick brown fox jumps over the lazy dog. The quick brown fox jumps over the lazy dog. The quick brown fox jumps over the lazy dog. The quick brown fox </a:t>
            </a:r>
            <a:r>
              <a:rPr lang="en-US" sz="1600" dirty="0" smtClean="0">
                <a:solidFill>
                  <a:schemeClr val="tx2"/>
                </a:solidFill>
              </a:rPr>
              <a:t>jumps </a:t>
            </a:r>
            <a:r>
              <a:rPr lang="en-US" sz="1600" dirty="0">
                <a:solidFill>
                  <a:schemeClr val="tx2"/>
                </a:solidFill>
              </a:rPr>
              <a:t>over the lazy dog. The quick brown fox jumps over the lazy dog. </a:t>
            </a:r>
          </a:p>
        </p:txBody>
      </p:sp>
      <p:sp>
        <p:nvSpPr>
          <p:cNvPr id="7" name="Прямоугольник 6"/>
          <p:cNvSpPr/>
          <p:nvPr/>
        </p:nvSpPr>
        <p:spPr bwMode="auto">
          <a:xfrm>
            <a:off x="169810" y="1258644"/>
            <a:ext cx="272955" cy="272955"/>
          </a:xfrm>
          <a:prstGeom prst="rect">
            <a:avLst/>
          </a:prstGeom>
          <a:solidFill>
            <a:schemeClr val="tx2">
              <a:lumMod val="10000"/>
              <a:lumOff val="90000"/>
            </a:schemeClr>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a:t>
            </a:r>
            <a:endParaRPr kumimoji="0" lang="ru-RU" sz="1200" b="1" i="0" u="none" strike="noStrike" cap="none" normalizeH="0" baseline="0" dirty="0" smtClean="0">
              <a:ln>
                <a:noFill/>
              </a:ln>
              <a:solidFill>
                <a:schemeClr val="tx1"/>
              </a:solidFill>
              <a:effectLst/>
              <a:latin typeface="Arial" charset="0"/>
            </a:endParaRPr>
          </a:p>
        </p:txBody>
      </p:sp>
      <p:sp>
        <p:nvSpPr>
          <p:cNvPr id="11" name="Прямоугольник 10"/>
          <p:cNvSpPr/>
          <p:nvPr/>
        </p:nvSpPr>
        <p:spPr bwMode="auto">
          <a:xfrm>
            <a:off x="169810" y="2811498"/>
            <a:ext cx="272955" cy="272955"/>
          </a:xfrm>
          <a:prstGeom prst="rect">
            <a:avLst/>
          </a:prstGeom>
          <a:solidFill>
            <a:schemeClr val="tx2">
              <a:lumMod val="10000"/>
              <a:lumOff val="90000"/>
            </a:schemeClr>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2</a:t>
            </a:r>
            <a:endParaRPr kumimoji="0" lang="ru-RU" sz="1200" b="1" i="0" u="none" strike="noStrike" cap="none" normalizeH="0" baseline="0" dirty="0" smtClean="0">
              <a:ln>
                <a:noFill/>
              </a:ln>
              <a:solidFill>
                <a:schemeClr val="tx1"/>
              </a:solidFill>
              <a:effectLst/>
              <a:latin typeface="Arial" charset="0"/>
            </a:endParaRPr>
          </a:p>
        </p:txBody>
      </p:sp>
      <p:sp>
        <p:nvSpPr>
          <p:cNvPr id="12" name="Прямоугольник 11"/>
          <p:cNvSpPr/>
          <p:nvPr/>
        </p:nvSpPr>
        <p:spPr bwMode="auto">
          <a:xfrm>
            <a:off x="4626591" y="1258644"/>
            <a:ext cx="272955" cy="272955"/>
          </a:xfrm>
          <a:prstGeom prst="rect">
            <a:avLst/>
          </a:prstGeom>
          <a:solidFill>
            <a:schemeClr val="tx2">
              <a:lumMod val="10000"/>
              <a:lumOff val="90000"/>
            </a:schemeClr>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3</a:t>
            </a:r>
            <a:endParaRPr kumimoji="0" lang="ru-RU" sz="1200" b="1" i="0" u="none" strike="noStrike" cap="none" normalizeH="0" baseline="0" dirty="0" smtClean="0">
              <a:ln>
                <a:noFill/>
              </a:ln>
              <a:solidFill>
                <a:schemeClr val="tx1"/>
              </a:solidFill>
              <a:effectLst/>
              <a:latin typeface="Arial" charset="0"/>
            </a:endParaRPr>
          </a:p>
        </p:txBody>
      </p:sp>
      <p:sp>
        <p:nvSpPr>
          <p:cNvPr id="13" name="Прямоугольник 12"/>
          <p:cNvSpPr/>
          <p:nvPr/>
        </p:nvSpPr>
        <p:spPr bwMode="auto">
          <a:xfrm>
            <a:off x="4626591" y="2811498"/>
            <a:ext cx="272955" cy="272955"/>
          </a:xfrm>
          <a:prstGeom prst="rect">
            <a:avLst/>
          </a:prstGeom>
          <a:solidFill>
            <a:schemeClr val="tx2">
              <a:lumMod val="10000"/>
              <a:lumOff val="90000"/>
            </a:schemeClr>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4</a:t>
            </a:r>
            <a:endParaRPr kumimoji="0" lang="ru-RU" sz="1200" b="1"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2234079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04057" y="582098"/>
            <a:ext cx="3935886" cy="430887"/>
          </a:xfrm>
          <a:prstGeom prst="rect">
            <a:avLst/>
          </a:prstGeom>
          <a:noFill/>
        </p:spPr>
        <p:txBody>
          <a:bodyPr wrap="none" lIns="0" tIns="0" rIns="0" bIns="0" rtlCol="0">
            <a:spAutoFit/>
          </a:bodyPr>
          <a:lstStyle/>
          <a:p>
            <a:r>
              <a:rPr lang="ru-RU" sz="2800" dirty="0" smtClean="0">
                <a:solidFill>
                  <a:schemeClr val="tx2"/>
                </a:solidFill>
              </a:rPr>
              <a:t>В каком блоке ошибка?</a:t>
            </a:r>
            <a:endParaRPr lang="ru-RU" sz="2800" dirty="0" smtClean="0">
              <a:solidFill>
                <a:schemeClr val="tx2"/>
              </a:solidFill>
            </a:endParaRPr>
          </a:p>
        </p:txBody>
      </p:sp>
      <p:sp>
        <p:nvSpPr>
          <p:cNvPr id="3" name="Прямоугольник 2"/>
          <p:cNvSpPr/>
          <p:nvPr/>
        </p:nvSpPr>
        <p:spPr>
          <a:xfrm>
            <a:off x="339619" y="1548065"/>
            <a:ext cx="4286972" cy="1323439"/>
          </a:xfrm>
          <a:prstGeom prst="rect">
            <a:avLst/>
          </a:prstGeom>
        </p:spPr>
        <p:txBody>
          <a:bodyPr wrap="square">
            <a:spAutoFit/>
          </a:bodyPr>
          <a:lstStyle/>
          <a:p>
            <a:r>
              <a:rPr lang="en-US" sz="1600" dirty="0">
                <a:solidFill>
                  <a:schemeClr val="tx2"/>
                </a:solidFill>
              </a:rPr>
              <a:t>The quick brown fox jumps over the lazy dog. The quick brown fox jumps over the lazy dog. The quick brown fox jumps over the lazy dog. The quick brown fox jumps over the lazy dog. The quick brown fox jumps over the lazy dog. </a:t>
            </a:r>
          </a:p>
        </p:txBody>
      </p:sp>
      <p:sp>
        <p:nvSpPr>
          <p:cNvPr id="8" name="Прямоугольник 7"/>
          <p:cNvSpPr/>
          <p:nvPr/>
        </p:nvSpPr>
        <p:spPr>
          <a:xfrm>
            <a:off x="339619" y="3024447"/>
            <a:ext cx="4286972" cy="1323439"/>
          </a:xfrm>
          <a:prstGeom prst="rect">
            <a:avLst/>
          </a:prstGeom>
        </p:spPr>
        <p:txBody>
          <a:bodyPr wrap="square">
            <a:spAutoFit/>
          </a:bodyPr>
          <a:lstStyle/>
          <a:p>
            <a:r>
              <a:rPr lang="en-US" sz="1600" dirty="0">
                <a:solidFill>
                  <a:schemeClr val="tx2"/>
                </a:solidFill>
              </a:rPr>
              <a:t>The quick brown fox jumps over the lazy dog. </a:t>
            </a:r>
            <a:r>
              <a:rPr lang="en-US" sz="1600" dirty="0">
                <a:solidFill>
                  <a:schemeClr val="accent6">
                    <a:lumMod val="75000"/>
                  </a:schemeClr>
                </a:solidFill>
              </a:rPr>
              <a:t>The </a:t>
            </a:r>
            <a:r>
              <a:rPr lang="en-US" sz="1600" dirty="0" err="1" smtClean="0">
                <a:solidFill>
                  <a:schemeClr val="accent6">
                    <a:lumMod val="75000"/>
                  </a:schemeClr>
                </a:solidFill>
              </a:rPr>
              <a:t>quisk</a:t>
            </a:r>
            <a:r>
              <a:rPr lang="en-US" sz="1600" dirty="0" smtClean="0">
                <a:solidFill>
                  <a:schemeClr val="accent6">
                    <a:lumMod val="75000"/>
                  </a:schemeClr>
                </a:solidFill>
              </a:rPr>
              <a:t> </a:t>
            </a:r>
            <a:r>
              <a:rPr lang="en-US" sz="1600" dirty="0">
                <a:solidFill>
                  <a:schemeClr val="accent6">
                    <a:lumMod val="75000"/>
                  </a:schemeClr>
                </a:solidFill>
              </a:rPr>
              <a:t>brown fox jumps over the lazy dog. </a:t>
            </a:r>
            <a:r>
              <a:rPr lang="en-US" sz="1600" dirty="0">
                <a:solidFill>
                  <a:schemeClr val="tx2"/>
                </a:solidFill>
              </a:rPr>
              <a:t>The quick brown fox jumps over the lazy dog. The quick brown fox jumps over the lazy dog. The quick brown fox jumps over the lazy dog. </a:t>
            </a:r>
          </a:p>
        </p:txBody>
      </p:sp>
      <p:sp>
        <p:nvSpPr>
          <p:cNvPr id="9" name="Прямоугольник 8"/>
          <p:cNvSpPr/>
          <p:nvPr/>
        </p:nvSpPr>
        <p:spPr>
          <a:xfrm>
            <a:off x="4693255" y="1548065"/>
            <a:ext cx="4286972" cy="1323439"/>
          </a:xfrm>
          <a:prstGeom prst="rect">
            <a:avLst/>
          </a:prstGeom>
        </p:spPr>
        <p:txBody>
          <a:bodyPr wrap="square">
            <a:spAutoFit/>
          </a:bodyPr>
          <a:lstStyle/>
          <a:p>
            <a:r>
              <a:rPr lang="en-US" sz="1600" dirty="0">
                <a:solidFill>
                  <a:schemeClr val="tx2"/>
                </a:solidFill>
              </a:rPr>
              <a:t>The quick brown fox jumps over the lazy dog. The quick brown fox jumps over the lazy dog. The quick brown fox jumps over the lazy dog. The quick brown fox jumps over the lazy dog. The quick brown fox jumps over the lazy dog. </a:t>
            </a:r>
          </a:p>
        </p:txBody>
      </p:sp>
      <p:sp>
        <p:nvSpPr>
          <p:cNvPr id="10" name="Прямоугольник 9"/>
          <p:cNvSpPr/>
          <p:nvPr/>
        </p:nvSpPr>
        <p:spPr>
          <a:xfrm>
            <a:off x="4693255" y="3024447"/>
            <a:ext cx="4286972" cy="1323439"/>
          </a:xfrm>
          <a:prstGeom prst="rect">
            <a:avLst/>
          </a:prstGeom>
        </p:spPr>
        <p:txBody>
          <a:bodyPr wrap="square">
            <a:spAutoFit/>
          </a:bodyPr>
          <a:lstStyle/>
          <a:p>
            <a:r>
              <a:rPr lang="en-US" sz="1600" dirty="0">
                <a:solidFill>
                  <a:schemeClr val="tx2"/>
                </a:solidFill>
              </a:rPr>
              <a:t>The quick brown fox jumps over the lazy dog. The quick brown fox jumps over the lazy dog. The quick brown fox jumps over the lazy dog. The quick brown fox </a:t>
            </a:r>
            <a:r>
              <a:rPr lang="en-US" sz="1600" dirty="0" smtClean="0">
                <a:solidFill>
                  <a:schemeClr val="tx2"/>
                </a:solidFill>
              </a:rPr>
              <a:t>jumps </a:t>
            </a:r>
            <a:r>
              <a:rPr lang="en-US" sz="1600" dirty="0">
                <a:solidFill>
                  <a:schemeClr val="tx2"/>
                </a:solidFill>
              </a:rPr>
              <a:t>over the lazy dog. The quick brown fox jumps over the lazy dog. </a:t>
            </a:r>
          </a:p>
        </p:txBody>
      </p:sp>
      <p:sp>
        <p:nvSpPr>
          <p:cNvPr id="7" name="Прямоугольник 6"/>
          <p:cNvSpPr/>
          <p:nvPr/>
        </p:nvSpPr>
        <p:spPr bwMode="auto">
          <a:xfrm>
            <a:off x="169810" y="1258644"/>
            <a:ext cx="272955" cy="272955"/>
          </a:xfrm>
          <a:prstGeom prst="rect">
            <a:avLst/>
          </a:prstGeom>
          <a:solidFill>
            <a:schemeClr val="tx2">
              <a:lumMod val="10000"/>
              <a:lumOff val="90000"/>
            </a:schemeClr>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a:t>
            </a:r>
            <a:endParaRPr kumimoji="0" lang="ru-RU" sz="1200" b="1" i="0" u="none" strike="noStrike" cap="none" normalizeH="0" baseline="0" dirty="0" smtClean="0">
              <a:ln>
                <a:noFill/>
              </a:ln>
              <a:solidFill>
                <a:schemeClr val="tx1"/>
              </a:solidFill>
              <a:effectLst/>
              <a:latin typeface="Arial" charset="0"/>
            </a:endParaRPr>
          </a:p>
        </p:txBody>
      </p:sp>
      <p:sp>
        <p:nvSpPr>
          <p:cNvPr id="11" name="Прямоугольник 10"/>
          <p:cNvSpPr/>
          <p:nvPr/>
        </p:nvSpPr>
        <p:spPr bwMode="auto">
          <a:xfrm>
            <a:off x="169810" y="2811498"/>
            <a:ext cx="272955" cy="272955"/>
          </a:xfrm>
          <a:prstGeom prst="rect">
            <a:avLst/>
          </a:prstGeom>
          <a:solidFill>
            <a:schemeClr val="tx2">
              <a:lumMod val="10000"/>
              <a:lumOff val="90000"/>
            </a:schemeClr>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2</a:t>
            </a:r>
            <a:endParaRPr kumimoji="0" lang="ru-RU" sz="1200" b="1" i="0" u="none" strike="noStrike" cap="none" normalizeH="0" baseline="0" dirty="0" smtClean="0">
              <a:ln>
                <a:noFill/>
              </a:ln>
              <a:solidFill>
                <a:schemeClr val="tx1"/>
              </a:solidFill>
              <a:effectLst/>
              <a:latin typeface="Arial" charset="0"/>
            </a:endParaRPr>
          </a:p>
        </p:txBody>
      </p:sp>
      <p:sp>
        <p:nvSpPr>
          <p:cNvPr id="12" name="Прямоугольник 11"/>
          <p:cNvSpPr/>
          <p:nvPr/>
        </p:nvSpPr>
        <p:spPr bwMode="auto">
          <a:xfrm>
            <a:off x="4626591" y="1258644"/>
            <a:ext cx="272955" cy="272955"/>
          </a:xfrm>
          <a:prstGeom prst="rect">
            <a:avLst/>
          </a:prstGeom>
          <a:solidFill>
            <a:schemeClr val="tx2">
              <a:lumMod val="10000"/>
              <a:lumOff val="90000"/>
            </a:schemeClr>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3</a:t>
            </a:r>
            <a:endParaRPr kumimoji="0" lang="ru-RU" sz="1200" b="1" i="0" u="none" strike="noStrike" cap="none" normalizeH="0" baseline="0" dirty="0" smtClean="0">
              <a:ln>
                <a:noFill/>
              </a:ln>
              <a:solidFill>
                <a:schemeClr val="tx1"/>
              </a:solidFill>
              <a:effectLst/>
              <a:latin typeface="Arial" charset="0"/>
            </a:endParaRPr>
          </a:p>
        </p:txBody>
      </p:sp>
      <p:sp>
        <p:nvSpPr>
          <p:cNvPr id="13" name="Прямоугольник 12"/>
          <p:cNvSpPr/>
          <p:nvPr/>
        </p:nvSpPr>
        <p:spPr bwMode="auto">
          <a:xfrm>
            <a:off x="4626591" y="2811498"/>
            <a:ext cx="272955" cy="272955"/>
          </a:xfrm>
          <a:prstGeom prst="rect">
            <a:avLst/>
          </a:prstGeom>
          <a:solidFill>
            <a:schemeClr val="tx2">
              <a:lumMod val="10000"/>
              <a:lumOff val="90000"/>
            </a:schemeClr>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4</a:t>
            </a:r>
            <a:endParaRPr kumimoji="0" lang="ru-RU" sz="1200" b="1"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1948810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04057" y="582098"/>
            <a:ext cx="3935886" cy="430887"/>
          </a:xfrm>
          <a:prstGeom prst="rect">
            <a:avLst/>
          </a:prstGeom>
          <a:noFill/>
        </p:spPr>
        <p:txBody>
          <a:bodyPr wrap="none" lIns="0" tIns="0" rIns="0" bIns="0" rtlCol="0">
            <a:spAutoFit/>
          </a:bodyPr>
          <a:lstStyle/>
          <a:p>
            <a:r>
              <a:rPr lang="ru-RU" sz="2800" dirty="0" smtClean="0">
                <a:solidFill>
                  <a:schemeClr val="tx2"/>
                </a:solidFill>
              </a:rPr>
              <a:t>В каком блоке ошибка?</a:t>
            </a:r>
            <a:endParaRPr lang="ru-RU" sz="2800" dirty="0" smtClean="0">
              <a:solidFill>
                <a:schemeClr val="tx2"/>
              </a:solidFill>
            </a:endParaRPr>
          </a:p>
        </p:txBody>
      </p:sp>
      <p:sp>
        <p:nvSpPr>
          <p:cNvPr id="3" name="Прямоугольник 2"/>
          <p:cNvSpPr/>
          <p:nvPr/>
        </p:nvSpPr>
        <p:spPr>
          <a:xfrm>
            <a:off x="339619" y="1548065"/>
            <a:ext cx="4286972" cy="1323439"/>
          </a:xfrm>
          <a:prstGeom prst="rect">
            <a:avLst/>
          </a:prstGeom>
        </p:spPr>
        <p:txBody>
          <a:bodyPr wrap="square">
            <a:spAutoFit/>
          </a:bodyPr>
          <a:lstStyle/>
          <a:p>
            <a:r>
              <a:rPr lang="en-US" sz="1600" dirty="0">
                <a:solidFill>
                  <a:schemeClr val="tx2"/>
                </a:solidFill>
              </a:rPr>
              <a:t>The quick brown fox jumps over the lazy dog. The quick brown fox jumps over the lazy dog. The quick brown fox jumps over </a:t>
            </a:r>
            <a:r>
              <a:rPr lang="en-US" sz="1600" b="1" dirty="0" err="1" smtClean="0">
                <a:solidFill>
                  <a:schemeClr val="tx2"/>
                </a:solidFill>
              </a:rPr>
              <a:t>tha</a:t>
            </a:r>
            <a:r>
              <a:rPr lang="en-US" sz="1600" dirty="0" smtClean="0">
                <a:solidFill>
                  <a:schemeClr val="tx2"/>
                </a:solidFill>
              </a:rPr>
              <a:t> </a:t>
            </a:r>
            <a:r>
              <a:rPr lang="en-US" sz="1600" dirty="0">
                <a:solidFill>
                  <a:schemeClr val="tx2"/>
                </a:solidFill>
              </a:rPr>
              <a:t>lazy dog. The quick brown fox jumps over the lazy dog. The quick brown fox jumps over the lazy dog. </a:t>
            </a:r>
          </a:p>
        </p:txBody>
      </p:sp>
      <p:sp>
        <p:nvSpPr>
          <p:cNvPr id="8" name="Прямоугольник 7"/>
          <p:cNvSpPr/>
          <p:nvPr/>
        </p:nvSpPr>
        <p:spPr>
          <a:xfrm>
            <a:off x="339619" y="3024447"/>
            <a:ext cx="4286972" cy="1323439"/>
          </a:xfrm>
          <a:prstGeom prst="rect">
            <a:avLst/>
          </a:prstGeom>
        </p:spPr>
        <p:txBody>
          <a:bodyPr wrap="square">
            <a:spAutoFit/>
          </a:bodyPr>
          <a:lstStyle/>
          <a:p>
            <a:r>
              <a:rPr lang="en-US" sz="1600" dirty="0">
                <a:solidFill>
                  <a:schemeClr val="tx2"/>
                </a:solidFill>
              </a:rPr>
              <a:t>The quick brown fox jumps over the lazy dog. The quick brown fox jumps over the lazy dog. The quick brown fox jumps over the lazy dog. The quick brown fox jumps over the lazy dog. The quick brown fox jumps over the lazy dog. </a:t>
            </a:r>
          </a:p>
        </p:txBody>
      </p:sp>
      <p:sp>
        <p:nvSpPr>
          <p:cNvPr id="9" name="Прямоугольник 8"/>
          <p:cNvSpPr/>
          <p:nvPr/>
        </p:nvSpPr>
        <p:spPr>
          <a:xfrm>
            <a:off x="4693255" y="1548065"/>
            <a:ext cx="4286972" cy="1323439"/>
          </a:xfrm>
          <a:prstGeom prst="rect">
            <a:avLst/>
          </a:prstGeom>
        </p:spPr>
        <p:txBody>
          <a:bodyPr wrap="square">
            <a:spAutoFit/>
          </a:bodyPr>
          <a:lstStyle/>
          <a:p>
            <a:r>
              <a:rPr lang="en-US" sz="1600" dirty="0">
                <a:solidFill>
                  <a:schemeClr val="tx2"/>
                </a:solidFill>
              </a:rPr>
              <a:t>The quick brown fox jumps over the lazy dog. The quick brown fox jumps over the lazy dog. The quick brown fox jumps over the lazy dog. The quick brown fox jumps over the lazy dog. The quick brown fox jumps over the lazy dog. </a:t>
            </a:r>
          </a:p>
        </p:txBody>
      </p:sp>
      <p:sp>
        <p:nvSpPr>
          <p:cNvPr id="10" name="Прямоугольник 9"/>
          <p:cNvSpPr/>
          <p:nvPr/>
        </p:nvSpPr>
        <p:spPr>
          <a:xfrm>
            <a:off x="4693255" y="3024447"/>
            <a:ext cx="4286972" cy="1323439"/>
          </a:xfrm>
          <a:prstGeom prst="rect">
            <a:avLst/>
          </a:prstGeom>
        </p:spPr>
        <p:txBody>
          <a:bodyPr wrap="square">
            <a:spAutoFit/>
          </a:bodyPr>
          <a:lstStyle/>
          <a:p>
            <a:r>
              <a:rPr lang="en-US" sz="1600" dirty="0">
                <a:solidFill>
                  <a:schemeClr val="tx2"/>
                </a:solidFill>
              </a:rPr>
              <a:t>The quick brown fox jumps over the lazy dog. The quick brown fox jumps over the lazy dog. The quick brown fox jumps over the lazy dog. The quick brown fox </a:t>
            </a:r>
            <a:r>
              <a:rPr lang="en-US" sz="1600" dirty="0" smtClean="0">
                <a:solidFill>
                  <a:schemeClr val="tx2"/>
                </a:solidFill>
              </a:rPr>
              <a:t>jumps </a:t>
            </a:r>
            <a:r>
              <a:rPr lang="en-US" sz="1600" dirty="0">
                <a:solidFill>
                  <a:schemeClr val="tx2"/>
                </a:solidFill>
              </a:rPr>
              <a:t>over the lazy dog. The quick brown fox jumps over the lazy dog. </a:t>
            </a:r>
          </a:p>
        </p:txBody>
      </p:sp>
      <p:sp>
        <p:nvSpPr>
          <p:cNvPr id="7" name="Прямоугольник 6"/>
          <p:cNvSpPr/>
          <p:nvPr/>
        </p:nvSpPr>
        <p:spPr bwMode="auto">
          <a:xfrm>
            <a:off x="169810" y="1258644"/>
            <a:ext cx="272955" cy="272955"/>
          </a:xfrm>
          <a:prstGeom prst="rect">
            <a:avLst/>
          </a:prstGeom>
          <a:solidFill>
            <a:schemeClr val="tx2">
              <a:lumMod val="10000"/>
              <a:lumOff val="90000"/>
            </a:schemeClr>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a:t>
            </a:r>
            <a:endParaRPr kumimoji="0" lang="ru-RU" sz="1200" b="1" i="0" u="none" strike="noStrike" cap="none" normalizeH="0" baseline="0" dirty="0" smtClean="0">
              <a:ln>
                <a:noFill/>
              </a:ln>
              <a:solidFill>
                <a:schemeClr val="tx1"/>
              </a:solidFill>
              <a:effectLst/>
              <a:latin typeface="Arial" charset="0"/>
            </a:endParaRPr>
          </a:p>
        </p:txBody>
      </p:sp>
      <p:sp>
        <p:nvSpPr>
          <p:cNvPr id="11" name="Прямоугольник 10"/>
          <p:cNvSpPr/>
          <p:nvPr/>
        </p:nvSpPr>
        <p:spPr bwMode="auto">
          <a:xfrm>
            <a:off x="169810" y="2811498"/>
            <a:ext cx="272955" cy="272955"/>
          </a:xfrm>
          <a:prstGeom prst="rect">
            <a:avLst/>
          </a:prstGeom>
          <a:solidFill>
            <a:schemeClr val="tx2">
              <a:lumMod val="10000"/>
              <a:lumOff val="90000"/>
            </a:schemeClr>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2</a:t>
            </a:r>
            <a:endParaRPr kumimoji="0" lang="ru-RU" sz="1200" b="1" i="0" u="none" strike="noStrike" cap="none" normalizeH="0" baseline="0" dirty="0" smtClean="0">
              <a:ln>
                <a:noFill/>
              </a:ln>
              <a:solidFill>
                <a:schemeClr val="tx1"/>
              </a:solidFill>
              <a:effectLst/>
              <a:latin typeface="Arial" charset="0"/>
            </a:endParaRPr>
          </a:p>
        </p:txBody>
      </p:sp>
      <p:sp>
        <p:nvSpPr>
          <p:cNvPr id="12" name="Прямоугольник 11"/>
          <p:cNvSpPr/>
          <p:nvPr/>
        </p:nvSpPr>
        <p:spPr bwMode="auto">
          <a:xfrm>
            <a:off x="4626591" y="1258644"/>
            <a:ext cx="272955" cy="272955"/>
          </a:xfrm>
          <a:prstGeom prst="rect">
            <a:avLst/>
          </a:prstGeom>
          <a:solidFill>
            <a:schemeClr val="tx2">
              <a:lumMod val="10000"/>
              <a:lumOff val="90000"/>
            </a:schemeClr>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3</a:t>
            </a:r>
            <a:endParaRPr kumimoji="0" lang="ru-RU" sz="1200" b="1" i="0" u="none" strike="noStrike" cap="none" normalizeH="0" baseline="0" dirty="0" smtClean="0">
              <a:ln>
                <a:noFill/>
              </a:ln>
              <a:solidFill>
                <a:schemeClr val="tx1"/>
              </a:solidFill>
              <a:effectLst/>
              <a:latin typeface="Arial" charset="0"/>
            </a:endParaRPr>
          </a:p>
        </p:txBody>
      </p:sp>
      <p:sp>
        <p:nvSpPr>
          <p:cNvPr id="13" name="Прямоугольник 12"/>
          <p:cNvSpPr/>
          <p:nvPr/>
        </p:nvSpPr>
        <p:spPr bwMode="auto">
          <a:xfrm>
            <a:off x="4626591" y="2811498"/>
            <a:ext cx="272955" cy="272955"/>
          </a:xfrm>
          <a:prstGeom prst="rect">
            <a:avLst/>
          </a:prstGeom>
          <a:solidFill>
            <a:schemeClr val="tx2">
              <a:lumMod val="10000"/>
              <a:lumOff val="90000"/>
            </a:schemeClr>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4</a:t>
            </a:r>
            <a:endParaRPr kumimoji="0" lang="ru-RU" sz="1200" b="1"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1169827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04057" y="582098"/>
            <a:ext cx="3935886" cy="430887"/>
          </a:xfrm>
          <a:prstGeom prst="rect">
            <a:avLst/>
          </a:prstGeom>
          <a:noFill/>
        </p:spPr>
        <p:txBody>
          <a:bodyPr wrap="none" lIns="0" tIns="0" rIns="0" bIns="0" rtlCol="0">
            <a:spAutoFit/>
          </a:bodyPr>
          <a:lstStyle/>
          <a:p>
            <a:r>
              <a:rPr lang="ru-RU" sz="2800" dirty="0" smtClean="0">
                <a:solidFill>
                  <a:schemeClr val="tx2"/>
                </a:solidFill>
              </a:rPr>
              <a:t>В каком блоке ошибка?</a:t>
            </a:r>
            <a:endParaRPr lang="ru-RU" sz="2800" dirty="0" smtClean="0">
              <a:solidFill>
                <a:schemeClr val="tx2"/>
              </a:solidFill>
            </a:endParaRPr>
          </a:p>
        </p:txBody>
      </p:sp>
      <p:sp>
        <p:nvSpPr>
          <p:cNvPr id="3" name="Прямоугольник 2"/>
          <p:cNvSpPr/>
          <p:nvPr/>
        </p:nvSpPr>
        <p:spPr>
          <a:xfrm>
            <a:off x="339619" y="1548065"/>
            <a:ext cx="4286972" cy="1323439"/>
          </a:xfrm>
          <a:prstGeom prst="rect">
            <a:avLst/>
          </a:prstGeom>
        </p:spPr>
        <p:txBody>
          <a:bodyPr wrap="square">
            <a:spAutoFit/>
          </a:bodyPr>
          <a:lstStyle/>
          <a:p>
            <a:r>
              <a:rPr lang="en-US" sz="1600" dirty="0">
                <a:solidFill>
                  <a:schemeClr val="tx2"/>
                </a:solidFill>
              </a:rPr>
              <a:t>The quick brown fox jumps over the lazy dog. The quick brown fox jumps over the lazy dog. The quick brown fox jumps over </a:t>
            </a:r>
            <a:r>
              <a:rPr lang="en-US" sz="1600" dirty="0" smtClean="0">
                <a:solidFill>
                  <a:schemeClr val="tx2"/>
                </a:solidFill>
              </a:rPr>
              <a:t>the </a:t>
            </a:r>
            <a:r>
              <a:rPr lang="en-US" sz="1600" dirty="0">
                <a:solidFill>
                  <a:schemeClr val="tx2"/>
                </a:solidFill>
              </a:rPr>
              <a:t>lazy dog. The quick brown fox jumps over the lazy dog. The quick brown fox jumps over the lazy dog. </a:t>
            </a:r>
          </a:p>
        </p:txBody>
      </p:sp>
      <p:sp>
        <p:nvSpPr>
          <p:cNvPr id="8" name="Прямоугольник 7"/>
          <p:cNvSpPr/>
          <p:nvPr/>
        </p:nvSpPr>
        <p:spPr>
          <a:xfrm>
            <a:off x="339619" y="3024447"/>
            <a:ext cx="4286972" cy="1323439"/>
          </a:xfrm>
          <a:prstGeom prst="rect">
            <a:avLst/>
          </a:prstGeom>
        </p:spPr>
        <p:txBody>
          <a:bodyPr wrap="square">
            <a:spAutoFit/>
          </a:bodyPr>
          <a:lstStyle/>
          <a:p>
            <a:r>
              <a:rPr lang="en-US" sz="1600" dirty="0">
                <a:solidFill>
                  <a:schemeClr val="tx2"/>
                </a:solidFill>
              </a:rPr>
              <a:t>The quick brown fox jumps over the lazy dog. The quick brown fox jumps over the lazy dog. The quick brown fox jumps over the lazy dog. The quick brown fox jumps over the lazy dog. The quick brown fox jumps over the lazy dog. </a:t>
            </a:r>
          </a:p>
        </p:txBody>
      </p:sp>
      <p:sp>
        <p:nvSpPr>
          <p:cNvPr id="9" name="Прямоугольник 8"/>
          <p:cNvSpPr/>
          <p:nvPr/>
        </p:nvSpPr>
        <p:spPr>
          <a:xfrm>
            <a:off x="4693255" y="1548065"/>
            <a:ext cx="4286972" cy="1323439"/>
          </a:xfrm>
          <a:prstGeom prst="rect">
            <a:avLst/>
          </a:prstGeom>
        </p:spPr>
        <p:txBody>
          <a:bodyPr wrap="square">
            <a:spAutoFit/>
          </a:bodyPr>
          <a:lstStyle/>
          <a:p>
            <a:r>
              <a:rPr lang="en-US" sz="1600" dirty="0">
                <a:solidFill>
                  <a:schemeClr val="tx2"/>
                </a:solidFill>
              </a:rPr>
              <a:t>The quick brown fox jumps over the lazy dog. The quick brown fox jumps over the lazy dog. The quick brown fox jumps over the lazy </a:t>
            </a:r>
            <a:r>
              <a:rPr lang="en-US" sz="1600" b="1" dirty="0" smtClean="0">
                <a:solidFill>
                  <a:schemeClr val="accent6">
                    <a:lumMod val="75000"/>
                  </a:schemeClr>
                </a:solidFill>
              </a:rPr>
              <a:t>dag</a:t>
            </a:r>
            <a:r>
              <a:rPr lang="en-US" sz="1600" dirty="0">
                <a:solidFill>
                  <a:schemeClr val="tx2"/>
                </a:solidFill>
              </a:rPr>
              <a:t>. The quick brown fox jumps over the lazy dog. The quick brown fox jumps over the lazy dog. </a:t>
            </a:r>
          </a:p>
        </p:txBody>
      </p:sp>
      <p:sp>
        <p:nvSpPr>
          <p:cNvPr id="10" name="Прямоугольник 9"/>
          <p:cNvSpPr/>
          <p:nvPr/>
        </p:nvSpPr>
        <p:spPr>
          <a:xfrm>
            <a:off x="4693255" y="3024447"/>
            <a:ext cx="4286972" cy="1323439"/>
          </a:xfrm>
          <a:prstGeom prst="rect">
            <a:avLst/>
          </a:prstGeom>
        </p:spPr>
        <p:txBody>
          <a:bodyPr wrap="square">
            <a:spAutoFit/>
          </a:bodyPr>
          <a:lstStyle/>
          <a:p>
            <a:r>
              <a:rPr lang="en-US" sz="1600" dirty="0">
                <a:solidFill>
                  <a:schemeClr val="tx2"/>
                </a:solidFill>
              </a:rPr>
              <a:t>The quick brown fox jumps over the lazy dog. The quick brown fox jumps over the lazy dog. The quick brown fox jumps over the lazy dog. The quick brown fox </a:t>
            </a:r>
            <a:r>
              <a:rPr lang="en-US" sz="1600" dirty="0" smtClean="0">
                <a:solidFill>
                  <a:schemeClr val="tx2"/>
                </a:solidFill>
              </a:rPr>
              <a:t>jumps </a:t>
            </a:r>
            <a:r>
              <a:rPr lang="en-US" sz="1600" dirty="0">
                <a:solidFill>
                  <a:schemeClr val="tx2"/>
                </a:solidFill>
              </a:rPr>
              <a:t>over the lazy dog. The quick brown fox jumps over the lazy dog. </a:t>
            </a:r>
          </a:p>
        </p:txBody>
      </p:sp>
      <p:sp>
        <p:nvSpPr>
          <p:cNvPr id="7" name="Прямоугольник 6"/>
          <p:cNvSpPr/>
          <p:nvPr/>
        </p:nvSpPr>
        <p:spPr bwMode="auto">
          <a:xfrm>
            <a:off x="169810" y="1258644"/>
            <a:ext cx="272955" cy="272955"/>
          </a:xfrm>
          <a:prstGeom prst="rect">
            <a:avLst/>
          </a:prstGeom>
          <a:solidFill>
            <a:schemeClr val="tx2">
              <a:lumMod val="10000"/>
              <a:lumOff val="90000"/>
            </a:schemeClr>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a:t>
            </a:r>
            <a:endParaRPr kumimoji="0" lang="ru-RU" sz="1200" b="1" i="0" u="none" strike="noStrike" cap="none" normalizeH="0" baseline="0" dirty="0" smtClean="0">
              <a:ln>
                <a:noFill/>
              </a:ln>
              <a:solidFill>
                <a:schemeClr val="tx1"/>
              </a:solidFill>
              <a:effectLst/>
              <a:latin typeface="Arial" charset="0"/>
            </a:endParaRPr>
          </a:p>
        </p:txBody>
      </p:sp>
      <p:sp>
        <p:nvSpPr>
          <p:cNvPr id="11" name="Прямоугольник 10"/>
          <p:cNvSpPr/>
          <p:nvPr/>
        </p:nvSpPr>
        <p:spPr bwMode="auto">
          <a:xfrm>
            <a:off x="169810" y="2811498"/>
            <a:ext cx="272955" cy="272955"/>
          </a:xfrm>
          <a:prstGeom prst="rect">
            <a:avLst/>
          </a:prstGeom>
          <a:solidFill>
            <a:schemeClr val="tx2">
              <a:lumMod val="10000"/>
              <a:lumOff val="90000"/>
            </a:schemeClr>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2</a:t>
            </a:r>
            <a:endParaRPr kumimoji="0" lang="ru-RU" sz="1200" b="1" i="0" u="none" strike="noStrike" cap="none" normalizeH="0" baseline="0" dirty="0" smtClean="0">
              <a:ln>
                <a:noFill/>
              </a:ln>
              <a:solidFill>
                <a:schemeClr val="tx1"/>
              </a:solidFill>
              <a:effectLst/>
              <a:latin typeface="Arial" charset="0"/>
            </a:endParaRPr>
          </a:p>
        </p:txBody>
      </p:sp>
      <p:sp>
        <p:nvSpPr>
          <p:cNvPr id="12" name="Прямоугольник 11"/>
          <p:cNvSpPr/>
          <p:nvPr/>
        </p:nvSpPr>
        <p:spPr bwMode="auto">
          <a:xfrm>
            <a:off x="4626591" y="1258644"/>
            <a:ext cx="272955" cy="272955"/>
          </a:xfrm>
          <a:prstGeom prst="rect">
            <a:avLst/>
          </a:prstGeom>
          <a:solidFill>
            <a:schemeClr val="tx2">
              <a:lumMod val="10000"/>
              <a:lumOff val="90000"/>
            </a:schemeClr>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3</a:t>
            </a:r>
            <a:endParaRPr kumimoji="0" lang="ru-RU" sz="1200" b="1" i="0" u="none" strike="noStrike" cap="none" normalizeH="0" baseline="0" dirty="0" smtClean="0">
              <a:ln>
                <a:noFill/>
              </a:ln>
              <a:solidFill>
                <a:schemeClr val="tx1"/>
              </a:solidFill>
              <a:effectLst/>
              <a:latin typeface="Arial" charset="0"/>
            </a:endParaRPr>
          </a:p>
        </p:txBody>
      </p:sp>
      <p:sp>
        <p:nvSpPr>
          <p:cNvPr id="13" name="Прямоугольник 12"/>
          <p:cNvSpPr/>
          <p:nvPr/>
        </p:nvSpPr>
        <p:spPr bwMode="auto">
          <a:xfrm>
            <a:off x="4626591" y="2811498"/>
            <a:ext cx="272955" cy="272955"/>
          </a:xfrm>
          <a:prstGeom prst="rect">
            <a:avLst/>
          </a:prstGeom>
          <a:solidFill>
            <a:schemeClr val="tx2">
              <a:lumMod val="10000"/>
              <a:lumOff val="90000"/>
            </a:schemeClr>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4</a:t>
            </a:r>
            <a:endParaRPr kumimoji="0" lang="ru-RU" sz="1200" b="1"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037314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44661" y="582098"/>
            <a:ext cx="7254678" cy="430887"/>
          </a:xfrm>
          <a:prstGeom prst="rect">
            <a:avLst/>
          </a:prstGeom>
          <a:noFill/>
        </p:spPr>
        <p:txBody>
          <a:bodyPr wrap="none" lIns="0" tIns="0" rIns="0" bIns="0" rtlCol="0">
            <a:spAutoFit/>
          </a:bodyPr>
          <a:lstStyle/>
          <a:p>
            <a:r>
              <a:rPr lang="ru-RU" sz="2800" dirty="0" smtClean="0">
                <a:solidFill>
                  <a:schemeClr val="tx2"/>
                </a:solidFill>
              </a:rPr>
              <a:t>Сколько смысловых групп на этом слайде?</a:t>
            </a:r>
            <a:endParaRPr lang="ru-RU" sz="2800" dirty="0" smtClean="0">
              <a:solidFill>
                <a:schemeClr val="tx2"/>
              </a:solidFill>
            </a:endParaRPr>
          </a:p>
        </p:txBody>
      </p:sp>
      <p:pic>
        <p:nvPicPr>
          <p:cNvPr id="2" name="Рисунок 1"/>
          <p:cNvPicPr>
            <a:picLocks noChangeAspect="1"/>
          </p:cNvPicPr>
          <p:nvPr/>
        </p:nvPicPr>
        <p:blipFill>
          <a:blip r:embed="rId2"/>
          <a:stretch>
            <a:fillRect/>
          </a:stretch>
        </p:blipFill>
        <p:spPr>
          <a:xfrm>
            <a:off x="1679044" y="1373009"/>
            <a:ext cx="5785911" cy="3243086"/>
          </a:xfrm>
          <a:prstGeom prst="rect">
            <a:avLst/>
          </a:prstGeom>
          <a:ln>
            <a:solidFill>
              <a:schemeClr val="bg2">
                <a:lumMod val="75000"/>
              </a:schemeClr>
            </a:solidFill>
          </a:ln>
        </p:spPr>
      </p:pic>
    </p:spTree>
    <p:extLst>
      <p:ext uri="{BB962C8B-B14F-4D97-AF65-F5344CB8AC3E}">
        <p14:creationId xmlns:p14="http://schemas.microsoft.com/office/powerpoint/2010/main" val="2625120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44661" y="582098"/>
            <a:ext cx="7254678" cy="430887"/>
          </a:xfrm>
          <a:prstGeom prst="rect">
            <a:avLst/>
          </a:prstGeom>
          <a:noFill/>
        </p:spPr>
        <p:txBody>
          <a:bodyPr wrap="none" lIns="0" tIns="0" rIns="0" bIns="0" rtlCol="0">
            <a:spAutoFit/>
          </a:bodyPr>
          <a:lstStyle/>
          <a:p>
            <a:r>
              <a:rPr lang="ru-RU" sz="2800" dirty="0" smtClean="0">
                <a:solidFill>
                  <a:schemeClr val="tx2"/>
                </a:solidFill>
              </a:rPr>
              <a:t>Сколько смысловых групп на этом слайде?</a:t>
            </a:r>
            <a:endParaRPr lang="ru-RU" sz="2800" dirty="0" smtClean="0">
              <a:solidFill>
                <a:schemeClr val="tx2"/>
              </a:solidFill>
            </a:endParaRPr>
          </a:p>
        </p:txBody>
      </p:sp>
      <p:pic>
        <p:nvPicPr>
          <p:cNvPr id="3" name="Рисунок 2"/>
          <p:cNvPicPr>
            <a:picLocks noChangeAspect="1"/>
          </p:cNvPicPr>
          <p:nvPr/>
        </p:nvPicPr>
        <p:blipFill>
          <a:blip r:embed="rId2"/>
          <a:stretch>
            <a:fillRect/>
          </a:stretch>
        </p:blipFill>
        <p:spPr>
          <a:xfrm>
            <a:off x="1772280" y="1207176"/>
            <a:ext cx="5599440" cy="3155206"/>
          </a:xfrm>
          <a:prstGeom prst="rect">
            <a:avLst/>
          </a:prstGeom>
          <a:ln>
            <a:solidFill>
              <a:schemeClr val="bg2">
                <a:lumMod val="75000"/>
              </a:schemeClr>
            </a:solidFill>
          </a:ln>
        </p:spPr>
      </p:pic>
    </p:spTree>
    <p:extLst>
      <p:ext uri="{BB962C8B-B14F-4D97-AF65-F5344CB8AC3E}">
        <p14:creationId xmlns:p14="http://schemas.microsoft.com/office/powerpoint/2010/main" val="665283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44661" y="582098"/>
            <a:ext cx="7254678" cy="430887"/>
          </a:xfrm>
          <a:prstGeom prst="rect">
            <a:avLst/>
          </a:prstGeom>
          <a:noFill/>
        </p:spPr>
        <p:txBody>
          <a:bodyPr wrap="none" lIns="0" tIns="0" rIns="0" bIns="0" rtlCol="0">
            <a:spAutoFit/>
          </a:bodyPr>
          <a:lstStyle/>
          <a:p>
            <a:r>
              <a:rPr lang="ru-RU" sz="2800" dirty="0" smtClean="0">
                <a:solidFill>
                  <a:schemeClr val="tx2"/>
                </a:solidFill>
              </a:rPr>
              <a:t>Сколько смысловых групп на этом слайде?</a:t>
            </a:r>
            <a:endParaRPr lang="ru-RU" sz="2800" dirty="0" smtClean="0">
              <a:solidFill>
                <a:schemeClr val="tx2"/>
              </a:solidFill>
            </a:endParaRPr>
          </a:p>
        </p:txBody>
      </p:sp>
      <p:pic>
        <p:nvPicPr>
          <p:cNvPr id="2" name="Рисунок 1"/>
          <p:cNvPicPr>
            <a:picLocks noChangeAspect="1"/>
          </p:cNvPicPr>
          <p:nvPr/>
        </p:nvPicPr>
        <p:blipFill>
          <a:blip r:embed="rId2"/>
          <a:stretch>
            <a:fillRect/>
          </a:stretch>
        </p:blipFill>
        <p:spPr>
          <a:xfrm>
            <a:off x="1390673" y="1128431"/>
            <a:ext cx="6362653" cy="3545928"/>
          </a:xfrm>
          <a:prstGeom prst="rect">
            <a:avLst/>
          </a:prstGeom>
          <a:ln>
            <a:solidFill>
              <a:schemeClr val="bg2">
                <a:lumMod val="75000"/>
              </a:schemeClr>
            </a:solidFill>
          </a:ln>
        </p:spPr>
      </p:pic>
    </p:spTree>
    <p:extLst>
      <p:ext uri="{BB962C8B-B14F-4D97-AF65-F5344CB8AC3E}">
        <p14:creationId xmlns:p14="http://schemas.microsoft.com/office/powerpoint/2010/main" val="218755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31ED88B6-9D2D-479B-ABA6-BAE9EF28FCC0}" type="slidenum">
              <a:rPr lang="ru-RU" smtClean="0"/>
              <a:pPr/>
              <a:t>18</a:t>
            </a:fld>
            <a:endParaRPr lang="ru-RU" dirty="0"/>
          </a:p>
        </p:txBody>
      </p:sp>
      <p:sp>
        <p:nvSpPr>
          <p:cNvPr id="5" name="TextBox 4"/>
          <p:cNvSpPr txBox="1"/>
          <p:nvPr/>
        </p:nvSpPr>
        <p:spPr>
          <a:xfrm>
            <a:off x="2275218" y="582098"/>
            <a:ext cx="4593565" cy="430887"/>
          </a:xfrm>
          <a:prstGeom prst="rect">
            <a:avLst/>
          </a:prstGeom>
          <a:noFill/>
        </p:spPr>
        <p:txBody>
          <a:bodyPr wrap="none" lIns="0" tIns="0" rIns="0" bIns="0" rtlCol="0">
            <a:spAutoFit/>
          </a:bodyPr>
          <a:lstStyle/>
          <a:p>
            <a:r>
              <a:rPr lang="ru-RU" sz="2800" dirty="0" smtClean="0">
                <a:solidFill>
                  <a:schemeClr val="tx2"/>
                </a:solidFill>
              </a:rPr>
              <a:t>Что общего у этих визиток?</a:t>
            </a:r>
            <a:endParaRPr lang="ru-RU" sz="2800" dirty="0" smtClean="0">
              <a:solidFill>
                <a:schemeClr val="tx2"/>
              </a:solidFill>
            </a:endParaRPr>
          </a:p>
        </p:txBody>
      </p:sp>
      <p:pic>
        <p:nvPicPr>
          <p:cNvPr id="6" name="Рисунок 5"/>
          <p:cNvPicPr>
            <a:picLocks noChangeAspect="1"/>
          </p:cNvPicPr>
          <p:nvPr/>
        </p:nvPicPr>
        <p:blipFill>
          <a:blip r:embed="rId2"/>
          <a:stretch>
            <a:fillRect/>
          </a:stretch>
        </p:blipFill>
        <p:spPr>
          <a:xfrm>
            <a:off x="362888" y="1364776"/>
            <a:ext cx="2673739" cy="2193519"/>
          </a:xfrm>
          <a:prstGeom prst="rect">
            <a:avLst/>
          </a:prstGeom>
        </p:spPr>
      </p:pic>
      <p:pic>
        <p:nvPicPr>
          <p:cNvPr id="7" name="Рисунок 6"/>
          <p:cNvPicPr>
            <a:picLocks noChangeAspect="1"/>
          </p:cNvPicPr>
          <p:nvPr/>
        </p:nvPicPr>
        <p:blipFill>
          <a:blip r:embed="rId3"/>
          <a:stretch>
            <a:fillRect/>
          </a:stretch>
        </p:blipFill>
        <p:spPr>
          <a:xfrm>
            <a:off x="3134725" y="1364776"/>
            <a:ext cx="3122622" cy="2193519"/>
          </a:xfrm>
          <a:prstGeom prst="rect">
            <a:avLst/>
          </a:prstGeom>
        </p:spPr>
      </p:pic>
      <p:pic>
        <p:nvPicPr>
          <p:cNvPr id="8" name="Рисунок 7"/>
          <p:cNvPicPr>
            <a:picLocks noChangeAspect="1"/>
          </p:cNvPicPr>
          <p:nvPr/>
        </p:nvPicPr>
        <p:blipFill>
          <a:blip r:embed="rId4"/>
          <a:stretch>
            <a:fillRect/>
          </a:stretch>
        </p:blipFill>
        <p:spPr>
          <a:xfrm>
            <a:off x="6355446" y="1364776"/>
            <a:ext cx="2612341" cy="2193519"/>
          </a:xfrm>
          <a:prstGeom prst="rect">
            <a:avLst/>
          </a:prstGeom>
        </p:spPr>
      </p:pic>
      <p:sp>
        <p:nvSpPr>
          <p:cNvPr id="9" name="Прямоугольник 8"/>
          <p:cNvSpPr/>
          <p:nvPr/>
        </p:nvSpPr>
        <p:spPr bwMode="auto">
          <a:xfrm>
            <a:off x="1535373" y="3589364"/>
            <a:ext cx="320722" cy="320722"/>
          </a:xfrm>
          <a:prstGeom prst="rect">
            <a:avLst/>
          </a:prstGeom>
          <a:solidFill>
            <a:schemeClr val="tx1">
              <a:lumMod val="10000"/>
              <a:lumOff val="90000"/>
            </a:schemeClr>
          </a:solidFill>
          <a:ln w="9525" cap="flat" cmpd="sng" algn="ctr">
            <a:noFill/>
            <a:prstDash val="solid"/>
            <a:round/>
            <a:headEnd type="none" w="med" len="med"/>
            <a:tailEnd type="none" w="med" len="med"/>
          </a:ln>
          <a:effectLst/>
          <a:ex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a:t>
            </a:r>
            <a:endParaRPr kumimoji="0" lang="ru-RU" sz="1200" b="1" i="0" u="none" strike="noStrike" cap="none" normalizeH="0" baseline="0" dirty="0" smtClean="0">
              <a:ln>
                <a:noFill/>
              </a:ln>
              <a:solidFill>
                <a:schemeClr val="tx1"/>
              </a:solidFill>
              <a:effectLst/>
              <a:latin typeface="Arial" charset="0"/>
            </a:endParaRPr>
          </a:p>
        </p:txBody>
      </p:sp>
      <p:sp>
        <p:nvSpPr>
          <p:cNvPr id="10" name="Прямоугольник 9"/>
          <p:cNvSpPr/>
          <p:nvPr/>
        </p:nvSpPr>
        <p:spPr bwMode="auto">
          <a:xfrm>
            <a:off x="4535675" y="3589364"/>
            <a:ext cx="320722" cy="320722"/>
          </a:xfrm>
          <a:prstGeom prst="rect">
            <a:avLst/>
          </a:prstGeom>
          <a:solidFill>
            <a:schemeClr val="tx1">
              <a:lumMod val="10000"/>
              <a:lumOff val="90000"/>
            </a:schemeClr>
          </a:solidFill>
          <a:ln w="9525" cap="flat" cmpd="sng" algn="ctr">
            <a:noFill/>
            <a:prstDash val="solid"/>
            <a:round/>
            <a:headEnd type="none" w="med" len="med"/>
            <a:tailEnd type="none" w="med" len="med"/>
          </a:ln>
          <a:effectLst/>
          <a:ex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a:t>
            </a:r>
            <a:endParaRPr kumimoji="0" lang="ru-RU" sz="1200" b="1" i="0" u="none" strike="noStrike" cap="none" normalizeH="0" baseline="0" dirty="0" smtClean="0">
              <a:ln>
                <a:noFill/>
              </a:ln>
              <a:solidFill>
                <a:schemeClr val="tx1"/>
              </a:solidFill>
              <a:effectLst/>
              <a:latin typeface="Arial" charset="0"/>
            </a:endParaRPr>
          </a:p>
        </p:txBody>
      </p:sp>
      <p:sp>
        <p:nvSpPr>
          <p:cNvPr id="11" name="Прямоугольник 10"/>
          <p:cNvSpPr/>
          <p:nvPr/>
        </p:nvSpPr>
        <p:spPr bwMode="auto">
          <a:xfrm>
            <a:off x="7535977" y="3589364"/>
            <a:ext cx="320722" cy="320722"/>
          </a:xfrm>
          <a:prstGeom prst="rect">
            <a:avLst/>
          </a:prstGeom>
          <a:solidFill>
            <a:schemeClr val="tx1">
              <a:lumMod val="10000"/>
              <a:lumOff val="90000"/>
            </a:schemeClr>
          </a:solidFill>
          <a:ln w="9525" cap="flat" cmpd="sng" algn="ctr">
            <a:noFill/>
            <a:prstDash val="solid"/>
            <a:round/>
            <a:headEnd type="none" w="med" len="med"/>
            <a:tailEnd type="none" w="med" len="med"/>
          </a:ln>
          <a:effectLst/>
          <a:ex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3</a:t>
            </a:r>
            <a:endParaRPr kumimoji="0" lang="ru-RU" sz="1200" b="1"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2432484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31ED88B6-9D2D-479B-ABA6-BAE9EF28FCC0}" type="slidenum">
              <a:rPr lang="ru-RU" smtClean="0"/>
              <a:pPr/>
              <a:t>19</a:t>
            </a:fld>
            <a:endParaRPr lang="ru-RU" dirty="0"/>
          </a:p>
        </p:txBody>
      </p:sp>
      <p:sp>
        <p:nvSpPr>
          <p:cNvPr id="5" name="TextBox 4"/>
          <p:cNvSpPr txBox="1"/>
          <p:nvPr/>
        </p:nvSpPr>
        <p:spPr>
          <a:xfrm>
            <a:off x="1526166" y="582098"/>
            <a:ext cx="6091668" cy="430887"/>
          </a:xfrm>
          <a:prstGeom prst="rect">
            <a:avLst/>
          </a:prstGeom>
          <a:noFill/>
        </p:spPr>
        <p:txBody>
          <a:bodyPr wrap="none" lIns="0" tIns="0" rIns="0" bIns="0" rtlCol="0">
            <a:spAutoFit/>
          </a:bodyPr>
          <a:lstStyle/>
          <a:p>
            <a:r>
              <a:rPr lang="ru-RU" sz="2800" dirty="0" smtClean="0">
                <a:solidFill>
                  <a:schemeClr val="tx2"/>
                </a:solidFill>
              </a:rPr>
              <a:t>Какой текст главный у этих визиток?</a:t>
            </a:r>
            <a:endParaRPr lang="ru-RU" sz="2800" dirty="0" smtClean="0">
              <a:solidFill>
                <a:schemeClr val="tx2"/>
              </a:solidFill>
            </a:endParaRPr>
          </a:p>
        </p:txBody>
      </p:sp>
      <p:pic>
        <p:nvPicPr>
          <p:cNvPr id="6" name="Рисунок 5"/>
          <p:cNvPicPr>
            <a:picLocks noChangeAspect="1"/>
          </p:cNvPicPr>
          <p:nvPr/>
        </p:nvPicPr>
        <p:blipFill>
          <a:blip r:embed="rId2"/>
          <a:stretch>
            <a:fillRect/>
          </a:stretch>
        </p:blipFill>
        <p:spPr>
          <a:xfrm>
            <a:off x="362888" y="1364776"/>
            <a:ext cx="2673739" cy="2193519"/>
          </a:xfrm>
          <a:prstGeom prst="rect">
            <a:avLst/>
          </a:prstGeom>
        </p:spPr>
      </p:pic>
      <p:pic>
        <p:nvPicPr>
          <p:cNvPr id="7" name="Рисунок 6"/>
          <p:cNvPicPr>
            <a:picLocks noChangeAspect="1"/>
          </p:cNvPicPr>
          <p:nvPr/>
        </p:nvPicPr>
        <p:blipFill>
          <a:blip r:embed="rId3"/>
          <a:stretch>
            <a:fillRect/>
          </a:stretch>
        </p:blipFill>
        <p:spPr>
          <a:xfrm>
            <a:off x="3134725" y="1364776"/>
            <a:ext cx="3122622" cy="2193519"/>
          </a:xfrm>
          <a:prstGeom prst="rect">
            <a:avLst/>
          </a:prstGeom>
        </p:spPr>
      </p:pic>
      <p:pic>
        <p:nvPicPr>
          <p:cNvPr id="8" name="Рисунок 7"/>
          <p:cNvPicPr>
            <a:picLocks noChangeAspect="1"/>
          </p:cNvPicPr>
          <p:nvPr/>
        </p:nvPicPr>
        <p:blipFill>
          <a:blip r:embed="rId4"/>
          <a:stretch>
            <a:fillRect/>
          </a:stretch>
        </p:blipFill>
        <p:spPr>
          <a:xfrm>
            <a:off x="6355446" y="1364776"/>
            <a:ext cx="2612341" cy="2193519"/>
          </a:xfrm>
          <a:prstGeom prst="rect">
            <a:avLst/>
          </a:prstGeom>
        </p:spPr>
      </p:pic>
      <p:sp>
        <p:nvSpPr>
          <p:cNvPr id="9" name="Прямоугольник 8"/>
          <p:cNvSpPr/>
          <p:nvPr/>
        </p:nvSpPr>
        <p:spPr bwMode="auto">
          <a:xfrm>
            <a:off x="1535373" y="3589364"/>
            <a:ext cx="320722" cy="320722"/>
          </a:xfrm>
          <a:prstGeom prst="rect">
            <a:avLst/>
          </a:prstGeom>
          <a:solidFill>
            <a:schemeClr val="tx1">
              <a:lumMod val="10000"/>
              <a:lumOff val="90000"/>
            </a:schemeClr>
          </a:solidFill>
          <a:ln w="9525" cap="flat" cmpd="sng" algn="ctr">
            <a:noFill/>
            <a:prstDash val="solid"/>
            <a:round/>
            <a:headEnd type="none" w="med" len="med"/>
            <a:tailEnd type="none" w="med" len="med"/>
          </a:ln>
          <a:effectLst/>
          <a:ex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a:t>
            </a:r>
            <a:endParaRPr kumimoji="0" lang="ru-RU" sz="1200" b="1" i="0" u="none" strike="noStrike" cap="none" normalizeH="0" baseline="0" dirty="0" smtClean="0">
              <a:ln>
                <a:noFill/>
              </a:ln>
              <a:solidFill>
                <a:schemeClr val="tx1"/>
              </a:solidFill>
              <a:effectLst/>
              <a:latin typeface="Arial" charset="0"/>
            </a:endParaRPr>
          </a:p>
        </p:txBody>
      </p:sp>
      <p:sp>
        <p:nvSpPr>
          <p:cNvPr id="10" name="Прямоугольник 9"/>
          <p:cNvSpPr/>
          <p:nvPr/>
        </p:nvSpPr>
        <p:spPr bwMode="auto">
          <a:xfrm>
            <a:off x="4535675" y="3589364"/>
            <a:ext cx="320722" cy="320722"/>
          </a:xfrm>
          <a:prstGeom prst="rect">
            <a:avLst/>
          </a:prstGeom>
          <a:solidFill>
            <a:schemeClr val="tx1">
              <a:lumMod val="10000"/>
              <a:lumOff val="90000"/>
            </a:schemeClr>
          </a:solidFill>
          <a:ln w="9525" cap="flat" cmpd="sng" algn="ctr">
            <a:noFill/>
            <a:prstDash val="solid"/>
            <a:round/>
            <a:headEnd type="none" w="med" len="med"/>
            <a:tailEnd type="none" w="med" len="med"/>
          </a:ln>
          <a:effectLst/>
          <a:ex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a:t>
            </a:r>
            <a:endParaRPr kumimoji="0" lang="ru-RU" sz="1200" b="1" i="0" u="none" strike="noStrike" cap="none" normalizeH="0" baseline="0" dirty="0" smtClean="0">
              <a:ln>
                <a:noFill/>
              </a:ln>
              <a:solidFill>
                <a:schemeClr val="tx1"/>
              </a:solidFill>
              <a:effectLst/>
              <a:latin typeface="Arial" charset="0"/>
            </a:endParaRPr>
          </a:p>
        </p:txBody>
      </p:sp>
      <p:sp>
        <p:nvSpPr>
          <p:cNvPr id="11" name="Прямоугольник 10"/>
          <p:cNvSpPr/>
          <p:nvPr/>
        </p:nvSpPr>
        <p:spPr bwMode="auto">
          <a:xfrm>
            <a:off x="7535977" y="3589364"/>
            <a:ext cx="320722" cy="320722"/>
          </a:xfrm>
          <a:prstGeom prst="rect">
            <a:avLst/>
          </a:prstGeom>
          <a:solidFill>
            <a:schemeClr val="tx1">
              <a:lumMod val="10000"/>
              <a:lumOff val="90000"/>
            </a:schemeClr>
          </a:solidFill>
          <a:ln w="9525" cap="flat" cmpd="sng" algn="ctr">
            <a:noFill/>
            <a:prstDash val="solid"/>
            <a:round/>
            <a:headEnd type="none" w="med" len="med"/>
            <a:tailEnd type="none" w="med" len="med"/>
          </a:ln>
          <a:effectLst/>
          <a:ex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3</a:t>
            </a:r>
            <a:endParaRPr kumimoji="0" lang="ru-RU" sz="1200" b="1"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2377695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44486" y="2356307"/>
            <a:ext cx="5255028" cy="430887"/>
          </a:xfrm>
          <a:prstGeom prst="rect">
            <a:avLst/>
          </a:prstGeom>
          <a:noFill/>
        </p:spPr>
        <p:txBody>
          <a:bodyPr wrap="none" lIns="0" tIns="0" rIns="0" bIns="0" rtlCol="0">
            <a:spAutoFit/>
          </a:bodyPr>
          <a:lstStyle/>
          <a:p>
            <a:r>
              <a:rPr lang="ru-RU" sz="2800" dirty="0" smtClean="0">
                <a:solidFill>
                  <a:schemeClr val="tx2"/>
                </a:solidFill>
              </a:rPr>
              <a:t>Сколько предметов на слайде?</a:t>
            </a:r>
            <a:endParaRPr lang="ru-RU" sz="2800" dirty="0" smtClean="0">
              <a:solidFill>
                <a:schemeClr val="tx2"/>
              </a:solidFill>
            </a:endParaRPr>
          </a:p>
        </p:txBody>
      </p:sp>
      <p:sp>
        <p:nvSpPr>
          <p:cNvPr id="7" name="Овал 6"/>
          <p:cNvSpPr/>
          <p:nvPr/>
        </p:nvSpPr>
        <p:spPr bwMode="auto">
          <a:xfrm>
            <a:off x="696036" y="375313"/>
            <a:ext cx="1630908" cy="1630908"/>
          </a:xfrm>
          <a:prstGeom prst="ellipse">
            <a:avLst/>
          </a:prstGeom>
          <a:solidFill>
            <a:schemeClr val="accent1"/>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8" name="Овал 7"/>
          <p:cNvSpPr/>
          <p:nvPr/>
        </p:nvSpPr>
        <p:spPr bwMode="auto">
          <a:xfrm>
            <a:off x="3316406" y="3534771"/>
            <a:ext cx="914400" cy="914400"/>
          </a:xfrm>
          <a:prstGeom prst="ellipse">
            <a:avLst/>
          </a:prstGeom>
          <a:solidFill>
            <a:schemeClr val="accent1"/>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9" name="Овал 8"/>
          <p:cNvSpPr/>
          <p:nvPr/>
        </p:nvSpPr>
        <p:spPr bwMode="auto">
          <a:xfrm>
            <a:off x="5042848" y="839337"/>
            <a:ext cx="1610436" cy="1610436"/>
          </a:xfrm>
          <a:prstGeom prst="ellipse">
            <a:avLst/>
          </a:prstGeom>
          <a:solidFill>
            <a:schemeClr val="accent1"/>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10" name="Овал 9"/>
          <p:cNvSpPr/>
          <p:nvPr/>
        </p:nvSpPr>
        <p:spPr bwMode="auto">
          <a:xfrm>
            <a:off x="766550" y="2693728"/>
            <a:ext cx="1610436" cy="1610436"/>
          </a:xfrm>
          <a:prstGeom prst="ellipse">
            <a:avLst/>
          </a:prstGeom>
          <a:solidFill>
            <a:schemeClr val="accent1"/>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12" name="Овал 11"/>
          <p:cNvSpPr/>
          <p:nvPr/>
        </p:nvSpPr>
        <p:spPr bwMode="auto">
          <a:xfrm>
            <a:off x="7898962" y="3698544"/>
            <a:ext cx="914400" cy="914400"/>
          </a:xfrm>
          <a:prstGeom prst="ellipse">
            <a:avLst/>
          </a:prstGeom>
          <a:solidFill>
            <a:schemeClr val="accent1"/>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13" name="Овал 12"/>
          <p:cNvSpPr/>
          <p:nvPr/>
        </p:nvSpPr>
        <p:spPr bwMode="auto">
          <a:xfrm>
            <a:off x="7353052" y="1430637"/>
            <a:ext cx="914400" cy="914400"/>
          </a:xfrm>
          <a:prstGeom prst="ellipse">
            <a:avLst/>
          </a:prstGeom>
          <a:solidFill>
            <a:schemeClr val="accent1"/>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14" name="Овал 13"/>
          <p:cNvSpPr/>
          <p:nvPr/>
        </p:nvSpPr>
        <p:spPr bwMode="auto">
          <a:xfrm>
            <a:off x="4933666" y="2784144"/>
            <a:ext cx="914400" cy="914400"/>
          </a:xfrm>
          <a:prstGeom prst="ellipse">
            <a:avLst/>
          </a:prstGeom>
          <a:solidFill>
            <a:schemeClr val="accent1"/>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15" name="Овал 14"/>
          <p:cNvSpPr/>
          <p:nvPr/>
        </p:nvSpPr>
        <p:spPr bwMode="auto">
          <a:xfrm>
            <a:off x="4128448" y="375313"/>
            <a:ext cx="914400" cy="914400"/>
          </a:xfrm>
          <a:prstGeom prst="ellipse">
            <a:avLst/>
          </a:prstGeom>
          <a:solidFill>
            <a:schemeClr val="accent1"/>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17" name="Овал 16"/>
          <p:cNvSpPr/>
          <p:nvPr/>
        </p:nvSpPr>
        <p:spPr bwMode="auto">
          <a:xfrm>
            <a:off x="7154838" y="777921"/>
            <a:ext cx="412845" cy="412845"/>
          </a:xfrm>
          <a:prstGeom prst="ellipse">
            <a:avLst/>
          </a:prstGeom>
          <a:solidFill>
            <a:schemeClr val="accent1"/>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18" name="Овал 17"/>
          <p:cNvSpPr/>
          <p:nvPr/>
        </p:nvSpPr>
        <p:spPr bwMode="auto">
          <a:xfrm>
            <a:off x="6155461" y="3036446"/>
            <a:ext cx="412845" cy="412845"/>
          </a:xfrm>
          <a:prstGeom prst="ellipse">
            <a:avLst/>
          </a:prstGeom>
          <a:solidFill>
            <a:schemeClr val="accent1"/>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20" name="Овал 19"/>
          <p:cNvSpPr/>
          <p:nvPr/>
        </p:nvSpPr>
        <p:spPr bwMode="auto">
          <a:xfrm>
            <a:off x="1511489" y="2181264"/>
            <a:ext cx="412845" cy="412845"/>
          </a:xfrm>
          <a:prstGeom prst="ellipse">
            <a:avLst/>
          </a:prstGeom>
          <a:solidFill>
            <a:schemeClr val="accent1"/>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22" name="Овал 21"/>
          <p:cNvSpPr/>
          <p:nvPr/>
        </p:nvSpPr>
        <p:spPr bwMode="auto">
          <a:xfrm>
            <a:off x="4355021" y="3137280"/>
            <a:ext cx="412845" cy="412845"/>
          </a:xfrm>
          <a:prstGeom prst="ellipse">
            <a:avLst/>
          </a:prstGeom>
          <a:solidFill>
            <a:schemeClr val="accent1"/>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2091384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31ED88B6-9D2D-479B-ABA6-BAE9EF28FCC0}" type="slidenum">
              <a:rPr lang="ru-RU" smtClean="0"/>
              <a:pPr/>
              <a:t>20</a:t>
            </a:fld>
            <a:endParaRPr lang="ru-RU" dirty="0"/>
          </a:p>
        </p:txBody>
      </p:sp>
      <p:sp>
        <p:nvSpPr>
          <p:cNvPr id="5" name="TextBox 4"/>
          <p:cNvSpPr txBox="1"/>
          <p:nvPr/>
        </p:nvSpPr>
        <p:spPr>
          <a:xfrm>
            <a:off x="724344" y="582098"/>
            <a:ext cx="7695312" cy="430887"/>
          </a:xfrm>
          <a:prstGeom prst="rect">
            <a:avLst/>
          </a:prstGeom>
          <a:noFill/>
        </p:spPr>
        <p:txBody>
          <a:bodyPr wrap="none" lIns="0" tIns="0" rIns="0" bIns="0" rtlCol="0">
            <a:spAutoFit/>
          </a:bodyPr>
          <a:lstStyle/>
          <a:p>
            <a:r>
              <a:rPr lang="ru-RU" sz="2800" dirty="0" smtClean="0">
                <a:solidFill>
                  <a:schemeClr val="tx2"/>
                </a:solidFill>
              </a:rPr>
              <a:t>Куда поместить самую важную информацию?</a:t>
            </a:r>
            <a:endParaRPr lang="ru-RU" sz="2800" dirty="0" smtClean="0">
              <a:solidFill>
                <a:schemeClr val="tx2"/>
              </a:solidFill>
            </a:endParaRPr>
          </a:p>
        </p:txBody>
      </p:sp>
      <p:sp>
        <p:nvSpPr>
          <p:cNvPr id="2" name="Прямоугольник 1"/>
          <p:cNvSpPr/>
          <p:nvPr/>
        </p:nvSpPr>
        <p:spPr bwMode="auto">
          <a:xfrm>
            <a:off x="1526166" y="1385247"/>
            <a:ext cx="6007398" cy="3375612"/>
          </a:xfrm>
          <a:prstGeom prst="rect">
            <a:avLst/>
          </a:prstGeom>
          <a:solidFill>
            <a:schemeClr val="bg1"/>
          </a:solidFill>
          <a:ln w="9525" cap="flat" cmpd="sng" algn="ctr">
            <a:solidFill>
              <a:schemeClr val="bg2">
                <a:lumMod val="75000"/>
              </a:schemeClr>
            </a:solid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3" name="Прямоугольник 2"/>
          <p:cNvSpPr/>
          <p:nvPr/>
        </p:nvSpPr>
        <p:spPr bwMode="auto">
          <a:xfrm>
            <a:off x="1612656" y="1446662"/>
            <a:ext cx="5834418" cy="320723"/>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bg1"/>
                </a:solidFill>
                <a:effectLst/>
                <a:latin typeface="Arial" charset="0"/>
              </a:rPr>
              <a:t>1</a:t>
            </a:r>
            <a:endParaRPr kumimoji="0" lang="ru-RU" sz="1200" b="1" i="0" u="none" strike="noStrike" cap="none" normalizeH="0" baseline="0" dirty="0" smtClean="0">
              <a:ln>
                <a:noFill/>
              </a:ln>
              <a:solidFill>
                <a:schemeClr val="bg1"/>
              </a:solidFill>
              <a:effectLst/>
              <a:latin typeface="Arial" charset="0"/>
            </a:endParaRPr>
          </a:p>
        </p:txBody>
      </p:sp>
      <p:sp>
        <p:nvSpPr>
          <p:cNvPr id="12" name="Прямоугольник 11"/>
          <p:cNvSpPr/>
          <p:nvPr/>
        </p:nvSpPr>
        <p:spPr bwMode="auto">
          <a:xfrm>
            <a:off x="1612656" y="4223983"/>
            <a:ext cx="5834418" cy="457200"/>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bg1"/>
                </a:solidFill>
                <a:effectLst/>
                <a:latin typeface="Arial" charset="0"/>
              </a:rPr>
              <a:t>5</a:t>
            </a:r>
            <a:endParaRPr kumimoji="0" lang="ru-RU" sz="1200" b="1" i="0" u="none" strike="noStrike" cap="none" normalizeH="0" baseline="0" dirty="0" smtClean="0">
              <a:ln>
                <a:noFill/>
              </a:ln>
              <a:solidFill>
                <a:schemeClr val="bg1"/>
              </a:solidFill>
              <a:effectLst/>
              <a:latin typeface="Arial" charset="0"/>
            </a:endParaRPr>
          </a:p>
        </p:txBody>
      </p:sp>
      <p:sp>
        <p:nvSpPr>
          <p:cNvPr id="13" name="Прямоугольник 12"/>
          <p:cNvSpPr/>
          <p:nvPr/>
        </p:nvSpPr>
        <p:spPr bwMode="auto">
          <a:xfrm>
            <a:off x="1612656" y="1828800"/>
            <a:ext cx="5834418" cy="457200"/>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bg1"/>
                </a:solidFill>
                <a:effectLst/>
                <a:latin typeface="Arial" charset="0"/>
              </a:rPr>
              <a:t>2</a:t>
            </a:r>
            <a:endParaRPr kumimoji="0" lang="ru-RU" sz="1200" b="1" i="0" u="none" strike="noStrike" cap="none" normalizeH="0" baseline="0" dirty="0" smtClean="0">
              <a:ln>
                <a:noFill/>
              </a:ln>
              <a:solidFill>
                <a:schemeClr val="bg1"/>
              </a:solidFill>
              <a:effectLst/>
              <a:latin typeface="Arial" charset="0"/>
            </a:endParaRPr>
          </a:p>
        </p:txBody>
      </p:sp>
      <p:sp>
        <p:nvSpPr>
          <p:cNvPr id="14" name="Прямоугольник 13"/>
          <p:cNvSpPr/>
          <p:nvPr/>
        </p:nvSpPr>
        <p:spPr bwMode="auto">
          <a:xfrm>
            <a:off x="1612656" y="2347415"/>
            <a:ext cx="2863810" cy="1796892"/>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bg1"/>
                </a:solidFill>
                <a:effectLst/>
                <a:latin typeface="Arial" charset="0"/>
              </a:rPr>
              <a:t>3</a:t>
            </a:r>
            <a:endParaRPr kumimoji="0" lang="ru-RU" sz="1200" b="1" i="0" u="none" strike="noStrike" cap="none" normalizeH="0" baseline="0" dirty="0" smtClean="0">
              <a:ln>
                <a:noFill/>
              </a:ln>
              <a:solidFill>
                <a:schemeClr val="bg1"/>
              </a:solidFill>
              <a:effectLst/>
              <a:latin typeface="Arial" charset="0"/>
            </a:endParaRPr>
          </a:p>
        </p:txBody>
      </p:sp>
      <p:sp>
        <p:nvSpPr>
          <p:cNvPr id="15" name="Прямоугольник 14"/>
          <p:cNvSpPr/>
          <p:nvPr/>
        </p:nvSpPr>
        <p:spPr bwMode="auto">
          <a:xfrm>
            <a:off x="4572000" y="2347415"/>
            <a:ext cx="2863810" cy="1796892"/>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bg1"/>
                </a:solidFill>
                <a:effectLst/>
                <a:latin typeface="Arial" charset="0"/>
              </a:rPr>
              <a:t>4</a:t>
            </a:r>
            <a:endParaRPr kumimoji="0" lang="ru-RU" sz="1200" b="1"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2764856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31ED88B6-9D2D-479B-ABA6-BAE9EF28FCC0}" type="slidenum">
              <a:rPr lang="ru-RU" smtClean="0"/>
              <a:pPr/>
              <a:t>21</a:t>
            </a:fld>
            <a:endParaRPr lang="ru-RU" dirty="0"/>
          </a:p>
        </p:txBody>
      </p:sp>
      <p:sp>
        <p:nvSpPr>
          <p:cNvPr id="5" name="TextBox 4"/>
          <p:cNvSpPr txBox="1"/>
          <p:nvPr/>
        </p:nvSpPr>
        <p:spPr>
          <a:xfrm>
            <a:off x="3645400" y="582098"/>
            <a:ext cx="1853200" cy="430887"/>
          </a:xfrm>
          <a:prstGeom prst="rect">
            <a:avLst/>
          </a:prstGeom>
          <a:noFill/>
        </p:spPr>
        <p:txBody>
          <a:bodyPr wrap="none" lIns="0" tIns="0" rIns="0" bIns="0" rtlCol="0">
            <a:spAutoFit/>
          </a:bodyPr>
          <a:lstStyle/>
          <a:p>
            <a:r>
              <a:rPr lang="ru-RU" sz="2800" dirty="0" smtClean="0">
                <a:solidFill>
                  <a:schemeClr val="tx2"/>
                </a:solidFill>
              </a:rPr>
              <a:t>Где болит?</a:t>
            </a:r>
            <a:endParaRPr lang="ru-RU" sz="2800" dirty="0" smtClean="0">
              <a:solidFill>
                <a:schemeClr val="tx2"/>
              </a:solidFill>
            </a:endParaRPr>
          </a:p>
        </p:txBody>
      </p:sp>
      <p:sp>
        <p:nvSpPr>
          <p:cNvPr id="6" name="TextBox 5"/>
          <p:cNvSpPr txBox="1"/>
          <p:nvPr/>
        </p:nvSpPr>
        <p:spPr>
          <a:xfrm>
            <a:off x="5793475" y="1113200"/>
            <a:ext cx="3407984" cy="138499"/>
          </a:xfrm>
          <a:prstGeom prst="rect">
            <a:avLst/>
          </a:prstGeom>
          <a:noFill/>
        </p:spPr>
        <p:txBody>
          <a:bodyPr wrap="none" lIns="0" tIns="0" rIns="0" bIns="0" rtlCol="0">
            <a:spAutoFit/>
          </a:bodyPr>
          <a:lstStyle/>
          <a:p>
            <a:r>
              <a:rPr lang="ru-RU" sz="900" dirty="0" smtClean="0">
                <a:solidFill>
                  <a:schemeClr val="tx2"/>
                </a:solidFill>
              </a:rPr>
              <a:t>Болит безусловно везде и немного все, возможно это старость</a:t>
            </a:r>
            <a:endParaRPr lang="ru-RU" sz="900" dirty="0" smtClean="0">
              <a:solidFill>
                <a:schemeClr val="tx2"/>
              </a:solidFill>
            </a:endParaRPr>
          </a:p>
        </p:txBody>
      </p:sp>
      <p:sp>
        <p:nvSpPr>
          <p:cNvPr id="7" name="TextBox 6"/>
          <p:cNvSpPr txBox="1"/>
          <p:nvPr/>
        </p:nvSpPr>
        <p:spPr>
          <a:xfrm>
            <a:off x="522429" y="1012985"/>
            <a:ext cx="2729552" cy="1241946"/>
          </a:xfrm>
          <a:prstGeom prst="rect">
            <a:avLst/>
          </a:prstGeom>
          <a:noFill/>
        </p:spPr>
        <p:txBody>
          <a:bodyPr wrap="none" lIns="0" tIns="0" rIns="0" bIns="0" rtlCol="0">
            <a:prstTxWarp prst="textArchUp">
              <a:avLst/>
            </a:prstTxWarp>
            <a:spAutoFit/>
          </a:bodyPr>
          <a:lstStyle/>
          <a:p>
            <a:r>
              <a:rPr lang="ru-RU"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reflection blurRad="6350" stA="60000" endA="900" endPos="60000" dist="60007" dir="5400000" sy="-100000" algn="bl" rotWithShape="0"/>
                </a:effectLst>
              </a:rPr>
              <a:t>ТУТ БОЛИТ</a:t>
            </a:r>
            <a:endParaRPr lang="ru-RU"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reflection blurRad="6350" stA="60000" endA="900" endPos="60000" dist="60007" dir="5400000" sy="-100000" algn="bl" rotWithShape="0"/>
              </a:effectLst>
            </a:endParaRPr>
          </a:p>
        </p:txBody>
      </p:sp>
      <p:sp>
        <p:nvSpPr>
          <p:cNvPr id="8" name="TextBox 7"/>
          <p:cNvSpPr txBox="1"/>
          <p:nvPr/>
        </p:nvSpPr>
        <p:spPr>
          <a:xfrm>
            <a:off x="5716435" y="1508078"/>
            <a:ext cx="3150182" cy="738664"/>
          </a:xfrm>
          <a:prstGeom prst="rect">
            <a:avLst/>
          </a:prstGeom>
          <a:solidFill>
            <a:schemeClr val="accent2">
              <a:lumMod val="25000"/>
              <a:lumOff val="75000"/>
            </a:schemeClr>
          </a:solidFill>
        </p:spPr>
        <p:txBody>
          <a:bodyPr wrap="square" lIns="0" tIns="0" rIns="0" bIns="0" rtlCol="0">
            <a:spAutoFit/>
          </a:bodyPr>
          <a:lstStyle/>
          <a:p>
            <a:pPr algn="just"/>
            <a:r>
              <a:rPr lang="ru-RU" sz="2400" dirty="0" err="1" smtClean="0">
                <a:solidFill>
                  <a:schemeClr val="accent2">
                    <a:lumMod val="50000"/>
                    <a:lumOff val="50000"/>
                  </a:schemeClr>
                </a:solidFill>
              </a:rPr>
              <a:t>сЕРдце</a:t>
            </a:r>
            <a:r>
              <a:rPr lang="ru-RU" sz="2400" dirty="0" smtClean="0">
                <a:solidFill>
                  <a:schemeClr val="accent2">
                    <a:lumMod val="50000"/>
                    <a:lumOff val="50000"/>
                  </a:schemeClr>
                </a:solidFill>
              </a:rPr>
              <a:t> у меня </a:t>
            </a:r>
            <a:r>
              <a:rPr lang="ru-RU" sz="2400" b="1" i="1" dirty="0" smtClean="0">
                <a:solidFill>
                  <a:schemeClr val="accent2">
                    <a:lumMod val="50000"/>
                    <a:lumOff val="50000"/>
                  </a:schemeClr>
                </a:solidFill>
              </a:rPr>
              <a:t>болит</a:t>
            </a:r>
            <a:endParaRPr lang="ru-RU" sz="2400" b="1" dirty="0" smtClean="0">
              <a:solidFill>
                <a:schemeClr val="accent2">
                  <a:lumMod val="50000"/>
                  <a:lumOff val="50000"/>
                </a:schemeClr>
              </a:solidFill>
            </a:endParaRPr>
          </a:p>
        </p:txBody>
      </p:sp>
      <p:sp>
        <p:nvSpPr>
          <p:cNvPr id="9" name="TextBox 8"/>
          <p:cNvSpPr txBox="1"/>
          <p:nvPr/>
        </p:nvSpPr>
        <p:spPr>
          <a:xfrm>
            <a:off x="3582537" y="2504364"/>
            <a:ext cx="3172343" cy="2169825"/>
          </a:xfrm>
          <a:prstGeom prst="rect">
            <a:avLst/>
          </a:prstGeom>
          <a:noFill/>
        </p:spPr>
        <p:txBody>
          <a:bodyPr wrap="none" lIns="0" tIns="0" rIns="0" bIns="0" rtlCol="0">
            <a:spAutoFit/>
          </a:bodyPr>
          <a:lstStyle/>
          <a:p>
            <a:r>
              <a:rPr lang="ru-RU" sz="1400" dirty="0" smtClean="0">
                <a:solidFill>
                  <a:schemeClr val="tx2"/>
                </a:solidFill>
              </a:rPr>
              <a:t>Болит </a:t>
            </a:r>
            <a:r>
              <a:rPr lang="ru-RU" sz="1400" b="1" dirty="0" smtClean="0">
                <a:solidFill>
                  <a:schemeClr val="tx2"/>
                </a:solidFill>
              </a:rPr>
              <a:t>сп</a:t>
            </a:r>
            <a:r>
              <a:rPr lang="ru-RU" sz="1400" b="1" dirty="0" smtClean="0">
                <a:solidFill>
                  <a:schemeClr val="tx2"/>
                </a:solidFill>
              </a:rPr>
              <a:t>ина</a:t>
            </a:r>
            <a:r>
              <a:rPr lang="ru-RU" sz="1400" dirty="0" smtClean="0">
                <a:solidFill>
                  <a:schemeClr val="tx2"/>
                </a:solidFill>
              </a:rPr>
              <a:t>, и поэтому я ее </a:t>
            </a:r>
            <a:r>
              <a:rPr lang="ru-RU" sz="1400" u="sng" dirty="0" smtClean="0">
                <a:solidFill>
                  <a:schemeClr val="tx2"/>
                </a:solidFill>
              </a:rPr>
              <a:t>лечу</a:t>
            </a:r>
            <a:r>
              <a:rPr lang="ru-RU" sz="1400" dirty="0" smtClean="0">
                <a:solidFill>
                  <a:schemeClr val="tx2"/>
                </a:solidFill>
              </a:rPr>
              <a:t>.</a:t>
            </a:r>
          </a:p>
          <a:p>
            <a:r>
              <a:rPr lang="ru-RU" sz="1400" dirty="0" smtClean="0">
                <a:solidFill>
                  <a:schemeClr val="tx2"/>
                </a:solidFill>
              </a:rPr>
              <a:t>Но это, увы, </a:t>
            </a:r>
            <a:r>
              <a:rPr lang="ru-RU" sz="1400" dirty="0" smtClean="0">
                <a:solidFill>
                  <a:schemeClr val="accent6">
                    <a:lumMod val="50000"/>
                  </a:schemeClr>
                </a:solidFill>
              </a:rPr>
              <a:t>дело не быстрое</a:t>
            </a:r>
            <a:r>
              <a:rPr lang="ru-RU" sz="1400" dirty="0" smtClean="0">
                <a:solidFill>
                  <a:schemeClr val="tx2"/>
                </a:solidFill>
              </a:rPr>
              <a:t>.</a:t>
            </a:r>
          </a:p>
          <a:p>
            <a:r>
              <a:rPr lang="ru-RU" sz="1400" dirty="0" smtClean="0">
                <a:solidFill>
                  <a:schemeClr val="tx2"/>
                </a:solidFill>
              </a:rPr>
              <a:t>Поэтому завтра я пойду к врачу.</a:t>
            </a:r>
          </a:p>
          <a:p>
            <a:r>
              <a:rPr lang="ru-RU" sz="1400" dirty="0" smtClean="0">
                <a:solidFill>
                  <a:schemeClr val="tx2"/>
                </a:solidFill>
              </a:rPr>
              <a:t>А может и не пойду</a:t>
            </a:r>
            <a:r>
              <a:rPr lang="ru-RU" sz="1400" dirty="0" smtClean="0">
                <a:solidFill>
                  <a:schemeClr val="tx2"/>
                </a:solidFill>
              </a:rPr>
              <a:t>.</a:t>
            </a:r>
          </a:p>
          <a:p>
            <a:pPr algn="r"/>
            <a:r>
              <a:rPr lang="ru-RU" sz="1100" i="1" dirty="0" smtClean="0">
                <a:solidFill>
                  <a:schemeClr val="tx2"/>
                </a:solidFill>
              </a:rPr>
              <a:t>А может и не завтра.</a:t>
            </a:r>
            <a:endParaRPr lang="ru-RU" sz="1400" i="1" dirty="0" smtClean="0">
              <a:solidFill>
                <a:schemeClr val="tx2"/>
              </a:solidFill>
            </a:endParaRPr>
          </a:p>
          <a:p>
            <a:pPr algn="r"/>
            <a:r>
              <a:rPr lang="ru-RU" sz="1400" dirty="0" smtClean="0">
                <a:solidFill>
                  <a:schemeClr val="tx2"/>
                </a:solidFill>
              </a:rPr>
              <a:t>Что вам до того, где у меня болит?</a:t>
            </a:r>
          </a:p>
          <a:p>
            <a:pPr algn="ctr"/>
            <a:r>
              <a:rPr lang="ru-RU" sz="1800" dirty="0" smtClean="0">
                <a:solidFill>
                  <a:schemeClr val="tx2"/>
                </a:solidFill>
              </a:rPr>
              <a:t>У вас, </a:t>
            </a:r>
          </a:p>
          <a:p>
            <a:pPr algn="ctr"/>
            <a:r>
              <a:rPr lang="ru-RU" sz="1800" dirty="0" smtClean="0">
                <a:solidFill>
                  <a:schemeClr val="tx2"/>
                </a:solidFill>
              </a:rPr>
              <a:t>что ли </a:t>
            </a:r>
          </a:p>
          <a:p>
            <a:pPr algn="ctr"/>
            <a:r>
              <a:rPr lang="ru-RU" sz="2400" dirty="0" smtClean="0">
                <a:solidFill>
                  <a:schemeClr val="tx2"/>
                </a:solidFill>
              </a:rPr>
              <a:t>не болит</a:t>
            </a:r>
            <a:r>
              <a:rPr lang="ru-RU" sz="1800" dirty="0" smtClean="0">
                <a:solidFill>
                  <a:schemeClr val="tx2"/>
                </a:solidFill>
              </a:rPr>
              <a:t>?</a:t>
            </a:r>
          </a:p>
        </p:txBody>
      </p:sp>
      <p:sp>
        <p:nvSpPr>
          <p:cNvPr id="10" name="Прямоугольник 9"/>
          <p:cNvSpPr/>
          <p:nvPr/>
        </p:nvSpPr>
        <p:spPr bwMode="auto">
          <a:xfrm>
            <a:off x="202527" y="637180"/>
            <a:ext cx="320722" cy="320722"/>
          </a:xfrm>
          <a:prstGeom prst="rect">
            <a:avLst/>
          </a:prstGeom>
          <a:solidFill>
            <a:schemeClr val="tx1">
              <a:lumMod val="10000"/>
              <a:lumOff val="90000"/>
            </a:schemeClr>
          </a:solidFill>
          <a:ln w="9525" cap="flat" cmpd="sng" algn="ctr">
            <a:noFill/>
            <a:prstDash val="solid"/>
            <a:round/>
            <a:headEnd type="none" w="med" len="med"/>
            <a:tailEnd type="none" w="med" len="med"/>
          </a:ln>
          <a:effectLst/>
          <a:ex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a:t>
            </a:r>
            <a:endParaRPr kumimoji="0" lang="ru-RU" sz="1200" b="1" i="0" u="none" strike="noStrike" cap="none" normalizeH="0" baseline="0" dirty="0" smtClean="0">
              <a:ln>
                <a:noFill/>
              </a:ln>
              <a:solidFill>
                <a:schemeClr val="tx1"/>
              </a:solidFill>
              <a:effectLst/>
              <a:latin typeface="Arial" charset="0"/>
            </a:endParaRPr>
          </a:p>
        </p:txBody>
      </p:sp>
      <p:sp>
        <p:nvSpPr>
          <p:cNvPr id="11" name="Прямоугольник 10"/>
          <p:cNvSpPr/>
          <p:nvPr/>
        </p:nvSpPr>
        <p:spPr bwMode="auto">
          <a:xfrm>
            <a:off x="5421561" y="1009935"/>
            <a:ext cx="320722" cy="320722"/>
          </a:xfrm>
          <a:prstGeom prst="rect">
            <a:avLst/>
          </a:prstGeom>
          <a:solidFill>
            <a:schemeClr val="tx1">
              <a:lumMod val="10000"/>
              <a:lumOff val="90000"/>
            </a:schemeClr>
          </a:solidFill>
          <a:ln w="9525" cap="flat" cmpd="sng" algn="ctr">
            <a:noFill/>
            <a:prstDash val="solid"/>
            <a:round/>
            <a:headEnd type="none" w="med" len="med"/>
            <a:tailEnd type="none" w="med" len="med"/>
          </a:ln>
          <a:effectLst/>
          <a:ex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a:t>
            </a:r>
            <a:endParaRPr kumimoji="0" lang="ru-RU" sz="1200" b="1" i="0" u="none" strike="noStrike" cap="none" normalizeH="0" baseline="0" dirty="0" smtClean="0">
              <a:ln>
                <a:noFill/>
              </a:ln>
              <a:solidFill>
                <a:schemeClr val="tx1"/>
              </a:solidFill>
              <a:effectLst/>
              <a:latin typeface="Arial" charset="0"/>
            </a:endParaRPr>
          </a:p>
        </p:txBody>
      </p:sp>
      <p:sp>
        <p:nvSpPr>
          <p:cNvPr id="12" name="Прямоугольник 11"/>
          <p:cNvSpPr/>
          <p:nvPr/>
        </p:nvSpPr>
        <p:spPr bwMode="auto">
          <a:xfrm>
            <a:off x="5338239" y="1508078"/>
            <a:ext cx="320722" cy="320722"/>
          </a:xfrm>
          <a:prstGeom prst="rect">
            <a:avLst/>
          </a:prstGeom>
          <a:solidFill>
            <a:schemeClr val="tx1">
              <a:lumMod val="10000"/>
              <a:lumOff val="90000"/>
            </a:schemeClr>
          </a:solidFill>
          <a:ln w="9525" cap="flat" cmpd="sng" algn="ctr">
            <a:noFill/>
            <a:prstDash val="solid"/>
            <a:round/>
            <a:headEnd type="none" w="med" len="med"/>
            <a:tailEnd type="none" w="med" len="med"/>
          </a:ln>
          <a:effectLst/>
          <a:ex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3</a:t>
            </a:r>
            <a:endParaRPr kumimoji="0" lang="ru-RU" sz="1200" b="1" i="0" u="none" strike="noStrike" cap="none" normalizeH="0" baseline="0" dirty="0" smtClean="0">
              <a:ln>
                <a:noFill/>
              </a:ln>
              <a:solidFill>
                <a:schemeClr val="tx1"/>
              </a:solidFill>
              <a:effectLst/>
              <a:latin typeface="Arial" charset="0"/>
            </a:endParaRPr>
          </a:p>
        </p:txBody>
      </p:sp>
      <p:sp>
        <p:nvSpPr>
          <p:cNvPr id="13" name="Прямоугольник 12"/>
          <p:cNvSpPr/>
          <p:nvPr/>
        </p:nvSpPr>
        <p:spPr bwMode="auto">
          <a:xfrm>
            <a:off x="3193576" y="2504364"/>
            <a:ext cx="320722" cy="320722"/>
          </a:xfrm>
          <a:prstGeom prst="rect">
            <a:avLst/>
          </a:prstGeom>
          <a:solidFill>
            <a:schemeClr val="tx1">
              <a:lumMod val="10000"/>
              <a:lumOff val="90000"/>
            </a:schemeClr>
          </a:solidFill>
          <a:ln w="9525" cap="flat" cmpd="sng" algn="ctr">
            <a:noFill/>
            <a:prstDash val="solid"/>
            <a:round/>
            <a:headEnd type="none" w="med" len="med"/>
            <a:tailEnd type="none" w="med" len="med"/>
          </a:ln>
          <a:effectLst/>
          <a:ex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4</a:t>
            </a:r>
            <a:endParaRPr kumimoji="0" lang="ru-RU" sz="1200" b="1" i="0" u="none" strike="noStrike" cap="none" normalizeH="0" baseline="0" dirty="0" smtClean="0">
              <a:ln>
                <a:noFill/>
              </a:ln>
              <a:solidFill>
                <a:schemeClr val="tx1"/>
              </a:solidFill>
              <a:effectLst/>
              <a:latin typeface="Arial" charset="0"/>
            </a:endParaRPr>
          </a:p>
        </p:txBody>
      </p:sp>
      <p:sp>
        <p:nvSpPr>
          <p:cNvPr id="14" name="Прямоугольник 13"/>
          <p:cNvSpPr/>
          <p:nvPr/>
        </p:nvSpPr>
        <p:spPr bwMode="auto">
          <a:xfrm>
            <a:off x="522429" y="3691747"/>
            <a:ext cx="320722" cy="320722"/>
          </a:xfrm>
          <a:prstGeom prst="rect">
            <a:avLst/>
          </a:prstGeom>
          <a:solidFill>
            <a:schemeClr val="tx1">
              <a:lumMod val="10000"/>
              <a:lumOff val="90000"/>
            </a:schemeClr>
          </a:solidFill>
          <a:ln w="9525" cap="flat" cmpd="sng" algn="ctr">
            <a:noFill/>
            <a:prstDash val="solid"/>
            <a:round/>
            <a:headEnd type="none" w="med" len="med"/>
            <a:tailEnd type="none" w="med" len="med"/>
          </a:ln>
          <a:effectLst/>
          <a:ex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5</a:t>
            </a:r>
            <a:endParaRPr kumimoji="0" lang="ru-RU" sz="1200" b="1" i="0" u="none" strike="noStrike" cap="none" normalizeH="0" baseline="0" dirty="0" smtClean="0">
              <a:ln>
                <a:noFill/>
              </a:ln>
              <a:solidFill>
                <a:schemeClr val="tx1"/>
              </a:solidFill>
              <a:effectLst/>
              <a:latin typeface="Arial" charset="0"/>
            </a:endParaRPr>
          </a:p>
        </p:txBody>
      </p:sp>
      <p:sp>
        <p:nvSpPr>
          <p:cNvPr id="15" name="TextBox 14"/>
          <p:cNvSpPr txBox="1"/>
          <p:nvPr/>
        </p:nvSpPr>
        <p:spPr>
          <a:xfrm>
            <a:off x="956161" y="3691747"/>
            <a:ext cx="2237415" cy="338554"/>
          </a:xfrm>
          <a:prstGeom prst="rect">
            <a:avLst/>
          </a:prstGeom>
          <a:noFill/>
          <a:ln w="76200" cap="sq" cmpd="thickThin">
            <a:solidFill>
              <a:schemeClr val="bg2">
                <a:lumMod val="75000"/>
              </a:schemeClr>
            </a:solidFill>
            <a:prstDash val="sysDot"/>
          </a:ln>
        </p:spPr>
        <p:txBody>
          <a:bodyPr wrap="square" lIns="0" tIns="0" rIns="0" bIns="0" rtlCol="0">
            <a:spAutoFit/>
          </a:bodyPr>
          <a:lstStyle/>
          <a:p>
            <a:r>
              <a:rPr lang="ru-RU" sz="1100" b="1" i="1" u="sng" dirty="0" smtClean="0">
                <a:solidFill>
                  <a:srgbClr val="FFFF00"/>
                </a:solidFill>
                <a:effectLst>
                  <a:outerShdw blurRad="38100" dist="38100" dir="2700000" algn="tl">
                    <a:srgbClr val="000000">
                      <a:alpha val="43137"/>
                    </a:srgbClr>
                  </a:outerShdw>
                </a:effectLst>
              </a:rPr>
              <a:t>Болит слайд. Лекарства не помогут, будем усыплять</a:t>
            </a:r>
            <a:endParaRPr lang="ru-RU" sz="1100" b="1" i="1" u="sng" dirty="0" smtClean="0">
              <a:solidFill>
                <a:srgbClr val="FFFF00"/>
              </a:solidFill>
              <a:effectLst>
                <a:outerShdw blurRad="38100" dist="38100" dir="2700000" algn="tl">
                  <a:srgbClr val="000000">
                    <a:alpha val="43137"/>
                  </a:srgbClr>
                </a:outerShdw>
              </a:effectLst>
            </a:endParaRPr>
          </a:p>
        </p:txBody>
      </p:sp>
      <p:sp>
        <p:nvSpPr>
          <p:cNvPr id="16" name="Прямоугольник 15"/>
          <p:cNvSpPr/>
          <p:nvPr/>
        </p:nvSpPr>
        <p:spPr bwMode="auto">
          <a:xfrm>
            <a:off x="6527444" y="4822778"/>
            <a:ext cx="320722" cy="320722"/>
          </a:xfrm>
          <a:prstGeom prst="rect">
            <a:avLst/>
          </a:prstGeom>
          <a:solidFill>
            <a:schemeClr val="tx1">
              <a:lumMod val="10000"/>
              <a:lumOff val="90000"/>
            </a:schemeClr>
          </a:solidFill>
          <a:ln w="9525" cap="flat" cmpd="sng" algn="ctr">
            <a:noFill/>
            <a:prstDash val="solid"/>
            <a:round/>
            <a:headEnd type="none" w="med" len="med"/>
            <a:tailEnd type="none" w="med" len="med"/>
          </a:ln>
          <a:effectLst/>
          <a:ex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6</a:t>
            </a:r>
            <a:endParaRPr kumimoji="0" lang="ru-RU" sz="1200" b="1" i="0" u="none" strike="noStrike" cap="none" normalizeH="0" baseline="0" dirty="0" smtClean="0">
              <a:ln>
                <a:noFill/>
              </a:ln>
              <a:solidFill>
                <a:schemeClr val="tx1"/>
              </a:solidFill>
              <a:effectLst/>
              <a:latin typeface="Arial" charset="0"/>
            </a:endParaRPr>
          </a:p>
        </p:txBody>
      </p:sp>
      <p:sp>
        <p:nvSpPr>
          <p:cNvPr id="17" name="TextBox 16"/>
          <p:cNvSpPr txBox="1"/>
          <p:nvPr/>
        </p:nvSpPr>
        <p:spPr>
          <a:xfrm>
            <a:off x="6927687" y="4840306"/>
            <a:ext cx="1938929" cy="215444"/>
          </a:xfrm>
          <a:prstGeom prst="rect">
            <a:avLst/>
          </a:prstGeom>
          <a:noFill/>
        </p:spPr>
        <p:txBody>
          <a:bodyPr wrap="none" lIns="0" tIns="0" rIns="0" bIns="0" rtlCol="0">
            <a:spAutoFit/>
          </a:bodyPr>
          <a:lstStyle/>
          <a:p>
            <a:r>
              <a:rPr lang="en-US" sz="1400" dirty="0" smtClean="0">
                <a:solidFill>
                  <a:schemeClr val="tx2"/>
                </a:solidFill>
                <a:latin typeface="French Script MT" panose="03020402040607040605" pitchFamily="66" charset="0"/>
              </a:rPr>
              <a:t>An apple a day keeps the doctor away</a:t>
            </a:r>
            <a:endParaRPr lang="ru-RU" sz="1400" dirty="0" err="1" smtClean="0">
              <a:solidFill>
                <a:schemeClr val="tx2"/>
              </a:solidFill>
            </a:endParaRPr>
          </a:p>
        </p:txBody>
      </p:sp>
    </p:spTree>
    <p:extLst>
      <p:ext uri="{BB962C8B-B14F-4D97-AF65-F5344CB8AC3E}">
        <p14:creationId xmlns:p14="http://schemas.microsoft.com/office/powerpoint/2010/main" val="391878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31ED88B6-9D2D-479B-ABA6-BAE9EF28FCC0}" type="slidenum">
              <a:rPr lang="ru-RU" smtClean="0"/>
              <a:pPr/>
              <a:t>22</a:t>
            </a:fld>
            <a:endParaRPr lang="ru-RU" dirty="0"/>
          </a:p>
        </p:txBody>
      </p:sp>
      <p:sp>
        <p:nvSpPr>
          <p:cNvPr id="5" name="TextBox 4"/>
          <p:cNvSpPr txBox="1"/>
          <p:nvPr/>
        </p:nvSpPr>
        <p:spPr>
          <a:xfrm>
            <a:off x="3156965" y="582098"/>
            <a:ext cx="2830070" cy="430887"/>
          </a:xfrm>
          <a:prstGeom prst="rect">
            <a:avLst/>
          </a:prstGeom>
          <a:noFill/>
        </p:spPr>
        <p:txBody>
          <a:bodyPr wrap="none" lIns="0" tIns="0" rIns="0" bIns="0" rtlCol="0">
            <a:spAutoFit/>
          </a:bodyPr>
          <a:lstStyle/>
          <a:p>
            <a:r>
              <a:rPr lang="ru-RU" sz="2800" dirty="0" smtClean="0">
                <a:solidFill>
                  <a:schemeClr val="tx2"/>
                </a:solidFill>
              </a:rPr>
              <a:t>Найдите лишнее</a:t>
            </a:r>
            <a:endParaRPr lang="ru-RU" sz="2800" dirty="0" smtClean="0">
              <a:solidFill>
                <a:schemeClr val="tx2"/>
              </a:solidFill>
            </a:endParaRPr>
          </a:p>
        </p:txBody>
      </p:sp>
      <p:cxnSp>
        <p:nvCxnSpPr>
          <p:cNvPr id="7" name="Прямая соединительная линия 6"/>
          <p:cNvCxnSpPr/>
          <p:nvPr/>
        </p:nvCxnSpPr>
        <p:spPr bwMode="auto">
          <a:xfrm>
            <a:off x="436728" y="1671851"/>
            <a:ext cx="8318311"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Прямая соединительная линия 15"/>
          <p:cNvCxnSpPr/>
          <p:nvPr/>
        </p:nvCxnSpPr>
        <p:spPr bwMode="auto">
          <a:xfrm>
            <a:off x="436728" y="2415654"/>
            <a:ext cx="8318311"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Прямая соединительная линия 16"/>
          <p:cNvCxnSpPr/>
          <p:nvPr/>
        </p:nvCxnSpPr>
        <p:spPr bwMode="auto">
          <a:xfrm>
            <a:off x="436728" y="3159457"/>
            <a:ext cx="8318311"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Прямая соединительная линия 17"/>
          <p:cNvCxnSpPr/>
          <p:nvPr/>
        </p:nvCxnSpPr>
        <p:spPr bwMode="auto">
          <a:xfrm>
            <a:off x="436728" y="3903260"/>
            <a:ext cx="8318311"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Прямая соединительная линия 18"/>
          <p:cNvCxnSpPr/>
          <p:nvPr/>
        </p:nvCxnSpPr>
        <p:spPr bwMode="auto">
          <a:xfrm>
            <a:off x="436728" y="4647064"/>
            <a:ext cx="8318311"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Прямоугольник 19"/>
          <p:cNvSpPr/>
          <p:nvPr/>
        </p:nvSpPr>
        <p:spPr bwMode="auto">
          <a:xfrm>
            <a:off x="436728" y="1351129"/>
            <a:ext cx="320722" cy="320722"/>
          </a:xfrm>
          <a:prstGeom prst="rect">
            <a:avLst/>
          </a:prstGeom>
          <a:solidFill>
            <a:schemeClr val="tx1">
              <a:lumMod val="10000"/>
              <a:lumOff val="90000"/>
            </a:schemeClr>
          </a:solidFill>
          <a:ln w="9525" cap="flat" cmpd="sng" algn="ctr">
            <a:noFill/>
            <a:prstDash val="solid"/>
            <a:round/>
            <a:headEnd type="none" w="med" len="med"/>
            <a:tailEnd type="none" w="med" len="med"/>
          </a:ln>
          <a:effectLst/>
          <a:ex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a:t>
            </a:r>
            <a:endParaRPr kumimoji="0" lang="ru-RU" sz="1200" b="1" i="0" u="none" strike="noStrike" cap="none" normalizeH="0" baseline="0" dirty="0" smtClean="0">
              <a:ln>
                <a:noFill/>
              </a:ln>
              <a:solidFill>
                <a:schemeClr val="tx1"/>
              </a:solidFill>
              <a:effectLst/>
              <a:latin typeface="Arial" charset="0"/>
            </a:endParaRPr>
          </a:p>
        </p:txBody>
      </p:sp>
      <p:sp>
        <p:nvSpPr>
          <p:cNvPr id="21" name="Прямоугольник 20"/>
          <p:cNvSpPr/>
          <p:nvPr/>
        </p:nvSpPr>
        <p:spPr bwMode="auto">
          <a:xfrm>
            <a:off x="436728" y="2094931"/>
            <a:ext cx="320722" cy="320722"/>
          </a:xfrm>
          <a:prstGeom prst="rect">
            <a:avLst/>
          </a:prstGeom>
          <a:solidFill>
            <a:schemeClr val="tx1">
              <a:lumMod val="10000"/>
              <a:lumOff val="90000"/>
            </a:schemeClr>
          </a:solidFill>
          <a:ln w="9525" cap="flat" cmpd="sng" algn="ctr">
            <a:noFill/>
            <a:prstDash val="solid"/>
            <a:round/>
            <a:headEnd type="none" w="med" len="med"/>
            <a:tailEnd type="none" w="med" len="med"/>
          </a:ln>
          <a:effectLst/>
          <a:ex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a:t>
            </a:r>
            <a:endParaRPr kumimoji="0" lang="ru-RU" sz="1200" b="1" i="0" u="none" strike="noStrike" cap="none" normalizeH="0" baseline="0" dirty="0" smtClean="0">
              <a:ln>
                <a:noFill/>
              </a:ln>
              <a:solidFill>
                <a:schemeClr val="tx1"/>
              </a:solidFill>
              <a:effectLst/>
              <a:latin typeface="Arial" charset="0"/>
            </a:endParaRPr>
          </a:p>
        </p:txBody>
      </p:sp>
      <p:sp>
        <p:nvSpPr>
          <p:cNvPr id="22" name="Прямоугольник 21"/>
          <p:cNvSpPr/>
          <p:nvPr/>
        </p:nvSpPr>
        <p:spPr bwMode="auto">
          <a:xfrm>
            <a:off x="436728" y="2838733"/>
            <a:ext cx="320722" cy="320722"/>
          </a:xfrm>
          <a:prstGeom prst="rect">
            <a:avLst/>
          </a:prstGeom>
          <a:solidFill>
            <a:schemeClr val="tx1">
              <a:lumMod val="10000"/>
              <a:lumOff val="90000"/>
            </a:schemeClr>
          </a:solidFill>
          <a:ln w="9525" cap="flat" cmpd="sng" algn="ctr">
            <a:noFill/>
            <a:prstDash val="solid"/>
            <a:round/>
            <a:headEnd type="none" w="med" len="med"/>
            <a:tailEnd type="none" w="med" len="med"/>
          </a:ln>
          <a:effectLst/>
          <a:ex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3</a:t>
            </a:r>
            <a:endParaRPr kumimoji="0" lang="ru-RU" sz="1200" b="1" i="0" u="none" strike="noStrike" cap="none" normalizeH="0" baseline="0" dirty="0" smtClean="0">
              <a:ln>
                <a:noFill/>
              </a:ln>
              <a:solidFill>
                <a:schemeClr val="tx1"/>
              </a:solidFill>
              <a:effectLst/>
              <a:latin typeface="Arial" charset="0"/>
            </a:endParaRPr>
          </a:p>
        </p:txBody>
      </p:sp>
      <p:sp>
        <p:nvSpPr>
          <p:cNvPr id="23" name="Прямоугольник 22"/>
          <p:cNvSpPr/>
          <p:nvPr/>
        </p:nvSpPr>
        <p:spPr bwMode="auto">
          <a:xfrm>
            <a:off x="436728" y="3582533"/>
            <a:ext cx="320722" cy="320722"/>
          </a:xfrm>
          <a:prstGeom prst="rect">
            <a:avLst/>
          </a:prstGeom>
          <a:solidFill>
            <a:schemeClr val="tx1">
              <a:lumMod val="10000"/>
              <a:lumOff val="90000"/>
            </a:schemeClr>
          </a:solidFill>
          <a:ln w="9525" cap="flat" cmpd="sng" algn="ctr">
            <a:noFill/>
            <a:prstDash val="solid"/>
            <a:round/>
            <a:headEnd type="none" w="med" len="med"/>
            <a:tailEnd type="none" w="med" len="med"/>
          </a:ln>
          <a:effectLst/>
          <a:ex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4</a:t>
            </a:r>
            <a:endParaRPr kumimoji="0" lang="ru-RU" sz="1200" b="1" i="0" u="none" strike="noStrike" cap="none" normalizeH="0" baseline="0" dirty="0" smtClean="0">
              <a:ln>
                <a:noFill/>
              </a:ln>
              <a:solidFill>
                <a:schemeClr val="tx1"/>
              </a:solidFill>
              <a:effectLst/>
              <a:latin typeface="Arial" charset="0"/>
            </a:endParaRPr>
          </a:p>
        </p:txBody>
      </p:sp>
      <p:sp>
        <p:nvSpPr>
          <p:cNvPr id="24" name="Прямоугольник 23"/>
          <p:cNvSpPr/>
          <p:nvPr/>
        </p:nvSpPr>
        <p:spPr bwMode="auto">
          <a:xfrm>
            <a:off x="436728" y="4326335"/>
            <a:ext cx="320722" cy="320722"/>
          </a:xfrm>
          <a:prstGeom prst="rect">
            <a:avLst/>
          </a:prstGeom>
          <a:solidFill>
            <a:schemeClr val="tx1">
              <a:lumMod val="10000"/>
              <a:lumOff val="90000"/>
            </a:schemeClr>
          </a:solidFill>
          <a:ln w="9525" cap="flat" cmpd="sng" algn="ctr">
            <a:noFill/>
            <a:prstDash val="solid"/>
            <a:round/>
            <a:headEnd type="none" w="med" len="med"/>
            <a:tailEnd type="none" w="med" len="med"/>
          </a:ln>
          <a:effectLst/>
          <a:ex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5</a:t>
            </a:r>
            <a:endParaRPr kumimoji="0" lang="ru-RU" sz="1200" b="1" i="0" u="none" strike="noStrike" cap="none" normalizeH="0" baseline="0" dirty="0" smtClean="0">
              <a:ln>
                <a:noFill/>
              </a:ln>
              <a:solidFill>
                <a:schemeClr val="tx1"/>
              </a:solidFill>
              <a:effectLst/>
              <a:latin typeface="Arial" charset="0"/>
            </a:endParaRPr>
          </a:p>
        </p:txBody>
      </p:sp>
      <p:sp>
        <p:nvSpPr>
          <p:cNvPr id="8" name="Стрелка вправо 7"/>
          <p:cNvSpPr/>
          <p:nvPr/>
        </p:nvSpPr>
        <p:spPr bwMode="auto">
          <a:xfrm>
            <a:off x="1030407" y="1215544"/>
            <a:ext cx="921223" cy="456307"/>
          </a:xfrm>
          <a:prstGeom prst="rightArrow">
            <a:avLst/>
          </a:prstGeom>
          <a:solidFill>
            <a:schemeClr val="accent1"/>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9" name="Стрелка вниз 8"/>
          <p:cNvSpPr/>
          <p:nvPr/>
        </p:nvSpPr>
        <p:spPr bwMode="auto">
          <a:xfrm>
            <a:off x="2224587" y="1292154"/>
            <a:ext cx="150126" cy="303085"/>
          </a:xfrm>
          <a:prstGeom prst="downArrow">
            <a:avLst/>
          </a:prstGeom>
          <a:solidFill>
            <a:schemeClr val="accent1"/>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10" name="Стрелка вниз 9"/>
          <p:cNvSpPr/>
          <p:nvPr/>
        </p:nvSpPr>
        <p:spPr bwMode="auto">
          <a:xfrm rot="7354387">
            <a:off x="2770495" y="937834"/>
            <a:ext cx="409433" cy="826591"/>
          </a:xfrm>
          <a:prstGeom prst="downArrow">
            <a:avLst/>
          </a:prstGeom>
          <a:solidFill>
            <a:schemeClr val="tx2">
              <a:lumMod val="50000"/>
              <a:lumOff val="50000"/>
            </a:schemeClr>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11" name="Стрелка вправо с вырезом 10"/>
          <p:cNvSpPr/>
          <p:nvPr/>
        </p:nvSpPr>
        <p:spPr bwMode="auto">
          <a:xfrm>
            <a:off x="3766782" y="1292154"/>
            <a:ext cx="1248770" cy="303085"/>
          </a:xfrm>
          <a:prstGeom prst="notchedRightArrow">
            <a:avLst/>
          </a:prstGeom>
          <a:solidFill>
            <a:schemeClr val="accent1"/>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25" name="Стрелка вправо 24"/>
          <p:cNvSpPr/>
          <p:nvPr/>
        </p:nvSpPr>
        <p:spPr bwMode="auto">
          <a:xfrm>
            <a:off x="5332212" y="1108948"/>
            <a:ext cx="921223" cy="456307"/>
          </a:xfrm>
          <a:prstGeom prst="rightArrow">
            <a:avLst/>
          </a:prstGeom>
          <a:solidFill>
            <a:schemeClr val="accent1"/>
          </a:solidFill>
          <a:ln w="76200" cap="flat" cmpd="sng" algn="ctr">
            <a:solidFill>
              <a:srgbClr val="FFFF00"/>
            </a:solid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26" name="Стрелка вниз 25"/>
          <p:cNvSpPr/>
          <p:nvPr/>
        </p:nvSpPr>
        <p:spPr bwMode="auto">
          <a:xfrm>
            <a:off x="6570095" y="1108948"/>
            <a:ext cx="567684" cy="431007"/>
          </a:xfrm>
          <a:prstGeom prst="downArrow">
            <a:avLst/>
          </a:prstGeom>
          <a:solidFill>
            <a:schemeClr val="accent3">
              <a:lumMod val="20000"/>
              <a:lumOff val="80000"/>
            </a:schemeClr>
          </a:solidFill>
          <a:ln w="9525" cap="flat" cmpd="sng" algn="ctr">
            <a:solidFill>
              <a:schemeClr val="bg2">
                <a:lumMod val="50000"/>
              </a:schemeClr>
            </a:solid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27" name="Прямоугольник 26"/>
          <p:cNvSpPr/>
          <p:nvPr/>
        </p:nvSpPr>
        <p:spPr bwMode="auto">
          <a:xfrm>
            <a:off x="1030407" y="1890975"/>
            <a:ext cx="450376" cy="450376"/>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28" name="Прямоугольник 27"/>
          <p:cNvSpPr/>
          <p:nvPr/>
        </p:nvSpPr>
        <p:spPr bwMode="auto">
          <a:xfrm>
            <a:off x="1849274" y="1890975"/>
            <a:ext cx="1473956" cy="450376"/>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29" name="Прямоугольник 28"/>
          <p:cNvSpPr/>
          <p:nvPr/>
        </p:nvSpPr>
        <p:spPr bwMode="auto">
          <a:xfrm>
            <a:off x="4776716" y="1743140"/>
            <a:ext cx="450376" cy="595197"/>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30" name="Параллелограмм 29"/>
          <p:cNvSpPr/>
          <p:nvPr/>
        </p:nvSpPr>
        <p:spPr bwMode="auto">
          <a:xfrm>
            <a:off x="5413348" y="2003207"/>
            <a:ext cx="1216152" cy="338144"/>
          </a:xfrm>
          <a:prstGeom prst="parallelogram">
            <a:avLst/>
          </a:prstGeom>
          <a:solidFill>
            <a:schemeClr val="accent1"/>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31" name="Параллелограмм 30"/>
          <p:cNvSpPr/>
          <p:nvPr/>
        </p:nvSpPr>
        <p:spPr bwMode="auto">
          <a:xfrm>
            <a:off x="6690164" y="1734915"/>
            <a:ext cx="327546" cy="641451"/>
          </a:xfrm>
          <a:prstGeom prst="parallelogram">
            <a:avLst>
              <a:gd name="adj" fmla="val 39583"/>
            </a:avLst>
          </a:prstGeom>
          <a:solidFill>
            <a:schemeClr val="accent1"/>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32" name="Равнобедренный треугольник 31"/>
          <p:cNvSpPr/>
          <p:nvPr/>
        </p:nvSpPr>
        <p:spPr bwMode="auto">
          <a:xfrm>
            <a:off x="3485347" y="1906045"/>
            <a:ext cx="492621" cy="424673"/>
          </a:xfrm>
          <a:prstGeom prst="triangle">
            <a:avLst/>
          </a:prstGeom>
          <a:solidFill>
            <a:schemeClr val="accent1"/>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33" name="Овал 32"/>
          <p:cNvSpPr/>
          <p:nvPr/>
        </p:nvSpPr>
        <p:spPr bwMode="auto">
          <a:xfrm>
            <a:off x="4140085" y="1925891"/>
            <a:ext cx="412446" cy="412446"/>
          </a:xfrm>
          <a:prstGeom prst="ellipse">
            <a:avLst/>
          </a:prstGeom>
          <a:solidFill>
            <a:schemeClr val="accent1"/>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42" name="TextBox 41"/>
          <p:cNvSpPr txBox="1"/>
          <p:nvPr/>
        </p:nvSpPr>
        <p:spPr>
          <a:xfrm>
            <a:off x="1026344" y="3502227"/>
            <a:ext cx="2205091" cy="276999"/>
          </a:xfrm>
          <a:prstGeom prst="rect">
            <a:avLst/>
          </a:prstGeom>
          <a:noFill/>
        </p:spPr>
        <p:txBody>
          <a:bodyPr wrap="none" lIns="0" tIns="0" rIns="0" bIns="0" rtlCol="0">
            <a:spAutoFit/>
          </a:bodyPr>
          <a:lstStyle/>
          <a:p>
            <a:r>
              <a:rPr lang="ru-RU" sz="1800" dirty="0" smtClean="0">
                <a:solidFill>
                  <a:schemeClr val="tx2"/>
                </a:solidFill>
              </a:rPr>
              <a:t>Шла Саша по шоссе</a:t>
            </a:r>
            <a:endParaRPr lang="ru-RU" sz="1800" dirty="0" smtClean="0">
              <a:solidFill>
                <a:schemeClr val="tx2"/>
              </a:solidFill>
            </a:endParaRPr>
          </a:p>
        </p:txBody>
      </p:sp>
      <p:sp>
        <p:nvSpPr>
          <p:cNvPr id="43" name="TextBox 42"/>
          <p:cNvSpPr txBox="1"/>
          <p:nvPr/>
        </p:nvSpPr>
        <p:spPr>
          <a:xfrm>
            <a:off x="3300683" y="3587328"/>
            <a:ext cx="1346522" cy="169277"/>
          </a:xfrm>
          <a:prstGeom prst="rect">
            <a:avLst/>
          </a:prstGeom>
          <a:noFill/>
        </p:spPr>
        <p:txBody>
          <a:bodyPr wrap="none" lIns="0" tIns="0" rIns="0" bIns="0" rtlCol="0">
            <a:spAutoFit/>
          </a:bodyPr>
          <a:lstStyle/>
          <a:p>
            <a:r>
              <a:rPr lang="ru-RU" sz="1100" dirty="0" smtClean="0">
                <a:solidFill>
                  <a:schemeClr val="tx2"/>
                </a:solidFill>
              </a:rPr>
              <a:t>Шла Саша по шоссе</a:t>
            </a:r>
            <a:endParaRPr lang="ru-RU" sz="1100" dirty="0" smtClean="0">
              <a:solidFill>
                <a:schemeClr val="tx2"/>
              </a:solidFill>
            </a:endParaRPr>
          </a:p>
        </p:txBody>
      </p:sp>
      <p:sp>
        <p:nvSpPr>
          <p:cNvPr id="44" name="TextBox 43"/>
          <p:cNvSpPr txBox="1"/>
          <p:nvPr/>
        </p:nvSpPr>
        <p:spPr>
          <a:xfrm>
            <a:off x="4718303" y="3563782"/>
            <a:ext cx="1795171" cy="215444"/>
          </a:xfrm>
          <a:prstGeom prst="rect">
            <a:avLst/>
          </a:prstGeom>
          <a:noFill/>
        </p:spPr>
        <p:txBody>
          <a:bodyPr wrap="none" lIns="0" tIns="0" rIns="0" bIns="0" rtlCol="0">
            <a:spAutoFit/>
          </a:bodyPr>
          <a:lstStyle/>
          <a:p>
            <a:r>
              <a:rPr lang="ru-RU" sz="1400" b="1" dirty="0" smtClean="0">
                <a:solidFill>
                  <a:schemeClr val="tx2"/>
                </a:solidFill>
              </a:rPr>
              <a:t>Шла Саша по шоссе</a:t>
            </a:r>
            <a:endParaRPr lang="ru-RU" sz="1400" b="1" dirty="0" smtClean="0">
              <a:solidFill>
                <a:schemeClr val="tx2"/>
              </a:solidFill>
            </a:endParaRPr>
          </a:p>
        </p:txBody>
      </p:sp>
      <p:sp>
        <p:nvSpPr>
          <p:cNvPr id="45" name="TextBox 44"/>
          <p:cNvSpPr txBox="1"/>
          <p:nvPr/>
        </p:nvSpPr>
        <p:spPr>
          <a:xfrm>
            <a:off x="6599317" y="3556954"/>
            <a:ext cx="1426673" cy="215444"/>
          </a:xfrm>
          <a:prstGeom prst="rect">
            <a:avLst/>
          </a:prstGeom>
          <a:noFill/>
        </p:spPr>
        <p:txBody>
          <a:bodyPr wrap="none" lIns="0" tIns="0" rIns="0" bIns="0" rtlCol="0">
            <a:spAutoFit/>
          </a:bodyPr>
          <a:lstStyle/>
          <a:p>
            <a:r>
              <a:rPr lang="ru-RU" sz="1400" dirty="0" smtClean="0">
                <a:solidFill>
                  <a:schemeClr val="tx2"/>
                </a:solidFill>
                <a:latin typeface="72 Condensed" panose="020B0506030000000003" pitchFamily="34" charset="0"/>
                <a:cs typeface="72 Condensed" panose="020B0506030000000003" pitchFamily="34" charset="0"/>
              </a:rPr>
              <a:t>Шла </a:t>
            </a:r>
            <a:r>
              <a:rPr lang="ru-RU" sz="1400" b="1" dirty="0" smtClean="0">
                <a:solidFill>
                  <a:schemeClr val="tx2"/>
                </a:solidFill>
                <a:latin typeface="72 Condensed" panose="020B0506030000000003" pitchFamily="34" charset="0"/>
                <a:cs typeface="72 Condensed" panose="020B0506030000000003" pitchFamily="34" charset="0"/>
              </a:rPr>
              <a:t>Саша</a:t>
            </a:r>
            <a:r>
              <a:rPr lang="ru-RU" sz="1400" dirty="0" smtClean="0">
                <a:solidFill>
                  <a:schemeClr val="tx2"/>
                </a:solidFill>
                <a:latin typeface="72 Condensed" panose="020B0506030000000003" pitchFamily="34" charset="0"/>
                <a:cs typeface="72 Condensed" panose="020B0506030000000003" pitchFamily="34" charset="0"/>
              </a:rPr>
              <a:t> по шоссе</a:t>
            </a:r>
            <a:endParaRPr lang="ru-RU" sz="1400" dirty="0" smtClean="0">
              <a:solidFill>
                <a:schemeClr val="tx2"/>
              </a:solidFill>
              <a:latin typeface="72 Condensed" panose="020B0506030000000003" pitchFamily="34" charset="0"/>
              <a:cs typeface="72 Condensed" panose="020B0506030000000003" pitchFamily="34" charset="0"/>
            </a:endParaRPr>
          </a:p>
        </p:txBody>
      </p:sp>
      <p:sp>
        <p:nvSpPr>
          <p:cNvPr id="46" name="Овал 45"/>
          <p:cNvSpPr/>
          <p:nvPr/>
        </p:nvSpPr>
        <p:spPr bwMode="auto">
          <a:xfrm>
            <a:off x="1030407" y="4121995"/>
            <a:ext cx="412446" cy="412446"/>
          </a:xfrm>
          <a:prstGeom prst="ellipse">
            <a:avLst/>
          </a:prstGeom>
          <a:solidFill>
            <a:schemeClr val="accent3">
              <a:lumMod val="20000"/>
              <a:lumOff val="80000"/>
            </a:schemeClr>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47" name="Овал 46"/>
          <p:cNvSpPr/>
          <p:nvPr/>
        </p:nvSpPr>
        <p:spPr bwMode="auto">
          <a:xfrm>
            <a:off x="1710493" y="4121995"/>
            <a:ext cx="412446" cy="412446"/>
          </a:xfrm>
          <a:prstGeom prst="ellipse">
            <a:avLst/>
          </a:prstGeom>
          <a:solidFill>
            <a:schemeClr val="tx1">
              <a:lumMod val="75000"/>
              <a:lumOff val="25000"/>
            </a:schemeClr>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48" name="Овал 47"/>
          <p:cNvSpPr/>
          <p:nvPr/>
        </p:nvSpPr>
        <p:spPr bwMode="auto">
          <a:xfrm>
            <a:off x="2390579" y="4121995"/>
            <a:ext cx="412446" cy="412446"/>
          </a:xfrm>
          <a:prstGeom prst="ellipse">
            <a:avLst/>
          </a:prstGeom>
          <a:solidFill>
            <a:schemeClr val="accent6">
              <a:lumMod val="60000"/>
              <a:lumOff val="40000"/>
            </a:schemeClr>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49" name="Овал 48"/>
          <p:cNvSpPr/>
          <p:nvPr/>
        </p:nvSpPr>
        <p:spPr bwMode="auto">
          <a:xfrm>
            <a:off x="3021267" y="4121995"/>
            <a:ext cx="412446" cy="412446"/>
          </a:xfrm>
          <a:prstGeom prst="ellipse">
            <a:avLst/>
          </a:prstGeom>
          <a:solidFill>
            <a:schemeClr val="accent1"/>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50" name="Овал 49"/>
          <p:cNvSpPr/>
          <p:nvPr/>
        </p:nvSpPr>
        <p:spPr bwMode="auto">
          <a:xfrm>
            <a:off x="3651955" y="4121995"/>
            <a:ext cx="412446" cy="412446"/>
          </a:xfrm>
          <a:prstGeom prst="ellipse">
            <a:avLst/>
          </a:prstGeom>
          <a:solidFill>
            <a:schemeClr val="accent3">
              <a:lumMod val="75000"/>
            </a:schemeClr>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pic>
        <p:nvPicPr>
          <p:cNvPr id="51" name="Рисунок 5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9928" y="2426158"/>
            <a:ext cx="704168" cy="704168"/>
          </a:xfrm>
          <a:prstGeom prst="rect">
            <a:avLst/>
          </a:prstGeom>
        </p:spPr>
      </p:pic>
      <p:pic>
        <p:nvPicPr>
          <p:cNvPr id="52" name="Рисунок 51"/>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638514" y="2405380"/>
            <a:ext cx="704168" cy="704168"/>
          </a:xfrm>
          <a:prstGeom prst="rect">
            <a:avLst/>
          </a:prstGeom>
        </p:spPr>
      </p:pic>
      <p:pic>
        <p:nvPicPr>
          <p:cNvPr id="53" name="Рисунок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9601" y="2456009"/>
            <a:ext cx="704168" cy="704168"/>
          </a:xfrm>
          <a:prstGeom prst="rect">
            <a:avLst/>
          </a:prstGeom>
        </p:spPr>
      </p:pic>
      <p:grpSp>
        <p:nvGrpSpPr>
          <p:cNvPr id="54" name="Группа 53"/>
          <p:cNvGrpSpPr/>
          <p:nvPr/>
        </p:nvGrpSpPr>
        <p:grpSpPr>
          <a:xfrm>
            <a:off x="3533893" y="2470850"/>
            <a:ext cx="465778" cy="582222"/>
            <a:chOff x="3085329" y="764211"/>
            <a:chExt cx="317500" cy="396875"/>
          </a:xfrm>
          <a:solidFill>
            <a:schemeClr val="accent1"/>
          </a:solidFill>
        </p:grpSpPr>
        <p:sp>
          <p:nvSpPr>
            <p:cNvPr id="55" name="Freeform 837"/>
            <p:cNvSpPr>
              <a:spLocks/>
            </p:cNvSpPr>
            <p:nvPr/>
          </p:nvSpPr>
          <p:spPr bwMode="auto">
            <a:xfrm>
              <a:off x="3085329" y="764211"/>
              <a:ext cx="317500" cy="396875"/>
            </a:xfrm>
            <a:custGeom>
              <a:avLst/>
              <a:gdLst>
                <a:gd name="T0" fmla="*/ 343 w 382"/>
                <a:gd name="T1" fmla="*/ 476 h 476"/>
                <a:gd name="T2" fmla="*/ 321 w 382"/>
                <a:gd name="T3" fmla="*/ 343 h 476"/>
                <a:gd name="T4" fmla="*/ 358 w 382"/>
                <a:gd name="T5" fmla="*/ 222 h 476"/>
                <a:gd name="T6" fmla="*/ 366 w 382"/>
                <a:gd name="T7" fmla="*/ 171 h 476"/>
                <a:gd name="T8" fmla="*/ 211 w 382"/>
                <a:gd name="T9" fmla="*/ 16 h 476"/>
                <a:gd name="T10" fmla="*/ 55 w 382"/>
                <a:gd name="T11" fmla="*/ 171 h 476"/>
                <a:gd name="T12" fmla="*/ 55 w 382"/>
                <a:gd name="T13" fmla="*/ 192 h 476"/>
                <a:gd name="T14" fmla="*/ 22 w 382"/>
                <a:gd name="T15" fmla="*/ 289 h 476"/>
                <a:gd name="T16" fmla="*/ 61 w 382"/>
                <a:gd name="T17" fmla="*/ 289 h 476"/>
                <a:gd name="T18" fmla="*/ 69 w 382"/>
                <a:gd name="T19" fmla="*/ 391 h 476"/>
                <a:gd name="T20" fmla="*/ 151 w 382"/>
                <a:gd name="T21" fmla="*/ 384 h 476"/>
                <a:gd name="T22" fmla="*/ 162 w 382"/>
                <a:gd name="T23" fmla="*/ 473 h 476"/>
                <a:gd name="T24" fmla="*/ 146 w 382"/>
                <a:gd name="T25" fmla="*/ 475 h 476"/>
                <a:gd name="T26" fmla="*/ 137 w 382"/>
                <a:gd name="T27" fmla="*/ 401 h 476"/>
                <a:gd name="T28" fmla="*/ 55 w 382"/>
                <a:gd name="T29" fmla="*/ 408 h 476"/>
                <a:gd name="T30" fmla="*/ 47 w 382"/>
                <a:gd name="T31" fmla="*/ 304 h 476"/>
                <a:gd name="T32" fmla="*/ 0 w 382"/>
                <a:gd name="T33" fmla="*/ 304 h 476"/>
                <a:gd name="T34" fmla="*/ 40 w 382"/>
                <a:gd name="T35" fmla="*/ 189 h 476"/>
                <a:gd name="T36" fmla="*/ 40 w 382"/>
                <a:gd name="T37" fmla="*/ 171 h 476"/>
                <a:gd name="T38" fmla="*/ 211 w 382"/>
                <a:gd name="T39" fmla="*/ 0 h 476"/>
                <a:gd name="T40" fmla="*/ 382 w 382"/>
                <a:gd name="T41" fmla="*/ 171 h 476"/>
                <a:gd name="T42" fmla="*/ 372 w 382"/>
                <a:gd name="T43" fmla="*/ 226 h 476"/>
                <a:gd name="T44" fmla="*/ 337 w 382"/>
                <a:gd name="T45" fmla="*/ 344 h 476"/>
                <a:gd name="T46" fmla="*/ 358 w 382"/>
                <a:gd name="T47" fmla="*/ 473 h 476"/>
                <a:gd name="T48" fmla="*/ 343 w 382"/>
                <a:gd name="T49"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2" h="476">
                  <a:moveTo>
                    <a:pt x="343" y="476"/>
                  </a:moveTo>
                  <a:cubicBezTo>
                    <a:pt x="321" y="343"/>
                    <a:pt x="321" y="343"/>
                    <a:pt x="321" y="343"/>
                  </a:cubicBezTo>
                  <a:cubicBezTo>
                    <a:pt x="358" y="222"/>
                    <a:pt x="358" y="222"/>
                    <a:pt x="358" y="222"/>
                  </a:cubicBezTo>
                  <a:cubicBezTo>
                    <a:pt x="363" y="205"/>
                    <a:pt x="366" y="188"/>
                    <a:pt x="366" y="171"/>
                  </a:cubicBezTo>
                  <a:cubicBezTo>
                    <a:pt x="366" y="85"/>
                    <a:pt x="296" y="16"/>
                    <a:pt x="211" y="16"/>
                  </a:cubicBezTo>
                  <a:cubicBezTo>
                    <a:pt x="125" y="16"/>
                    <a:pt x="55" y="85"/>
                    <a:pt x="55" y="171"/>
                  </a:cubicBezTo>
                  <a:cubicBezTo>
                    <a:pt x="55" y="192"/>
                    <a:pt x="55" y="192"/>
                    <a:pt x="55" y="192"/>
                  </a:cubicBezTo>
                  <a:cubicBezTo>
                    <a:pt x="22" y="289"/>
                    <a:pt x="22" y="289"/>
                    <a:pt x="22" y="289"/>
                  </a:cubicBezTo>
                  <a:cubicBezTo>
                    <a:pt x="61" y="289"/>
                    <a:pt x="61" y="289"/>
                    <a:pt x="61" y="289"/>
                  </a:cubicBezTo>
                  <a:cubicBezTo>
                    <a:pt x="69" y="391"/>
                    <a:pt x="69" y="391"/>
                    <a:pt x="69" y="391"/>
                  </a:cubicBezTo>
                  <a:cubicBezTo>
                    <a:pt x="151" y="384"/>
                    <a:pt x="151" y="384"/>
                    <a:pt x="151" y="384"/>
                  </a:cubicBezTo>
                  <a:cubicBezTo>
                    <a:pt x="162" y="473"/>
                    <a:pt x="162" y="473"/>
                    <a:pt x="162" y="473"/>
                  </a:cubicBezTo>
                  <a:cubicBezTo>
                    <a:pt x="146" y="475"/>
                    <a:pt x="146" y="475"/>
                    <a:pt x="146" y="475"/>
                  </a:cubicBezTo>
                  <a:cubicBezTo>
                    <a:pt x="137" y="401"/>
                    <a:pt x="137" y="401"/>
                    <a:pt x="137" y="401"/>
                  </a:cubicBezTo>
                  <a:cubicBezTo>
                    <a:pt x="55" y="408"/>
                    <a:pt x="55" y="408"/>
                    <a:pt x="55" y="408"/>
                  </a:cubicBezTo>
                  <a:cubicBezTo>
                    <a:pt x="47" y="304"/>
                    <a:pt x="47" y="304"/>
                    <a:pt x="47" y="304"/>
                  </a:cubicBezTo>
                  <a:cubicBezTo>
                    <a:pt x="0" y="304"/>
                    <a:pt x="0" y="304"/>
                    <a:pt x="0" y="304"/>
                  </a:cubicBezTo>
                  <a:cubicBezTo>
                    <a:pt x="40" y="189"/>
                    <a:pt x="40" y="189"/>
                    <a:pt x="40" y="189"/>
                  </a:cubicBezTo>
                  <a:cubicBezTo>
                    <a:pt x="40" y="171"/>
                    <a:pt x="40" y="171"/>
                    <a:pt x="40" y="171"/>
                  </a:cubicBezTo>
                  <a:cubicBezTo>
                    <a:pt x="40" y="77"/>
                    <a:pt x="116" y="0"/>
                    <a:pt x="211" y="0"/>
                  </a:cubicBezTo>
                  <a:cubicBezTo>
                    <a:pt x="305" y="0"/>
                    <a:pt x="382" y="77"/>
                    <a:pt x="382" y="171"/>
                  </a:cubicBezTo>
                  <a:cubicBezTo>
                    <a:pt x="382" y="190"/>
                    <a:pt x="378" y="209"/>
                    <a:pt x="372" y="226"/>
                  </a:cubicBezTo>
                  <a:cubicBezTo>
                    <a:pt x="337" y="344"/>
                    <a:pt x="337" y="344"/>
                    <a:pt x="337" y="344"/>
                  </a:cubicBezTo>
                  <a:cubicBezTo>
                    <a:pt x="358" y="473"/>
                    <a:pt x="358" y="473"/>
                    <a:pt x="358" y="473"/>
                  </a:cubicBezTo>
                  <a:lnTo>
                    <a:pt x="343"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844"/>
            </a:p>
          </p:txBody>
        </p:sp>
        <p:sp>
          <p:nvSpPr>
            <p:cNvPr id="56" name="Freeform 838"/>
            <p:cNvSpPr>
              <a:spLocks noEditPoints="1"/>
            </p:cNvSpPr>
            <p:nvPr/>
          </p:nvSpPr>
          <p:spPr bwMode="auto">
            <a:xfrm>
              <a:off x="3202804" y="848349"/>
              <a:ext cx="115888" cy="115888"/>
            </a:xfrm>
            <a:custGeom>
              <a:avLst/>
              <a:gdLst>
                <a:gd name="T0" fmla="*/ 70 w 139"/>
                <a:gd name="T1" fmla="*/ 139 h 139"/>
                <a:gd name="T2" fmla="*/ 0 w 139"/>
                <a:gd name="T3" fmla="*/ 69 h 139"/>
                <a:gd name="T4" fmla="*/ 70 w 139"/>
                <a:gd name="T5" fmla="*/ 0 h 139"/>
                <a:gd name="T6" fmla="*/ 139 w 139"/>
                <a:gd name="T7" fmla="*/ 69 h 139"/>
                <a:gd name="T8" fmla="*/ 70 w 139"/>
                <a:gd name="T9" fmla="*/ 139 h 139"/>
                <a:gd name="T10" fmla="*/ 70 w 139"/>
                <a:gd name="T11" fmla="*/ 15 h 139"/>
                <a:gd name="T12" fmla="*/ 16 w 139"/>
                <a:gd name="T13" fmla="*/ 69 h 139"/>
                <a:gd name="T14" fmla="*/ 70 w 139"/>
                <a:gd name="T15" fmla="*/ 123 h 139"/>
                <a:gd name="T16" fmla="*/ 124 w 139"/>
                <a:gd name="T17" fmla="*/ 69 h 139"/>
                <a:gd name="T18" fmla="*/ 70 w 139"/>
                <a:gd name="T19" fmla="*/ 1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39">
                  <a:moveTo>
                    <a:pt x="70" y="139"/>
                  </a:moveTo>
                  <a:cubicBezTo>
                    <a:pt x="31" y="139"/>
                    <a:pt x="0" y="107"/>
                    <a:pt x="0" y="69"/>
                  </a:cubicBezTo>
                  <a:cubicBezTo>
                    <a:pt x="0" y="31"/>
                    <a:pt x="31" y="0"/>
                    <a:pt x="70" y="0"/>
                  </a:cubicBezTo>
                  <a:cubicBezTo>
                    <a:pt x="108" y="0"/>
                    <a:pt x="139" y="31"/>
                    <a:pt x="139" y="69"/>
                  </a:cubicBezTo>
                  <a:cubicBezTo>
                    <a:pt x="139" y="107"/>
                    <a:pt x="108" y="139"/>
                    <a:pt x="70" y="139"/>
                  </a:cubicBezTo>
                  <a:close/>
                  <a:moveTo>
                    <a:pt x="70" y="15"/>
                  </a:moveTo>
                  <a:cubicBezTo>
                    <a:pt x="40" y="15"/>
                    <a:pt x="16" y="39"/>
                    <a:pt x="16" y="69"/>
                  </a:cubicBezTo>
                  <a:cubicBezTo>
                    <a:pt x="16" y="99"/>
                    <a:pt x="40" y="123"/>
                    <a:pt x="70" y="123"/>
                  </a:cubicBezTo>
                  <a:cubicBezTo>
                    <a:pt x="99" y="123"/>
                    <a:pt x="124" y="99"/>
                    <a:pt x="124" y="69"/>
                  </a:cubicBezTo>
                  <a:cubicBezTo>
                    <a:pt x="124" y="39"/>
                    <a:pt x="99" y="15"/>
                    <a:pt x="7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844"/>
            </a:p>
          </p:txBody>
        </p:sp>
        <p:sp>
          <p:nvSpPr>
            <p:cNvPr id="57" name="Freeform 839"/>
            <p:cNvSpPr>
              <a:spLocks noEditPoints="1"/>
            </p:cNvSpPr>
            <p:nvPr/>
          </p:nvSpPr>
          <p:spPr bwMode="auto">
            <a:xfrm>
              <a:off x="3234554" y="881686"/>
              <a:ext cx="50800" cy="50800"/>
            </a:xfrm>
            <a:custGeom>
              <a:avLst/>
              <a:gdLst>
                <a:gd name="T0" fmla="*/ 31 w 61"/>
                <a:gd name="T1" fmla="*/ 61 h 61"/>
                <a:gd name="T2" fmla="*/ 0 w 61"/>
                <a:gd name="T3" fmla="*/ 30 h 61"/>
                <a:gd name="T4" fmla="*/ 31 w 61"/>
                <a:gd name="T5" fmla="*/ 0 h 61"/>
                <a:gd name="T6" fmla="*/ 61 w 61"/>
                <a:gd name="T7" fmla="*/ 30 h 61"/>
                <a:gd name="T8" fmla="*/ 31 w 61"/>
                <a:gd name="T9" fmla="*/ 61 h 61"/>
                <a:gd name="T10" fmla="*/ 31 w 61"/>
                <a:gd name="T11" fmla="*/ 15 h 61"/>
                <a:gd name="T12" fmla="*/ 16 w 61"/>
                <a:gd name="T13" fmla="*/ 30 h 61"/>
                <a:gd name="T14" fmla="*/ 31 w 61"/>
                <a:gd name="T15" fmla="*/ 45 h 61"/>
                <a:gd name="T16" fmla="*/ 46 w 61"/>
                <a:gd name="T17" fmla="*/ 30 h 61"/>
                <a:gd name="T18" fmla="*/ 31 w 61"/>
                <a:gd name="T19" fmla="*/ 1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61">
                  <a:moveTo>
                    <a:pt x="31" y="61"/>
                  </a:moveTo>
                  <a:cubicBezTo>
                    <a:pt x="14" y="61"/>
                    <a:pt x="0" y="47"/>
                    <a:pt x="0" y="30"/>
                  </a:cubicBezTo>
                  <a:cubicBezTo>
                    <a:pt x="0" y="13"/>
                    <a:pt x="14" y="0"/>
                    <a:pt x="31" y="0"/>
                  </a:cubicBezTo>
                  <a:cubicBezTo>
                    <a:pt x="47" y="0"/>
                    <a:pt x="61" y="13"/>
                    <a:pt x="61" y="30"/>
                  </a:cubicBezTo>
                  <a:cubicBezTo>
                    <a:pt x="61" y="47"/>
                    <a:pt x="47" y="61"/>
                    <a:pt x="31" y="61"/>
                  </a:cubicBezTo>
                  <a:close/>
                  <a:moveTo>
                    <a:pt x="31" y="15"/>
                  </a:moveTo>
                  <a:cubicBezTo>
                    <a:pt x="22" y="15"/>
                    <a:pt x="16" y="22"/>
                    <a:pt x="16" y="30"/>
                  </a:cubicBezTo>
                  <a:cubicBezTo>
                    <a:pt x="16" y="38"/>
                    <a:pt x="22" y="45"/>
                    <a:pt x="31" y="45"/>
                  </a:cubicBezTo>
                  <a:cubicBezTo>
                    <a:pt x="39" y="45"/>
                    <a:pt x="46" y="38"/>
                    <a:pt x="46" y="30"/>
                  </a:cubicBezTo>
                  <a:cubicBezTo>
                    <a:pt x="46" y="22"/>
                    <a:pt x="39" y="15"/>
                    <a:pt x="31"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844"/>
            </a:p>
          </p:txBody>
        </p:sp>
        <p:sp>
          <p:nvSpPr>
            <p:cNvPr id="58" name="Rectangle 840"/>
            <p:cNvSpPr>
              <a:spLocks noChangeArrowheads="1"/>
            </p:cNvSpPr>
            <p:nvPr/>
          </p:nvSpPr>
          <p:spPr bwMode="auto">
            <a:xfrm>
              <a:off x="3255192" y="834061"/>
              <a:ext cx="11113"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844"/>
            </a:p>
          </p:txBody>
        </p:sp>
        <p:sp>
          <p:nvSpPr>
            <p:cNvPr id="59" name="Freeform 841"/>
            <p:cNvSpPr>
              <a:spLocks/>
            </p:cNvSpPr>
            <p:nvPr/>
          </p:nvSpPr>
          <p:spPr bwMode="auto">
            <a:xfrm>
              <a:off x="3218679" y="840411"/>
              <a:ext cx="22225" cy="25400"/>
            </a:xfrm>
            <a:custGeom>
              <a:avLst/>
              <a:gdLst>
                <a:gd name="T0" fmla="*/ 7 w 14"/>
                <a:gd name="T1" fmla="*/ 16 h 16"/>
                <a:gd name="T2" fmla="*/ 0 w 14"/>
                <a:gd name="T3" fmla="*/ 4 h 16"/>
                <a:gd name="T4" fmla="*/ 7 w 14"/>
                <a:gd name="T5" fmla="*/ 0 h 16"/>
                <a:gd name="T6" fmla="*/ 14 w 14"/>
                <a:gd name="T7" fmla="*/ 12 h 16"/>
                <a:gd name="T8" fmla="*/ 7 w 14"/>
                <a:gd name="T9" fmla="*/ 16 h 16"/>
              </a:gdLst>
              <a:ahLst/>
              <a:cxnLst>
                <a:cxn ang="0">
                  <a:pos x="T0" y="T1"/>
                </a:cxn>
                <a:cxn ang="0">
                  <a:pos x="T2" y="T3"/>
                </a:cxn>
                <a:cxn ang="0">
                  <a:pos x="T4" y="T5"/>
                </a:cxn>
                <a:cxn ang="0">
                  <a:pos x="T6" y="T7"/>
                </a:cxn>
                <a:cxn ang="0">
                  <a:pos x="T8" y="T9"/>
                </a:cxn>
              </a:cxnLst>
              <a:rect l="0" t="0" r="r" b="b"/>
              <a:pathLst>
                <a:path w="14" h="16">
                  <a:moveTo>
                    <a:pt x="7" y="16"/>
                  </a:moveTo>
                  <a:lnTo>
                    <a:pt x="0" y="4"/>
                  </a:lnTo>
                  <a:lnTo>
                    <a:pt x="7" y="0"/>
                  </a:lnTo>
                  <a:lnTo>
                    <a:pt x="14" y="12"/>
                  </a:lnTo>
                  <a:lnTo>
                    <a:pt x="7"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844"/>
            </a:p>
          </p:txBody>
        </p:sp>
        <p:sp>
          <p:nvSpPr>
            <p:cNvPr id="60" name="Freeform 842"/>
            <p:cNvSpPr>
              <a:spLocks/>
            </p:cNvSpPr>
            <p:nvPr/>
          </p:nvSpPr>
          <p:spPr bwMode="auto">
            <a:xfrm>
              <a:off x="3194867" y="864224"/>
              <a:ext cx="23813" cy="22225"/>
            </a:xfrm>
            <a:custGeom>
              <a:avLst/>
              <a:gdLst>
                <a:gd name="T0" fmla="*/ 11 w 15"/>
                <a:gd name="T1" fmla="*/ 14 h 14"/>
                <a:gd name="T2" fmla="*/ 0 w 15"/>
                <a:gd name="T3" fmla="*/ 8 h 14"/>
                <a:gd name="T4" fmla="*/ 4 w 15"/>
                <a:gd name="T5" fmla="*/ 0 h 14"/>
                <a:gd name="T6" fmla="*/ 15 w 15"/>
                <a:gd name="T7" fmla="*/ 7 h 14"/>
                <a:gd name="T8" fmla="*/ 11 w 15"/>
                <a:gd name="T9" fmla="*/ 14 h 14"/>
              </a:gdLst>
              <a:ahLst/>
              <a:cxnLst>
                <a:cxn ang="0">
                  <a:pos x="T0" y="T1"/>
                </a:cxn>
                <a:cxn ang="0">
                  <a:pos x="T2" y="T3"/>
                </a:cxn>
                <a:cxn ang="0">
                  <a:pos x="T4" y="T5"/>
                </a:cxn>
                <a:cxn ang="0">
                  <a:pos x="T6" y="T7"/>
                </a:cxn>
                <a:cxn ang="0">
                  <a:pos x="T8" y="T9"/>
                </a:cxn>
              </a:cxnLst>
              <a:rect l="0" t="0" r="r" b="b"/>
              <a:pathLst>
                <a:path w="15" h="14">
                  <a:moveTo>
                    <a:pt x="11" y="14"/>
                  </a:moveTo>
                  <a:lnTo>
                    <a:pt x="0" y="8"/>
                  </a:lnTo>
                  <a:lnTo>
                    <a:pt x="4" y="0"/>
                  </a:lnTo>
                  <a:lnTo>
                    <a:pt x="15" y="7"/>
                  </a:lnTo>
                  <a:lnTo>
                    <a:pt x="11"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844"/>
            </a:p>
          </p:txBody>
        </p:sp>
        <p:sp>
          <p:nvSpPr>
            <p:cNvPr id="61" name="Rectangle 843"/>
            <p:cNvSpPr>
              <a:spLocks noChangeArrowheads="1"/>
            </p:cNvSpPr>
            <p:nvPr/>
          </p:nvSpPr>
          <p:spPr bwMode="auto">
            <a:xfrm>
              <a:off x="3188517" y="899149"/>
              <a:ext cx="20638"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844"/>
            </a:p>
          </p:txBody>
        </p:sp>
        <p:sp>
          <p:nvSpPr>
            <p:cNvPr id="62" name="Freeform 844"/>
            <p:cNvSpPr>
              <a:spLocks/>
            </p:cNvSpPr>
            <p:nvPr/>
          </p:nvSpPr>
          <p:spPr bwMode="auto">
            <a:xfrm>
              <a:off x="3194867" y="926136"/>
              <a:ext cx="23813" cy="22225"/>
            </a:xfrm>
            <a:custGeom>
              <a:avLst/>
              <a:gdLst>
                <a:gd name="T0" fmla="*/ 4 w 15"/>
                <a:gd name="T1" fmla="*/ 14 h 14"/>
                <a:gd name="T2" fmla="*/ 0 w 15"/>
                <a:gd name="T3" fmla="*/ 7 h 14"/>
                <a:gd name="T4" fmla="*/ 11 w 15"/>
                <a:gd name="T5" fmla="*/ 0 h 14"/>
                <a:gd name="T6" fmla="*/ 15 w 15"/>
                <a:gd name="T7" fmla="*/ 7 h 14"/>
                <a:gd name="T8" fmla="*/ 4 w 15"/>
                <a:gd name="T9" fmla="*/ 14 h 14"/>
              </a:gdLst>
              <a:ahLst/>
              <a:cxnLst>
                <a:cxn ang="0">
                  <a:pos x="T0" y="T1"/>
                </a:cxn>
                <a:cxn ang="0">
                  <a:pos x="T2" y="T3"/>
                </a:cxn>
                <a:cxn ang="0">
                  <a:pos x="T4" y="T5"/>
                </a:cxn>
                <a:cxn ang="0">
                  <a:pos x="T6" y="T7"/>
                </a:cxn>
                <a:cxn ang="0">
                  <a:pos x="T8" y="T9"/>
                </a:cxn>
              </a:cxnLst>
              <a:rect l="0" t="0" r="r" b="b"/>
              <a:pathLst>
                <a:path w="15" h="14">
                  <a:moveTo>
                    <a:pt x="4" y="14"/>
                  </a:moveTo>
                  <a:lnTo>
                    <a:pt x="0" y="7"/>
                  </a:lnTo>
                  <a:lnTo>
                    <a:pt x="11" y="0"/>
                  </a:lnTo>
                  <a:lnTo>
                    <a:pt x="15" y="7"/>
                  </a:lnTo>
                  <a:lnTo>
                    <a:pt x="4"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844"/>
            </a:p>
          </p:txBody>
        </p:sp>
        <p:sp>
          <p:nvSpPr>
            <p:cNvPr id="63" name="Freeform 845"/>
            <p:cNvSpPr>
              <a:spLocks/>
            </p:cNvSpPr>
            <p:nvPr/>
          </p:nvSpPr>
          <p:spPr bwMode="auto">
            <a:xfrm>
              <a:off x="3218679" y="948361"/>
              <a:ext cx="22225" cy="23813"/>
            </a:xfrm>
            <a:custGeom>
              <a:avLst/>
              <a:gdLst>
                <a:gd name="T0" fmla="*/ 7 w 14"/>
                <a:gd name="T1" fmla="*/ 15 h 15"/>
                <a:gd name="T2" fmla="*/ 0 w 14"/>
                <a:gd name="T3" fmla="*/ 11 h 15"/>
                <a:gd name="T4" fmla="*/ 7 w 14"/>
                <a:gd name="T5" fmla="*/ 0 h 15"/>
                <a:gd name="T6" fmla="*/ 14 w 14"/>
                <a:gd name="T7" fmla="*/ 3 h 15"/>
                <a:gd name="T8" fmla="*/ 7 w 14"/>
                <a:gd name="T9" fmla="*/ 15 h 15"/>
              </a:gdLst>
              <a:ahLst/>
              <a:cxnLst>
                <a:cxn ang="0">
                  <a:pos x="T0" y="T1"/>
                </a:cxn>
                <a:cxn ang="0">
                  <a:pos x="T2" y="T3"/>
                </a:cxn>
                <a:cxn ang="0">
                  <a:pos x="T4" y="T5"/>
                </a:cxn>
                <a:cxn ang="0">
                  <a:pos x="T6" y="T7"/>
                </a:cxn>
                <a:cxn ang="0">
                  <a:pos x="T8" y="T9"/>
                </a:cxn>
              </a:cxnLst>
              <a:rect l="0" t="0" r="r" b="b"/>
              <a:pathLst>
                <a:path w="14" h="15">
                  <a:moveTo>
                    <a:pt x="7" y="15"/>
                  </a:moveTo>
                  <a:lnTo>
                    <a:pt x="0" y="11"/>
                  </a:lnTo>
                  <a:lnTo>
                    <a:pt x="7" y="0"/>
                  </a:lnTo>
                  <a:lnTo>
                    <a:pt x="14" y="3"/>
                  </a:lnTo>
                  <a:lnTo>
                    <a:pt x="7"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844"/>
            </a:p>
          </p:txBody>
        </p:sp>
        <p:sp>
          <p:nvSpPr>
            <p:cNvPr id="64" name="Rectangle 846"/>
            <p:cNvSpPr>
              <a:spLocks noChangeArrowheads="1"/>
            </p:cNvSpPr>
            <p:nvPr/>
          </p:nvSpPr>
          <p:spPr bwMode="auto">
            <a:xfrm>
              <a:off x="3255192" y="957886"/>
              <a:ext cx="11113"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844"/>
            </a:p>
          </p:txBody>
        </p:sp>
        <p:sp>
          <p:nvSpPr>
            <p:cNvPr id="65" name="Freeform 847"/>
            <p:cNvSpPr>
              <a:spLocks/>
            </p:cNvSpPr>
            <p:nvPr/>
          </p:nvSpPr>
          <p:spPr bwMode="auto">
            <a:xfrm>
              <a:off x="3280592" y="948361"/>
              <a:ext cx="22225" cy="23813"/>
            </a:xfrm>
            <a:custGeom>
              <a:avLst/>
              <a:gdLst>
                <a:gd name="T0" fmla="*/ 7 w 14"/>
                <a:gd name="T1" fmla="*/ 15 h 15"/>
                <a:gd name="T2" fmla="*/ 0 w 14"/>
                <a:gd name="T3" fmla="*/ 3 h 15"/>
                <a:gd name="T4" fmla="*/ 7 w 14"/>
                <a:gd name="T5" fmla="*/ 0 h 15"/>
                <a:gd name="T6" fmla="*/ 14 w 14"/>
                <a:gd name="T7" fmla="*/ 11 h 15"/>
                <a:gd name="T8" fmla="*/ 7 w 14"/>
                <a:gd name="T9" fmla="*/ 15 h 15"/>
              </a:gdLst>
              <a:ahLst/>
              <a:cxnLst>
                <a:cxn ang="0">
                  <a:pos x="T0" y="T1"/>
                </a:cxn>
                <a:cxn ang="0">
                  <a:pos x="T2" y="T3"/>
                </a:cxn>
                <a:cxn ang="0">
                  <a:pos x="T4" y="T5"/>
                </a:cxn>
                <a:cxn ang="0">
                  <a:pos x="T6" y="T7"/>
                </a:cxn>
                <a:cxn ang="0">
                  <a:pos x="T8" y="T9"/>
                </a:cxn>
              </a:cxnLst>
              <a:rect l="0" t="0" r="r" b="b"/>
              <a:pathLst>
                <a:path w="14" h="15">
                  <a:moveTo>
                    <a:pt x="7" y="15"/>
                  </a:moveTo>
                  <a:lnTo>
                    <a:pt x="0" y="3"/>
                  </a:lnTo>
                  <a:lnTo>
                    <a:pt x="7" y="0"/>
                  </a:lnTo>
                  <a:lnTo>
                    <a:pt x="14" y="11"/>
                  </a:lnTo>
                  <a:lnTo>
                    <a:pt x="7"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844"/>
            </a:p>
          </p:txBody>
        </p:sp>
        <p:sp>
          <p:nvSpPr>
            <p:cNvPr id="66" name="Freeform 848"/>
            <p:cNvSpPr>
              <a:spLocks/>
            </p:cNvSpPr>
            <p:nvPr/>
          </p:nvSpPr>
          <p:spPr bwMode="auto">
            <a:xfrm>
              <a:off x="3301229" y="926136"/>
              <a:ext cx="25400" cy="22225"/>
            </a:xfrm>
            <a:custGeom>
              <a:avLst/>
              <a:gdLst>
                <a:gd name="T0" fmla="*/ 12 w 16"/>
                <a:gd name="T1" fmla="*/ 14 h 14"/>
                <a:gd name="T2" fmla="*/ 0 w 16"/>
                <a:gd name="T3" fmla="*/ 7 h 14"/>
                <a:gd name="T4" fmla="*/ 5 w 16"/>
                <a:gd name="T5" fmla="*/ 0 h 14"/>
                <a:gd name="T6" fmla="*/ 16 w 16"/>
                <a:gd name="T7" fmla="*/ 7 h 14"/>
                <a:gd name="T8" fmla="*/ 12 w 16"/>
                <a:gd name="T9" fmla="*/ 14 h 14"/>
              </a:gdLst>
              <a:ahLst/>
              <a:cxnLst>
                <a:cxn ang="0">
                  <a:pos x="T0" y="T1"/>
                </a:cxn>
                <a:cxn ang="0">
                  <a:pos x="T2" y="T3"/>
                </a:cxn>
                <a:cxn ang="0">
                  <a:pos x="T4" y="T5"/>
                </a:cxn>
                <a:cxn ang="0">
                  <a:pos x="T6" y="T7"/>
                </a:cxn>
                <a:cxn ang="0">
                  <a:pos x="T8" y="T9"/>
                </a:cxn>
              </a:cxnLst>
              <a:rect l="0" t="0" r="r" b="b"/>
              <a:pathLst>
                <a:path w="16" h="14">
                  <a:moveTo>
                    <a:pt x="12" y="14"/>
                  </a:moveTo>
                  <a:lnTo>
                    <a:pt x="0" y="7"/>
                  </a:lnTo>
                  <a:lnTo>
                    <a:pt x="5" y="0"/>
                  </a:lnTo>
                  <a:lnTo>
                    <a:pt x="16" y="7"/>
                  </a:lnTo>
                  <a:lnTo>
                    <a:pt x="12"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844"/>
            </a:p>
          </p:txBody>
        </p:sp>
        <p:sp>
          <p:nvSpPr>
            <p:cNvPr id="67" name="Rectangle 849"/>
            <p:cNvSpPr>
              <a:spLocks noChangeArrowheads="1"/>
            </p:cNvSpPr>
            <p:nvPr/>
          </p:nvSpPr>
          <p:spPr bwMode="auto">
            <a:xfrm>
              <a:off x="3312342" y="899149"/>
              <a:ext cx="20638"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844"/>
            </a:p>
          </p:txBody>
        </p:sp>
        <p:sp>
          <p:nvSpPr>
            <p:cNvPr id="68" name="Freeform 850"/>
            <p:cNvSpPr>
              <a:spLocks/>
            </p:cNvSpPr>
            <p:nvPr/>
          </p:nvSpPr>
          <p:spPr bwMode="auto">
            <a:xfrm>
              <a:off x="3301229" y="864224"/>
              <a:ext cx="25400" cy="22225"/>
            </a:xfrm>
            <a:custGeom>
              <a:avLst/>
              <a:gdLst>
                <a:gd name="T0" fmla="*/ 5 w 16"/>
                <a:gd name="T1" fmla="*/ 14 h 14"/>
                <a:gd name="T2" fmla="*/ 0 w 16"/>
                <a:gd name="T3" fmla="*/ 7 h 14"/>
                <a:gd name="T4" fmla="*/ 12 w 16"/>
                <a:gd name="T5" fmla="*/ 0 h 14"/>
                <a:gd name="T6" fmla="*/ 16 w 16"/>
                <a:gd name="T7" fmla="*/ 8 h 14"/>
                <a:gd name="T8" fmla="*/ 5 w 16"/>
                <a:gd name="T9" fmla="*/ 14 h 14"/>
              </a:gdLst>
              <a:ahLst/>
              <a:cxnLst>
                <a:cxn ang="0">
                  <a:pos x="T0" y="T1"/>
                </a:cxn>
                <a:cxn ang="0">
                  <a:pos x="T2" y="T3"/>
                </a:cxn>
                <a:cxn ang="0">
                  <a:pos x="T4" y="T5"/>
                </a:cxn>
                <a:cxn ang="0">
                  <a:pos x="T6" y="T7"/>
                </a:cxn>
                <a:cxn ang="0">
                  <a:pos x="T8" y="T9"/>
                </a:cxn>
              </a:cxnLst>
              <a:rect l="0" t="0" r="r" b="b"/>
              <a:pathLst>
                <a:path w="16" h="14">
                  <a:moveTo>
                    <a:pt x="5" y="14"/>
                  </a:moveTo>
                  <a:lnTo>
                    <a:pt x="0" y="7"/>
                  </a:lnTo>
                  <a:lnTo>
                    <a:pt x="12" y="0"/>
                  </a:lnTo>
                  <a:lnTo>
                    <a:pt x="16" y="8"/>
                  </a:lnTo>
                  <a:lnTo>
                    <a:pt x="5"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844"/>
            </a:p>
          </p:txBody>
        </p:sp>
        <p:sp>
          <p:nvSpPr>
            <p:cNvPr id="69" name="Freeform 851"/>
            <p:cNvSpPr>
              <a:spLocks/>
            </p:cNvSpPr>
            <p:nvPr/>
          </p:nvSpPr>
          <p:spPr bwMode="auto">
            <a:xfrm>
              <a:off x="3280592" y="840411"/>
              <a:ext cx="22225" cy="25400"/>
            </a:xfrm>
            <a:custGeom>
              <a:avLst/>
              <a:gdLst>
                <a:gd name="T0" fmla="*/ 7 w 14"/>
                <a:gd name="T1" fmla="*/ 16 h 16"/>
                <a:gd name="T2" fmla="*/ 0 w 14"/>
                <a:gd name="T3" fmla="*/ 12 h 16"/>
                <a:gd name="T4" fmla="*/ 7 w 14"/>
                <a:gd name="T5" fmla="*/ 0 h 16"/>
                <a:gd name="T6" fmla="*/ 14 w 14"/>
                <a:gd name="T7" fmla="*/ 4 h 16"/>
                <a:gd name="T8" fmla="*/ 7 w 14"/>
                <a:gd name="T9" fmla="*/ 16 h 16"/>
              </a:gdLst>
              <a:ahLst/>
              <a:cxnLst>
                <a:cxn ang="0">
                  <a:pos x="T0" y="T1"/>
                </a:cxn>
                <a:cxn ang="0">
                  <a:pos x="T2" y="T3"/>
                </a:cxn>
                <a:cxn ang="0">
                  <a:pos x="T4" y="T5"/>
                </a:cxn>
                <a:cxn ang="0">
                  <a:pos x="T6" y="T7"/>
                </a:cxn>
                <a:cxn ang="0">
                  <a:pos x="T8" y="T9"/>
                </a:cxn>
              </a:cxnLst>
              <a:rect l="0" t="0" r="r" b="b"/>
              <a:pathLst>
                <a:path w="14" h="16">
                  <a:moveTo>
                    <a:pt x="7" y="16"/>
                  </a:moveTo>
                  <a:lnTo>
                    <a:pt x="0" y="12"/>
                  </a:lnTo>
                  <a:lnTo>
                    <a:pt x="7" y="0"/>
                  </a:lnTo>
                  <a:lnTo>
                    <a:pt x="14" y="4"/>
                  </a:lnTo>
                  <a:lnTo>
                    <a:pt x="7"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844"/>
            </a:p>
          </p:txBody>
        </p:sp>
        <p:sp>
          <p:nvSpPr>
            <p:cNvPr id="70" name="Freeform 852"/>
            <p:cNvSpPr>
              <a:spLocks noEditPoints="1"/>
            </p:cNvSpPr>
            <p:nvPr/>
          </p:nvSpPr>
          <p:spPr bwMode="auto">
            <a:xfrm>
              <a:off x="3148829" y="794374"/>
              <a:ext cx="222250" cy="223838"/>
            </a:xfrm>
            <a:custGeom>
              <a:avLst/>
              <a:gdLst>
                <a:gd name="T0" fmla="*/ 107 w 267"/>
                <a:gd name="T1" fmla="*/ 265 h 268"/>
                <a:gd name="T2" fmla="*/ 126 w 267"/>
                <a:gd name="T3" fmla="*/ 252 h 268"/>
                <a:gd name="T4" fmla="*/ 143 w 267"/>
                <a:gd name="T5" fmla="*/ 268 h 268"/>
                <a:gd name="T6" fmla="*/ 158 w 267"/>
                <a:gd name="T7" fmla="*/ 250 h 268"/>
                <a:gd name="T8" fmla="*/ 143 w 267"/>
                <a:gd name="T9" fmla="*/ 268 h 268"/>
                <a:gd name="T10" fmla="*/ 72 w 267"/>
                <a:gd name="T11" fmla="*/ 253 h 268"/>
                <a:gd name="T12" fmla="*/ 94 w 267"/>
                <a:gd name="T13" fmla="*/ 246 h 268"/>
                <a:gd name="T14" fmla="*/ 179 w 267"/>
                <a:gd name="T15" fmla="*/ 260 h 268"/>
                <a:gd name="T16" fmla="*/ 188 w 267"/>
                <a:gd name="T17" fmla="*/ 239 h 268"/>
                <a:gd name="T18" fmla="*/ 179 w 267"/>
                <a:gd name="T19" fmla="*/ 260 h 268"/>
                <a:gd name="T20" fmla="*/ 42 w 267"/>
                <a:gd name="T21" fmla="*/ 232 h 268"/>
                <a:gd name="T22" fmla="*/ 65 w 267"/>
                <a:gd name="T23" fmla="*/ 231 h 268"/>
                <a:gd name="T24" fmla="*/ 211 w 267"/>
                <a:gd name="T25" fmla="*/ 243 h 268"/>
                <a:gd name="T26" fmla="*/ 214 w 267"/>
                <a:gd name="T27" fmla="*/ 221 h 268"/>
                <a:gd name="T28" fmla="*/ 211 w 267"/>
                <a:gd name="T29" fmla="*/ 243 h 268"/>
                <a:gd name="T30" fmla="*/ 19 w 267"/>
                <a:gd name="T31" fmla="*/ 204 h 268"/>
                <a:gd name="T32" fmla="*/ 42 w 267"/>
                <a:gd name="T33" fmla="*/ 209 h 268"/>
                <a:gd name="T34" fmla="*/ 237 w 267"/>
                <a:gd name="T35" fmla="*/ 219 h 268"/>
                <a:gd name="T36" fmla="*/ 235 w 267"/>
                <a:gd name="T37" fmla="*/ 196 h 268"/>
                <a:gd name="T38" fmla="*/ 237 w 267"/>
                <a:gd name="T39" fmla="*/ 219 h 268"/>
                <a:gd name="T40" fmla="*/ 5 w 267"/>
                <a:gd name="T41" fmla="*/ 171 h 268"/>
                <a:gd name="T42" fmla="*/ 25 w 267"/>
                <a:gd name="T43" fmla="*/ 181 h 268"/>
                <a:gd name="T44" fmla="*/ 256 w 267"/>
                <a:gd name="T45" fmla="*/ 187 h 268"/>
                <a:gd name="T46" fmla="*/ 248 w 267"/>
                <a:gd name="T47" fmla="*/ 166 h 268"/>
                <a:gd name="T48" fmla="*/ 256 w 267"/>
                <a:gd name="T49" fmla="*/ 187 h 268"/>
                <a:gd name="T50" fmla="*/ 0 w 267"/>
                <a:gd name="T51" fmla="*/ 134 h 268"/>
                <a:gd name="T52" fmla="*/ 16 w 267"/>
                <a:gd name="T53" fmla="*/ 150 h 268"/>
                <a:gd name="T54" fmla="*/ 266 w 267"/>
                <a:gd name="T55" fmla="*/ 152 h 268"/>
                <a:gd name="T56" fmla="*/ 252 w 267"/>
                <a:gd name="T57" fmla="*/ 134 h 268"/>
                <a:gd name="T58" fmla="*/ 267 w 267"/>
                <a:gd name="T59" fmla="*/ 134 h 268"/>
                <a:gd name="T60" fmla="*/ 266 w 267"/>
                <a:gd name="T61" fmla="*/ 152 h 268"/>
                <a:gd name="T62" fmla="*/ 1 w 267"/>
                <a:gd name="T63" fmla="*/ 116 h 268"/>
                <a:gd name="T64" fmla="*/ 20 w 267"/>
                <a:gd name="T65" fmla="*/ 102 h 268"/>
                <a:gd name="T66" fmla="*/ 251 w 267"/>
                <a:gd name="T67" fmla="*/ 118 h 268"/>
                <a:gd name="T68" fmla="*/ 262 w 267"/>
                <a:gd name="T69" fmla="*/ 98 h 268"/>
                <a:gd name="T70" fmla="*/ 251 w 267"/>
                <a:gd name="T71" fmla="*/ 118 h 268"/>
                <a:gd name="T72" fmla="*/ 11 w 267"/>
                <a:gd name="T73" fmla="*/ 81 h 268"/>
                <a:gd name="T74" fmla="*/ 32 w 267"/>
                <a:gd name="T75" fmla="*/ 73 h 268"/>
                <a:gd name="T76" fmla="*/ 242 w 267"/>
                <a:gd name="T77" fmla="*/ 87 h 268"/>
                <a:gd name="T78" fmla="*/ 248 w 267"/>
                <a:gd name="T79" fmla="*/ 64 h 268"/>
                <a:gd name="T80" fmla="*/ 242 w 267"/>
                <a:gd name="T81" fmla="*/ 87 h 268"/>
                <a:gd name="T82" fmla="*/ 30 w 267"/>
                <a:gd name="T83" fmla="*/ 50 h 268"/>
                <a:gd name="T84" fmla="*/ 53 w 267"/>
                <a:gd name="T85" fmla="*/ 48 h 268"/>
                <a:gd name="T86" fmla="*/ 225 w 267"/>
                <a:gd name="T87" fmla="*/ 59 h 268"/>
                <a:gd name="T88" fmla="*/ 225 w 267"/>
                <a:gd name="T89" fmla="*/ 36 h 268"/>
                <a:gd name="T90" fmla="*/ 225 w 267"/>
                <a:gd name="T91" fmla="*/ 59 h 268"/>
                <a:gd name="T92" fmla="*/ 56 w 267"/>
                <a:gd name="T93" fmla="*/ 25 h 268"/>
                <a:gd name="T94" fmla="*/ 79 w 267"/>
                <a:gd name="T95" fmla="*/ 29 h 268"/>
                <a:gd name="T96" fmla="*/ 202 w 267"/>
                <a:gd name="T97" fmla="*/ 37 h 268"/>
                <a:gd name="T98" fmla="*/ 195 w 267"/>
                <a:gd name="T99" fmla="*/ 15 h 268"/>
                <a:gd name="T100" fmla="*/ 202 w 267"/>
                <a:gd name="T101" fmla="*/ 37 h 268"/>
                <a:gd name="T102" fmla="*/ 88 w 267"/>
                <a:gd name="T103" fmla="*/ 8 h 268"/>
                <a:gd name="T104" fmla="*/ 109 w 267"/>
                <a:gd name="T105" fmla="*/ 18 h 268"/>
                <a:gd name="T106" fmla="*/ 173 w 267"/>
                <a:gd name="T107" fmla="*/ 23 h 268"/>
                <a:gd name="T108" fmla="*/ 160 w 267"/>
                <a:gd name="T109" fmla="*/ 3 h 268"/>
                <a:gd name="T110" fmla="*/ 173 w 267"/>
                <a:gd name="T111" fmla="*/ 23 h 268"/>
                <a:gd name="T112" fmla="*/ 124 w 267"/>
                <a:gd name="T113" fmla="*/ 1 h 268"/>
                <a:gd name="T114" fmla="*/ 141 w 267"/>
                <a:gd name="T115" fmla="*/ 16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7" h="268">
                  <a:moveTo>
                    <a:pt x="125" y="268"/>
                  </a:moveTo>
                  <a:cubicBezTo>
                    <a:pt x="119" y="267"/>
                    <a:pt x="112" y="266"/>
                    <a:pt x="107" y="265"/>
                  </a:cubicBezTo>
                  <a:cubicBezTo>
                    <a:pt x="110" y="250"/>
                    <a:pt x="110" y="250"/>
                    <a:pt x="110" y="250"/>
                  </a:cubicBezTo>
                  <a:cubicBezTo>
                    <a:pt x="115" y="251"/>
                    <a:pt x="120" y="252"/>
                    <a:pt x="126" y="252"/>
                  </a:cubicBezTo>
                  <a:lnTo>
                    <a:pt x="125" y="268"/>
                  </a:lnTo>
                  <a:close/>
                  <a:moveTo>
                    <a:pt x="143" y="268"/>
                  </a:moveTo>
                  <a:cubicBezTo>
                    <a:pt x="142" y="252"/>
                    <a:pt x="142" y="252"/>
                    <a:pt x="142" y="252"/>
                  </a:cubicBezTo>
                  <a:cubicBezTo>
                    <a:pt x="147" y="252"/>
                    <a:pt x="153" y="251"/>
                    <a:pt x="158" y="250"/>
                  </a:cubicBezTo>
                  <a:cubicBezTo>
                    <a:pt x="161" y="265"/>
                    <a:pt x="161" y="265"/>
                    <a:pt x="161" y="265"/>
                  </a:cubicBezTo>
                  <a:cubicBezTo>
                    <a:pt x="155" y="266"/>
                    <a:pt x="149" y="267"/>
                    <a:pt x="143" y="268"/>
                  </a:cubicBezTo>
                  <a:close/>
                  <a:moveTo>
                    <a:pt x="89" y="260"/>
                  </a:moveTo>
                  <a:cubicBezTo>
                    <a:pt x="83" y="258"/>
                    <a:pt x="78" y="256"/>
                    <a:pt x="72" y="253"/>
                  </a:cubicBezTo>
                  <a:cubicBezTo>
                    <a:pt x="79" y="239"/>
                    <a:pt x="79" y="239"/>
                    <a:pt x="79" y="239"/>
                  </a:cubicBezTo>
                  <a:cubicBezTo>
                    <a:pt x="84" y="242"/>
                    <a:pt x="89" y="244"/>
                    <a:pt x="94" y="246"/>
                  </a:cubicBezTo>
                  <a:lnTo>
                    <a:pt x="89" y="260"/>
                  </a:lnTo>
                  <a:close/>
                  <a:moveTo>
                    <a:pt x="179" y="260"/>
                  </a:moveTo>
                  <a:cubicBezTo>
                    <a:pt x="173" y="246"/>
                    <a:pt x="173" y="246"/>
                    <a:pt x="173" y="246"/>
                  </a:cubicBezTo>
                  <a:cubicBezTo>
                    <a:pt x="178" y="244"/>
                    <a:pt x="183" y="242"/>
                    <a:pt x="188" y="239"/>
                  </a:cubicBezTo>
                  <a:cubicBezTo>
                    <a:pt x="195" y="253"/>
                    <a:pt x="195" y="253"/>
                    <a:pt x="195" y="253"/>
                  </a:cubicBezTo>
                  <a:cubicBezTo>
                    <a:pt x="190" y="256"/>
                    <a:pt x="184" y="258"/>
                    <a:pt x="179" y="260"/>
                  </a:cubicBezTo>
                  <a:close/>
                  <a:moveTo>
                    <a:pt x="57" y="244"/>
                  </a:moveTo>
                  <a:cubicBezTo>
                    <a:pt x="52" y="240"/>
                    <a:pt x="47" y="236"/>
                    <a:pt x="42" y="232"/>
                  </a:cubicBezTo>
                  <a:cubicBezTo>
                    <a:pt x="53" y="221"/>
                    <a:pt x="53" y="221"/>
                    <a:pt x="53" y="221"/>
                  </a:cubicBezTo>
                  <a:cubicBezTo>
                    <a:pt x="57" y="224"/>
                    <a:pt x="61" y="228"/>
                    <a:pt x="65" y="231"/>
                  </a:cubicBezTo>
                  <a:lnTo>
                    <a:pt x="57" y="244"/>
                  </a:lnTo>
                  <a:close/>
                  <a:moveTo>
                    <a:pt x="211" y="243"/>
                  </a:moveTo>
                  <a:cubicBezTo>
                    <a:pt x="202" y="231"/>
                    <a:pt x="202" y="231"/>
                    <a:pt x="202" y="231"/>
                  </a:cubicBezTo>
                  <a:cubicBezTo>
                    <a:pt x="206" y="228"/>
                    <a:pt x="210" y="224"/>
                    <a:pt x="214" y="221"/>
                  </a:cubicBezTo>
                  <a:cubicBezTo>
                    <a:pt x="225" y="232"/>
                    <a:pt x="225" y="232"/>
                    <a:pt x="225" y="232"/>
                  </a:cubicBezTo>
                  <a:cubicBezTo>
                    <a:pt x="221" y="236"/>
                    <a:pt x="216" y="240"/>
                    <a:pt x="211" y="243"/>
                  </a:cubicBezTo>
                  <a:close/>
                  <a:moveTo>
                    <a:pt x="30" y="219"/>
                  </a:moveTo>
                  <a:cubicBezTo>
                    <a:pt x="26" y="214"/>
                    <a:pt x="22" y="209"/>
                    <a:pt x="19" y="204"/>
                  </a:cubicBezTo>
                  <a:cubicBezTo>
                    <a:pt x="33" y="196"/>
                    <a:pt x="33" y="196"/>
                    <a:pt x="33" y="196"/>
                  </a:cubicBezTo>
                  <a:cubicBezTo>
                    <a:pt x="35" y="200"/>
                    <a:pt x="39" y="205"/>
                    <a:pt x="42" y="209"/>
                  </a:cubicBezTo>
                  <a:lnTo>
                    <a:pt x="30" y="219"/>
                  </a:lnTo>
                  <a:close/>
                  <a:moveTo>
                    <a:pt x="237" y="219"/>
                  </a:moveTo>
                  <a:cubicBezTo>
                    <a:pt x="225" y="209"/>
                    <a:pt x="225" y="209"/>
                    <a:pt x="225" y="209"/>
                  </a:cubicBezTo>
                  <a:cubicBezTo>
                    <a:pt x="229" y="205"/>
                    <a:pt x="232" y="200"/>
                    <a:pt x="235" y="196"/>
                  </a:cubicBezTo>
                  <a:cubicBezTo>
                    <a:pt x="248" y="204"/>
                    <a:pt x="248" y="204"/>
                    <a:pt x="248" y="204"/>
                  </a:cubicBezTo>
                  <a:cubicBezTo>
                    <a:pt x="245" y="209"/>
                    <a:pt x="241" y="214"/>
                    <a:pt x="237" y="219"/>
                  </a:cubicBezTo>
                  <a:close/>
                  <a:moveTo>
                    <a:pt x="11" y="188"/>
                  </a:moveTo>
                  <a:cubicBezTo>
                    <a:pt x="8" y="182"/>
                    <a:pt x="6" y="176"/>
                    <a:pt x="5" y="171"/>
                  </a:cubicBezTo>
                  <a:cubicBezTo>
                    <a:pt x="20" y="166"/>
                    <a:pt x="20" y="166"/>
                    <a:pt x="20" y="166"/>
                  </a:cubicBezTo>
                  <a:cubicBezTo>
                    <a:pt x="21" y="171"/>
                    <a:pt x="23" y="177"/>
                    <a:pt x="25" y="181"/>
                  </a:cubicBezTo>
                  <a:lnTo>
                    <a:pt x="11" y="188"/>
                  </a:lnTo>
                  <a:close/>
                  <a:moveTo>
                    <a:pt x="256" y="187"/>
                  </a:moveTo>
                  <a:cubicBezTo>
                    <a:pt x="242" y="181"/>
                    <a:pt x="242" y="181"/>
                    <a:pt x="242" y="181"/>
                  </a:cubicBezTo>
                  <a:cubicBezTo>
                    <a:pt x="244" y="176"/>
                    <a:pt x="246" y="171"/>
                    <a:pt x="248" y="166"/>
                  </a:cubicBezTo>
                  <a:cubicBezTo>
                    <a:pt x="263" y="170"/>
                    <a:pt x="263" y="170"/>
                    <a:pt x="263" y="170"/>
                  </a:cubicBezTo>
                  <a:cubicBezTo>
                    <a:pt x="261" y="176"/>
                    <a:pt x="259" y="182"/>
                    <a:pt x="256" y="187"/>
                  </a:cubicBezTo>
                  <a:close/>
                  <a:moveTo>
                    <a:pt x="1" y="153"/>
                  </a:moveTo>
                  <a:cubicBezTo>
                    <a:pt x="0" y="147"/>
                    <a:pt x="0" y="141"/>
                    <a:pt x="0" y="134"/>
                  </a:cubicBezTo>
                  <a:cubicBezTo>
                    <a:pt x="15" y="134"/>
                    <a:pt x="15" y="134"/>
                    <a:pt x="15" y="134"/>
                  </a:cubicBezTo>
                  <a:cubicBezTo>
                    <a:pt x="15" y="140"/>
                    <a:pt x="16" y="145"/>
                    <a:pt x="16" y="150"/>
                  </a:cubicBezTo>
                  <a:lnTo>
                    <a:pt x="1" y="153"/>
                  </a:lnTo>
                  <a:close/>
                  <a:moveTo>
                    <a:pt x="266" y="152"/>
                  </a:moveTo>
                  <a:cubicBezTo>
                    <a:pt x="251" y="150"/>
                    <a:pt x="251" y="150"/>
                    <a:pt x="251" y="150"/>
                  </a:cubicBezTo>
                  <a:cubicBezTo>
                    <a:pt x="252" y="145"/>
                    <a:pt x="252" y="140"/>
                    <a:pt x="252" y="134"/>
                  </a:cubicBezTo>
                  <a:cubicBezTo>
                    <a:pt x="252" y="134"/>
                    <a:pt x="252" y="134"/>
                    <a:pt x="252" y="134"/>
                  </a:cubicBezTo>
                  <a:cubicBezTo>
                    <a:pt x="267" y="134"/>
                    <a:pt x="267" y="134"/>
                    <a:pt x="267" y="134"/>
                  </a:cubicBezTo>
                  <a:cubicBezTo>
                    <a:pt x="267" y="134"/>
                    <a:pt x="267" y="134"/>
                    <a:pt x="267" y="134"/>
                  </a:cubicBezTo>
                  <a:cubicBezTo>
                    <a:pt x="267" y="140"/>
                    <a:pt x="267" y="146"/>
                    <a:pt x="266" y="152"/>
                  </a:cubicBezTo>
                  <a:close/>
                  <a:moveTo>
                    <a:pt x="16" y="118"/>
                  </a:moveTo>
                  <a:cubicBezTo>
                    <a:pt x="1" y="116"/>
                    <a:pt x="1" y="116"/>
                    <a:pt x="1" y="116"/>
                  </a:cubicBezTo>
                  <a:cubicBezTo>
                    <a:pt x="2" y="110"/>
                    <a:pt x="3" y="104"/>
                    <a:pt x="5" y="98"/>
                  </a:cubicBezTo>
                  <a:cubicBezTo>
                    <a:pt x="20" y="102"/>
                    <a:pt x="20" y="102"/>
                    <a:pt x="20" y="102"/>
                  </a:cubicBezTo>
                  <a:cubicBezTo>
                    <a:pt x="18" y="108"/>
                    <a:pt x="17" y="113"/>
                    <a:pt x="16" y="118"/>
                  </a:cubicBezTo>
                  <a:close/>
                  <a:moveTo>
                    <a:pt x="251" y="118"/>
                  </a:moveTo>
                  <a:cubicBezTo>
                    <a:pt x="250" y="112"/>
                    <a:pt x="249" y="107"/>
                    <a:pt x="247" y="102"/>
                  </a:cubicBezTo>
                  <a:cubicBezTo>
                    <a:pt x="262" y="98"/>
                    <a:pt x="262" y="98"/>
                    <a:pt x="262" y="98"/>
                  </a:cubicBezTo>
                  <a:cubicBezTo>
                    <a:pt x="264" y="103"/>
                    <a:pt x="265" y="109"/>
                    <a:pt x="266" y="115"/>
                  </a:cubicBezTo>
                  <a:lnTo>
                    <a:pt x="251" y="118"/>
                  </a:lnTo>
                  <a:close/>
                  <a:moveTo>
                    <a:pt x="25" y="87"/>
                  </a:moveTo>
                  <a:cubicBezTo>
                    <a:pt x="11" y="81"/>
                    <a:pt x="11" y="81"/>
                    <a:pt x="11" y="81"/>
                  </a:cubicBezTo>
                  <a:cubicBezTo>
                    <a:pt x="13" y="75"/>
                    <a:pt x="16" y="70"/>
                    <a:pt x="19" y="65"/>
                  </a:cubicBezTo>
                  <a:cubicBezTo>
                    <a:pt x="32" y="73"/>
                    <a:pt x="32" y="73"/>
                    <a:pt x="32" y="73"/>
                  </a:cubicBezTo>
                  <a:cubicBezTo>
                    <a:pt x="30" y="77"/>
                    <a:pt x="27" y="82"/>
                    <a:pt x="25" y="87"/>
                  </a:cubicBezTo>
                  <a:close/>
                  <a:moveTo>
                    <a:pt x="242" y="87"/>
                  </a:moveTo>
                  <a:cubicBezTo>
                    <a:pt x="240" y="82"/>
                    <a:pt x="237" y="77"/>
                    <a:pt x="235" y="72"/>
                  </a:cubicBezTo>
                  <a:cubicBezTo>
                    <a:pt x="248" y="64"/>
                    <a:pt x="248" y="64"/>
                    <a:pt x="248" y="64"/>
                  </a:cubicBezTo>
                  <a:cubicBezTo>
                    <a:pt x="251" y="69"/>
                    <a:pt x="254" y="75"/>
                    <a:pt x="256" y="80"/>
                  </a:cubicBezTo>
                  <a:lnTo>
                    <a:pt x="242" y="87"/>
                  </a:lnTo>
                  <a:close/>
                  <a:moveTo>
                    <a:pt x="42" y="60"/>
                  </a:moveTo>
                  <a:cubicBezTo>
                    <a:pt x="30" y="50"/>
                    <a:pt x="30" y="50"/>
                    <a:pt x="30" y="50"/>
                  </a:cubicBezTo>
                  <a:cubicBezTo>
                    <a:pt x="33" y="45"/>
                    <a:pt x="38" y="41"/>
                    <a:pt x="42" y="37"/>
                  </a:cubicBezTo>
                  <a:cubicBezTo>
                    <a:pt x="53" y="48"/>
                    <a:pt x="53" y="48"/>
                    <a:pt x="53" y="48"/>
                  </a:cubicBezTo>
                  <a:cubicBezTo>
                    <a:pt x="49" y="52"/>
                    <a:pt x="45" y="56"/>
                    <a:pt x="42" y="60"/>
                  </a:cubicBezTo>
                  <a:close/>
                  <a:moveTo>
                    <a:pt x="225" y="59"/>
                  </a:moveTo>
                  <a:cubicBezTo>
                    <a:pt x="222" y="55"/>
                    <a:pt x="218" y="51"/>
                    <a:pt x="214" y="47"/>
                  </a:cubicBezTo>
                  <a:cubicBezTo>
                    <a:pt x="225" y="36"/>
                    <a:pt x="225" y="36"/>
                    <a:pt x="225" y="36"/>
                  </a:cubicBezTo>
                  <a:cubicBezTo>
                    <a:pt x="229" y="40"/>
                    <a:pt x="233" y="45"/>
                    <a:pt x="237" y="49"/>
                  </a:cubicBezTo>
                  <a:lnTo>
                    <a:pt x="225" y="59"/>
                  </a:lnTo>
                  <a:close/>
                  <a:moveTo>
                    <a:pt x="65" y="38"/>
                  </a:moveTo>
                  <a:cubicBezTo>
                    <a:pt x="56" y="25"/>
                    <a:pt x="56" y="25"/>
                    <a:pt x="56" y="25"/>
                  </a:cubicBezTo>
                  <a:cubicBezTo>
                    <a:pt x="61" y="21"/>
                    <a:pt x="66" y="18"/>
                    <a:pt x="72" y="15"/>
                  </a:cubicBezTo>
                  <a:cubicBezTo>
                    <a:pt x="79" y="29"/>
                    <a:pt x="79" y="29"/>
                    <a:pt x="79" y="29"/>
                  </a:cubicBezTo>
                  <a:cubicBezTo>
                    <a:pt x="74" y="32"/>
                    <a:pt x="70" y="35"/>
                    <a:pt x="65" y="38"/>
                  </a:cubicBezTo>
                  <a:close/>
                  <a:moveTo>
                    <a:pt x="202" y="37"/>
                  </a:moveTo>
                  <a:cubicBezTo>
                    <a:pt x="197" y="34"/>
                    <a:pt x="192" y="31"/>
                    <a:pt x="188" y="29"/>
                  </a:cubicBezTo>
                  <a:cubicBezTo>
                    <a:pt x="195" y="15"/>
                    <a:pt x="195" y="15"/>
                    <a:pt x="195" y="15"/>
                  </a:cubicBezTo>
                  <a:cubicBezTo>
                    <a:pt x="200" y="18"/>
                    <a:pt x="206" y="21"/>
                    <a:pt x="210" y="25"/>
                  </a:cubicBezTo>
                  <a:lnTo>
                    <a:pt x="202" y="37"/>
                  </a:lnTo>
                  <a:close/>
                  <a:moveTo>
                    <a:pt x="94" y="23"/>
                  </a:moveTo>
                  <a:cubicBezTo>
                    <a:pt x="88" y="8"/>
                    <a:pt x="88" y="8"/>
                    <a:pt x="88" y="8"/>
                  </a:cubicBezTo>
                  <a:cubicBezTo>
                    <a:pt x="94" y="6"/>
                    <a:pt x="100" y="4"/>
                    <a:pt x="106" y="3"/>
                  </a:cubicBezTo>
                  <a:cubicBezTo>
                    <a:pt x="109" y="18"/>
                    <a:pt x="109" y="18"/>
                    <a:pt x="109" y="18"/>
                  </a:cubicBezTo>
                  <a:cubicBezTo>
                    <a:pt x="104" y="19"/>
                    <a:pt x="99" y="21"/>
                    <a:pt x="94" y="23"/>
                  </a:cubicBezTo>
                  <a:close/>
                  <a:moveTo>
                    <a:pt x="173" y="23"/>
                  </a:moveTo>
                  <a:cubicBezTo>
                    <a:pt x="168" y="21"/>
                    <a:pt x="163" y="19"/>
                    <a:pt x="157" y="18"/>
                  </a:cubicBezTo>
                  <a:cubicBezTo>
                    <a:pt x="160" y="3"/>
                    <a:pt x="160" y="3"/>
                    <a:pt x="160" y="3"/>
                  </a:cubicBezTo>
                  <a:cubicBezTo>
                    <a:pt x="166" y="4"/>
                    <a:pt x="172" y="6"/>
                    <a:pt x="178" y="8"/>
                  </a:cubicBezTo>
                  <a:lnTo>
                    <a:pt x="173" y="23"/>
                  </a:lnTo>
                  <a:close/>
                  <a:moveTo>
                    <a:pt x="125" y="16"/>
                  </a:moveTo>
                  <a:cubicBezTo>
                    <a:pt x="124" y="1"/>
                    <a:pt x="124" y="1"/>
                    <a:pt x="124" y="1"/>
                  </a:cubicBezTo>
                  <a:cubicBezTo>
                    <a:pt x="130" y="0"/>
                    <a:pt x="136" y="0"/>
                    <a:pt x="142" y="1"/>
                  </a:cubicBezTo>
                  <a:cubicBezTo>
                    <a:pt x="141" y="16"/>
                    <a:pt x="141" y="16"/>
                    <a:pt x="141" y="16"/>
                  </a:cubicBezTo>
                  <a:cubicBezTo>
                    <a:pt x="136" y="16"/>
                    <a:pt x="131" y="16"/>
                    <a:pt x="125"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844"/>
            </a:p>
          </p:txBody>
        </p:sp>
      </p:grpSp>
    </p:spTree>
    <p:extLst>
      <p:ext uri="{BB962C8B-B14F-4D97-AF65-F5344CB8AC3E}">
        <p14:creationId xmlns:p14="http://schemas.microsoft.com/office/powerpoint/2010/main" val="3130910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31ED88B6-9D2D-479B-ABA6-BAE9EF28FCC0}" type="slidenum">
              <a:rPr lang="ru-RU" smtClean="0"/>
              <a:pPr/>
              <a:t>23</a:t>
            </a:fld>
            <a:endParaRPr lang="ru-RU" dirty="0"/>
          </a:p>
        </p:txBody>
      </p:sp>
      <p:sp>
        <p:nvSpPr>
          <p:cNvPr id="5" name="TextBox 4"/>
          <p:cNvSpPr txBox="1"/>
          <p:nvPr/>
        </p:nvSpPr>
        <p:spPr>
          <a:xfrm>
            <a:off x="2372969" y="582098"/>
            <a:ext cx="4398063" cy="430887"/>
          </a:xfrm>
          <a:prstGeom prst="rect">
            <a:avLst/>
          </a:prstGeom>
          <a:noFill/>
        </p:spPr>
        <p:txBody>
          <a:bodyPr wrap="none" lIns="0" tIns="0" rIns="0" bIns="0" rtlCol="0">
            <a:spAutoFit/>
          </a:bodyPr>
          <a:lstStyle/>
          <a:p>
            <a:r>
              <a:rPr lang="ru-RU" sz="2800" dirty="0" smtClean="0">
                <a:solidFill>
                  <a:schemeClr val="tx2"/>
                </a:solidFill>
              </a:rPr>
              <a:t>Сколько тут групп иконок?</a:t>
            </a:r>
            <a:endParaRPr lang="ru-RU" sz="2800" dirty="0" smtClean="0">
              <a:solidFill>
                <a:schemeClr val="tx2"/>
              </a:solidFill>
            </a:endParaRPr>
          </a:p>
        </p:txBody>
      </p:sp>
      <p:grpSp>
        <p:nvGrpSpPr>
          <p:cNvPr id="6" name="Группа 5"/>
          <p:cNvGrpSpPr>
            <a:grpSpLocks noChangeAspect="1"/>
          </p:cNvGrpSpPr>
          <p:nvPr/>
        </p:nvGrpSpPr>
        <p:grpSpPr>
          <a:xfrm>
            <a:off x="550365" y="1179479"/>
            <a:ext cx="468000" cy="468000"/>
            <a:chOff x="1253272" y="3469140"/>
            <a:chExt cx="468000" cy="468000"/>
          </a:xfrm>
        </p:grpSpPr>
        <p:sp>
          <p:nvSpPr>
            <p:cNvPr id="7" name="Овал 8"/>
            <p:cNvSpPr/>
            <p:nvPr/>
          </p:nvSpPr>
          <p:spPr bwMode="auto">
            <a:xfrm>
              <a:off x="1253272" y="3469140"/>
              <a:ext cx="468000" cy="468000"/>
            </a:xfrm>
            <a:prstGeom prst="ellipse">
              <a:avLst/>
            </a:prstGeom>
            <a:solidFill>
              <a:schemeClr val="accent1"/>
            </a:solidFill>
            <a:ln w="38100" cap="flat" cmpd="dbl" algn="ctr">
              <a:solidFill>
                <a:schemeClr val="accent1"/>
              </a:solidFill>
              <a:prstDash val="solid"/>
              <a:round/>
              <a:headEnd type="none" w="med" len="med"/>
              <a:tailEnd type="none" w="med" len="med"/>
            </a:ln>
            <a:effectLst/>
            <a:extLst/>
          </p:spPr>
          <p:txBody>
            <a:bodyPr vert="horz" wrap="square" lIns="0" tIns="0" rIns="0" bIns="216000" numCol="1" rtlCol="0" anchor="ctr" anchorCtr="0" compatLnSpc="1">
              <a:prstTxWarp prst="textNoShape">
                <a:avLst/>
              </a:prstTxWarp>
            </a:bodyPr>
            <a:lstStyle/>
            <a:p>
              <a:pPr algn="ctr" defTabSz="914400" fontAlgn="base">
                <a:spcBef>
                  <a:spcPct val="0"/>
                </a:spcBef>
                <a:spcAft>
                  <a:spcPct val="0"/>
                </a:spcAft>
              </a:pPr>
              <a:endParaRPr lang="ru-RU" sz="7200" b="1" dirty="0" smtClean="0">
                <a:solidFill>
                  <a:schemeClr val="bg1"/>
                </a:solidFill>
                <a:latin typeface="Arial Narrow" panose="020B0606020202030204" pitchFamily="34" charset="0"/>
              </a:endParaRPr>
            </a:p>
          </p:txBody>
        </p:sp>
        <p:grpSp>
          <p:nvGrpSpPr>
            <p:cNvPr id="8" name="Group 77"/>
            <p:cNvGrpSpPr>
              <a:grpSpLocks noChangeAspect="1"/>
            </p:cNvGrpSpPr>
            <p:nvPr/>
          </p:nvGrpSpPr>
          <p:grpSpPr bwMode="auto">
            <a:xfrm>
              <a:off x="1358370" y="3546866"/>
              <a:ext cx="245530" cy="288000"/>
              <a:chOff x="-357" y="782"/>
              <a:chExt cx="740" cy="868"/>
            </a:xfrm>
            <a:solidFill>
              <a:schemeClr val="bg1"/>
            </a:solidFill>
          </p:grpSpPr>
          <p:sp>
            <p:nvSpPr>
              <p:cNvPr id="9" name="Freeform 78"/>
              <p:cNvSpPr>
                <a:spLocks noEditPoints="1"/>
              </p:cNvSpPr>
              <p:nvPr/>
            </p:nvSpPr>
            <p:spPr bwMode="auto">
              <a:xfrm>
                <a:off x="-354" y="784"/>
                <a:ext cx="734" cy="864"/>
              </a:xfrm>
              <a:custGeom>
                <a:avLst/>
                <a:gdLst>
                  <a:gd name="T0" fmla="*/ 285 w 308"/>
                  <a:gd name="T1" fmla="*/ 316 h 363"/>
                  <a:gd name="T2" fmla="*/ 263 w 308"/>
                  <a:gd name="T3" fmla="*/ 316 h 363"/>
                  <a:gd name="T4" fmla="*/ 252 w 308"/>
                  <a:gd name="T5" fmla="*/ 189 h 363"/>
                  <a:gd name="T6" fmla="*/ 200 w 308"/>
                  <a:gd name="T7" fmla="*/ 229 h 363"/>
                  <a:gd name="T8" fmla="*/ 192 w 308"/>
                  <a:gd name="T9" fmla="*/ 269 h 363"/>
                  <a:gd name="T10" fmla="*/ 30 w 308"/>
                  <a:gd name="T11" fmla="*/ 269 h 363"/>
                  <a:gd name="T12" fmla="*/ 19 w 308"/>
                  <a:gd name="T13" fmla="*/ 281 h 363"/>
                  <a:gd name="T14" fmla="*/ 19 w 308"/>
                  <a:gd name="T15" fmla="*/ 281 h 363"/>
                  <a:gd name="T16" fmla="*/ 30 w 308"/>
                  <a:gd name="T17" fmla="*/ 292 h 363"/>
                  <a:gd name="T18" fmla="*/ 182 w 308"/>
                  <a:gd name="T19" fmla="*/ 292 h 363"/>
                  <a:gd name="T20" fmla="*/ 165 w 308"/>
                  <a:gd name="T21" fmla="*/ 316 h 363"/>
                  <a:gd name="T22" fmla="*/ 23 w 308"/>
                  <a:gd name="T23" fmla="*/ 316 h 363"/>
                  <a:gd name="T24" fmla="*/ 0 w 308"/>
                  <a:gd name="T25" fmla="*/ 339 h 363"/>
                  <a:gd name="T26" fmla="*/ 0 w 308"/>
                  <a:gd name="T27" fmla="*/ 339 h 363"/>
                  <a:gd name="T28" fmla="*/ 23 w 308"/>
                  <a:gd name="T29" fmla="*/ 363 h 363"/>
                  <a:gd name="T30" fmla="*/ 285 w 308"/>
                  <a:gd name="T31" fmla="*/ 363 h 363"/>
                  <a:gd name="T32" fmla="*/ 308 w 308"/>
                  <a:gd name="T33" fmla="*/ 339 h 363"/>
                  <a:gd name="T34" fmla="*/ 308 w 308"/>
                  <a:gd name="T35" fmla="*/ 339 h 363"/>
                  <a:gd name="T36" fmla="*/ 285 w 308"/>
                  <a:gd name="T37" fmla="*/ 316 h 363"/>
                  <a:gd name="T38" fmla="*/ 185 w 308"/>
                  <a:gd name="T39" fmla="*/ 287 h 363"/>
                  <a:gd name="T40" fmla="*/ 30 w 308"/>
                  <a:gd name="T41" fmla="*/ 287 h 363"/>
                  <a:gd name="T42" fmla="*/ 24 w 308"/>
                  <a:gd name="T43" fmla="*/ 281 h 363"/>
                  <a:gd name="T44" fmla="*/ 30 w 308"/>
                  <a:gd name="T45" fmla="*/ 274 h 363"/>
                  <a:gd name="T46" fmla="*/ 190 w 308"/>
                  <a:gd name="T47" fmla="*/ 274 h 363"/>
                  <a:gd name="T48" fmla="*/ 185 w 308"/>
                  <a:gd name="T49" fmla="*/ 287 h 363"/>
                  <a:gd name="T50" fmla="*/ 239 w 308"/>
                  <a:gd name="T51" fmla="*/ 75 h 363"/>
                  <a:gd name="T52" fmla="*/ 241 w 308"/>
                  <a:gd name="T53" fmla="*/ 89 h 363"/>
                  <a:gd name="T54" fmla="*/ 218 w 308"/>
                  <a:gd name="T55" fmla="*/ 123 h 363"/>
                  <a:gd name="T56" fmla="*/ 200 w 308"/>
                  <a:gd name="T57" fmla="*/ 120 h 363"/>
                  <a:gd name="T58" fmla="*/ 145 w 308"/>
                  <a:gd name="T59" fmla="*/ 175 h 363"/>
                  <a:gd name="T60" fmla="*/ 159 w 308"/>
                  <a:gd name="T61" fmla="*/ 211 h 363"/>
                  <a:gd name="T62" fmla="*/ 149 w 308"/>
                  <a:gd name="T63" fmla="*/ 225 h 363"/>
                  <a:gd name="T64" fmla="*/ 86 w 308"/>
                  <a:gd name="T65" fmla="*/ 183 h 363"/>
                  <a:gd name="T66" fmla="*/ 178 w 308"/>
                  <a:gd name="T67" fmla="*/ 46 h 363"/>
                  <a:gd name="T68" fmla="*/ 192 w 308"/>
                  <a:gd name="T69" fmla="*/ 44 h 363"/>
                  <a:gd name="T70" fmla="*/ 207 w 308"/>
                  <a:gd name="T71" fmla="*/ 54 h 363"/>
                  <a:gd name="T72" fmla="*/ 202 w 308"/>
                  <a:gd name="T73" fmla="*/ 13 h 363"/>
                  <a:gd name="T74" fmla="*/ 210 w 308"/>
                  <a:gd name="T75" fmla="*/ 1 h 363"/>
                  <a:gd name="T76" fmla="*/ 216 w 308"/>
                  <a:gd name="T77" fmla="*/ 0 h 363"/>
                  <a:gd name="T78" fmla="*/ 270 w 308"/>
                  <a:gd name="T79" fmla="*/ 37 h 363"/>
                  <a:gd name="T80" fmla="*/ 271 w 308"/>
                  <a:gd name="T81" fmla="*/ 43 h 363"/>
                  <a:gd name="T82" fmla="*/ 263 w 308"/>
                  <a:gd name="T83" fmla="*/ 54 h 363"/>
                  <a:gd name="T84" fmla="*/ 224 w 308"/>
                  <a:gd name="T85" fmla="*/ 65 h 363"/>
                  <a:gd name="T86" fmla="*/ 239 w 308"/>
                  <a:gd name="T87" fmla="*/ 75 h 363"/>
                  <a:gd name="T88" fmla="*/ 75 w 308"/>
                  <a:gd name="T89" fmla="*/ 200 h 363"/>
                  <a:gd name="T90" fmla="*/ 137 w 308"/>
                  <a:gd name="T91" fmla="*/ 243 h 363"/>
                  <a:gd name="T92" fmla="*/ 135 w 308"/>
                  <a:gd name="T93" fmla="*/ 246 h 363"/>
                  <a:gd name="T94" fmla="*/ 109 w 308"/>
                  <a:gd name="T95" fmla="*/ 251 h 363"/>
                  <a:gd name="T96" fmla="*/ 78 w 308"/>
                  <a:gd name="T97" fmla="*/ 229 h 363"/>
                  <a:gd name="T98" fmla="*/ 72 w 308"/>
                  <a:gd name="T99" fmla="*/ 203 h 363"/>
                  <a:gd name="T100" fmla="*/ 75 w 308"/>
                  <a:gd name="T101" fmla="*/ 200 h 363"/>
                  <a:gd name="T102" fmla="*/ 200 w 308"/>
                  <a:gd name="T103" fmla="*/ 134 h 363"/>
                  <a:gd name="T104" fmla="*/ 241 w 308"/>
                  <a:gd name="T105" fmla="*/ 175 h 363"/>
                  <a:gd name="T106" fmla="*/ 200 w 308"/>
                  <a:gd name="T107" fmla="*/ 216 h 363"/>
                  <a:gd name="T108" fmla="*/ 159 w 308"/>
                  <a:gd name="T109" fmla="*/ 175 h 363"/>
                  <a:gd name="T110" fmla="*/ 200 w 308"/>
                  <a:gd name="T111" fmla="*/ 134 h 363"/>
                  <a:gd name="T112" fmla="*/ 200 w 308"/>
                  <a:gd name="T113" fmla="*/ 154 h 363"/>
                  <a:gd name="T114" fmla="*/ 221 w 308"/>
                  <a:gd name="T115" fmla="*/ 175 h 363"/>
                  <a:gd name="T116" fmla="*/ 200 w 308"/>
                  <a:gd name="T117" fmla="*/ 196 h 363"/>
                  <a:gd name="T118" fmla="*/ 179 w 308"/>
                  <a:gd name="T119" fmla="*/ 175 h 363"/>
                  <a:gd name="T120" fmla="*/ 200 w 308"/>
                  <a:gd name="T121" fmla="*/ 154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8" h="363">
                    <a:moveTo>
                      <a:pt x="285" y="316"/>
                    </a:moveTo>
                    <a:cubicBezTo>
                      <a:pt x="263" y="316"/>
                      <a:pt x="263" y="316"/>
                      <a:pt x="263" y="316"/>
                    </a:cubicBezTo>
                    <a:cubicBezTo>
                      <a:pt x="289" y="278"/>
                      <a:pt x="286" y="236"/>
                      <a:pt x="252" y="189"/>
                    </a:cubicBezTo>
                    <a:cubicBezTo>
                      <a:pt x="246" y="212"/>
                      <a:pt x="225" y="229"/>
                      <a:pt x="200" y="229"/>
                    </a:cubicBezTo>
                    <a:cubicBezTo>
                      <a:pt x="199" y="244"/>
                      <a:pt x="196" y="257"/>
                      <a:pt x="192" y="269"/>
                    </a:cubicBezTo>
                    <a:cubicBezTo>
                      <a:pt x="30" y="269"/>
                      <a:pt x="30" y="269"/>
                      <a:pt x="30" y="269"/>
                    </a:cubicBezTo>
                    <a:cubicBezTo>
                      <a:pt x="24" y="269"/>
                      <a:pt x="19" y="274"/>
                      <a:pt x="19" y="281"/>
                    </a:cubicBezTo>
                    <a:cubicBezTo>
                      <a:pt x="19" y="281"/>
                      <a:pt x="19" y="281"/>
                      <a:pt x="19" y="281"/>
                    </a:cubicBezTo>
                    <a:cubicBezTo>
                      <a:pt x="19" y="287"/>
                      <a:pt x="24" y="292"/>
                      <a:pt x="30" y="292"/>
                    </a:cubicBezTo>
                    <a:cubicBezTo>
                      <a:pt x="182" y="292"/>
                      <a:pt x="182" y="292"/>
                      <a:pt x="182" y="292"/>
                    </a:cubicBezTo>
                    <a:cubicBezTo>
                      <a:pt x="177" y="301"/>
                      <a:pt x="172" y="309"/>
                      <a:pt x="165" y="316"/>
                    </a:cubicBezTo>
                    <a:cubicBezTo>
                      <a:pt x="23" y="316"/>
                      <a:pt x="23" y="316"/>
                      <a:pt x="23" y="316"/>
                    </a:cubicBezTo>
                    <a:cubicBezTo>
                      <a:pt x="11" y="316"/>
                      <a:pt x="0" y="327"/>
                      <a:pt x="0" y="339"/>
                    </a:cubicBezTo>
                    <a:cubicBezTo>
                      <a:pt x="0" y="339"/>
                      <a:pt x="0" y="339"/>
                      <a:pt x="0" y="339"/>
                    </a:cubicBezTo>
                    <a:cubicBezTo>
                      <a:pt x="0" y="352"/>
                      <a:pt x="11" y="363"/>
                      <a:pt x="23" y="363"/>
                    </a:cubicBezTo>
                    <a:cubicBezTo>
                      <a:pt x="285" y="363"/>
                      <a:pt x="285" y="363"/>
                      <a:pt x="285" y="363"/>
                    </a:cubicBezTo>
                    <a:cubicBezTo>
                      <a:pt x="298" y="363"/>
                      <a:pt x="308" y="352"/>
                      <a:pt x="308" y="339"/>
                    </a:cubicBezTo>
                    <a:cubicBezTo>
                      <a:pt x="308" y="339"/>
                      <a:pt x="308" y="339"/>
                      <a:pt x="308" y="339"/>
                    </a:cubicBezTo>
                    <a:cubicBezTo>
                      <a:pt x="308" y="327"/>
                      <a:pt x="298" y="316"/>
                      <a:pt x="285" y="316"/>
                    </a:cubicBezTo>
                    <a:close/>
                    <a:moveTo>
                      <a:pt x="185" y="287"/>
                    </a:moveTo>
                    <a:cubicBezTo>
                      <a:pt x="30" y="287"/>
                      <a:pt x="30" y="287"/>
                      <a:pt x="30" y="287"/>
                    </a:cubicBezTo>
                    <a:cubicBezTo>
                      <a:pt x="27" y="287"/>
                      <a:pt x="24" y="284"/>
                      <a:pt x="24" y="281"/>
                    </a:cubicBezTo>
                    <a:cubicBezTo>
                      <a:pt x="24" y="277"/>
                      <a:pt x="27" y="274"/>
                      <a:pt x="30" y="274"/>
                    </a:cubicBezTo>
                    <a:cubicBezTo>
                      <a:pt x="190" y="274"/>
                      <a:pt x="190" y="274"/>
                      <a:pt x="190" y="274"/>
                    </a:cubicBezTo>
                    <a:cubicBezTo>
                      <a:pt x="189" y="279"/>
                      <a:pt x="187" y="283"/>
                      <a:pt x="185" y="287"/>
                    </a:cubicBezTo>
                    <a:close/>
                    <a:moveTo>
                      <a:pt x="239" y="75"/>
                    </a:moveTo>
                    <a:cubicBezTo>
                      <a:pt x="243" y="78"/>
                      <a:pt x="244" y="84"/>
                      <a:pt x="241" y="89"/>
                    </a:cubicBezTo>
                    <a:cubicBezTo>
                      <a:pt x="218" y="123"/>
                      <a:pt x="218" y="123"/>
                      <a:pt x="218" y="123"/>
                    </a:cubicBezTo>
                    <a:cubicBezTo>
                      <a:pt x="212" y="121"/>
                      <a:pt x="206" y="120"/>
                      <a:pt x="200" y="120"/>
                    </a:cubicBezTo>
                    <a:cubicBezTo>
                      <a:pt x="169" y="120"/>
                      <a:pt x="145" y="144"/>
                      <a:pt x="145" y="175"/>
                    </a:cubicBezTo>
                    <a:cubicBezTo>
                      <a:pt x="145" y="188"/>
                      <a:pt x="150" y="201"/>
                      <a:pt x="159" y="211"/>
                    </a:cubicBezTo>
                    <a:cubicBezTo>
                      <a:pt x="149" y="225"/>
                      <a:pt x="149" y="225"/>
                      <a:pt x="149" y="225"/>
                    </a:cubicBezTo>
                    <a:cubicBezTo>
                      <a:pt x="86" y="183"/>
                      <a:pt x="86" y="183"/>
                      <a:pt x="86" y="183"/>
                    </a:cubicBezTo>
                    <a:cubicBezTo>
                      <a:pt x="178" y="46"/>
                      <a:pt x="178" y="46"/>
                      <a:pt x="178" y="46"/>
                    </a:cubicBezTo>
                    <a:cubicBezTo>
                      <a:pt x="181" y="42"/>
                      <a:pt x="187" y="41"/>
                      <a:pt x="192" y="44"/>
                    </a:cubicBezTo>
                    <a:cubicBezTo>
                      <a:pt x="207" y="54"/>
                      <a:pt x="207" y="54"/>
                      <a:pt x="207" y="54"/>
                    </a:cubicBezTo>
                    <a:cubicBezTo>
                      <a:pt x="202" y="13"/>
                      <a:pt x="202" y="13"/>
                      <a:pt x="202" y="13"/>
                    </a:cubicBezTo>
                    <a:cubicBezTo>
                      <a:pt x="201" y="8"/>
                      <a:pt x="205" y="3"/>
                      <a:pt x="210" y="1"/>
                    </a:cubicBezTo>
                    <a:cubicBezTo>
                      <a:pt x="216" y="0"/>
                      <a:pt x="216" y="0"/>
                      <a:pt x="216" y="0"/>
                    </a:cubicBezTo>
                    <a:cubicBezTo>
                      <a:pt x="270" y="37"/>
                      <a:pt x="270" y="37"/>
                      <a:pt x="270" y="37"/>
                    </a:cubicBezTo>
                    <a:cubicBezTo>
                      <a:pt x="271" y="43"/>
                      <a:pt x="271" y="43"/>
                      <a:pt x="271" y="43"/>
                    </a:cubicBezTo>
                    <a:cubicBezTo>
                      <a:pt x="272" y="48"/>
                      <a:pt x="268" y="53"/>
                      <a:pt x="263" y="54"/>
                    </a:cubicBezTo>
                    <a:cubicBezTo>
                      <a:pt x="224" y="65"/>
                      <a:pt x="224" y="65"/>
                      <a:pt x="224" y="65"/>
                    </a:cubicBezTo>
                    <a:cubicBezTo>
                      <a:pt x="239" y="75"/>
                      <a:pt x="239" y="75"/>
                      <a:pt x="239" y="75"/>
                    </a:cubicBezTo>
                    <a:close/>
                    <a:moveTo>
                      <a:pt x="75" y="200"/>
                    </a:moveTo>
                    <a:cubicBezTo>
                      <a:pt x="137" y="243"/>
                      <a:pt x="137" y="243"/>
                      <a:pt x="137" y="243"/>
                    </a:cubicBezTo>
                    <a:cubicBezTo>
                      <a:pt x="135" y="246"/>
                      <a:pt x="135" y="246"/>
                      <a:pt x="135" y="246"/>
                    </a:cubicBezTo>
                    <a:cubicBezTo>
                      <a:pt x="129" y="254"/>
                      <a:pt x="118" y="256"/>
                      <a:pt x="109" y="251"/>
                    </a:cubicBezTo>
                    <a:cubicBezTo>
                      <a:pt x="78" y="229"/>
                      <a:pt x="78" y="229"/>
                      <a:pt x="78" y="229"/>
                    </a:cubicBezTo>
                    <a:cubicBezTo>
                      <a:pt x="69" y="224"/>
                      <a:pt x="67" y="212"/>
                      <a:pt x="72" y="203"/>
                    </a:cubicBezTo>
                    <a:cubicBezTo>
                      <a:pt x="75" y="200"/>
                      <a:pt x="75" y="200"/>
                      <a:pt x="75" y="200"/>
                    </a:cubicBezTo>
                    <a:close/>
                    <a:moveTo>
                      <a:pt x="200" y="134"/>
                    </a:moveTo>
                    <a:cubicBezTo>
                      <a:pt x="222" y="134"/>
                      <a:pt x="241" y="152"/>
                      <a:pt x="241" y="175"/>
                    </a:cubicBezTo>
                    <a:cubicBezTo>
                      <a:pt x="241" y="197"/>
                      <a:pt x="222" y="216"/>
                      <a:pt x="200" y="216"/>
                    </a:cubicBezTo>
                    <a:cubicBezTo>
                      <a:pt x="177" y="216"/>
                      <a:pt x="159" y="197"/>
                      <a:pt x="159" y="175"/>
                    </a:cubicBezTo>
                    <a:cubicBezTo>
                      <a:pt x="159" y="152"/>
                      <a:pt x="177" y="134"/>
                      <a:pt x="200" y="134"/>
                    </a:cubicBezTo>
                    <a:close/>
                    <a:moveTo>
                      <a:pt x="200" y="154"/>
                    </a:moveTo>
                    <a:cubicBezTo>
                      <a:pt x="211" y="154"/>
                      <a:pt x="221" y="163"/>
                      <a:pt x="221" y="175"/>
                    </a:cubicBezTo>
                    <a:cubicBezTo>
                      <a:pt x="221" y="186"/>
                      <a:pt x="211" y="196"/>
                      <a:pt x="200" y="196"/>
                    </a:cubicBezTo>
                    <a:cubicBezTo>
                      <a:pt x="188" y="196"/>
                      <a:pt x="179" y="186"/>
                      <a:pt x="179" y="175"/>
                    </a:cubicBezTo>
                    <a:cubicBezTo>
                      <a:pt x="179" y="163"/>
                      <a:pt x="188" y="154"/>
                      <a:pt x="200" y="1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 name="Freeform 79"/>
              <p:cNvSpPr>
                <a:spLocks noEditPoints="1"/>
              </p:cNvSpPr>
              <p:nvPr/>
            </p:nvSpPr>
            <p:spPr bwMode="auto">
              <a:xfrm>
                <a:off x="-357" y="782"/>
                <a:ext cx="740" cy="868"/>
              </a:xfrm>
              <a:custGeom>
                <a:avLst/>
                <a:gdLst>
                  <a:gd name="T0" fmla="*/ 0 w 310"/>
                  <a:gd name="T1" fmla="*/ 340 h 365"/>
                  <a:gd name="T2" fmla="*/ 181 w 310"/>
                  <a:gd name="T3" fmla="*/ 294 h 365"/>
                  <a:gd name="T4" fmla="*/ 31 w 310"/>
                  <a:gd name="T5" fmla="*/ 269 h 365"/>
                  <a:gd name="T6" fmla="*/ 200 w 310"/>
                  <a:gd name="T7" fmla="*/ 229 h 365"/>
                  <a:gd name="T8" fmla="*/ 253 w 310"/>
                  <a:gd name="T9" fmla="*/ 188 h 365"/>
                  <a:gd name="T10" fmla="*/ 286 w 310"/>
                  <a:gd name="T11" fmla="*/ 316 h 365"/>
                  <a:gd name="T12" fmla="*/ 24 w 310"/>
                  <a:gd name="T13" fmla="*/ 318 h 365"/>
                  <a:gd name="T14" fmla="*/ 286 w 310"/>
                  <a:gd name="T15" fmla="*/ 362 h 365"/>
                  <a:gd name="T16" fmla="*/ 262 w 310"/>
                  <a:gd name="T17" fmla="*/ 318 h 365"/>
                  <a:gd name="T18" fmla="*/ 202 w 310"/>
                  <a:gd name="T19" fmla="*/ 231 h 365"/>
                  <a:gd name="T20" fmla="*/ 31 w 310"/>
                  <a:gd name="T21" fmla="*/ 271 h 365"/>
                  <a:gd name="T22" fmla="*/ 185 w 310"/>
                  <a:gd name="T23" fmla="*/ 292 h 365"/>
                  <a:gd name="T24" fmla="*/ 167 w 310"/>
                  <a:gd name="T25" fmla="*/ 318 h 365"/>
                  <a:gd name="T26" fmla="*/ 31 w 310"/>
                  <a:gd name="T27" fmla="*/ 289 h 365"/>
                  <a:gd name="T28" fmla="*/ 193 w 310"/>
                  <a:gd name="T29" fmla="*/ 274 h 365"/>
                  <a:gd name="T30" fmla="*/ 186 w 310"/>
                  <a:gd name="T31" fmla="*/ 289 h 365"/>
                  <a:gd name="T32" fmla="*/ 31 w 310"/>
                  <a:gd name="T33" fmla="*/ 287 h 365"/>
                  <a:gd name="T34" fmla="*/ 31 w 310"/>
                  <a:gd name="T35" fmla="*/ 276 h 365"/>
                  <a:gd name="T36" fmla="*/ 78 w 310"/>
                  <a:gd name="T37" fmla="*/ 231 h 365"/>
                  <a:gd name="T38" fmla="*/ 140 w 310"/>
                  <a:gd name="T39" fmla="*/ 243 h 365"/>
                  <a:gd name="T40" fmla="*/ 76 w 310"/>
                  <a:gd name="T41" fmla="*/ 203 h 365"/>
                  <a:gd name="T42" fmla="*/ 111 w 310"/>
                  <a:gd name="T43" fmla="*/ 251 h 365"/>
                  <a:gd name="T44" fmla="*/ 137 w 310"/>
                  <a:gd name="T45" fmla="*/ 244 h 365"/>
                  <a:gd name="T46" fmla="*/ 86 w 310"/>
                  <a:gd name="T47" fmla="*/ 184 h 365"/>
                  <a:gd name="T48" fmla="*/ 193 w 310"/>
                  <a:gd name="T49" fmla="*/ 44 h 365"/>
                  <a:gd name="T50" fmla="*/ 211 w 310"/>
                  <a:gd name="T51" fmla="*/ 1 h 365"/>
                  <a:gd name="T52" fmla="*/ 272 w 310"/>
                  <a:gd name="T53" fmla="*/ 37 h 365"/>
                  <a:gd name="T54" fmla="*/ 227 w 310"/>
                  <a:gd name="T55" fmla="*/ 67 h 365"/>
                  <a:gd name="T56" fmla="*/ 243 w 310"/>
                  <a:gd name="T57" fmla="*/ 90 h 365"/>
                  <a:gd name="T58" fmla="*/ 201 w 310"/>
                  <a:gd name="T59" fmla="*/ 122 h 365"/>
                  <a:gd name="T60" fmla="*/ 161 w 310"/>
                  <a:gd name="T61" fmla="*/ 212 h 365"/>
                  <a:gd name="T62" fmla="*/ 150 w 310"/>
                  <a:gd name="T63" fmla="*/ 224 h 365"/>
                  <a:gd name="T64" fmla="*/ 201 w 310"/>
                  <a:gd name="T65" fmla="*/ 120 h 365"/>
                  <a:gd name="T66" fmla="*/ 243 w 310"/>
                  <a:gd name="T67" fmla="*/ 83 h 365"/>
                  <a:gd name="T68" fmla="*/ 264 w 310"/>
                  <a:gd name="T69" fmla="*/ 54 h 365"/>
                  <a:gd name="T70" fmla="*/ 217 w 310"/>
                  <a:gd name="T71" fmla="*/ 2 h 365"/>
                  <a:gd name="T72" fmla="*/ 209 w 310"/>
                  <a:gd name="T73" fmla="*/ 57 h 365"/>
                  <a:gd name="T74" fmla="*/ 180 w 310"/>
                  <a:gd name="T75" fmla="*/ 48 h 365"/>
                  <a:gd name="T76" fmla="*/ 171 w 310"/>
                  <a:gd name="T77" fmla="*/ 205 h 365"/>
                  <a:gd name="T78" fmla="*/ 230 w 310"/>
                  <a:gd name="T79" fmla="*/ 146 h 365"/>
                  <a:gd name="T80" fmla="*/ 201 w 310"/>
                  <a:gd name="T81" fmla="*/ 136 h 365"/>
                  <a:gd name="T82" fmla="*/ 201 w 310"/>
                  <a:gd name="T83" fmla="*/ 215 h 365"/>
                  <a:gd name="T84" fmla="*/ 201 w 310"/>
                  <a:gd name="T85" fmla="*/ 136 h 365"/>
                  <a:gd name="T86" fmla="*/ 201 w 310"/>
                  <a:gd name="T87" fmla="*/ 153 h 365"/>
                  <a:gd name="T88" fmla="*/ 201 w 310"/>
                  <a:gd name="T89" fmla="*/ 198 h 365"/>
                  <a:gd name="T90" fmla="*/ 201 w 310"/>
                  <a:gd name="T91" fmla="*/ 195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0" h="365">
                    <a:moveTo>
                      <a:pt x="286" y="365"/>
                    </a:moveTo>
                    <a:cubicBezTo>
                      <a:pt x="24" y="365"/>
                      <a:pt x="24" y="365"/>
                      <a:pt x="24" y="365"/>
                    </a:cubicBezTo>
                    <a:cubicBezTo>
                      <a:pt x="11" y="365"/>
                      <a:pt x="0" y="354"/>
                      <a:pt x="0" y="340"/>
                    </a:cubicBezTo>
                    <a:cubicBezTo>
                      <a:pt x="0" y="327"/>
                      <a:pt x="11" y="316"/>
                      <a:pt x="24" y="316"/>
                    </a:cubicBezTo>
                    <a:cubicBezTo>
                      <a:pt x="166" y="316"/>
                      <a:pt x="166" y="316"/>
                      <a:pt x="166" y="316"/>
                    </a:cubicBezTo>
                    <a:cubicBezTo>
                      <a:pt x="172" y="309"/>
                      <a:pt x="177" y="302"/>
                      <a:pt x="181" y="294"/>
                    </a:cubicBezTo>
                    <a:cubicBezTo>
                      <a:pt x="31" y="294"/>
                      <a:pt x="31" y="294"/>
                      <a:pt x="31" y="294"/>
                    </a:cubicBezTo>
                    <a:cubicBezTo>
                      <a:pt x="24" y="294"/>
                      <a:pt x="19" y="288"/>
                      <a:pt x="19" y="282"/>
                    </a:cubicBezTo>
                    <a:cubicBezTo>
                      <a:pt x="19" y="275"/>
                      <a:pt x="24" y="269"/>
                      <a:pt x="31" y="269"/>
                    </a:cubicBezTo>
                    <a:cubicBezTo>
                      <a:pt x="192" y="269"/>
                      <a:pt x="192" y="269"/>
                      <a:pt x="192" y="269"/>
                    </a:cubicBezTo>
                    <a:cubicBezTo>
                      <a:pt x="196" y="257"/>
                      <a:pt x="199" y="244"/>
                      <a:pt x="200" y="230"/>
                    </a:cubicBezTo>
                    <a:cubicBezTo>
                      <a:pt x="200" y="229"/>
                      <a:pt x="200" y="229"/>
                      <a:pt x="200" y="229"/>
                    </a:cubicBezTo>
                    <a:cubicBezTo>
                      <a:pt x="201" y="229"/>
                      <a:pt x="201" y="229"/>
                      <a:pt x="201" y="229"/>
                    </a:cubicBezTo>
                    <a:cubicBezTo>
                      <a:pt x="225" y="229"/>
                      <a:pt x="246" y="213"/>
                      <a:pt x="252" y="190"/>
                    </a:cubicBezTo>
                    <a:cubicBezTo>
                      <a:pt x="253" y="188"/>
                      <a:pt x="253" y="188"/>
                      <a:pt x="253" y="188"/>
                    </a:cubicBezTo>
                    <a:cubicBezTo>
                      <a:pt x="254" y="190"/>
                      <a:pt x="254" y="190"/>
                      <a:pt x="254" y="190"/>
                    </a:cubicBezTo>
                    <a:cubicBezTo>
                      <a:pt x="287" y="236"/>
                      <a:pt x="291" y="278"/>
                      <a:pt x="266" y="316"/>
                    </a:cubicBezTo>
                    <a:cubicBezTo>
                      <a:pt x="286" y="316"/>
                      <a:pt x="286" y="316"/>
                      <a:pt x="286" y="316"/>
                    </a:cubicBezTo>
                    <a:cubicBezTo>
                      <a:pt x="299" y="316"/>
                      <a:pt x="310" y="327"/>
                      <a:pt x="310" y="340"/>
                    </a:cubicBezTo>
                    <a:cubicBezTo>
                      <a:pt x="310" y="354"/>
                      <a:pt x="299" y="365"/>
                      <a:pt x="286" y="365"/>
                    </a:cubicBezTo>
                    <a:close/>
                    <a:moveTo>
                      <a:pt x="24" y="318"/>
                    </a:moveTo>
                    <a:cubicBezTo>
                      <a:pt x="12" y="318"/>
                      <a:pt x="2" y="328"/>
                      <a:pt x="2" y="340"/>
                    </a:cubicBezTo>
                    <a:cubicBezTo>
                      <a:pt x="2" y="353"/>
                      <a:pt x="12" y="362"/>
                      <a:pt x="24" y="362"/>
                    </a:cubicBezTo>
                    <a:cubicBezTo>
                      <a:pt x="286" y="362"/>
                      <a:pt x="286" y="362"/>
                      <a:pt x="286" y="362"/>
                    </a:cubicBezTo>
                    <a:cubicBezTo>
                      <a:pt x="298" y="362"/>
                      <a:pt x="308" y="353"/>
                      <a:pt x="308" y="340"/>
                    </a:cubicBezTo>
                    <a:cubicBezTo>
                      <a:pt x="308" y="328"/>
                      <a:pt x="298" y="318"/>
                      <a:pt x="286" y="318"/>
                    </a:cubicBezTo>
                    <a:cubicBezTo>
                      <a:pt x="262" y="318"/>
                      <a:pt x="262" y="318"/>
                      <a:pt x="262" y="318"/>
                    </a:cubicBezTo>
                    <a:cubicBezTo>
                      <a:pt x="263" y="317"/>
                      <a:pt x="263" y="317"/>
                      <a:pt x="263" y="317"/>
                    </a:cubicBezTo>
                    <a:cubicBezTo>
                      <a:pt x="289" y="280"/>
                      <a:pt x="286" y="238"/>
                      <a:pt x="254" y="193"/>
                    </a:cubicBezTo>
                    <a:cubicBezTo>
                      <a:pt x="246" y="215"/>
                      <a:pt x="226" y="231"/>
                      <a:pt x="202" y="231"/>
                    </a:cubicBezTo>
                    <a:cubicBezTo>
                      <a:pt x="201" y="245"/>
                      <a:pt x="198" y="259"/>
                      <a:pt x="194" y="271"/>
                    </a:cubicBezTo>
                    <a:cubicBezTo>
                      <a:pt x="194" y="271"/>
                      <a:pt x="194" y="271"/>
                      <a:pt x="194" y="271"/>
                    </a:cubicBezTo>
                    <a:cubicBezTo>
                      <a:pt x="31" y="271"/>
                      <a:pt x="31" y="271"/>
                      <a:pt x="31" y="271"/>
                    </a:cubicBezTo>
                    <a:cubicBezTo>
                      <a:pt x="26" y="271"/>
                      <a:pt x="21" y="276"/>
                      <a:pt x="21" y="282"/>
                    </a:cubicBezTo>
                    <a:cubicBezTo>
                      <a:pt x="21" y="287"/>
                      <a:pt x="26" y="292"/>
                      <a:pt x="31" y="292"/>
                    </a:cubicBezTo>
                    <a:cubicBezTo>
                      <a:pt x="185" y="292"/>
                      <a:pt x="185" y="292"/>
                      <a:pt x="185" y="292"/>
                    </a:cubicBezTo>
                    <a:cubicBezTo>
                      <a:pt x="184" y="293"/>
                      <a:pt x="184" y="293"/>
                      <a:pt x="184" y="293"/>
                    </a:cubicBezTo>
                    <a:cubicBezTo>
                      <a:pt x="179" y="302"/>
                      <a:pt x="174" y="310"/>
                      <a:pt x="167" y="318"/>
                    </a:cubicBezTo>
                    <a:cubicBezTo>
                      <a:pt x="167" y="318"/>
                      <a:pt x="167" y="318"/>
                      <a:pt x="167" y="318"/>
                    </a:cubicBezTo>
                    <a:lnTo>
                      <a:pt x="24" y="318"/>
                    </a:lnTo>
                    <a:close/>
                    <a:moveTo>
                      <a:pt x="186" y="289"/>
                    </a:moveTo>
                    <a:cubicBezTo>
                      <a:pt x="31" y="289"/>
                      <a:pt x="31" y="289"/>
                      <a:pt x="31" y="289"/>
                    </a:cubicBezTo>
                    <a:cubicBezTo>
                      <a:pt x="27" y="289"/>
                      <a:pt x="24" y="286"/>
                      <a:pt x="24" y="282"/>
                    </a:cubicBezTo>
                    <a:cubicBezTo>
                      <a:pt x="24" y="277"/>
                      <a:pt x="27" y="274"/>
                      <a:pt x="31" y="274"/>
                    </a:cubicBezTo>
                    <a:cubicBezTo>
                      <a:pt x="193" y="274"/>
                      <a:pt x="193" y="274"/>
                      <a:pt x="193" y="274"/>
                    </a:cubicBezTo>
                    <a:cubicBezTo>
                      <a:pt x="192" y="275"/>
                      <a:pt x="192" y="275"/>
                      <a:pt x="192" y="275"/>
                    </a:cubicBezTo>
                    <a:cubicBezTo>
                      <a:pt x="191" y="280"/>
                      <a:pt x="189" y="284"/>
                      <a:pt x="187" y="289"/>
                    </a:cubicBezTo>
                    <a:lnTo>
                      <a:pt x="186" y="289"/>
                    </a:lnTo>
                    <a:close/>
                    <a:moveTo>
                      <a:pt x="31" y="276"/>
                    </a:moveTo>
                    <a:cubicBezTo>
                      <a:pt x="28" y="276"/>
                      <a:pt x="26" y="279"/>
                      <a:pt x="26" y="282"/>
                    </a:cubicBezTo>
                    <a:cubicBezTo>
                      <a:pt x="26" y="285"/>
                      <a:pt x="28" y="287"/>
                      <a:pt x="31" y="287"/>
                    </a:cubicBezTo>
                    <a:cubicBezTo>
                      <a:pt x="185" y="287"/>
                      <a:pt x="185" y="287"/>
                      <a:pt x="185" y="287"/>
                    </a:cubicBezTo>
                    <a:cubicBezTo>
                      <a:pt x="187" y="284"/>
                      <a:pt x="188" y="280"/>
                      <a:pt x="190" y="276"/>
                    </a:cubicBezTo>
                    <a:lnTo>
                      <a:pt x="31" y="276"/>
                    </a:lnTo>
                    <a:close/>
                    <a:moveTo>
                      <a:pt x="121" y="256"/>
                    </a:moveTo>
                    <a:cubicBezTo>
                      <a:pt x="117" y="256"/>
                      <a:pt x="113" y="255"/>
                      <a:pt x="109" y="253"/>
                    </a:cubicBezTo>
                    <a:cubicBezTo>
                      <a:pt x="78" y="231"/>
                      <a:pt x="78" y="231"/>
                      <a:pt x="78" y="231"/>
                    </a:cubicBezTo>
                    <a:cubicBezTo>
                      <a:pt x="69" y="225"/>
                      <a:pt x="66" y="213"/>
                      <a:pt x="73" y="204"/>
                    </a:cubicBezTo>
                    <a:cubicBezTo>
                      <a:pt x="75" y="200"/>
                      <a:pt x="75" y="200"/>
                      <a:pt x="75" y="200"/>
                    </a:cubicBezTo>
                    <a:cubicBezTo>
                      <a:pt x="140" y="243"/>
                      <a:pt x="140" y="243"/>
                      <a:pt x="140" y="243"/>
                    </a:cubicBezTo>
                    <a:cubicBezTo>
                      <a:pt x="137" y="247"/>
                      <a:pt x="137" y="247"/>
                      <a:pt x="137" y="247"/>
                    </a:cubicBezTo>
                    <a:cubicBezTo>
                      <a:pt x="133" y="253"/>
                      <a:pt x="127" y="256"/>
                      <a:pt x="121" y="256"/>
                    </a:cubicBezTo>
                    <a:close/>
                    <a:moveTo>
                      <a:pt x="76" y="203"/>
                    </a:moveTo>
                    <a:cubicBezTo>
                      <a:pt x="74" y="205"/>
                      <a:pt x="74" y="205"/>
                      <a:pt x="74" y="205"/>
                    </a:cubicBezTo>
                    <a:cubicBezTo>
                      <a:pt x="69" y="213"/>
                      <a:pt x="71" y="224"/>
                      <a:pt x="79" y="230"/>
                    </a:cubicBezTo>
                    <a:cubicBezTo>
                      <a:pt x="111" y="251"/>
                      <a:pt x="111" y="251"/>
                      <a:pt x="111" y="251"/>
                    </a:cubicBezTo>
                    <a:cubicBezTo>
                      <a:pt x="114" y="253"/>
                      <a:pt x="117" y="254"/>
                      <a:pt x="121" y="254"/>
                    </a:cubicBezTo>
                    <a:cubicBezTo>
                      <a:pt x="126" y="254"/>
                      <a:pt x="132" y="251"/>
                      <a:pt x="135" y="246"/>
                    </a:cubicBezTo>
                    <a:cubicBezTo>
                      <a:pt x="137" y="244"/>
                      <a:pt x="137" y="244"/>
                      <a:pt x="137" y="244"/>
                    </a:cubicBezTo>
                    <a:lnTo>
                      <a:pt x="76" y="203"/>
                    </a:lnTo>
                    <a:close/>
                    <a:moveTo>
                      <a:pt x="150" y="228"/>
                    </a:moveTo>
                    <a:cubicBezTo>
                      <a:pt x="86" y="184"/>
                      <a:pt x="86" y="184"/>
                      <a:pt x="86" y="184"/>
                    </a:cubicBezTo>
                    <a:cubicBezTo>
                      <a:pt x="179" y="47"/>
                      <a:pt x="179" y="47"/>
                      <a:pt x="179" y="47"/>
                    </a:cubicBezTo>
                    <a:cubicBezTo>
                      <a:pt x="180" y="44"/>
                      <a:pt x="184" y="42"/>
                      <a:pt x="187" y="42"/>
                    </a:cubicBezTo>
                    <a:cubicBezTo>
                      <a:pt x="189" y="42"/>
                      <a:pt x="191" y="43"/>
                      <a:pt x="193" y="44"/>
                    </a:cubicBezTo>
                    <a:cubicBezTo>
                      <a:pt x="206" y="52"/>
                      <a:pt x="206" y="52"/>
                      <a:pt x="206" y="52"/>
                    </a:cubicBezTo>
                    <a:cubicBezTo>
                      <a:pt x="202" y="14"/>
                      <a:pt x="202" y="14"/>
                      <a:pt x="202" y="14"/>
                    </a:cubicBezTo>
                    <a:cubicBezTo>
                      <a:pt x="201" y="9"/>
                      <a:pt x="205" y="3"/>
                      <a:pt x="211" y="1"/>
                    </a:cubicBezTo>
                    <a:cubicBezTo>
                      <a:pt x="217" y="0"/>
                      <a:pt x="217" y="0"/>
                      <a:pt x="217" y="0"/>
                    </a:cubicBezTo>
                    <a:cubicBezTo>
                      <a:pt x="217" y="0"/>
                      <a:pt x="217" y="0"/>
                      <a:pt x="217" y="0"/>
                    </a:cubicBezTo>
                    <a:cubicBezTo>
                      <a:pt x="272" y="37"/>
                      <a:pt x="272" y="37"/>
                      <a:pt x="272" y="37"/>
                    </a:cubicBezTo>
                    <a:cubicBezTo>
                      <a:pt x="273" y="43"/>
                      <a:pt x="273" y="43"/>
                      <a:pt x="273" y="43"/>
                    </a:cubicBezTo>
                    <a:cubicBezTo>
                      <a:pt x="274" y="49"/>
                      <a:pt x="270" y="55"/>
                      <a:pt x="264" y="57"/>
                    </a:cubicBezTo>
                    <a:cubicBezTo>
                      <a:pt x="227" y="67"/>
                      <a:pt x="227" y="67"/>
                      <a:pt x="227" y="67"/>
                    </a:cubicBezTo>
                    <a:cubicBezTo>
                      <a:pt x="240" y="75"/>
                      <a:pt x="240" y="75"/>
                      <a:pt x="240" y="75"/>
                    </a:cubicBezTo>
                    <a:cubicBezTo>
                      <a:pt x="243" y="77"/>
                      <a:pt x="244" y="79"/>
                      <a:pt x="245" y="82"/>
                    </a:cubicBezTo>
                    <a:cubicBezTo>
                      <a:pt x="245" y="85"/>
                      <a:pt x="245" y="88"/>
                      <a:pt x="243" y="90"/>
                    </a:cubicBezTo>
                    <a:cubicBezTo>
                      <a:pt x="219" y="125"/>
                      <a:pt x="219" y="125"/>
                      <a:pt x="219" y="125"/>
                    </a:cubicBezTo>
                    <a:cubicBezTo>
                      <a:pt x="219" y="125"/>
                      <a:pt x="219" y="125"/>
                      <a:pt x="219" y="125"/>
                    </a:cubicBezTo>
                    <a:cubicBezTo>
                      <a:pt x="213" y="123"/>
                      <a:pt x="207" y="122"/>
                      <a:pt x="201" y="122"/>
                    </a:cubicBezTo>
                    <a:cubicBezTo>
                      <a:pt x="171" y="122"/>
                      <a:pt x="147" y="146"/>
                      <a:pt x="147" y="176"/>
                    </a:cubicBezTo>
                    <a:cubicBezTo>
                      <a:pt x="147" y="189"/>
                      <a:pt x="152" y="201"/>
                      <a:pt x="161" y="211"/>
                    </a:cubicBezTo>
                    <a:cubicBezTo>
                      <a:pt x="161" y="212"/>
                      <a:pt x="161" y="212"/>
                      <a:pt x="161" y="212"/>
                    </a:cubicBezTo>
                    <a:lnTo>
                      <a:pt x="150" y="228"/>
                    </a:lnTo>
                    <a:close/>
                    <a:moveTo>
                      <a:pt x="89" y="183"/>
                    </a:moveTo>
                    <a:cubicBezTo>
                      <a:pt x="150" y="224"/>
                      <a:pt x="150" y="224"/>
                      <a:pt x="150" y="224"/>
                    </a:cubicBezTo>
                    <a:cubicBezTo>
                      <a:pt x="158" y="212"/>
                      <a:pt x="158" y="212"/>
                      <a:pt x="158" y="212"/>
                    </a:cubicBezTo>
                    <a:cubicBezTo>
                      <a:pt x="150" y="202"/>
                      <a:pt x="145" y="189"/>
                      <a:pt x="145" y="176"/>
                    </a:cubicBezTo>
                    <a:cubicBezTo>
                      <a:pt x="145" y="145"/>
                      <a:pt x="170" y="120"/>
                      <a:pt x="201" y="120"/>
                    </a:cubicBezTo>
                    <a:cubicBezTo>
                      <a:pt x="207" y="120"/>
                      <a:pt x="213" y="121"/>
                      <a:pt x="219" y="123"/>
                    </a:cubicBezTo>
                    <a:cubicBezTo>
                      <a:pt x="241" y="89"/>
                      <a:pt x="241" y="89"/>
                      <a:pt x="241" y="89"/>
                    </a:cubicBezTo>
                    <a:cubicBezTo>
                      <a:pt x="243" y="87"/>
                      <a:pt x="243" y="85"/>
                      <a:pt x="243" y="83"/>
                    </a:cubicBezTo>
                    <a:cubicBezTo>
                      <a:pt x="242" y="80"/>
                      <a:pt x="241" y="79"/>
                      <a:pt x="239" y="77"/>
                    </a:cubicBezTo>
                    <a:cubicBezTo>
                      <a:pt x="222" y="66"/>
                      <a:pt x="222" y="66"/>
                      <a:pt x="222" y="66"/>
                    </a:cubicBezTo>
                    <a:cubicBezTo>
                      <a:pt x="264" y="54"/>
                      <a:pt x="264" y="54"/>
                      <a:pt x="264" y="54"/>
                    </a:cubicBezTo>
                    <a:cubicBezTo>
                      <a:pt x="268" y="53"/>
                      <a:pt x="271" y="48"/>
                      <a:pt x="271" y="44"/>
                    </a:cubicBezTo>
                    <a:cubicBezTo>
                      <a:pt x="270" y="38"/>
                      <a:pt x="270" y="38"/>
                      <a:pt x="270" y="38"/>
                    </a:cubicBezTo>
                    <a:cubicBezTo>
                      <a:pt x="217" y="2"/>
                      <a:pt x="217" y="2"/>
                      <a:pt x="217" y="2"/>
                    </a:cubicBezTo>
                    <a:cubicBezTo>
                      <a:pt x="211" y="3"/>
                      <a:pt x="211" y="3"/>
                      <a:pt x="211" y="3"/>
                    </a:cubicBezTo>
                    <a:cubicBezTo>
                      <a:pt x="207" y="5"/>
                      <a:pt x="204" y="10"/>
                      <a:pt x="204" y="14"/>
                    </a:cubicBezTo>
                    <a:cubicBezTo>
                      <a:pt x="209" y="57"/>
                      <a:pt x="209" y="57"/>
                      <a:pt x="209" y="57"/>
                    </a:cubicBezTo>
                    <a:cubicBezTo>
                      <a:pt x="192" y="46"/>
                      <a:pt x="192" y="46"/>
                      <a:pt x="192" y="46"/>
                    </a:cubicBezTo>
                    <a:cubicBezTo>
                      <a:pt x="191" y="45"/>
                      <a:pt x="189" y="44"/>
                      <a:pt x="187" y="44"/>
                    </a:cubicBezTo>
                    <a:cubicBezTo>
                      <a:pt x="185" y="44"/>
                      <a:pt x="182" y="46"/>
                      <a:pt x="180" y="48"/>
                    </a:cubicBezTo>
                    <a:lnTo>
                      <a:pt x="89" y="183"/>
                    </a:lnTo>
                    <a:close/>
                    <a:moveTo>
                      <a:pt x="201" y="218"/>
                    </a:moveTo>
                    <a:cubicBezTo>
                      <a:pt x="189" y="218"/>
                      <a:pt x="179" y="213"/>
                      <a:pt x="171" y="205"/>
                    </a:cubicBezTo>
                    <a:cubicBezTo>
                      <a:pt x="163" y="197"/>
                      <a:pt x="159" y="187"/>
                      <a:pt x="159" y="176"/>
                    </a:cubicBezTo>
                    <a:cubicBezTo>
                      <a:pt x="159" y="152"/>
                      <a:pt x="177" y="133"/>
                      <a:pt x="201" y="133"/>
                    </a:cubicBezTo>
                    <a:cubicBezTo>
                      <a:pt x="212" y="133"/>
                      <a:pt x="222" y="138"/>
                      <a:pt x="230" y="146"/>
                    </a:cubicBezTo>
                    <a:cubicBezTo>
                      <a:pt x="238" y="154"/>
                      <a:pt x="243" y="164"/>
                      <a:pt x="243" y="176"/>
                    </a:cubicBezTo>
                    <a:cubicBezTo>
                      <a:pt x="243" y="199"/>
                      <a:pt x="224" y="218"/>
                      <a:pt x="201" y="218"/>
                    </a:cubicBezTo>
                    <a:close/>
                    <a:moveTo>
                      <a:pt x="201" y="136"/>
                    </a:moveTo>
                    <a:cubicBezTo>
                      <a:pt x="179" y="136"/>
                      <a:pt x="161" y="154"/>
                      <a:pt x="161" y="176"/>
                    </a:cubicBezTo>
                    <a:cubicBezTo>
                      <a:pt x="161" y="186"/>
                      <a:pt x="165" y="196"/>
                      <a:pt x="172" y="204"/>
                    </a:cubicBezTo>
                    <a:cubicBezTo>
                      <a:pt x="180" y="211"/>
                      <a:pt x="190" y="215"/>
                      <a:pt x="201" y="215"/>
                    </a:cubicBezTo>
                    <a:cubicBezTo>
                      <a:pt x="223" y="215"/>
                      <a:pt x="241" y="198"/>
                      <a:pt x="241" y="176"/>
                    </a:cubicBezTo>
                    <a:cubicBezTo>
                      <a:pt x="241" y="165"/>
                      <a:pt x="236" y="155"/>
                      <a:pt x="229" y="147"/>
                    </a:cubicBezTo>
                    <a:cubicBezTo>
                      <a:pt x="221" y="140"/>
                      <a:pt x="211" y="136"/>
                      <a:pt x="201" y="136"/>
                    </a:cubicBezTo>
                    <a:close/>
                    <a:moveTo>
                      <a:pt x="201" y="198"/>
                    </a:moveTo>
                    <a:cubicBezTo>
                      <a:pt x="188" y="198"/>
                      <a:pt x="179" y="188"/>
                      <a:pt x="179" y="176"/>
                    </a:cubicBezTo>
                    <a:cubicBezTo>
                      <a:pt x="179" y="163"/>
                      <a:pt x="188" y="153"/>
                      <a:pt x="201" y="153"/>
                    </a:cubicBezTo>
                    <a:cubicBezTo>
                      <a:pt x="201" y="153"/>
                      <a:pt x="201" y="153"/>
                      <a:pt x="201" y="153"/>
                    </a:cubicBezTo>
                    <a:cubicBezTo>
                      <a:pt x="213" y="153"/>
                      <a:pt x="223" y="163"/>
                      <a:pt x="223" y="176"/>
                    </a:cubicBezTo>
                    <a:cubicBezTo>
                      <a:pt x="223" y="188"/>
                      <a:pt x="213" y="198"/>
                      <a:pt x="201" y="198"/>
                    </a:cubicBezTo>
                    <a:close/>
                    <a:moveTo>
                      <a:pt x="201" y="156"/>
                    </a:moveTo>
                    <a:cubicBezTo>
                      <a:pt x="190" y="156"/>
                      <a:pt x="181" y="165"/>
                      <a:pt x="181" y="176"/>
                    </a:cubicBezTo>
                    <a:cubicBezTo>
                      <a:pt x="181" y="186"/>
                      <a:pt x="190" y="195"/>
                      <a:pt x="201" y="195"/>
                    </a:cubicBezTo>
                    <a:cubicBezTo>
                      <a:pt x="212" y="195"/>
                      <a:pt x="220" y="186"/>
                      <a:pt x="220" y="176"/>
                    </a:cubicBezTo>
                    <a:cubicBezTo>
                      <a:pt x="220" y="165"/>
                      <a:pt x="212" y="156"/>
                      <a:pt x="201"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11" name="Группа 10"/>
          <p:cNvGrpSpPr>
            <a:grpSpLocks noChangeAspect="1"/>
          </p:cNvGrpSpPr>
          <p:nvPr/>
        </p:nvGrpSpPr>
        <p:grpSpPr>
          <a:xfrm>
            <a:off x="2964500" y="1978875"/>
            <a:ext cx="276069" cy="276069"/>
            <a:chOff x="1845497" y="3469140"/>
            <a:chExt cx="468000" cy="468000"/>
          </a:xfrm>
        </p:grpSpPr>
        <p:sp>
          <p:nvSpPr>
            <p:cNvPr id="12" name="Овал 8"/>
            <p:cNvSpPr/>
            <p:nvPr/>
          </p:nvSpPr>
          <p:spPr bwMode="auto">
            <a:xfrm>
              <a:off x="1845497" y="3469140"/>
              <a:ext cx="468000" cy="468000"/>
            </a:xfrm>
            <a:prstGeom prst="ellipse">
              <a:avLst/>
            </a:prstGeom>
            <a:solidFill>
              <a:srgbClr val="008C95"/>
            </a:solidFill>
            <a:ln w="38100" cap="flat" cmpd="dbl" algn="ctr">
              <a:solidFill>
                <a:srgbClr val="008C95"/>
              </a:solidFill>
              <a:prstDash val="solid"/>
              <a:round/>
              <a:headEnd type="none" w="med" len="med"/>
              <a:tailEnd type="none" w="med" len="med"/>
            </a:ln>
            <a:effectLst/>
            <a:extLst/>
          </p:spPr>
          <p:txBody>
            <a:bodyPr vert="horz" wrap="square" lIns="0" tIns="0" rIns="0" bIns="2160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ru-RU" sz="7200" b="1"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pic>
          <p:nvPicPr>
            <p:cNvPr id="13" name="Picture 6" descr="C:\Users\Strahovmv\Desktop\РАБОЧИЙ СТОЛ\14. БИБЛИОТЕКИ\ICONS FREE\if_5_2135808.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1935497" y="3559140"/>
              <a:ext cx="288000"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525" y="2269873"/>
            <a:ext cx="405317" cy="396079"/>
          </a:xfrm>
          <a:prstGeom prst="rect">
            <a:avLst/>
          </a:prstGeom>
        </p:spPr>
      </p:pic>
      <p:grpSp>
        <p:nvGrpSpPr>
          <p:cNvPr id="15" name="Группа 14"/>
          <p:cNvGrpSpPr>
            <a:grpSpLocks noChangeAspect="1"/>
          </p:cNvGrpSpPr>
          <p:nvPr/>
        </p:nvGrpSpPr>
        <p:grpSpPr>
          <a:xfrm>
            <a:off x="2042686" y="2400760"/>
            <a:ext cx="817110" cy="817110"/>
            <a:chOff x="6476866" y="4192196"/>
            <a:chExt cx="504000" cy="504000"/>
          </a:xfrm>
        </p:grpSpPr>
        <p:sp>
          <p:nvSpPr>
            <p:cNvPr id="16" name="Овал 15"/>
            <p:cNvSpPr/>
            <p:nvPr/>
          </p:nvSpPr>
          <p:spPr bwMode="auto">
            <a:xfrm>
              <a:off x="6476866" y="4192196"/>
              <a:ext cx="504000" cy="504000"/>
            </a:xfrm>
            <a:prstGeom prst="ellipse">
              <a:avLst/>
            </a:prstGeom>
            <a:solidFill>
              <a:sysClr val="window" lastClr="FFFFFF"/>
            </a:solidFill>
            <a:ln w="9525" cap="flat" cmpd="sng" algn="ctr">
              <a:solidFill>
                <a:sysClr val="window" lastClr="FFFF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ru-RU" sz="1800" b="1" i="0" u="none" strike="noStrike" kern="0" cap="none" spc="0" normalizeH="0" baseline="0" noProof="0" smtClean="0">
                <a:ln>
                  <a:noFill/>
                </a:ln>
                <a:solidFill>
                  <a:prstClr val="black"/>
                </a:solidFill>
                <a:effectLst/>
                <a:uLnTx/>
                <a:uFillTx/>
              </a:endParaRPr>
            </a:p>
          </p:txBody>
        </p:sp>
        <p:sp>
          <p:nvSpPr>
            <p:cNvPr id="17" name="Овал 8"/>
            <p:cNvSpPr/>
            <p:nvPr/>
          </p:nvSpPr>
          <p:spPr bwMode="auto">
            <a:xfrm>
              <a:off x="6494866" y="4210196"/>
              <a:ext cx="468000" cy="468000"/>
            </a:xfrm>
            <a:prstGeom prst="ellipse">
              <a:avLst/>
            </a:prstGeom>
            <a:solidFill>
              <a:srgbClr val="008C95"/>
            </a:solidFill>
            <a:ln w="44450" cap="flat" cmpd="dbl" algn="ctr">
              <a:solidFill>
                <a:srgbClr val="008C95"/>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ru-RU" sz="2400" b="1" i="0" u="none" strike="noStrike" kern="0" cap="none" spc="0" normalizeH="0" baseline="0" noProof="0" dirty="0" smtClean="0">
                <a:ln>
                  <a:noFill/>
                </a:ln>
                <a:solidFill>
                  <a:prstClr val="white"/>
                </a:solidFill>
                <a:effectLst/>
                <a:uLnTx/>
                <a:uFillTx/>
              </a:endParaRPr>
            </a:p>
          </p:txBody>
        </p:sp>
        <p:pic>
          <p:nvPicPr>
            <p:cNvPr id="18" name="Picture 2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19841" y="4306246"/>
              <a:ext cx="218050" cy="275900"/>
            </a:xfrm>
            <a:prstGeom prst="rect">
              <a:avLst/>
            </a:prstGeom>
          </p:spPr>
        </p:pic>
      </p:grpSp>
      <p:grpSp>
        <p:nvGrpSpPr>
          <p:cNvPr id="19" name="Группа 18"/>
          <p:cNvGrpSpPr>
            <a:grpSpLocks noChangeAspect="1"/>
          </p:cNvGrpSpPr>
          <p:nvPr/>
        </p:nvGrpSpPr>
        <p:grpSpPr>
          <a:xfrm>
            <a:off x="4148999" y="3439675"/>
            <a:ext cx="468000" cy="468000"/>
            <a:chOff x="8167701" y="3574412"/>
            <a:chExt cx="468000" cy="468000"/>
          </a:xfrm>
        </p:grpSpPr>
        <p:sp>
          <p:nvSpPr>
            <p:cNvPr id="20" name="Овал 8"/>
            <p:cNvSpPr/>
            <p:nvPr/>
          </p:nvSpPr>
          <p:spPr bwMode="auto">
            <a:xfrm>
              <a:off x="8167701" y="3574412"/>
              <a:ext cx="468000" cy="468000"/>
            </a:xfrm>
            <a:prstGeom prst="ellipse">
              <a:avLst/>
            </a:prstGeom>
            <a:solidFill>
              <a:srgbClr val="008C95"/>
            </a:solidFill>
            <a:ln w="44450" cap="flat" cmpd="dbl" algn="ctr">
              <a:solidFill>
                <a:srgbClr val="008C95"/>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ru-RU" sz="2400" b="1" i="0" u="none" strike="noStrike" kern="0" cap="none" spc="0" normalizeH="0" baseline="0" noProof="0" dirty="0" smtClean="0">
                <a:ln>
                  <a:noFill/>
                </a:ln>
                <a:solidFill>
                  <a:prstClr val="white"/>
                </a:solidFill>
                <a:effectLst/>
                <a:uLnTx/>
                <a:uFillTx/>
              </a:endParaRPr>
            </a:p>
          </p:txBody>
        </p:sp>
        <p:pic>
          <p:nvPicPr>
            <p:cNvPr id="21" name="Picture 13" descr="C:\Users\SorvachevaEA\Downloads\icons8-Р·Р°РєР°Р·-РЅР°-РїРѕРєСѓРїРєСѓ-64.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248115" y="3666731"/>
              <a:ext cx="307204" cy="288000"/>
            </a:xfrm>
            <a:prstGeom prst="rect">
              <a:avLst/>
            </a:prstGeom>
            <a:solidFill>
              <a:srgbClr val="008C95"/>
            </a:solidFill>
            <a:ln>
              <a:solidFill>
                <a:srgbClr val="008C95"/>
              </a:solidFill>
            </a:ln>
            <a:extLst/>
          </p:spPr>
        </p:pic>
      </p:grpSp>
      <p:grpSp>
        <p:nvGrpSpPr>
          <p:cNvPr id="22" name="Группа 21"/>
          <p:cNvGrpSpPr>
            <a:grpSpLocks noChangeAspect="1"/>
          </p:cNvGrpSpPr>
          <p:nvPr/>
        </p:nvGrpSpPr>
        <p:grpSpPr>
          <a:xfrm>
            <a:off x="986823" y="3795991"/>
            <a:ext cx="975030" cy="987887"/>
            <a:chOff x="2715937" y="1609625"/>
            <a:chExt cx="468000" cy="474171"/>
          </a:xfrm>
        </p:grpSpPr>
        <p:sp>
          <p:nvSpPr>
            <p:cNvPr id="23" name="Овал 8"/>
            <p:cNvSpPr/>
            <p:nvPr/>
          </p:nvSpPr>
          <p:spPr bwMode="auto">
            <a:xfrm>
              <a:off x="2715937" y="1615796"/>
              <a:ext cx="468000" cy="468000"/>
            </a:xfrm>
            <a:prstGeom prst="ellipse">
              <a:avLst/>
            </a:prstGeom>
            <a:solidFill>
              <a:srgbClr val="008C95"/>
            </a:solidFill>
            <a:ln w="44450" cap="flat" cmpd="dbl" algn="ctr">
              <a:solidFill>
                <a:srgbClr val="008C95"/>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ru-RU" sz="2400" b="1" i="0" u="none" strike="noStrike" kern="0" cap="none" spc="0" normalizeH="0" baseline="0" noProof="0" dirty="0" smtClean="0">
                <a:ln>
                  <a:noFill/>
                </a:ln>
                <a:solidFill>
                  <a:prstClr val="white"/>
                </a:solidFill>
                <a:effectLst/>
                <a:uLnTx/>
                <a:uFillTx/>
              </a:endParaRPr>
            </a:p>
          </p:txBody>
        </p:sp>
        <p:grpSp>
          <p:nvGrpSpPr>
            <p:cNvPr id="24" name="Группа 23"/>
            <p:cNvGrpSpPr/>
            <p:nvPr/>
          </p:nvGrpSpPr>
          <p:grpSpPr>
            <a:xfrm>
              <a:off x="2821371" y="1609625"/>
              <a:ext cx="257131" cy="365348"/>
              <a:chOff x="2112135" y="1658440"/>
              <a:chExt cx="276910" cy="393452"/>
            </a:xfrm>
          </p:grpSpPr>
          <p:sp>
            <p:nvSpPr>
              <p:cNvPr id="25" name="Равнобедренный треугольник 24"/>
              <p:cNvSpPr/>
              <p:nvPr/>
            </p:nvSpPr>
            <p:spPr bwMode="auto">
              <a:xfrm>
                <a:off x="2146932" y="1861257"/>
                <a:ext cx="86561" cy="144916"/>
              </a:xfrm>
              <a:prstGeom prst="triangle">
                <a:avLst/>
              </a:prstGeom>
              <a:solidFill>
                <a:schemeClr val="accent1"/>
              </a:solidFill>
              <a:ln w="9525" cap="flat" cmpd="sng" algn="ctr">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ru-RU" sz="1800" b="1" i="0" u="none" strike="noStrike" kern="0" cap="none" spc="0" normalizeH="0" baseline="0" noProof="0" smtClean="0">
                  <a:ln>
                    <a:noFill/>
                  </a:ln>
                  <a:solidFill>
                    <a:prstClr val="black"/>
                  </a:solidFill>
                  <a:effectLst/>
                  <a:uLnTx/>
                  <a:uFillTx/>
                </a:endParaRPr>
              </a:p>
            </p:txBody>
          </p:sp>
          <p:sp>
            <p:nvSpPr>
              <p:cNvPr id="26" name="Прямоугольник 25"/>
              <p:cNvSpPr/>
              <p:nvPr/>
            </p:nvSpPr>
            <p:spPr bwMode="auto">
              <a:xfrm>
                <a:off x="2112135" y="2006173"/>
                <a:ext cx="276910" cy="45719"/>
              </a:xfrm>
              <a:prstGeom prst="rect">
                <a:avLst/>
              </a:prstGeom>
              <a:solidFill>
                <a:schemeClr val="accent1"/>
              </a:solidFill>
              <a:ln w="9525" cap="flat" cmpd="sng" algn="ctr">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ru-RU" sz="1800" b="1" i="0" u="none" strike="noStrike" kern="0" cap="none" spc="0" normalizeH="0" baseline="0" noProof="0" smtClean="0">
                  <a:ln>
                    <a:noFill/>
                  </a:ln>
                  <a:solidFill>
                    <a:prstClr val="black"/>
                  </a:solidFill>
                  <a:effectLst/>
                  <a:uLnTx/>
                  <a:uFillTx/>
                </a:endParaRPr>
              </a:p>
            </p:txBody>
          </p:sp>
          <p:sp>
            <p:nvSpPr>
              <p:cNvPr id="27" name="Равнобедренный треугольник 26"/>
              <p:cNvSpPr/>
              <p:nvPr/>
            </p:nvSpPr>
            <p:spPr bwMode="auto">
              <a:xfrm rot="2835837">
                <a:off x="2244474" y="1738947"/>
                <a:ext cx="36000" cy="108000"/>
              </a:xfrm>
              <a:prstGeom prst="triangle">
                <a:avLst/>
              </a:prstGeom>
              <a:solidFill>
                <a:srgbClr val="71ACB7"/>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ru-RU" sz="1800" b="1" i="0" u="none" strike="noStrike" kern="0" cap="none" spc="0" normalizeH="0" baseline="0" noProof="0" smtClean="0">
                  <a:ln>
                    <a:noFill/>
                  </a:ln>
                  <a:solidFill>
                    <a:prstClr val="black"/>
                  </a:solidFill>
                  <a:effectLst/>
                  <a:uLnTx/>
                  <a:uFillTx/>
                </a:endParaRPr>
              </a:p>
            </p:txBody>
          </p:sp>
          <p:sp>
            <p:nvSpPr>
              <p:cNvPr id="28" name="Хорда 27"/>
              <p:cNvSpPr/>
              <p:nvPr/>
            </p:nvSpPr>
            <p:spPr bwMode="auto">
              <a:xfrm>
                <a:off x="2150016" y="1658440"/>
                <a:ext cx="236453" cy="252000"/>
              </a:xfrm>
              <a:prstGeom prst="chord">
                <a:avLst>
                  <a:gd name="adj1" fmla="val 4317317"/>
                  <a:gd name="adj2" fmla="val 12025495"/>
                </a:avLst>
              </a:prstGeom>
              <a:solidFill>
                <a:srgbClr val="B2D2D8">
                  <a:lumMod val="75000"/>
                </a:srgbClr>
              </a:solidFill>
              <a:ln w="9525" cap="flat" cmpd="sng" algn="ctr">
                <a:solidFill>
                  <a:sysClr val="window" lastClr="FFFF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ru-RU" sz="1800" b="1" i="0" u="none" strike="noStrike" kern="0" cap="none" spc="0" normalizeH="0" baseline="0" noProof="0" smtClean="0">
                  <a:ln>
                    <a:noFill/>
                  </a:ln>
                  <a:solidFill>
                    <a:prstClr val="black"/>
                  </a:solidFill>
                  <a:effectLst/>
                  <a:uLnTx/>
                  <a:uFillTx/>
                </a:endParaRPr>
              </a:p>
            </p:txBody>
          </p:sp>
        </p:grpSp>
      </p:grpSp>
      <p:grpSp>
        <p:nvGrpSpPr>
          <p:cNvPr id="29" name="Группа 28"/>
          <p:cNvGrpSpPr>
            <a:grpSpLocks noChangeAspect="1"/>
          </p:cNvGrpSpPr>
          <p:nvPr/>
        </p:nvGrpSpPr>
        <p:grpSpPr>
          <a:xfrm>
            <a:off x="8192291" y="3800745"/>
            <a:ext cx="468000" cy="468000"/>
            <a:chOff x="918999" y="333780"/>
            <a:chExt cx="468000" cy="468000"/>
          </a:xfrm>
        </p:grpSpPr>
        <p:sp>
          <p:nvSpPr>
            <p:cNvPr id="30" name="Овал 8"/>
            <p:cNvSpPr/>
            <p:nvPr/>
          </p:nvSpPr>
          <p:spPr bwMode="auto">
            <a:xfrm>
              <a:off x="918999" y="333780"/>
              <a:ext cx="468000" cy="468000"/>
            </a:xfrm>
            <a:prstGeom prst="ellipse">
              <a:avLst/>
            </a:prstGeom>
            <a:solidFill>
              <a:srgbClr val="008C95"/>
            </a:solidFill>
            <a:ln w="44450" cap="flat" cmpd="dbl" algn="ctr">
              <a:solidFill>
                <a:srgbClr val="008C95"/>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ru-RU" sz="2400" b="1" i="0" u="none" strike="noStrike" kern="0" cap="none" spc="0" normalizeH="0" baseline="0" noProof="0" dirty="0" smtClean="0">
                <a:ln>
                  <a:noFill/>
                </a:ln>
                <a:solidFill>
                  <a:prstClr val="white"/>
                </a:solidFill>
                <a:effectLst/>
                <a:uLnTx/>
                <a:uFillTx/>
              </a:endParaRPr>
            </a:p>
          </p:txBody>
        </p:sp>
        <p:grpSp>
          <p:nvGrpSpPr>
            <p:cNvPr id="31" name="Группа 30"/>
            <p:cNvGrpSpPr/>
            <p:nvPr/>
          </p:nvGrpSpPr>
          <p:grpSpPr>
            <a:xfrm>
              <a:off x="1076289" y="440710"/>
              <a:ext cx="153419" cy="253002"/>
              <a:chOff x="2402430" y="3986280"/>
              <a:chExt cx="198920" cy="318959"/>
            </a:xfrm>
          </p:grpSpPr>
          <p:sp>
            <p:nvSpPr>
              <p:cNvPr id="32" name="Овал 234"/>
              <p:cNvSpPr/>
              <p:nvPr/>
            </p:nvSpPr>
            <p:spPr bwMode="auto">
              <a:xfrm>
                <a:off x="2402430" y="3986280"/>
                <a:ext cx="198920" cy="318959"/>
              </a:xfrm>
              <a:custGeom>
                <a:avLst/>
                <a:gdLst>
                  <a:gd name="connsiteX0" fmla="*/ 0 w 253890"/>
                  <a:gd name="connsiteY0" fmla="*/ 143607 h 287213"/>
                  <a:gd name="connsiteX1" fmla="*/ 126945 w 253890"/>
                  <a:gd name="connsiteY1" fmla="*/ 0 h 287213"/>
                  <a:gd name="connsiteX2" fmla="*/ 253890 w 253890"/>
                  <a:gd name="connsiteY2" fmla="*/ 143607 h 287213"/>
                  <a:gd name="connsiteX3" fmla="*/ 126945 w 253890"/>
                  <a:gd name="connsiteY3" fmla="*/ 287214 h 287213"/>
                  <a:gd name="connsiteX4" fmla="*/ 0 w 253890"/>
                  <a:gd name="connsiteY4" fmla="*/ 143607 h 287213"/>
                  <a:gd name="connsiteX0" fmla="*/ 207 w 254097"/>
                  <a:gd name="connsiteY0" fmla="*/ 145777 h 289384"/>
                  <a:gd name="connsiteX1" fmla="*/ 98064 w 254097"/>
                  <a:gd name="connsiteY1" fmla="*/ 65109 h 289384"/>
                  <a:gd name="connsiteX2" fmla="*/ 127152 w 254097"/>
                  <a:gd name="connsiteY2" fmla="*/ 2170 h 289384"/>
                  <a:gd name="connsiteX3" fmla="*/ 254097 w 254097"/>
                  <a:gd name="connsiteY3" fmla="*/ 145777 h 289384"/>
                  <a:gd name="connsiteX4" fmla="*/ 127152 w 254097"/>
                  <a:gd name="connsiteY4" fmla="*/ 289384 h 289384"/>
                  <a:gd name="connsiteX5" fmla="*/ 207 w 254097"/>
                  <a:gd name="connsiteY5" fmla="*/ 145777 h 289384"/>
                  <a:gd name="connsiteX0" fmla="*/ 1780 w 255670"/>
                  <a:gd name="connsiteY0" fmla="*/ 145531 h 289138"/>
                  <a:gd name="connsiteX1" fmla="*/ 57282 w 255670"/>
                  <a:gd name="connsiteY1" fmla="*/ 119676 h 289138"/>
                  <a:gd name="connsiteX2" fmla="*/ 99637 w 255670"/>
                  <a:gd name="connsiteY2" fmla="*/ 64863 h 289138"/>
                  <a:gd name="connsiteX3" fmla="*/ 128725 w 255670"/>
                  <a:gd name="connsiteY3" fmla="*/ 1924 h 289138"/>
                  <a:gd name="connsiteX4" fmla="*/ 255670 w 255670"/>
                  <a:gd name="connsiteY4" fmla="*/ 145531 h 289138"/>
                  <a:gd name="connsiteX5" fmla="*/ 128725 w 255670"/>
                  <a:gd name="connsiteY5" fmla="*/ 289138 h 289138"/>
                  <a:gd name="connsiteX6" fmla="*/ 1780 w 255670"/>
                  <a:gd name="connsiteY6" fmla="*/ 145531 h 289138"/>
                  <a:gd name="connsiteX0" fmla="*/ 3765 w 225265"/>
                  <a:gd name="connsiteY0" fmla="*/ 200345 h 289957"/>
                  <a:gd name="connsiteX1" fmla="*/ 26877 w 225265"/>
                  <a:gd name="connsiteY1" fmla="*/ 119676 h 289957"/>
                  <a:gd name="connsiteX2" fmla="*/ 69232 w 225265"/>
                  <a:gd name="connsiteY2" fmla="*/ 64863 h 289957"/>
                  <a:gd name="connsiteX3" fmla="*/ 98320 w 225265"/>
                  <a:gd name="connsiteY3" fmla="*/ 1924 h 289957"/>
                  <a:gd name="connsiteX4" fmla="*/ 225265 w 225265"/>
                  <a:gd name="connsiteY4" fmla="*/ 145531 h 289957"/>
                  <a:gd name="connsiteX5" fmla="*/ 98320 w 225265"/>
                  <a:gd name="connsiteY5" fmla="*/ 289138 h 289957"/>
                  <a:gd name="connsiteX6" fmla="*/ 3765 w 225265"/>
                  <a:gd name="connsiteY6" fmla="*/ 200345 h 289957"/>
                  <a:gd name="connsiteX0" fmla="*/ 1520 w 223020"/>
                  <a:gd name="connsiteY0" fmla="*/ 200345 h 289932"/>
                  <a:gd name="connsiteX1" fmla="*/ 42073 w 223020"/>
                  <a:gd name="connsiteY1" fmla="*/ 134626 h 289932"/>
                  <a:gd name="connsiteX2" fmla="*/ 66987 w 223020"/>
                  <a:gd name="connsiteY2" fmla="*/ 64863 h 289932"/>
                  <a:gd name="connsiteX3" fmla="*/ 96075 w 223020"/>
                  <a:gd name="connsiteY3" fmla="*/ 1924 h 289932"/>
                  <a:gd name="connsiteX4" fmla="*/ 223020 w 223020"/>
                  <a:gd name="connsiteY4" fmla="*/ 145531 h 289932"/>
                  <a:gd name="connsiteX5" fmla="*/ 96075 w 223020"/>
                  <a:gd name="connsiteY5" fmla="*/ 289138 h 289932"/>
                  <a:gd name="connsiteX6" fmla="*/ 1520 w 223020"/>
                  <a:gd name="connsiteY6" fmla="*/ 200345 h 289932"/>
                  <a:gd name="connsiteX0" fmla="*/ 1520 w 223020"/>
                  <a:gd name="connsiteY0" fmla="*/ 200034 h 289621"/>
                  <a:gd name="connsiteX1" fmla="*/ 42073 w 223020"/>
                  <a:gd name="connsiteY1" fmla="*/ 134315 h 289621"/>
                  <a:gd name="connsiteX2" fmla="*/ 79444 w 223020"/>
                  <a:gd name="connsiteY2" fmla="*/ 69535 h 289621"/>
                  <a:gd name="connsiteX3" fmla="*/ 96075 w 223020"/>
                  <a:gd name="connsiteY3" fmla="*/ 1613 h 289621"/>
                  <a:gd name="connsiteX4" fmla="*/ 223020 w 223020"/>
                  <a:gd name="connsiteY4" fmla="*/ 145220 h 289621"/>
                  <a:gd name="connsiteX5" fmla="*/ 96075 w 223020"/>
                  <a:gd name="connsiteY5" fmla="*/ 288827 h 289621"/>
                  <a:gd name="connsiteX6" fmla="*/ 1520 w 223020"/>
                  <a:gd name="connsiteY6" fmla="*/ 200034 h 289621"/>
                  <a:gd name="connsiteX0" fmla="*/ 1520 w 223020"/>
                  <a:gd name="connsiteY0" fmla="*/ 200050 h 289637"/>
                  <a:gd name="connsiteX1" fmla="*/ 42073 w 223020"/>
                  <a:gd name="connsiteY1" fmla="*/ 134331 h 289637"/>
                  <a:gd name="connsiteX2" fmla="*/ 66987 w 223020"/>
                  <a:gd name="connsiteY2" fmla="*/ 104431 h 289637"/>
                  <a:gd name="connsiteX3" fmla="*/ 79444 w 223020"/>
                  <a:gd name="connsiteY3" fmla="*/ 69551 h 289637"/>
                  <a:gd name="connsiteX4" fmla="*/ 96075 w 223020"/>
                  <a:gd name="connsiteY4" fmla="*/ 1629 h 289637"/>
                  <a:gd name="connsiteX5" fmla="*/ 223020 w 223020"/>
                  <a:gd name="connsiteY5" fmla="*/ 145236 h 289637"/>
                  <a:gd name="connsiteX6" fmla="*/ 96075 w 223020"/>
                  <a:gd name="connsiteY6" fmla="*/ 288843 h 289637"/>
                  <a:gd name="connsiteX7" fmla="*/ 1520 w 223020"/>
                  <a:gd name="connsiteY7" fmla="*/ 200050 h 289637"/>
                  <a:gd name="connsiteX0" fmla="*/ 1520 w 223020"/>
                  <a:gd name="connsiteY0" fmla="*/ 204930 h 294517"/>
                  <a:gd name="connsiteX1" fmla="*/ 42073 w 223020"/>
                  <a:gd name="connsiteY1" fmla="*/ 139211 h 294517"/>
                  <a:gd name="connsiteX2" fmla="*/ 66987 w 223020"/>
                  <a:gd name="connsiteY2" fmla="*/ 109311 h 294517"/>
                  <a:gd name="connsiteX3" fmla="*/ 79444 w 223020"/>
                  <a:gd name="connsiteY3" fmla="*/ 74431 h 294517"/>
                  <a:gd name="connsiteX4" fmla="*/ 78634 w 223020"/>
                  <a:gd name="connsiteY4" fmla="*/ 1526 h 294517"/>
                  <a:gd name="connsiteX5" fmla="*/ 223020 w 223020"/>
                  <a:gd name="connsiteY5" fmla="*/ 150116 h 294517"/>
                  <a:gd name="connsiteX6" fmla="*/ 96075 w 223020"/>
                  <a:gd name="connsiteY6" fmla="*/ 293723 h 294517"/>
                  <a:gd name="connsiteX7" fmla="*/ 1520 w 223020"/>
                  <a:gd name="connsiteY7" fmla="*/ 204930 h 294517"/>
                  <a:gd name="connsiteX0" fmla="*/ 1520 w 223020"/>
                  <a:gd name="connsiteY0" fmla="*/ 205380 h 294967"/>
                  <a:gd name="connsiteX1" fmla="*/ 42073 w 223020"/>
                  <a:gd name="connsiteY1" fmla="*/ 139661 h 294967"/>
                  <a:gd name="connsiteX2" fmla="*/ 66987 w 223020"/>
                  <a:gd name="connsiteY2" fmla="*/ 109761 h 294967"/>
                  <a:gd name="connsiteX3" fmla="*/ 76953 w 223020"/>
                  <a:gd name="connsiteY3" fmla="*/ 67407 h 294967"/>
                  <a:gd name="connsiteX4" fmla="*/ 78634 w 223020"/>
                  <a:gd name="connsiteY4" fmla="*/ 1976 h 294967"/>
                  <a:gd name="connsiteX5" fmla="*/ 223020 w 223020"/>
                  <a:gd name="connsiteY5" fmla="*/ 150566 h 294967"/>
                  <a:gd name="connsiteX6" fmla="*/ 96075 w 223020"/>
                  <a:gd name="connsiteY6" fmla="*/ 294173 h 294967"/>
                  <a:gd name="connsiteX7" fmla="*/ 1520 w 223020"/>
                  <a:gd name="connsiteY7" fmla="*/ 205380 h 294967"/>
                  <a:gd name="connsiteX0" fmla="*/ 1520 w 195613"/>
                  <a:gd name="connsiteY0" fmla="*/ 205790 h 295134"/>
                  <a:gd name="connsiteX1" fmla="*/ 42073 w 195613"/>
                  <a:gd name="connsiteY1" fmla="*/ 140071 h 295134"/>
                  <a:gd name="connsiteX2" fmla="*/ 66987 w 195613"/>
                  <a:gd name="connsiteY2" fmla="*/ 110171 h 295134"/>
                  <a:gd name="connsiteX3" fmla="*/ 76953 w 195613"/>
                  <a:gd name="connsiteY3" fmla="*/ 67817 h 295134"/>
                  <a:gd name="connsiteX4" fmla="*/ 78634 w 195613"/>
                  <a:gd name="connsiteY4" fmla="*/ 2386 h 295134"/>
                  <a:gd name="connsiteX5" fmla="*/ 195613 w 195613"/>
                  <a:gd name="connsiteY5" fmla="*/ 160942 h 295134"/>
                  <a:gd name="connsiteX6" fmla="*/ 96075 w 195613"/>
                  <a:gd name="connsiteY6" fmla="*/ 294583 h 295134"/>
                  <a:gd name="connsiteX7" fmla="*/ 1520 w 195613"/>
                  <a:gd name="connsiteY7" fmla="*/ 205790 h 295134"/>
                  <a:gd name="connsiteX0" fmla="*/ 1520 w 183155"/>
                  <a:gd name="connsiteY0" fmla="*/ 205896 h 295185"/>
                  <a:gd name="connsiteX1" fmla="*/ 42073 w 183155"/>
                  <a:gd name="connsiteY1" fmla="*/ 140177 h 295185"/>
                  <a:gd name="connsiteX2" fmla="*/ 66987 w 183155"/>
                  <a:gd name="connsiteY2" fmla="*/ 110277 h 295185"/>
                  <a:gd name="connsiteX3" fmla="*/ 76953 w 183155"/>
                  <a:gd name="connsiteY3" fmla="*/ 67923 h 295185"/>
                  <a:gd name="connsiteX4" fmla="*/ 78634 w 183155"/>
                  <a:gd name="connsiteY4" fmla="*/ 2492 h 295185"/>
                  <a:gd name="connsiteX5" fmla="*/ 183155 w 183155"/>
                  <a:gd name="connsiteY5" fmla="*/ 163539 h 295185"/>
                  <a:gd name="connsiteX6" fmla="*/ 96075 w 183155"/>
                  <a:gd name="connsiteY6" fmla="*/ 294689 h 295185"/>
                  <a:gd name="connsiteX7" fmla="*/ 1520 w 183155"/>
                  <a:gd name="connsiteY7" fmla="*/ 205896 h 295185"/>
                  <a:gd name="connsiteX0" fmla="*/ 1520 w 183155"/>
                  <a:gd name="connsiteY0" fmla="*/ 205810 h 295099"/>
                  <a:gd name="connsiteX1" fmla="*/ 42073 w 183155"/>
                  <a:gd name="connsiteY1" fmla="*/ 140091 h 295099"/>
                  <a:gd name="connsiteX2" fmla="*/ 66987 w 183155"/>
                  <a:gd name="connsiteY2" fmla="*/ 110191 h 295099"/>
                  <a:gd name="connsiteX3" fmla="*/ 76299 w 183155"/>
                  <a:gd name="connsiteY3" fmla="*/ 85128 h 295099"/>
                  <a:gd name="connsiteX4" fmla="*/ 76953 w 183155"/>
                  <a:gd name="connsiteY4" fmla="*/ 67837 h 295099"/>
                  <a:gd name="connsiteX5" fmla="*/ 78634 w 183155"/>
                  <a:gd name="connsiteY5" fmla="*/ 2406 h 295099"/>
                  <a:gd name="connsiteX6" fmla="*/ 183155 w 183155"/>
                  <a:gd name="connsiteY6" fmla="*/ 163453 h 295099"/>
                  <a:gd name="connsiteX7" fmla="*/ 96075 w 183155"/>
                  <a:gd name="connsiteY7" fmla="*/ 294603 h 295099"/>
                  <a:gd name="connsiteX8" fmla="*/ 1520 w 183155"/>
                  <a:gd name="connsiteY8" fmla="*/ 205810 h 29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155" h="295099">
                    <a:moveTo>
                      <a:pt x="1520" y="205810"/>
                    </a:moveTo>
                    <a:cubicBezTo>
                      <a:pt x="-7480" y="180058"/>
                      <a:pt x="25764" y="153536"/>
                      <a:pt x="42073" y="140091"/>
                    </a:cubicBezTo>
                    <a:cubicBezTo>
                      <a:pt x="51323" y="123324"/>
                      <a:pt x="60759" y="120988"/>
                      <a:pt x="66987" y="110191"/>
                    </a:cubicBezTo>
                    <a:cubicBezTo>
                      <a:pt x="71501" y="100634"/>
                      <a:pt x="74638" y="92187"/>
                      <a:pt x="76299" y="85128"/>
                    </a:cubicBezTo>
                    <a:cubicBezTo>
                      <a:pt x="77960" y="78069"/>
                      <a:pt x="75373" y="81227"/>
                      <a:pt x="76953" y="67837"/>
                    </a:cubicBezTo>
                    <a:cubicBezTo>
                      <a:pt x="78533" y="54447"/>
                      <a:pt x="60934" y="-13530"/>
                      <a:pt x="78634" y="2406"/>
                    </a:cubicBezTo>
                    <a:cubicBezTo>
                      <a:pt x="96334" y="18342"/>
                      <a:pt x="183155" y="84141"/>
                      <a:pt x="183155" y="163453"/>
                    </a:cubicBezTo>
                    <a:cubicBezTo>
                      <a:pt x="183155" y="242765"/>
                      <a:pt x="126348" y="287544"/>
                      <a:pt x="96075" y="294603"/>
                    </a:cubicBezTo>
                    <a:cubicBezTo>
                      <a:pt x="65803" y="301663"/>
                      <a:pt x="10520" y="231562"/>
                      <a:pt x="1520" y="205810"/>
                    </a:cubicBezTo>
                    <a:close/>
                  </a:path>
                </a:pathLst>
              </a:custGeom>
              <a:solidFill>
                <a:srgbClr val="008C95"/>
              </a:solidFill>
              <a:ln w="3175" cap="flat" cmpd="sng" algn="ctr">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ru-RU" sz="1800" b="1" i="0" u="none" strike="noStrike" kern="0" cap="none" spc="0" normalizeH="0" baseline="0" noProof="0" smtClean="0">
                  <a:ln>
                    <a:noFill/>
                  </a:ln>
                  <a:solidFill>
                    <a:prstClr val="black"/>
                  </a:solidFill>
                  <a:effectLst/>
                  <a:uLnTx/>
                  <a:uFillTx/>
                </a:endParaRPr>
              </a:p>
            </p:txBody>
          </p:sp>
          <p:sp>
            <p:nvSpPr>
              <p:cNvPr id="33" name="Овал 234"/>
              <p:cNvSpPr/>
              <p:nvPr/>
            </p:nvSpPr>
            <p:spPr bwMode="auto">
              <a:xfrm>
                <a:off x="2466771" y="4136751"/>
                <a:ext cx="78096" cy="130381"/>
              </a:xfrm>
              <a:custGeom>
                <a:avLst/>
                <a:gdLst>
                  <a:gd name="connsiteX0" fmla="*/ 0 w 253890"/>
                  <a:gd name="connsiteY0" fmla="*/ 143607 h 287213"/>
                  <a:gd name="connsiteX1" fmla="*/ 126945 w 253890"/>
                  <a:gd name="connsiteY1" fmla="*/ 0 h 287213"/>
                  <a:gd name="connsiteX2" fmla="*/ 253890 w 253890"/>
                  <a:gd name="connsiteY2" fmla="*/ 143607 h 287213"/>
                  <a:gd name="connsiteX3" fmla="*/ 126945 w 253890"/>
                  <a:gd name="connsiteY3" fmla="*/ 287214 h 287213"/>
                  <a:gd name="connsiteX4" fmla="*/ 0 w 253890"/>
                  <a:gd name="connsiteY4" fmla="*/ 143607 h 287213"/>
                  <a:gd name="connsiteX0" fmla="*/ 207 w 254097"/>
                  <a:gd name="connsiteY0" fmla="*/ 145777 h 289384"/>
                  <a:gd name="connsiteX1" fmla="*/ 98064 w 254097"/>
                  <a:gd name="connsiteY1" fmla="*/ 65109 h 289384"/>
                  <a:gd name="connsiteX2" fmla="*/ 127152 w 254097"/>
                  <a:gd name="connsiteY2" fmla="*/ 2170 h 289384"/>
                  <a:gd name="connsiteX3" fmla="*/ 254097 w 254097"/>
                  <a:gd name="connsiteY3" fmla="*/ 145777 h 289384"/>
                  <a:gd name="connsiteX4" fmla="*/ 127152 w 254097"/>
                  <a:gd name="connsiteY4" fmla="*/ 289384 h 289384"/>
                  <a:gd name="connsiteX5" fmla="*/ 207 w 254097"/>
                  <a:gd name="connsiteY5" fmla="*/ 145777 h 289384"/>
                  <a:gd name="connsiteX0" fmla="*/ 1780 w 255670"/>
                  <a:gd name="connsiteY0" fmla="*/ 145531 h 289138"/>
                  <a:gd name="connsiteX1" fmla="*/ 57282 w 255670"/>
                  <a:gd name="connsiteY1" fmla="*/ 119676 h 289138"/>
                  <a:gd name="connsiteX2" fmla="*/ 99637 w 255670"/>
                  <a:gd name="connsiteY2" fmla="*/ 64863 h 289138"/>
                  <a:gd name="connsiteX3" fmla="*/ 128725 w 255670"/>
                  <a:gd name="connsiteY3" fmla="*/ 1924 h 289138"/>
                  <a:gd name="connsiteX4" fmla="*/ 255670 w 255670"/>
                  <a:gd name="connsiteY4" fmla="*/ 145531 h 289138"/>
                  <a:gd name="connsiteX5" fmla="*/ 128725 w 255670"/>
                  <a:gd name="connsiteY5" fmla="*/ 289138 h 289138"/>
                  <a:gd name="connsiteX6" fmla="*/ 1780 w 255670"/>
                  <a:gd name="connsiteY6" fmla="*/ 145531 h 289138"/>
                  <a:gd name="connsiteX0" fmla="*/ 3765 w 225265"/>
                  <a:gd name="connsiteY0" fmla="*/ 200345 h 289957"/>
                  <a:gd name="connsiteX1" fmla="*/ 26877 w 225265"/>
                  <a:gd name="connsiteY1" fmla="*/ 119676 h 289957"/>
                  <a:gd name="connsiteX2" fmla="*/ 69232 w 225265"/>
                  <a:gd name="connsiteY2" fmla="*/ 64863 h 289957"/>
                  <a:gd name="connsiteX3" fmla="*/ 98320 w 225265"/>
                  <a:gd name="connsiteY3" fmla="*/ 1924 h 289957"/>
                  <a:gd name="connsiteX4" fmla="*/ 225265 w 225265"/>
                  <a:gd name="connsiteY4" fmla="*/ 145531 h 289957"/>
                  <a:gd name="connsiteX5" fmla="*/ 98320 w 225265"/>
                  <a:gd name="connsiteY5" fmla="*/ 289138 h 289957"/>
                  <a:gd name="connsiteX6" fmla="*/ 3765 w 225265"/>
                  <a:gd name="connsiteY6" fmla="*/ 200345 h 289957"/>
                  <a:gd name="connsiteX0" fmla="*/ 1520 w 223020"/>
                  <a:gd name="connsiteY0" fmla="*/ 200345 h 289932"/>
                  <a:gd name="connsiteX1" fmla="*/ 42073 w 223020"/>
                  <a:gd name="connsiteY1" fmla="*/ 134626 h 289932"/>
                  <a:gd name="connsiteX2" fmla="*/ 66987 w 223020"/>
                  <a:gd name="connsiteY2" fmla="*/ 64863 h 289932"/>
                  <a:gd name="connsiteX3" fmla="*/ 96075 w 223020"/>
                  <a:gd name="connsiteY3" fmla="*/ 1924 h 289932"/>
                  <a:gd name="connsiteX4" fmla="*/ 223020 w 223020"/>
                  <a:gd name="connsiteY4" fmla="*/ 145531 h 289932"/>
                  <a:gd name="connsiteX5" fmla="*/ 96075 w 223020"/>
                  <a:gd name="connsiteY5" fmla="*/ 289138 h 289932"/>
                  <a:gd name="connsiteX6" fmla="*/ 1520 w 223020"/>
                  <a:gd name="connsiteY6" fmla="*/ 200345 h 289932"/>
                  <a:gd name="connsiteX0" fmla="*/ 1520 w 223020"/>
                  <a:gd name="connsiteY0" fmla="*/ 200034 h 289621"/>
                  <a:gd name="connsiteX1" fmla="*/ 42073 w 223020"/>
                  <a:gd name="connsiteY1" fmla="*/ 134315 h 289621"/>
                  <a:gd name="connsiteX2" fmla="*/ 79444 w 223020"/>
                  <a:gd name="connsiteY2" fmla="*/ 69535 h 289621"/>
                  <a:gd name="connsiteX3" fmla="*/ 96075 w 223020"/>
                  <a:gd name="connsiteY3" fmla="*/ 1613 h 289621"/>
                  <a:gd name="connsiteX4" fmla="*/ 223020 w 223020"/>
                  <a:gd name="connsiteY4" fmla="*/ 145220 h 289621"/>
                  <a:gd name="connsiteX5" fmla="*/ 96075 w 223020"/>
                  <a:gd name="connsiteY5" fmla="*/ 288827 h 289621"/>
                  <a:gd name="connsiteX6" fmla="*/ 1520 w 223020"/>
                  <a:gd name="connsiteY6" fmla="*/ 200034 h 289621"/>
                  <a:gd name="connsiteX0" fmla="*/ 1520 w 223020"/>
                  <a:gd name="connsiteY0" fmla="*/ 200050 h 289637"/>
                  <a:gd name="connsiteX1" fmla="*/ 42073 w 223020"/>
                  <a:gd name="connsiteY1" fmla="*/ 134331 h 289637"/>
                  <a:gd name="connsiteX2" fmla="*/ 66987 w 223020"/>
                  <a:gd name="connsiteY2" fmla="*/ 104431 h 289637"/>
                  <a:gd name="connsiteX3" fmla="*/ 79444 w 223020"/>
                  <a:gd name="connsiteY3" fmla="*/ 69551 h 289637"/>
                  <a:gd name="connsiteX4" fmla="*/ 96075 w 223020"/>
                  <a:gd name="connsiteY4" fmla="*/ 1629 h 289637"/>
                  <a:gd name="connsiteX5" fmla="*/ 223020 w 223020"/>
                  <a:gd name="connsiteY5" fmla="*/ 145236 h 289637"/>
                  <a:gd name="connsiteX6" fmla="*/ 96075 w 223020"/>
                  <a:gd name="connsiteY6" fmla="*/ 288843 h 289637"/>
                  <a:gd name="connsiteX7" fmla="*/ 1520 w 223020"/>
                  <a:gd name="connsiteY7" fmla="*/ 200050 h 289637"/>
                  <a:gd name="connsiteX0" fmla="*/ 1520 w 223020"/>
                  <a:gd name="connsiteY0" fmla="*/ 204930 h 294517"/>
                  <a:gd name="connsiteX1" fmla="*/ 42073 w 223020"/>
                  <a:gd name="connsiteY1" fmla="*/ 139211 h 294517"/>
                  <a:gd name="connsiteX2" fmla="*/ 66987 w 223020"/>
                  <a:gd name="connsiteY2" fmla="*/ 109311 h 294517"/>
                  <a:gd name="connsiteX3" fmla="*/ 79444 w 223020"/>
                  <a:gd name="connsiteY3" fmla="*/ 74431 h 294517"/>
                  <a:gd name="connsiteX4" fmla="*/ 78634 w 223020"/>
                  <a:gd name="connsiteY4" fmla="*/ 1526 h 294517"/>
                  <a:gd name="connsiteX5" fmla="*/ 223020 w 223020"/>
                  <a:gd name="connsiteY5" fmla="*/ 150116 h 294517"/>
                  <a:gd name="connsiteX6" fmla="*/ 96075 w 223020"/>
                  <a:gd name="connsiteY6" fmla="*/ 293723 h 294517"/>
                  <a:gd name="connsiteX7" fmla="*/ 1520 w 223020"/>
                  <a:gd name="connsiteY7" fmla="*/ 204930 h 294517"/>
                  <a:gd name="connsiteX0" fmla="*/ 1520 w 223020"/>
                  <a:gd name="connsiteY0" fmla="*/ 205380 h 294967"/>
                  <a:gd name="connsiteX1" fmla="*/ 42073 w 223020"/>
                  <a:gd name="connsiteY1" fmla="*/ 139661 h 294967"/>
                  <a:gd name="connsiteX2" fmla="*/ 66987 w 223020"/>
                  <a:gd name="connsiteY2" fmla="*/ 109761 h 294967"/>
                  <a:gd name="connsiteX3" fmla="*/ 76953 w 223020"/>
                  <a:gd name="connsiteY3" fmla="*/ 67407 h 294967"/>
                  <a:gd name="connsiteX4" fmla="*/ 78634 w 223020"/>
                  <a:gd name="connsiteY4" fmla="*/ 1976 h 294967"/>
                  <a:gd name="connsiteX5" fmla="*/ 223020 w 223020"/>
                  <a:gd name="connsiteY5" fmla="*/ 150566 h 294967"/>
                  <a:gd name="connsiteX6" fmla="*/ 96075 w 223020"/>
                  <a:gd name="connsiteY6" fmla="*/ 294173 h 294967"/>
                  <a:gd name="connsiteX7" fmla="*/ 1520 w 223020"/>
                  <a:gd name="connsiteY7" fmla="*/ 205380 h 294967"/>
                  <a:gd name="connsiteX0" fmla="*/ 1520 w 195613"/>
                  <a:gd name="connsiteY0" fmla="*/ 205790 h 295134"/>
                  <a:gd name="connsiteX1" fmla="*/ 42073 w 195613"/>
                  <a:gd name="connsiteY1" fmla="*/ 140071 h 295134"/>
                  <a:gd name="connsiteX2" fmla="*/ 66987 w 195613"/>
                  <a:gd name="connsiteY2" fmla="*/ 110171 h 295134"/>
                  <a:gd name="connsiteX3" fmla="*/ 76953 w 195613"/>
                  <a:gd name="connsiteY3" fmla="*/ 67817 h 295134"/>
                  <a:gd name="connsiteX4" fmla="*/ 78634 w 195613"/>
                  <a:gd name="connsiteY4" fmla="*/ 2386 h 295134"/>
                  <a:gd name="connsiteX5" fmla="*/ 195613 w 195613"/>
                  <a:gd name="connsiteY5" fmla="*/ 160942 h 295134"/>
                  <a:gd name="connsiteX6" fmla="*/ 96075 w 195613"/>
                  <a:gd name="connsiteY6" fmla="*/ 294583 h 295134"/>
                  <a:gd name="connsiteX7" fmla="*/ 1520 w 195613"/>
                  <a:gd name="connsiteY7" fmla="*/ 205790 h 295134"/>
                  <a:gd name="connsiteX0" fmla="*/ 1520 w 183155"/>
                  <a:gd name="connsiteY0" fmla="*/ 205896 h 295185"/>
                  <a:gd name="connsiteX1" fmla="*/ 42073 w 183155"/>
                  <a:gd name="connsiteY1" fmla="*/ 140177 h 295185"/>
                  <a:gd name="connsiteX2" fmla="*/ 66987 w 183155"/>
                  <a:gd name="connsiteY2" fmla="*/ 110277 h 295185"/>
                  <a:gd name="connsiteX3" fmla="*/ 76953 w 183155"/>
                  <a:gd name="connsiteY3" fmla="*/ 67923 h 295185"/>
                  <a:gd name="connsiteX4" fmla="*/ 78634 w 183155"/>
                  <a:gd name="connsiteY4" fmla="*/ 2492 h 295185"/>
                  <a:gd name="connsiteX5" fmla="*/ 183155 w 183155"/>
                  <a:gd name="connsiteY5" fmla="*/ 163539 h 295185"/>
                  <a:gd name="connsiteX6" fmla="*/ 96075 w 183155"/>
                  <a:gd name="connsiteY6" fmla="*/ 294689 h 295185"/>
                  <a:gd name="connsiteX7" fmla="*/ 1520 w 183155"/>
                  <a:gd name="connsiteY7" fmla="*/ 205896 h 295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155" h="295185">
                    <a:moveTo>
                      <a:pt x="1520" y="205896"/>
                    </a:moveTo>
                    <a:cubicBezTo>
                      <a:pt x="-7480" y="180144"/>
                      <a:pt x="25764" y="153622"/>
                      <a:pt x="42073" y="140177"/>
                    </a:cubicBezTo>
                    <a:cubicBezTo>
                      <a:pt x="51323" y="123410"/>
                      <a:pt x="60759" y="121074"/>
                      <a:pt x="66987" y="110277"/>
                    </a:cubicBezTo>
                    <a:cubicBezTo>
                      <a:pt x="73215" y="99480"/>
                      <a:pt x="70444" y="84226"/>
                      <a:pt x="76953" y="67923"/>
                    </a:cubicBezTo>
                    <a:cubicBezTo>
                      <a:pt x="83462" y="51620"/>
                      <a:pt x="60934" y="-13444"/>
                      <a:pt x="78634" y="2492"/>
                    </a:cubicBezTo>
                    <a:cubicBezTo>
                      <a:pt x="96334" y="18428"/>
                      <a:pt x="183155" y="84227"/>
                      <a:pt x="183155" y="163539"/>
                    </a:cubicBezTo>
                    <a:cubicBezTo>
                      <a:pt x="183155" y="242851"/>
                      <a:pt x="126348" y="287630"/>
                      <a:pt x="96075" y="294689"/>
                    </a:cubicBezTo>
                    <a:cubicBezTo>
                      <a:pt x="65803" y="301749"/>
                      <a:pt x="10520" y="231648"/>
                      <a:pt x="1520" y="205896"/>
                    </a:cubicBezTo>
                    <a:close/>
                  </a:path>
                </a:pathLst>
              </a:custGeom>
              <a:solidFill>
                <a:srgbClr val="B2D2D8"/>
              </a:solidFill>
              <a:ln w="3175" cap="flat" cmpd="sng" algn="ctr">
                <a:solidFill>
                  <a:sysClr val="window" lastClr="FFFF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ru-RU" sz="1800" b="1" i="0" u="none" strike="noStrike" kern="0" cap="none" spc="0" normalizeH="0" baseline="0" noProof="0" smtClean="0">
                  <a:ln>
                    <a:noFill/>
                  </a:ln>
                  <a:solidFill>
                    <a:prstClr val="black"/>
                  </a:solidFill>
                  <a:effectLst/>
                  <a:uLnTx/>
                  <a:uFillTx/>
                </a:endParaRPr>
              </a:p>
            </p:txBody>
          </p:sp>
        </p:grpSp>
      </p:grpSp>
      <p:pic>
        <p:nvPicPr>
          <p:cNvPr id="34" name="Рисунок 33"/>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838362" y="1671365"/>
            <a:ext cx="299465" cy="299465"/>
          </a:xfrm>
          <a:prstGeom prst="rect">
            <a:avLst/>
          </a:prstGeom>
          <a:ln>
            <a:noFill/>
          </a:ln>
        </p:spPr>
      </p:pic>
      <p:pic>
        <p:nvPicPr>
          <p:cNvPr id="35" name="Рисунок 34"/>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244382" y="3877297"/>
            <a:ext cx="812542" cy="812542"/>
          </a:xfrm>
          <a:prstGeom prst="rect">
            <a:avLst/>
          </a:prstGeom>
          <a:ln>
            <a:noFill/>
          </a:ln>
        </p:spPr>
      </p:pic>
      <p:pic>
        <p:nvPicPr>
          <p:cNvPr id="36" name="Рисунок 35"/>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363649" y="1919476"/>
            <a:ext cx="299465" cy="299465"/>
          </a:xfrm>
          <a:prstGeom prst="rect">
            <a:avLst/>
          </a:prstGeom>
          <a:ln>
            <a:noFill/>
          </a:ln>
        </p:spPr>
      </p:pic>
      <p:grpSp>
        <p:nvGrpSpPr>
          <p:cNvPr id="37" name="Группа 36"/>
          <p:cNvGrpSpPr/>
          <p:nvPr/>
        </p:nvGrpSpPr>
        <p:grpSpPr>
          <a:xfrm>
            <a:off x="544605" y="656877"/>
            <a:ext cx="276892" cy="313007"/>
            <a:chOff x="2632308" y="5698167"/>
            <a:chExt cx="182563" cy="206375"/>
          </a:xfrm>
          <a:solidFill>
            <a:schemeClr val="accent1"/>
          </a:solidFill>
        </p:grpSpPr>
        <p:sp>
          <p:nvSpPr>
            <p:cNvPr id="38" name="Freeform 971"/>
            <p:cNvSpPr>
              <a:spLocks noEditPoints="1"/>
            </p:cNvSpPr>
            <p:nvPr/>
          </p:nvSpPr>
          <p:spPr bwMode="auto">
            <a:xfrm>
              <a:off x="2632308" y="5698167"/>
              <a:ext cx="139700" cy="147638"/>
            </a:xfrm>
            <a:custGeom>
              <a:avLst/>
              <a:gdLst>
                <a:gd name="T0" fmla="*/ 8 w 50"/>
                <a:gd name="T1" fmla="*/ 53 h 53"/>
                <a:gd name="T2" fmla="*/ 7 w 50"/>
                <a:gd name="T3" fmla="*/ 53 h 53"/>
                <a:gd name="T4" fmla="*/ 10 w 50"/>
                <a:gd name="T5" fmla="*/ 17 h 53"/>
                <a:gd name="T6" fmla="*/ 38 w 50"/>
                <a:gd name="T7" fmla="*/ 7 h 53"/>
                <a:gd name="T8" fmla="*/ 36 w 50"/>
                <a:gd name="T9" fmla="*/ 3 h 53"/>
                <a:gd name="T10" fmla="*/ 44 w 50"/>
                <a:gd name="T11" fmla="*/ 0 h 53"/>
                <a:gd name="T12" fmla="*/ 50 w 50"/>
                <a:gd name="T13" fmla="*/ 16 h 53"/>
                <a:gd name="T14" fmla="*/ 34 w 50"/>
                <a:gd name="T15" fmla="*/ 23 h 53"/>
                <a:gd name="T16" fmla="*/ 31 w 50"/>
                <a:gd name="T17" fmla="*/ 16 h 53"/>
                <a:gd name="T18" fmla="*/ 34 w 50"/>
                <a:gd name="T19" fmla="*/ 15 h 53"/>
                <a:gd name="T20" fmla="*/ 16 w 50"/>
                <a:gd name="T21" fmla="*/ 22 h 53"/>
                <a:gd name="T22" fmla="*/ 14 w 50"/>
                <a:gd name="T23" fmla="*/ 48 h 53"/>
                <a:gd name="T24" fmla="*/ 14 w 50"/>
                <a:gd name="T25" fmla="*/ 49 h 53"/>
                <a:gd name="T26" fmla="*/ 8 w 50"/>
                <a:gd name="T27" fmla="*/ 53 h 53"/>
                <a:gd name="T28" fmla="*/ 32 w 50"/>
                <a:gd name="T29" fmla="*/ 9 h 53"/>
                <a:gd name="T30" fmla="*/ 11 w 50"/>
                <a:gd name="T31" fmla="*/ 19 h 53"/>
                <a:gd name="T32" fmla="*/ 8 w 50"/>
                <a:gd name="T33" fmla="*/ 50 h 53"/>
                <a:gd name="T34" fmla="*/ 11 w 50"/>
                <a:gd name="T35" fmla="*/ 49 h 53"/>
                <a:gd name="T36" fmla="*/ 14 w 50"/>
                <a:gd name="T37" fmla="*/ 21 h 53"/>
                <a:gd name="T38" fmla="*/ 38 w 50"/>
                <a:gd name="T39" fmla="*/ 13 h 53"/>
                <a:gd name="T40" fmla="*/ 41 w 50"/>
                <a:gd name="T41" fmla="*/ 14 h 53"/>
                <a:gd name="T42" fmla="*/ 34 w 50"/>
                <a:gd name="T43" fmla="*/ 17 h 53"/>
                <a:gd name="T44" fmla="*/ 35 w 50"/>
                <a:gd name="T45" fmla="*/ 20 h 53"/>
                <a:gd name="T46" fmla="*/ 47 w 50"/>
                <a:gd name="T47" fmla="*/ 15 h 53"/>
                <a:gd name="T48" fmla="*/ 42 w 50"/>
                <a:gd name="T49" fmla="*/ 3 h 53"/>
                <a:gd name="T50" fmla="*/ 39 w 50"/>
                <a:gd name="T51" fmla="*/ 5 h 53"/>
                <a:gd name="T52" fmla="*/ 42 w 50"/>
                <a:gd name="T53" fmla="*/ 11 h 53"/>
                <a:gd name="T54" fmla="*/ 39 w 50"/>
                <a:gd name="T55" fmla="*/ 10 h 53"/>
                <a:gd name="T56" fmla="*/ 32 w 50"/>
                <a:gd name="T57"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53">
                  <a:moveTo>
                    <a:pt x="8" y="53"/>
                  </a:moveTo>
                  <a:cubicBezTo>
                    <a:pt x="7" y="53"/>
                    <a:pt x="7" y="53"/>
                    <a:pt x="7" y="53"/>
                  </a:cubicBezTo>
                  <a:cubicBezTo>
                    <a:pt x="0" y="41"/>
                    <a:pt x="1" y="27"/>
                    <a:pt x="10" y="17"/>
                  </a:cubicBezTo>
                  <a:cubicBezTo>
                    <a:pt x="17" y="9"/>
                    <a:pt x="27" y="5"/>
                    <a:pt x="38" y="7"/>
                  </a:cubicBezTo>
                  <a:cubicBezTo>
                    <a:pt x="36" y="3"/>
                    <a:pt x="36" y="3"/>
                    <a:pt x="36" y="3"/>
                  </a:cubicBezTo>
                  <a:cubicBezTo>
                    <a:pt x="44" y="0"/>
                    <a:pt x="44" y="0"/>
                    <a:pt x="44" y="0"/>
                  </a:cubicBezTo>
                  <a:cubicBezTo>
                    <a:pt x="50" y="16"/>
                    <a:pt x="50" y="16"/>
                    <a:pt x="50" y="16"/>
                  </a:cubicBezTo>
                  <a:cubicBezTo>
                    <a:pt x="34" y="23"/>
                    <a:pt x="34" y="23"/>
                    <a:pt x="34" y="23"/>
                  </a:cubicBezTo>
                  <a:cubicBezTo>
                    <a:pt x="31" y="16"/>
                    <a:pt x="31" y="16"/>
                    <a:pt x="31" y="16"/>
                  </a:cubicBezTo>
                  <a:cubicBezTo>
                    <a:pt x="34" y="15"/>
                    <a:pt x="34" y="15"/>
                    <a:pt x="34" y="15"/>
                  </a:cubicBezTo>
                  <a:cubicBezTo>
                    <a:pt x="27" y="14"/>
                    <a:pt x="20" y="17"/>
                    <a:pt x="16" y="22"/>
                  </a:cubicBezTo>
                  <a:cubicBezTo>
                    <a:pt x="9" y="30"/>
                    <a:pt x="9" y="40"/>
                    <a:pt x="14" y="48"/>
                  </a:cubicBezTo>
                  <a:cubicBezTo>
                    <a:pt x="14" y="49"/>
                    <a:pt x="14" y="49"/>
                    <a:pt x="14" y="49"/>
                  </a:cubicBezTo>
                  <a:lnTo>
                    <a:pt x="8" y="53"/>
                  </a:lnTo>
                  <a:close/>
                  <a:moveTo>
                    <a:pt x="32" y="9"/>
                  </a:moveTo>
                  <a:cubicBezTo>
                    <a:pt x="24" y="9"/>
                    <a:pt x="17" y="12"/>
                    <a:pt x="11" y="19"/>
                  </a:cubicBezTo>
                  <a:cubicBezTo>
                    <a:pt x="4" y="28"/>
                    <a:pt x="3" y="40"/>
                    <a:pt x="8" y="50"/>
                  </a:cubicBezTo>
                  <a:cubicBezTo>
                    <a:pt x="11" y="49"/>
                    <a:pt x="11" y="49"/>
                    <a:pt x="11" y="49"/>
                  </a:cubicBezTo>
                  <a:cubicBezTo>
                    <a:pt x="6" y="40"/>
                    <a:pt x="7" y="29"/>
                    <a:pt x="14" y="21"/>
                  </a:cubicBezTo>
                  <a:cubicBezTo>
                    <a:pt x="20" y="14"/>
                    <a:pt x="29" y="11"/>
                    <a:pt x="38" y="13"/>
                  </a:cubicBezTo>
                  <a:cubicBezTo>
                    <a:pt x="41" y="14"/>
                    <a:pt x="41" y="14"/>
                    <a:pt x="41" y="14"/>
                  </a:cubicBezTo>
                  <a:cubicBezTo>
                    <a:pt x="34" y="17"/>
                    <a:pt x="34" y="17"/>
                    <a:pt x="34" y="17"/>
                  </a:cubicBezTo>
                  <a:cubicBezTo>
                    <a:pt x="35" y="20"/>
                    <a:pt x="35" y="20"/>
                    <a:pt x="35" y="20"/>
                  </a:cubicBezTo>
                  <a:cubicBezTo>
                    <a:pt x="47" y="15"/>
                    <a:pt x="47" y="15"/>
                    <a:pt x="47" y="15"/>
                  </a:cubicBezTo>
                  <a:cubicBezTo>
                    <a:pt x="42" y="3"/>
                    <a:pt x="42" y="3"/>
                    <a:pt x="42" y="3"/>
                  </a:cubicBezTo>
                  <a:cubicBezTo>
                    <a:pt x="39" y="5"/>
                    <a:pt x="39" y="5"/>
                    <a:pt x="39" y="5"/>
                  </a:cubicBezTo>
                  <a:cubicBezTo>
                    <a:pt x="42" y="11"/>
                    <a:pt x="42" y="11"/>
                    <a:pt x="42" y="11"/>
                  </a:cubicBezTo>
                  <a:cubicBezTo>
                    <a:pt x="39" y="10"/>
                    <a:pt x="39" y="10"/>
                    <a:pt x="39" y="10"/>
                  </a:cubicBezTo>
                  <a:cubicBezTo>
                    <a:pt x="37" y="9"/>
                    <a:pt x="35" y="9"/>
                    <a:pt x="32"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972"/>
            <p:cNvSpPr>
              <a:spLocks noEditPoints="1"/>
            </p:cNvSpPr>
            <p:nvPr/>
          </p:nvSpPr>
          <p:spPr bwMode="auto">
            <a:xfrm>
              <a:off x="2679933" y="5753729"/>
              <a:ext cx="134938" cy="150813"/>
            </a:xfrm>
            <a:custGeom>
              <a:avLst/>
              <a:gdLst>
                <a:gd name="T0" fmla="*/ 9 w 48"/>
                <a:gd name="T1" fmla="*/ 54 h 54"/>
                <a:gd name="T2" fmla="*/ 0 w 48"/>
                <a:gd name="T3" fmla="*/ 39 h 54"/>
                <a:gd name="T4" fmla="*/ 15 w 48"/>
                <a:gd name="T5" fmla="*/ 30 h 54"/>
                <a:gd name="T6" fmla="*/ 19 w 48"/>
                <a:gd name="T7" fmla="*/ 37 h 54"/>
                <a:gd name="T8" fmla="*/ 16 w 48"/>
                <a:gd name="T9" fmla="*/ 39 h 54"/>
                <a:gd name="T10" fmla="*/ 32 w 48"/>
                <a:gd name="T11" fmla="*/ 31 h 54"/>
                <a:gd name="T12" fmla="*/ 34 w 48"/>
                <a:gd name="T13" fmla="*/ 5 h 54"/>
                <a:gd name="T14" fmla="*/ 34 w 48"/>
                <a:gd name="T15" fmla="*/ 4 h 54"/>
                <a:gd name="T16" fmla="*/ 40 w 48"/>
                <a:gd name="T17" fmla="*/ 0 h 54"/>
                <a:gd name="T18" fmla="*/ 41 w 48"/>
                <a:gd name="T19" fmla="*/ 1 h 54"/>
                <a:gd name="T20" fmla="*/ 38 w 48"/>
                <a:gd name="T21" fmla="*/ 36 h 54"/>
                <a:gd name="T22" fmla="*/ 13 w 48"/>
                <a:gd name="T23" fmla="*/ 47 h 54"/>
                <a:gd name="T24" fmla="*/ 15 w 48"/>
                <a:gd name="T25" fmla="*/ 50 h 54"/>
                <a:gd name="T26" fmla="*/ 9 w 48"/>
                <a:gd name="T27" fmla="*/ 54 h 54"/>
                <a:gd name="T28" fmla="*/ 3 w 48"/>
                <a:gd name="T29" fmla="*/ 40 h 54"/>
                <a:gd name="T30" fmla="*/ 9 w 48"/>
                <a:gd name="T31" fmla="*/ 51 h 54"/>
                <a:gd name="T32" fmla="*/ 12 w 48"/>
                <a:gd name="T33" fmla="*/ 49 h 54"/>
                <a:gd name="T34" fmla="*/ 9 w 48"/>
                <a:gd name="T35" fmla="*/ 44 h 54"/>
                <a:gd name="T36" fmla="*/ 11 w 48"/>
                <a:gd name="T37" fmla="*/ 44 h 54"/>
                <a:gd name="T38" fmla="*/ 37 w 48"/>
                <a:gd name="T39" fmla="*/ 35 h 54"/>
                <a:gd name="T40" fmla="*/ 40 w 48"/>
                <a:gd name="T41" fmla="*/ 3 h 54"/>
                <a:gd name="T42" fmla="*/ 37 w 48"/>
                <a:gd name="T43" fmla="*/ 5 h 54"/>
                <a:gd name="T44" fmla="*/ 34 w 48"/>
                <a:gd name="T45" fmla="*/ 32 h 54"/>
                <a:gd name="T46" fmla="*/ 12 w 48"/>
                <a:gd name="T47" fmla="*/ 41 h 54"/>
                <a:gd name="T48" fmla="*/ 9 w 48"/>
                <a:gd name="T49" fmla="*/ 40 h 54"/>
                <a:gd name="T50" fmla="*/ 16 w 48"/>
                <a:gd name="T51" fmla="*/ 36 h 54"/>
                <a:gd name="T52" fmla="*/ 14 w 48"/>
                <a:gd name="T53" fmla="*/ 33 h 54"/>
                <a:gd name="T54" fmla="*/ 3 w 48"/>
                <a:gd name="T55" fmla="*/ 4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54">
                  <a:moveTo>
                    <a:pt x="9" y="54"/>
                  </a:moveTo>
                  <a:cubicBezTo>
                    <a:pt x="0" y="39"/>
                    <a:pt x="0" y="39"/>
                    <a:pt x="0" y="39"/>
                  </a:cubicBezTo>
                  <a:cubicBezTo>
                    <a:pt x="15" y="30"/>
                    <a:pt x="15" y="30"/>
                    <a:pt x="15" y="30"/>
                  </a:cubicBezTo>
                  <a:cubicBezTo>
                    <a:pt x="19" y="37"/>
                    <a:pt x="19" y="37"/>
                    <a:pt x="19" y="37"/>
                  </a:cubicBezTo>
                  <a:cubicBezTo>
                    <a:pt x="16" y="39"/>
                    <a:pt x="16" y="39"/>
                    <a:pt x="16" y="39"/>
                  </a:cubicBezTo>
                  <a:cubicBezTo>
                    <a:pt x="22" y="39"/>
                    <a:pt x="28" y="36"/>
                    <a:pt x="32" y="31"/>
                  </a:cubicBezTo>
                  <a:cubicBezTo>
                    <a:pt x="39" y="24"/>
                    <a:pt x="39" y="13"/>
                    <a:pt x="34" y="5"/>
                  </a:cubicBezTo>
                  <a:cubicBezTo>
                    <a:pt x="34" y="4"/>
                    <a:pt x="34" y="4"/>
                    <a:pt x="34" y="4"/>
                  </a:cubicBezTo>
                  <a:cubicBezTo>
                    <a:pt x="40" y="0"/>
                    <a:pt x="40" y="0"/>
                    <a:pt x="40" y="0"/>
                  </a:cubicBezTo>
                  <a:cubicBezTo>
                    <a:pt x="41" y="1"/>
                    <a:pt x="41" y="1"/>
                    <a:pt x="41" y="1"/>
                  </a:cubicBezTo>
                  <a:cubicBezTo>
                    <a:pt x="48" y="12"/>
                    <a:pt x="47" y="26"/>
                    <a:pt x="38" y="36"/>
                  </a:cubicBezTo>
                  <a:cubicBezTo>
                    <a:pt x="32" y="43"/>
                    <a:pt x="23" y="47"/>
                    <a:pt x="13" y="47"/>
                  </a:cubicBezTo>
                  <a:cubicBezTo>
                    <a:pt x="15" y="50"/>
                    <a:pt x="15" y="50"/>
                    <a:pt x="15" y="50"/>
                  </a:cubicBezTo>
                  <a:lnTo>
                    <a:pt x="9" y="54"/>
                  </a:lnTo>
                  <a:close/>
                  <a:moveTo>
                    <a:pt x="3" y="40"/>
                  </a:moveTo>
                  <a:cubicBezTo>
                    <a:pt x="9" y="51"/>
                    <a:pt x="9" y="51"/>
                    <a:pt x="9" y="51"/>
                  </a:cubicBezTo>
                  <a:cubicBezTo>
                    <a:pt x="12" y="49"/>
                    <a:pt x="12" y="49"/>
                    <a:pt x="12" y="49"/>
                  </a:cubicBezTo>
                  <a:cubicBezTo>
                    <a:pt x="9" y="44"/>
                    <a:pt x="9" y="44"/>
                    <a:pt x="9" y="44"/>
                  </a:cubicBezTo>
                  <a:cubicBezTo>
                    <a:pt x="11" y="44"/>
                    <a:pt x="11" y="44"/>
                    <a:pt x="11" y="44"/>
                  </a:cubicBezTo>
                  <a:cubicBezTo>
                    <a:pt x="21" y="46"/>
                    <a:pt x="30" y="42"/>
                    <a:pt x="37" y="35"/>
                  </a:cubicBezTo>
                  <a:cubicBezTo>
                    <a:pt x="44" y="26"/>
                    <a:pt x="45" y="13"/>
                    <a:pt x="40" y="3"/>
                  </a:cubicBezTo>
                  <a:cubicBezTo>
                    <a:pt x="37" y="5"/>
                    <a:pt x="37" y="5"/>
                    <a:pt x="37" y="5"/>
                  </a:cubicBezTo>
                  <a:cubicBezTo>
                    <a:pt x="42" y="14"/>
                    <a:pt x="41" y="25"/>
                    <a:pt x="34" y="32"/>
                  </a:cubicBezTo>
                  <a:cubicBezTo>
                    <a:pt x="29" y="39"/>
                    <a:pt x="20" y="42"/>
                    <a:pt x="12" y="41"/>
                  </a:cubicBezTo>
                  <a:cubicBezTo>
                    <a:pt x="9" y="40"/>
                    <a:pt x="9" y="40"/>
                    <a:pt x="9" y="40"/>
                  </a:cubicBezTo>
                  <a:cubicBezTo>
                    <a:pt x="16" y="36"/>
                    <a:pt x="16" y="36"/>
                    <a:pt x="16" y="36"/>
                  </a:cubicBezTo>
                  <a:cubicBezTo>
                    <a:pt x="14" y="33"/>
                    <a:pt x="14" y="33"/>
                    <a:pt x="14" y="33"/>
                  </a:cubicBezTo>
                  <a:lnTo>
                    <a:pt x="3"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9"/>
          <p:cNvGrpSpPr/>
          <p:nvPr/>
        </p:nvGrpSpPr>
        <p:grpSpPr>
          <a:xfrm>
            <a:off x="4430647" y="2456019"/>
            <a:ext cx="774692" cy="863594"/>
            <a:chOff x="3938588" y="6356351"/>
            <a:chExt cx="193675" cy="215900"/>
          </a:xfrm>
          <a:solidFill>
            <a:schemeClr val="accent1"/>
          </a:solidFill>
        </p:grpSpPr>
        <p:sp>
          <p:nvSpPr>
            <p:cNvPr id="41" name="Freeform 1412"/>
            <p:cNvSpPr>
              <a:spLocks noEditPoints="1"/>
            </p:cNvSpPr>
            <p:nvPr/>
          </p:nvSpPr>
          <p:spPr bwMode="auto">
            <a:xfrm>
              <a:off x="3938588" y="6356351"/>
              <a:ext cx="193675" cy="215900"/>
            </a:xfrm>
            <a:custGeom>
              <a:avLst/>
              <a:gdLst>
                <a:gd name="T0" fmla="*/ 25 w 50"/>
                <a:gd name="T1" fmla="*/ 56 h 56"/>
                <a:gd name="T2" fmla="*/ 24 w 50"/>
                <a:gd name="T3" fmla="*/ 56 h 56"/>
                <a:gd name="T4" fmla="*/ 0 w 50"/>
                <a:gd name="T5" fmla="*/ 12 h 56"/>
                <a:gd name="T6" fmla="*/ 0 w 50"/>
                <a:gd name="T7" fmla="*/ 11 h 56"/>
                <a:gd name="T8" fmla="*/ 1 w 50"/>
                <a:gd name="T9" fmla="*/ 10 h 56"/>
                <a:gd name="T10" fmla="*/ 10 w 50"/>
                <a:gd name="T11" fmla="*/ 1 h 56"/>
                <a:gd name="T12" fmla="*/ 11 w 50"/>
                <a:gd name="T13" fmla="*/ 0 h 56"/>
                <a:gd name="T14" fmla="*/ 39 w 50"/>
                <a:gd name="T15" fmla="*/ 0 h 56"/>
                <a:gd name="T16" fmla="*/ 40 w 50"/>
                <a:gd name="T17" fmla="*/ 1 h 56"/>
                <a:gd name="T18" fmla="*/ 49 w 50"/>
                <a:gd name="T19" fmla="*/ 10 h 56"/>
                <a:gd name="T20" fmla="*/ 50 w 50"/>
                <a:gd name="T21" fmla="*/ 11 h 56"/>
                <a:gd name="T22" fmla="*/ 50 w 50"/>
                <a:gd name="T23" fmla="*/ 12 h 56"/>
                <a:gd name="T24" fmla="*/ 49 w 50"/>
                <a:gd name="T25" fmla="*/ 22 h 56"/>
                <a:gd name="T26" fmla="*/ 34 w 50"/>
                <a:gd name="T27" fmla="*/ 49 h 56"/>
                <a:gd name="T28" fmla="*/ 26 w 50"/>
                <a:gd name="T29" fmla="*/ 56 h 56"/>
                <a:gd name="T30" fmla="*/ 25 w 50"/>
                <a:gd name="T31" fmla="*/ 56 h 56"/>
                <a:gd name="T32" fmla="*/ 2 w 50"/>
                <a:gd name="T33" fmla="*/ 12 h 56"/>
                <a:gd name="T34" fmla="*/ 25 w 50"/>
                <a:gd name="T35" fmla="*/ 54 h 56"/>
                <a:gd name="T36" fmla="*/ 33 w 50"/>
                <a:gd name="T37" fmla="*/ 48 h 56"/>
                <a:gd name="T38" fmla="*/ 47 w 50"/>
                <a:gd name="T39" fmla="*/ 22 h 56"/>
                <a:gd name="T40" fmla="*/ 48 w 50"/>
                <a:gd name="T41" fmla="*/ 12 h 56"/>
                <a:gd name="T42" fmla="*/ 38 w 50"/>
                <a:gd name="T43" fmla="*/ 2 h 56"/>
                <a:gd name="T44" fmla="*/ 12 w 50"/>
                <a:gd name="T45" fmla="*/ 2 h 56"/>
                <a:gd name="T46" fmla="*/ 2 w 50"/>
                <a:gd name="T47"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 h="56">
                  <a:moveTo>
                    <a:pt x="25" y="56"/>
                  </a:moveTo>
                  <a:cubicBezTo>
                    <a:pt x="25" y="56"/>
                    <a:pt x="25" y="56"/>
                    <a:pt x="24" y="56"/>
                  </a:cubicBezTo>
                  <a:cubicBezTo>
                    <a:pt x="9" y="46"/>
                    <a:pt x="0" y="30"/>
                    <a:pt x="0" y="12"/>
                  </a:cubicBezTo>
                  <a:cubicBezTo>
                    <a:pt x="0" y="11"/>
                    <a:pt x="0" y="11"/>
                    <a:pt x="0" y="11"/>
                  </a:cubicBezTo>
                  <a:cubicBezTo>
                    <a:pt x="0" y="11"/>
                    <a:pt x="0" y="10"/>
                    <a:pt x="1" y="10"/>
                  </a:cubicBezTo>
                  <a:cubicBezTo>
                    <a:pt x="6" y="10"/>
                    <a:pt x="10" y="6"/>
                    <a:pt x="10" y="1"/>
                  </a:cubicBezTo>
                  <a:cubicBezTo>
                    <a:pt x="10" y="1"/>
                    <a:pt x="11" y="0"/>
                    <a:pt x="11" y="0"/>
                  </a:cubicBezTo>
                  <a:cubicBezTo>
                    <a:pt x="39" y="0"/>
                    <a:pt x="39" y="0"/>
                    <a:pt x="39" y="0"/>
                  </a:cubicBezTo>
                  <a:cubicBezTo>
                    <a:pt x="39" y="0"/>
                    <a:pt x="40" y="1"/>
                    <a:pt x="40" y="1"/>
                  </a:cubicBezTo>
                  <a:cubicBezTo>
                    <a:pt x="40" y="6"/>
                    <a:pt x="44" y="10"/>
                    <a:pt x="49" y="10"/>
                  </a:cubicBezTo>
                  <a:cubicBezTo>
                    <a:pt x="50" y="10"/>
                    <a:pt x="50" y="11"/>
                    <a:pt x="50" y="11"/>
                  </a:cubicBezTo>
                  <a:cubicBezTo>
                    <a:pt x="50" y="12"/>
                    <a:pt x="50" y="12"/>
                    <a:pt x="50" y="12"/>
                  </a:cubicBezTo>
                  <a:cubicBezTo>
                    <a:pt x="50" y="16"/>
                    <a:pt x="50" y="19"/>
                    <a:pt x="49" y="22"/>
                  </a:cubicBezTo>
                  <a:cubicBezTo>
                    <a:pt x="47" y="33"/>
                    <a:pt x="42" y="42"/>
                    <a:pt x="34" y="49"/>
                  </a:cubicBezTo>
                  <a:cubicBezTo>
                    <a:pt x="32" y="52"/>
                    <a:pt x="29" y="54"/>
                    <a:pt x="26" y="56"/>
                  </a:cubicBezTo>
                  <a:cubicBezTo>
                    <a:pt x="25" y="56"/>
                    <a:pt x="25" y="56"/>
                    <a:pt x="25" y="56"/>
                  </a:cubicBezTo>
                  <a:close/>
                  <a:moveTo>
                    <a:pt x="2" y="12"/>
                  </a:moveTo>
                  <a:cubicBezTo>
                    <a:pt x="2" y="29"/>
                    <a:pt x="11" y="44"/>
                    <a:pt x="25" y="54"/>
                  </a:cubicBezTo>
                  <a:cubicBezTo>
                    <a:pt x="28" y="52"/>
                    <a:pt x="30" y="50"/>
                    <a:pt x="33" y="48"/>
                  </a:cubicBezTo>
                  <a:cubicBezTo>
                    <a:pt x="40" y="41"/>
                    <a:pt x="45" y="32"/>
                    <a:pt x="47" y="22"/>
                  </a:cubicBezTo>
                  <a:cubicBezTo>
                    <a:pt x="48" y="19"/>
                    <a:pt x="48" y="16"/>
                    <a:pt x="48" y="12"/>
                  </a:cubicBezTo>
                  <a:cubicBezTo>
                    <a:pt x="43" y="12"/>
                    <a:pt x="38" y="8"/>
                    <a:pt x="38" y="2"/>
                  </a:cubicBezTo>
                  <a:cubicBezTo>
                    <a:pt x="12" y="2"/>
                    <a:pt x="12" y="2"/>
                    <a:pt x="12" y="2"/>
                  </a:cubicBezTo>
                  <a:cubicBezTo>
                    <a:pt x="12" y="8"/>
                    <a:pt x="7" y="12"/>
                    <a:pt x="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1413"/>
            <p:cNvSpPr>
              <a:spLocks noEditPoints="1"/>
            </p:cNvSpPr>
            <p:nvPr/>
          </p:nvSpPr>
          <p:spPr bwMode="auto">
            <a:xfrm>
              <a:off x="4011613" y="6434138"/>
              <a:ext cx="42863" cy="65088"/>
            </a:xfrm>
            <a:custGeom>
              <a:avLst/>
              <a:gdLst>
                <a:gd name="T0" fmla="*/ 9 w 11"/>
                <a:gd name="T1" fmla="*/ 17 h 17"/>
                <a:gd name="T2" fmla="*/ 3 w 11"/>
                <a:gd name="T3" fmla="*/ 17 h 17"/>
                <a:gd name="T4" fmla="*/ 2 w 11"/>
                <a:gd name="T5" fmla="*/ 16 h 17"/>
                <a:gd name="T6" fmla="*/ 2 w 11"/>
                <a:gd name="T7" fmla="*/ 9 h 17"/>
                <a:gd name="T8" fmla="*/ 0 w 11"/>
                <a:gd name="T9" fmla="*/ 5 h 17"/>
                <a:gd name="T10" fmla="*/ 6 w 11"/>
                <a:gd name="T11" fmla="*/ 0 h 17"/>
                <a:gd name="T12" fmla="*/ 11 w 11"/>
                <a:gd name="T13" fmla="*/ 5 h 17"/>
                <a:gd name="T14" fmla="*/ 10 w 11"/>
                <a:gd name="T15" fmla="*/ 9 h 17"/>
                <a:gd name="T16" fmla="*/ 10 w 11"/>
                <a:gd name="T17" fmla="*/ 16 h 17"/>
                <a:gd name="T18" fmla="*/ 9 w 11"/>
                <a:gd name="T19" fmla="*/ 17 h 17"/>
                <a:gd name="T20" fmla="*/ 4 w 11"/>
                <a:gd name="T21" fmla="*/ 15 h 17"/>
                <a:gd name="T22" fmla="*/ 8 w 11"/>
                <a:gd name="T23" fmla="*/ 15 h 17"/>
                <a:gd name="T24" fmla="*/ 8 w 11"/>
                <a:gd name="T25" fmla="*/ 9 h 17"/>
                <a:gd name="T26" fmla="*/ 8 w 11"/>
                <a:gd name="T27" fmla="*/ 8 h 17"/>
                <a:gd name="T28" fmla="*/ 9 w 11"/>
                <a:gd name="T29" fmla="*/ 5 h 17"/>
                <a:gd name="T30" fmla="*/ 6 w 11"/>
                <a:gd name="T31" fmla="*/ 2 h 17"/>
                <a:gd name="T32" fmla="*/ 3 w 11"/>
                <a:gd name="T33" fmla="*/ 5 h 17"/>
                <a:gd name="T34" fmla="*/ 4 w 11"/>
                <a:gd name="T35" fmla="*/ 8 h 17"/>
                <a:gd name="T36" fmla="*/ 4 w 11"/>
                <a:gd name="T37" fmla="*/ 9 h 17"/>
                <a:gd name="T38" fmla="*/ 4 w 11"/>
                <a:gd name="T39"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17">
                  <a:moveTo>
                    <a:pt x="9" y="17"/>
                  </a:moveTo>
                  <a:cubicBezTo>
                    <a:pt x="3" y="17"/>
                    <a:pt x="3" y="17"/>
                    <a:pt x="3" y="17"/>
                  </a:cubicBezTo>
                  <a:cubicBezTo>
                    <a:pt x="3" y="17"/>
                    <a:pt x="2" y="16"/>
                    <a:pt x="2" y="16"/>
                  </a:cubicBezTo>
                  <a:cubicBezTo>
                    <a:pt x="2" y="9"/>
                    <a:pt x="2" y="9"/>
                    <a:pt x="2" y="9"/>
                  </a:cubicBezTo>
                  <a:cubicBezTo>
                    <a:pt x="1" y="8"/>
                    <a:pt x="0" y="7"/>
                    <a:pt x="0" y="5"/>
                  </a:cubicBezTo>
                  <a:cubicBezTo>
                    <a:pt x="0" y="2"/>
                    <a:pt x="3" y="0"/>
                    <a:pt x="6" y="0"/>
                  </a:cubicBezTo>
                  <a:cubicBezTo>
                    <a:pt x="9" y="0"/>
                    <a:pt x="11" y="2"/>
                    <a:pt x="11" y="5"/>
                  </a:cubicBezTo>
                  <a:cubicBezTo>
                    <a:pt x="11" y="7"/>
                    <a:pt x="11" y="8"/>
                    <a:pt x="10" y="9"/>
                  </a:cubicBezTo>
                  <a:cubicBezTo>
                    <a:pt x="10" y="16"/>
                    <a:pt x="10" y="16"/>
                    <a:pt x="10" y="16"/>
                  </a:cubicBezTo>
                  <a:cubicBezTo>
                    <a:pt x="10" y="16"/>
                    <a:pt x="9" y="17"/>
                    <a:pt x="9" y="17"/>
                  </a:cubicBezTo>
                  <a:close/>
                  <a:moveTo>
                    <a:pt x="4" y="15"/>
                  </a:moveTo>
                  <a:cubicBezTo>
                    <a:pt x="8" y="15"/>
                    <a:pt x="8" y="15"/>
                    <a:pt x="8" y="15"/>
                  </a:cubicBezTo>
                  <a:cubicBezTo>
                    <a:pt x="8" y="9"/>
                    <a:pt x="8" y="9"/>
                    <a:pt x="8" y="9"/>
                  </a:cubicBezTo>
                  <a:cubicBezTo>
                    <a:pt x="8" y="8"/>
                    <a:pt x="8" y="8"/>
                    <a:pt x="8" y="8"/>
                  </a:cubicBezTo>
                  <a:cubicBezTo>
                    <a:pt x="9" y="7"/>
                    <a:pt x="9" y="6"/>
                    <a:pt x="9" y="5"/>
                  </a:cubicBezTo>
                  <a:cubicBezTo>
                    <a:pt x="9" y="3"/>
                    <a:pt x="8" y="2"/>
                    <a:pt x="6" y="2"/>
                  </a:cubicBezTo>
                  <a:cubicBezTo>
                    <a:pt x="4" y="2"/>
                    <a:pt x="3" y="3"/>
                    <a:pt x="3" y="5"/>
                  </a:cubicBezTo>
                  <a:cubicBezTo>
                    <a:pt x="3" y="6"/>
                    <a:pt x="3" y="7"/>
                    <a:pt x="4" y="8"/>
                  </a:cubicBezTo>
                  <a:cubicBezTo>
                    <a:pt x="4" y="8"/>
                    <a:pt x="4" y="8"/>
                    <a:pt x="4" y="9"/>
                  </a:cubicBezTo>
                  <a:lnTo>
                    <a:pt x="4"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43" name="Группа 42"/>
          <p:cNvGrpSpPr/>
          <p:nvPr/>
        </p:nvGrpSpPr>
        <p:grpSpPr>
          <a:xfrm>
            <a:off x="5137175" y="3899811"/>
            <a:ext cx="683616" cy="714927"/>
            <a:chOff x="5114925" y="5961063"/>
            <a:chExt cx="207963" cy="217488"/>
          </a:xfrm>
          <a:solidFill>
            <a:schemeClr val="accent1"/>
          </a:solidFill>
        </p:grpSpPr>
        <p:sp>
          <p:nvSpPr>
            <p:cNvPr id="44" name="Freeform 1619"/>
            <p:cNvSpPr>
              <a:spLocks noEditPoints="1"/>
            </p:cNvSpPr>
            <p:nvPr/>
          </p:nvSpPr>
          <p:spPr bwMode="auto">
            <a:xfrm>
              <a:off x="5114925" y="6146801"/>
              <a:ext cx="161925" cy="31750"/>
            </a:xfrm>
            <a:custGeom>
              <a:avLst/>
              <a:gdLst>
                <a:gd name="T0" fmla="*/ 40 w 42"/>
                <a:gd name="T1" fmla="*/ 8 h 8"/>
                <a:gd name="T2" fmla="*/ 7 w 42"/>
                <a:gd name="T3" fmla="*/ 8 h 8"/>
                <a:gd name="T4" fmla="*/ 0 w 42"/>
                <a:gd name="T5" fmla="*/ 1 h 8"/>
                <a:gd name="T6" fmla="*/ 1 w 42"/>
                <a:gd name="T7" fmla="*/ 0 h 8"/>
                <a:gd name="T8" fmla="*/ 36 w 42"/>
                <a:gd name="T9" fmla="*/ 0 h 8"/>
                <a:gd name="T10" fmla="*/ 37 w 42"/>
                <a:gd name="T11" fmla="*/ 1 h 8"/>
                <a:gd name="T12" fmla="*/ 37 w 42"/>
                <a:gd name="T13" fmla="*/ 3 h 8"/>
                <a:gd name="T14" fmla="*/ 40 w 42"/>
                <a:gd name="T15" fmla="*/ 6 h 8"/>
                <a:gd name="T16" fmla="*/ 42 w 42"/>
                <a:gd name="T17" fmla="*/ 7 h 8"/>
                <a:gd name="T18" fmla="*/ 40 w 42"/>
                <a:gd name="T19" fmla="*/ 8 h 8"/>
                <a:gd name="T20" fmla="*/ 2 w 42"/>
                <a:gd name="T21" fmla="*/ 2 h 8"/>
                <a:gd name="T22" fmla="*/ 7 w 42"/>
                <a:gd name="T23" fmla="*/ 6 h 8"/>
                <a:gd name="T24" fmla="*/ 36 w 42"/>
                <a:gd name="T25" fmla="*/ 6 h 8"/>
                <a:gd name="T26" fmla="*/ 35 w 42"/>
                <a:gd name="T27" fmla="*/ 3 h 8"/>
                <a:gd name="T28" fmla="*/ 35 w 42"/>
                <a:gd name="T29" fmla="*/ 2 h 8"/>
                <a:gd name="T30" fmla="*/ 2 w 42"/>
                <a:gd name="T3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8">
                  <a:moveTo>
                    <a:pt x="40" y="8"/>
                  </a:moveTo>
                  <a:cubicBezTo>
                    <a:pt x="7" y="8"/>
                    <a:pt x="7" y="8"/>
                    <a:pt x="7" y="8"/>
                  </a:cubicBezTo>
                  <a:cubicBezTo>
                    <a:pt x="3" y="8"/>
                    <a:pt x="0" y="5"/>
                    <a:pt x="0" y="1"/>
                  </a:cubicBezTo>
                  <a:cubicBezTo>
                    <a:pt x="0" y="1"/>
                    <a:pt x="0" y="0"/>
                    <a:pt x="1" y="0"/>
                  </a:cubicBezTo>
                  <a:cubicBezTo>
                    <a:pt x="36" y="0"/>
                    <a:pt x="36" y="0"/>
                    <a:pt x="36" y="0"/>
                  </a:cubicBezTo>
                  <a:cubicBezTo>
                    <a:pt x="37" y="0"/>
                    <a:pt x="37" y="1"/>
                    <a:pt x="37" y="1"/>
                  </a:cubicBezTo>
                  <a:cubicBezTo>
                    <a:pt x="37" y="3"/>
                    <a:pt x="37" y="3"/>
                    <a:pt x="37" y="3"/>
                  </a:cubicBezTo>
                  <a:cubicBezTo>
                    <a:pt x="37" y="4"/>
                    <a:pt x="39" y="6"/>
                    <a:pt x="40" y="6"/>
                  </a:cubicBezTo>
                  <a:cubicBezTo>
                    <a:pt x="41" y="6"/>
                    <a:pt x="42" y="6"/>
                    <a:pt x="42" y="7"/>
                  </a:cubicBezTo>
                  <a:cubicBezTo>
                    <a:pt x="42" y="7"/>
                    <a:pt x="41" y="8"/>
                    <a:pt x="40" y="8"/>
                  </a:cubicBezTo>
                  <a:close/>
                  <a:moveTo>
                    <a:pt x="2" y="2"/>
                  </a:moveTo>
                  <a:cubicBezTo>
                    <a:pt x="3" y="4"/>
                    <a:pt x="5" y="6"/>
                    <a:pt x="7" y="6"/>
                  </a:cubicBezTo>
                  <a:cubicBezTo>
                    <a:pt x="36" y="6"/>
                    <a:pt x="36" y="6"/>
                    <a:pt x="36" y="6"/>
                  </a:cubicBezTo>
                  <a:cubicBezTo>
                    <a:pt x="36" y="5"/>
                    <a:pt x="35" y="4"/>
                    <a:pt x="35" y="3"/>
                  </a:cubicBezTo>
                  <a:cubicBezTo>
                    <a:pt x="35" y="2"/>
                    <a:pt x="35" y="2"/>
                    <a:pt x="35" y="2"/>
                  </a:cubicBez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1620"/>
            <p:cNvSpPr>
              <a:spLocks/>
            </p:cNvSpPr>
            <p:nvPr/>
          </p:nvSpPr>
          <p:spPr bwMode="auto">
            <a:xfrm>
              <a:off x="5265738" y="5961063"/>
              <a:ext cx="57150" cy="217488"/>
            </a:xfrm>
            <a:custGeom>
              <a:avLst/>
              <a:gdLst>
                <a:gd name="T0" fmla="*/ 1 w 15"/>
                <a:gd name="T1" fmla="*/ 56 h 56"/>
                <a:gd name="T2" fmla="*/ 0 w 15"/>
                <a:gd name="T3" fmla="*/ 55 h 56"/>
                <a:gd name="T4" fmla="*/ 1 w 15"/>
                <a:gd name="T5" fmla="*/ 54 h 56"/>
                <a:gd name="T6" fmla="*/ 5 w 15"/>
                <a:gd name="T7" fmla="*/ 51 h 56"/>
                <a:gd name="T8" fmla="*/ 5 w 15"/>
                <a:gd name="T9" fmla="*/ 6 h 56"/>
                <a:gd name="T10" fmla="*/ 10 w 15"/>
                <a:gd name="T11" fmla="*/ 0 h 56"/>
                <a:gd name="T12" fmla="*/ 15 w 15"/>
                <a:gd name="T13" fmla="*/ 6 h 56"/>
                <a:gd name="T14" fmla="*/ 15 w 15"/>
                <a:gd name="T15" fmla="*/ 10 h 56"/>
                <a:gd name="T16" fmla="*/ 14 w 15"/>
                <a:gd name="T17" fmla="*/ 11 h 56"/>
                <a:gd name="T18" fmla="*/ 10 w 15"/>
                <a:gd name="T19" fmla="*/ 11 h 56"/>
                <a:gd name="T20" fmla="*/ 9 w 15"/>
                <a:gd name="T21" fmla="*/ 10 h 56"/>
                <a:gd name="T22" fmla="*/ 10 w 15"/>
                <a:gd name="T23" fmla="*/ 9 h 56"/>
                <a:gd name="T24" fmla="*/ 13 w 15"/>
                <a:gd name="T25" fmla="*/ 9 h 56"/>
                <a:gd name="T26" fmla="*/ 13 w 15"/>
                <a:gd name="T27" fmla="*/ 6 h 56"/>
                <a:gd name="T28" fmla="*/ 10 w 15"/>
                <a:gd name="T29" fmla="*/ 2 h 56"/>
                <a:gd name="T30" fmla="*/ 7 w 15"/>
                <a:gd name="T31" fmla="*/ 6 h 56"/>
                <a:gd name="T32" fmla="*/ 7 w 15"/>
                <a:gd name="T33" fmla="*/ 51 h 56"/>
                <a:gd name="T34" fmla="*/ 1 w 15"/>
                <a:gd name="T35"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56">
                  <a:moveTo>
                    <a:pt x="1" y="56"/>
                  </a:moveTo>
                  <a:cubicBezTo>
                    <a:pt x="1" y="56"/>
                    <a:pt x="0" y="55"/>
                    <a:pt x="0" y="55"/>
                  </a:cubicBezTo>
                  <a:cubicBezTo>
                    <a:pt x="0" y="54"/>
                    <a:pt x="1" y="54"/>
                    <a:pt x="1" y="54"/>
                  </a:cubicBezTo>
                  <a:cubicBezTo>
                    <a:pt x="3" y="54"/>
                    <a:pt x="5" y="52"/>
                    <a:pt x="5" y="51"/>
                  </a:cubicBezTo>
                  <a:cubicBezTo>
                    <a:pt x="5" y="6"/>
                    <a:pt x="5" y="6"/>
                    <a:pt x="5" y="6"/>
                  </a:cubicBezTo>
                  <a:cubicBezTo>
                    <a:pt x="5" y="3"/>
                    <a:pt x="7" y="0"/>
                    <a:pt x="10" y="0"/>
                  </a:cubicBezTo>
                  <a:cubicBezTo>
                    <a:pt x="13" y="0"/>
                    <a:pt x="15" y="3"/>
                    <a:pt x="15" y="6"/>
                  </a:cubicBezTo>
                  <a:cubicBezTo>
                    <a:pt x="15" y="10"/>
                    <a:pt x="15" y="10"/>
                    <a:pt x="15" y="10"/>
                  </a:cubicBezTo>
                  <a:cubicBezTo>
                    <a:pt x="15" y="10"/>
                    <a:pt x="15" y="11"/>
                    <a:pt x="14" y="11"/>
                  </a:cubicBezTo>
                  <a:cubicBezTo>
                    <a:pt x="10" y="11"/>
                    <a:pt x="10" y="11"/>
                    <a:pt x="10" y="11"/>
                  </a:cubicBezTo>
                  <a:cubicBezTo>
                    <a:pt x="9" y="11"/>
                    <a:pt x="9" y="10"/>
                    <a:pt x="9" y="10"/>
                  </a:cubicBezTo>
                  <a:cubicBezTo>
                    <a:pt x="9" y="9"/>
                    <a:pt x="9" y="9"/>
                    <a:pt x="10" y="9"/>
                  </a:cubicBezTo>
                  <a:cubicBezTo>
                    <a:pt x="13" y="9"/>
                    <a:pt x="13" y="9"/>
                    <a:pt x="13" y="9"/>
                  </a:cubicBezTo>
                  <a:cubicBezTo>
                    <a:pt x="13" y="6"/>
                    <a:pt x="13" y="6"/>
                    <a:pt x="13" y="6"/>
                  </a:cubicBezTo>
                  <a:cubicBezTo>
                    <a:pt x="13" y="4"/>
                    <a:pt x="12" y="2"/>
                    <a:pt x="10" y="2"/>
                  </a:cubicBezTo>
                  <a:cubicBezTo>
                    <a:pt x="8" y="2"/>
                    <a:pt x="7" y="4"/>
                    <a:pt x="7" y="6"/>
                  </a:cubicBezTo>
                  <a:cubicBezTo>
                    <a:pt x="7" y="51"/>
                    <a:pt x="7" y="51"/>
                    <a:pt x="7" y="51"/>
                  </a:cubicBezTo>
                  <a:cubicBezTo>
                    <a:pt x="7" y="54"/>
                    <a:pt x="4" y="56"/>
                    <a:pt x="1"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1621"/>
            <p:cNvSpPr>
              <a:spLocks/>
            </p:cNvSpPr>
            <p:nvPr/>
          </p:nvSpPr>
          <p:spPr bwMode="auto">
            <a:xfrm>
              <a:off x="5145088" y="5961063"/>
              <a:ext cx="163512" cy="193675"/>
            </a:xfrm>
            <a:custGeom>
              <a:avLst/>
              <a:gdLst>
                <a:gd name="T0" fmla="*/ 1 w 42"/>
                <a:gd name="T1" fmla="*/ 50 h 50"/>
                <a:gd name="T2" fmla="*/ 0 w 42"/>
                <a:gd name="T3" fmla="*/ 49 h 50"/>
                <a:gd name="T4" fmla="*/ 0 w 42"/>
                <a:gd name="T5" fmla="*/ 6 h 50"/>
                <a:gd name="T6" fmla="*/ 5 w 42"/>
                <a:gd name="T7" fmla="*/ 0 h 50"/>
                <a:gd name="T8" fmla="*/ 41 w 42"/>
                <a:gd name="T9" fmla="*/ 0 h 50"/>
                <a:gd name="T10" fmla="*/ 42 w 42"/>
                <a:gd name="T11" fmla="*/ 1 h 50"/>
                <a:gd name="T12" fmla="*/ 41 w 42"/>
                <a:gd name="T13" fmla="*/ 2 h 50"/>
                <a:gd name="T14" fmla="*/ 5 w 42"/>
                <a:gd name="T15" fmla="*/ 2 h 50"/>
                <a:gd name="T16" fmla="*/ 2 w 42"/>
                <a:gd name="T17" fmla="*/ 6 h 50"/>
                <a:gd name="T18" fmla="*/ 2 w 42"/>
                <a:gd name="T19" fmla="*/ 49 h 50"/>
                <a:gd name="T20" fmla="*/ 1 w 42"/>
                <a:gd name="T21"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50">
                  <a:moveTo>
                    <a:pt x="1" y="50"/>
                  </a:moveTo>
                  <a:cubicBezTo>
                    <a:pt x="0" y="50"/>
                    <a:pt x="0" y="50"/>
                    <a:pt x="0" y="49"/>
                  </a:cubicBezTo>
                  <a:cubicBezTo>
                    <a:pt x="0" y="6"/>
                    <a:pt x="0" y="6"/>
                    <a:pt x="0" y="6"/>
                  </a:cubicBezTo>
                  <a:cubicBezTo>
                    <a:pt x="0" y="3"/>
                    <a:pt x="2" y="0"/>
                    <a:pt x="5" y="0"/>
                  </a:cubicBezTo>
                  <a:cubicBezTo>
                    <a:pt x="41" y="0"/>
                    <a:pt x="41" y="0"/>
                    <a:pt x="41" y="0"/>
                  </a:cubicBezTo>
                  <a:cubicBezTo>
                    <a:pt x="41" y="0"/>
                    <a:pt x="42" y="1"/>
                    <a:pt x="42" y="1"/>
                  </a:cubicBezTo>
                  <a:cubicBezTo>
                    <a:pt x="42" y="2"/>
                    <a:pt x="41" y="2"/>
                    <a:pt x="41" y="2"/>
                  </a:cubicBezTo>
                  <a:cubicBezTo>
                    <a:pt x="5" y="2"/>
                    <a:pt x="5" y="2"/>
                    <a:pt x="5" y="2"/>
                  </a:cubicBezTo>
                  <a:cubicBezTo>
                    <a:pt x="3" y="2"/>
                    <a:pt x="2" y="4"/>
                    <a:pt x="2" y="6"/>
                  </a:cubicBezTo>
                  <a:cubicBezTo>
                    <a:pt x="2" y="49"/>
                    <a:pt x="2" y="49"/>
                    <a:pt x="2" y="49"/>
                  </a:cubicBezTo>
                  <a:cubicBezTo>
                    <a:pt x="2" y="50"/>
                    <a:pt x="1" y="50"/>
                    <a:pt x="1"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47" name="Группа 46"/>
          <p:cNvGrpSpPr/>
          <p:nvPr/>
        </p:nvGrpSpPr>
        <p:grpSpPr>
          <a:xfrm>
            <a:off x="3046895" y="2767209"/>
            <a:ext cx="498475" cy="420687"/>
            <a:chOff x="4975225" y="2524126"/>
            <a:chExt cx="498475" cy="420687"/>
          </a:xfrm>
        </p:grpSpPr>
        <p:sp>
          <p:nvSpPr>
            <p:cNvPr id="48" name="Freeform 5"/>
            <p:cNvSpPr>
              <a:spLocks/>
            </p:cNvSpPr>
            <p:nvPr/>
          </p:nvSpPr>
          <p:spPr bwMode="auto">
            <a:xfrm>
              <a:off x="5084762" y="2709863"/>
              <a:ext cx="84137" cy="42863"/>
            </a:xfrm>
            <a:custGeom>
              <a:avLst/>
              <a:gdLst>
                <a:gd name="T0" fmla="*/ 0 w 53"/>
                <a:gd name="T1" fmla="*/ 27 h 27"/>
                <a:gd name="T2" fmla="*/ 0 w 53"/>
                <a:gd name="T3" fmla="*/ 0 h 27"/>
                <a:gd name="T4" fmla="*/ 53 w 53"/>
                <a:gd name="T5" fmla="*/ 0 h 27"/>
                <a:gd name="T6" fmla="*/ 53 w 53"/>
                <a:gd name="T7" fmla="*/ 27 h 27"/>
              </a:gdLst>
              <a:ahLst/>
              <a:cxnLst>
                <a:cxn ang="0">
                  <a:pos x="T0" y="T1"/>
                </a:cxn>
                <a:cxn ang="0">
                  <a:pos x="T2" y="T3"/>
                </a:cxn>
                <a:cxn ang="0">
                  <a:pos x="T4" y="T5"/>
                </a:cxn>
                <a:cxn ang="0">
                  <a:pos x="T6" y="T7"/>
                </a:cxn>
              </a:cxnLst>
              <a:rect l="0" t="0" r="r" b="b"/>
              <a:pathLst>
                <a:path w="53" h="27">
                  <a:moveTo>
                    <a:pt x="0" y="27"/>
                  </a:moveTo>
                  <a:lnTo>
                    <a:pt x="0" y="0"/>
                  </a:lnTo>
                  <a:lnTo>
                    <a:pt x="53" y="0"/>
                  </a:lnTo>
                  <a:lnTo>
                    <a:pt x="53" y="27"/>
                  </a:lnTo>
                </a:path>
              </a:pathLst>
            </a:custGeom>
            <a:noFill/>
            <a:ln w="11113"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9" name="Freeform 6"/>
            <p:cNvSpPr>
              <a:spLocks/>
            </p:cNvSpPr>
            <p:nvPr/>
          </p:nvSpPr>
          <p:spPr bwMode="auto">
            <a:xfrm>
              <a:off x="5000625" y="2709863"/>
              <a:ext cx="84137" cy="42863"/>
            </a:xfrm>
            <a:custGeom>
              <a:avLst/>
              <a:gdLst>
                <a:gd name="T0" fmla="*/ 0 w 53"/>
                <a:gd name="T1" fmla="*/ 27 h 27"/>
                <a:gd name="T2" fmla="*/ 0 w 53"/>
                <a:gd name="T3" fmla="*/ 0 h 27"/>
                <a:gd name="T4" fmla="*/ 53 w 53"/>
                <a:gd name="T5" fmla="*/ 0 h 27"/>
              </a:gdLst>
              <a:ahLst/>
              <a:cxnLst>
                <a:cxn ang="0">
                  <a:pos x="T0" y="T1"/>
                </a:cxn>
                <a:cxn ang="0">
                  <a:pos x="T2" y="T3"/>
                </a:cxn>
                <a:cxn ang="0">
                  <a:pos x="T4" y="T5"/>
                </a:cxn>
              </a:cxnLst>
              <a:rect l="0" t="0" r="r" b="b"/>
              <a:pathLst>
                <a:path w="53" h="27">
                  <a:moveTo>
                    <a:pt x="0" y="27"/>
                  </a:moveTo>
                  <a:lnTo>
                    <a:pt x="0" y="0"/>
                  </a:lnTo>
                  <a:lnTo>
                    <a:pt x="53" y="0"/>
                  </a:lnTo>
                </a:path>
              </a:pathLst>
            </a:custGeom>
            <a:noFill/>
            <a:ln w="11113"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0" name="Freeform 7"/>
            <p:cNvSpPr>
              <a:spLocks/>
            </p:cNvSpPr>
            <p:nvPr/>
          </p:nvSpPr>
          <p:spPr bwMode="auto">
            <a:xfrm>
              <a:off x="5041900" y="2667001"/>
              <a:ext cx="85725" cy="42863"/>
            </a:xfrm>
            <a:custGeom>
              <a:avLst/>
              <a:gdLst>
                <a:gd name="T0" fmla="*/ 0 w 54"/>
                <a:gd name="T1" fmla="*/ 27 h 27"/>
                <a:gd name="T2" fmla="*/ 0 w 54"/>
                <a:gd name="T3" fmla="*/ 0 h 27"/>
                <a:gd name="T4" fmla="*/ 54 w 54"/>
                <a:gd name="T5" fmla="*/ 0 h 27"/>
                <a:gd name="T6" fmla="*/ 54 w 54"/>
                <a:gd name="T7" fmla="*/ 27 h 27"/>
              </a:gdLst>
              <a:ahLst/>
              <a:cxnLst>
                <a:cxn ang="0">
                  <a:pos x="T0" y="T1"/>
                </a:cxn>
                <a:cxn ang="0">
                  <a:pos x="T2" y="T3"/>
                </a:cxn>
                <a:cxn ang="0">
                  <a:pos x="T4" y="T5"/>
                </a:cxn>
                <a:cxn ang="0">
                  <a:pos x="T6" y="T7"/>
                </a:cxn>
              </a:cxnLst>
              <a:rect l="0" t="0" r="r" b="b"/>
              <a:pathLst>
                <a:path w="54" h="27">
                  <a:moveTo>
                    <a:pt x="0" y="27"/>
                  </a:moveTo>
                  <a:lnTo>
                    <a:pt x="0" y="0"/>
                  </a:lnTo>
                  <a:lnTo>
                    <a:pt x="54" y="0"/>
                  </a:lnTo>
                  <a:lnTo>
                    <a:pt x="54" y="27"/>
                  </a:lnTo>
                </a:path>
              </a:pathLst>
            </a:custGeom>
            <a:noFill/>
            <a:ln w="11113"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1" name="Freeform 8"/>
            <p:cNvSpPr>
              <a:spLocks/>
            </p:cNvSpPr>
            <p:nvPr/>
          </p:nvSpPr>
          <p:spPr bwMode="auto">
            <a:xfrm>
              <a:off x="5064125" y="2540001"/>
              <a:ext cx="39687" cy="80963"/>
            </a:xfrm>
            <a:custGeom>
              <a:avLst/>
              <a:gdLst>
                <a:gd name="T0" fmla="*/ 0 w 83"/>
                <a:gd name="T1" fmla="*/ 125 h 166"/>
                <a:gd name="T2" fmla="*/ 42 w 83"/>
                <a:gd name="T3" fmla="*/ 166 h 166"/>
                <a:gd name="T4" fmla="*/ 83 w 83"/>
                <a:gd name="T5" fmla="*/ 125 h 166"/>
                <a:gd name="T6" fmla="*/ 42 w 83"/>
                <a:gd name="T7" fmla="*/ 83 h 166"/>
                <a:gd name="T8" fmla="*/ 0 w 83"/>
                <a:gd name="T9" fmla="*/ 41 h 166"/>
                <a:gd name="T10" fmla="*/ 42 w 83"/>
                <a:gd name="T11" fmla="*/ 0 h 166"/>
                <a:gd name="T12" fmla="*/ 83 w 83"/>
                <a:gd name="T13" fmla="*/ 41 h 166"/>
              </a:gdLst>
              <a:ahLst/>
              <a:cxnLst>
                <a:cxn ang="0">
                  <a:pos x="T0" y="T1"/>
                </a:cxn>
                <a:cxn ang="0">
                  <a:pos x="T2" y="T3"/>
                </a:cxn>
                <a:cxn ang="0">
                  <a:pos x="T4" y="T5"/>
                </a:cxn>
                <a:cxn ang="0">
                  <a:pos x="T6" y="T7"/>
                </a:cxn>
                <a:cxn ang="0">
                  <a:pos x="T8" y="T9"/>
                </a:cxn>
                <a:cxn ang="0">
                  <a:pos x="T10" y="T11"/>
                </a:cxn>
                <a:cxn ang="0">
                  <a:pos x="T12" y="T13"/>
                </a:cxn>
              </a:cxnLst>
              <a:rect l="0" t="0" r="r" b="b"/>
              <a:pathLst>
                <a:path w="83" h="166">
                  <a:moveTo>
                    <a:pt x="0" y="125"/>
                  </a:moveTo>
                  <a:cubicBezTo>
                    <a:pt x="0" y="148"/>
                    <a:pt x="19" y="166"/>
                    <a:pt x="42" y="166"/>
                  </a:cubicBezTo>
                  <a:cubicBezTo>
                    <a:pt x="65" y="166"/>
                    <a:pt x="83" y="148"/>
                    <a:pt x="83" y="125"/>
                  </a:cubicBezTo>
                  <a:cubicBezTo>
                    <a:pt x="83" y="102"/>
                    <a:pt x="66" y="91"/>
                    <a:pt x="42" y="83"/>
                  </a:cubicBezTo>
                  <a:cubicBezTo>
                    <a:pt x="20" y="76"/>
                    <a:pt x="0" y="64"/>
                    <a:pt x="0" y="41"/>
                  </a:cubicBezTo>
                  <a:cubicBezTo>
                    <a:pt x="0" y="18"/>
                    <a:pt x="19" y="0"/>
                    <a:pt x="42" y="0"/>
                  </a:cubicBezTo>
                  <a:cubicBezTo>
                    <a:pt x="65" y="0"/>
                    <a:pt x="83" y="18"/>
                    <a:pt x="83" y="41"/>
                  </a:cubicBezTo>
                </a:path>
              </a:pathLst>
            </a:custGeom>
            <a:noFill/>
            <a:ln w="11113"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2" name="Line 9"/>
            <p:cNvSpPr>
              <a:spLocks noChangeShapeType="1"/>
            </p:cNvSpPr>
            <p:nvPr/>
          </p:nvSpPr>
          <p:spPr bwMode="auto">
            <a:xfrm>
              <a:off x="5084762" y="2524126"/>
              <a:ext cx="0" cy="15875"/>
            </a:xfrm>
            <a:prstGeom prst="line">
              <a:avLst/>
            </a:prstGeom>
            <a:noFill/>
            <a:ln w="11113" cap="rnd">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3" name="Line 10"/>
            <p:cNvSpPr>
              <a:spLocks noChangeShapeType="1"/>
            </p:cNvSpPr>
            <p:nvPr/>
          </p:nvSpPr>
          <p:spPr bwMode="auto">
            <a:xfrm>
              <a:off x="5084762" y="2620963"/>
              <a:ext cx="0" cy="15875"/>
            </a:xfrm>
            <a:prstGeom prst="line">
              <a:avLst/>
            </a:prstGeom>
            <a:noFill/>
            <a:ln w="11113" cap="rnd">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4" name="Freeform 11"/>
            <p:cNvSpPr>
              <a:spLocks/>
            </p:cNvSpPr>
            <p:nvPr/>
          </p:nvSpPr>
          <p:spPr bwMode="auto">
            <a:xfrm>
              <a:off x="5257800" y="2643188"/>
              <a:ext cx="215900" cy="261938"/>
            </a:xfrm>
            <a:custGeom>
              <a:avLst/>
              <a:gdLst>
                <a:gd name="T0" fmla="*/ 305 w 447"/>
                <a:gd name="T1" fmla="*/ 545 h 545"/>
                <a:gd name="T2" fmla="*/ 404 w 447"/>
                <a:gd name="T3" fmla="*/ 545 h 545"/>
                <a:gd name="T4" fmla="*/ 417 w 447"/>
                <a:gd name="T5" fmla="*/ 545 h 545"/>
                <a:gd name="T6" fmla="*/ 447 w 447"/>
                <a:gd name="T7" fmla="*/ 516 h 545"/>
                <a:gd name="T8" fmla="*/ 417 w 447"/>
                <a:gd name="T9" fmla="*/ 486 h 545"/>
                <a:gd name="T10" fmla="*/ 404 w 447"/>
                <a:gd name="T11" fmla="*/ 486 h 545"/>
                <a:gd name="T12" fmla="*/ 404 w 447"/>
                <a:gd name="T13" fmla="*/ 192 h 545"/>
                <a:gd name="T14" fmla="*/ 291 w 447"/>
                <a:gd name="T15" fmla="*/ 0 h 545"/>
                <a:gd name="T16" fmla="*/ 0 w 447"/>
                <a:gd name="T17" fmla="*/ 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7" h="545">
                  <a:moveTo>
                    <a:pt x="305" y="545"/>
                  </a:moveTo>
                  <a:cubicBezTo>
                    <a:pt x="404" y="545"/>
                    <a:pt x="404" y="545"/>
                    <a:pt x="404" y="545"/>
                  </a:cubicBezTo>
                  <a:cubicBezTo>
                    <a:pt x="417" y="545"/>
                    <a:pt x="417" y="545"/>
                    <a:pt x="417" y="545"/>
                  </a:cubicBezTo>
                  <a:cubicBezTo>
                    <a:pt x="433" y="545"/>
                    <a:pt x="447" y="532"/>
                    <a:pt x="447" y="516"/>
                  </a:cubicBezTo>
                  <a:cubicBezTo>
                    <a:pt x="447" y="499"/>
                    <a:pt x="433" y="486"/>
                    <a:pt x="417" y="486"/>
                  </a:cubicBezTo>
                  <a:cubicBezTo>
                    <a:pt x="404" y="486"/>
                    <a:pt x="404" y="486"/>
                    <a:pt x="404" y="486"/>
                  </a:cubicBezTo>
                  <a:cubicBezTo>
                    <a:pt x="404" y="192"/>
                    <a:pt x="404" y="192"/>
                    <a:pt x="404" y="192"/>
                  </a:cubicBezTo>
                  <a:cubicBezTo>
                    <a:pt x="291" y="0"/>
                    <a:pt x="291" y="0"/>
                    <a:pt x="291" y="0"/>
                  </a:cubicBezTo>
                  <a:cubicBezTo>
                    <a:pt x="0" y="0"/>
                    <a:pt x="0" y="0"/>
                    <a:pt x="0" y="0"/>
                  </a:cubicBezTo>
                </a:path>
              </a:pathLst>
            </a:custGeom>
            <a:noFill/>
            <a:ln w="11113"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5" name="Freeform 12"/>
            <p:cNvSpPr>
              <a:spLocks/>
            </p:cNvSpPr>
            <p:nvPr/>
          </p:nvSpPr>
          <p:spPr bwMode="auto">
            <a:xfrm>
              <a:off x="5327650" y="2687638"/>
              <a:ext cx="76200" cy="119063"/>
            </a:xfrm>
            <a:custGeom>
              <a:avLst/>
              <a:gdLst>
                <a:gd name="T0" fmla="*/ 0 w 48"/>
                <a:gd name="T1" fmla="*/ 75 h 75"/>
                <a:gd name="T2" fmla="*/ 48 w 48"/>
                <a:gd name="T3" fmla="*/ 75 h 75"/>
                <a:gd name="T4" fmla="*/ 48 w 48"/>
                <a:gd name="T5" fmla="*/ 36 h 75"/>
                <a:gd name="T6" fmla="*/ 26 w 48"/>
                <a:gd name="T7" fmla="*/ 0 h 75"/>
              </a:gdLst>
              <a:ahLst/>
              <a:cxnLst>
                <a:cxn ang="0">
                  <a:pos x="T0" y="T1"/>
                </a:cxn>
                <a:cxn ang="0">
                  <a:pos x="T2" y="T3"/>
                </a:cxn>
                <a:cxn ang="0">
                  <a:pos x="T4" y="T5"/>
                </a:cxn>
                <a:cxn ang="0">
                  <a:pos x="T6" y="T7"/>
                </a:cxn>
              </a:cxnLst>
              <a:rect l="0" t="0" r="r" b="b"/>
              <a:pathLst>
                <a:path w="48" h="75">
                  <a:moveTo>
                    <a:pt x="0" y="75"/>
                  </a:moveTo>
                  <a:lnTo>
                    <a:pt x="48" y="75"/>
                  </a:lnTo>
                  <a:lnTo>
                    <a:pt x="48" y="36"/>
                  </a:lnTo>
                  <a:lnTo>
                    <a:pt x="26" y="0"/>
                  </a:lnTo>
                </a:path>
              </a:pathLst>
            </a:custGeom>
            <a:noFill/>
            <a:ln w="11113"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6" name="Freeform 13"/>
            <p:cNvSpPr>
              <a:spLocks/>
            </p:cNvSpPr>
            <p:nvPr/>
          </p:nvSpPr>
          <p:spPr bwMode="auto">
            <a:xfrm>
              <a:off x="4975225" y="2579688"/>
              <a:ext cx="352425" cy="325438"/>
            </a:xfrm>
            <a:custGeom>
              <a:avLst/>
              <a:gdLst>
                <a:gd name="T0" fmla="*/ 651 w 729"/>
                <a:gd name="T1" fmla="*/ 74 h 674"/>
                <a:gd name="T2" fmla="*/ 651 w 729"/>
                <a:gd name="T3" fmla="*/ 0 h 674"/>
                <a:gd name="T4" fmla="*/ 586 w 729"/>
                <a:gd name="T5" fmla="*/ 0 h 674"/>
                <a:gd name="T6" fmla="*/ 586 w 729"/>
                <a:gd name="T7" fmla="*/ 252 h 674"/>
                <a:gd name="T8" fmla="*/ 617 w 729"/>
                <a:gd name="T9" fmla="*/ 348 h 674"/>
                <a:gd name="T10" fmla="*/ 651 w 729"/>
                <a:gd name="T11" fmla="*/ 391 h 674"/>
                <a:gd name="T12" fmla="*/ 651 w 729"/>
                <a:gd name="T13" fmla="*/ 471 h 674"/>
                <a:gd name="T14" fmla="*/ 534 w 729"/>
                <a:gd name="T15" fmla="*/ 471 h 674"/>
                <a:gd name="T16" fmla="*/ 480 w 729"/>
                <a:gd name="T17" fmla="*/ 401 h 674"/>
                <a:gd name="T18" fmla="*/ 0 w 729"/>
                <a:gd name="T19" fmla="*/ 401 h 674"/>
                <a:gd name="T20" fmla="*/ 0 w 729"/>
                <a:gd name="T21" fmla="*/ 674 h 674"/>
                <a:gd name="T22" fmla="*/ 60 w 729"/>
                <a:gd name="T23" fmla="*/ 674 h 674"/>
                <a:gd name="T24" fmla="*/ 199 w 729"/>
                <a:gd name="T25" fmla="*/ 536 h 674"/>
                <a:gd name="T26" fmla="*/ 337 w 729"/>
                <a:gd name="T27" fmla="*/ 674 h 674"/>
                <a:gd name="T28" fmla="*/ 729 w 729"/>
                <a:gd name="T29" fmla="*/ 674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9" h="674">
                  <a:moveTo>
                    <a:pt x="651" y="74"/>
                  </a:moveTo>
                  <a:cubicBezTo>
                    <a:pt x="651" y="0"/>
                    <a:pt x="651" y="0"/>
                    <a:pt x="651" y="0"/>
                  </a:cubicBezTo>
                  <a:cubicBezTo>
                    <a:pt x="586" y="0"/>
                    <a:pt x="586" y="0"/>
                    <a:pt x="586" y="0"/>
                  </a:cubicBezTo>
                  <a:cubicBezTo>
                    <a:pt x="586" y="252"/>
                    <a:pt x="586" y="252"/>
                    <a:pt x="586" y="252"/>
                  </a:cubicBezTo>
                  <a:cubicBezTo>
                    <a:pt x="586" y="294"/>
                    <a:pt x="597" y="324"/>
                    <a:pt x="617" y="348"/>
                  </a:cubicBezTo>
                  <a:cubicBezTo>
                    <a:pt x="651" y="391"/>
                    <a:pt x="651" y="391"/>
                    <a:pt x="651" y="391"/>
                  </a:cubicBezTo>
                  <a:cubicBezTo>
                    <a:pt x="651" y="471"/>
                    <a:pt x="651" y="471"/>
                    <a:pt x="651" y="471"/>
                  </a:cubicBezTo>
                  <a:cubicBezTo>
                    <a:pt x="534" y="471"/>
                    <a:pt x="534" y="471"/>
                    <a:pt x="534" y="471"/>
                  </a:cubicBezTo>
                  <a:cubicBezTo>
                    <a:pt x="480" y="401"/>
                    <a:pt x="480" y="401"/>
                    <a:pt x="480" y="401"/>
                  </a:cubicBezTo>
                  <a:cubicBezTo>
                    <a:pt x="0" y="401"/>
                    <a:pt x="0" y="401"/>
                    <a:pt x="0" y="401"/>
                  </a:cubicBezTo>
                  <a:cubicBezTo>
                    <a:pt x="0" y="674"/>
                    <a:pt x="0" y="674"/>
                    <a:pt x="0" y="674"/>
                  </a:cubicBezTo>
                  <a:cubicBezTo>
                    <a:pt x="60" y="674"/>
                    <a:pt x="60" y="674"/>
                    <a:pt x="60" y="674"/>
                  </a:cubicBezTo>
                  <a:cubicBezTo>
                    <a:pt x="60" y="598"/>
                    <a:pt x="122" y="536"/>
                    <a:pt x="199" y="536"/>
                  </a:cubicBezTo>
                  <a:cubicBezTo>
                    <a:pt x="275" y="536"/>
                    <a:pt x="337" y="598"/>
                    <a:pt x="337" y="674"/>
                  </a:cubicBezTo>
                  <a:cubicBezTo>
                    <a:pt x="729" y="674"/>
                    <a:pt x="729" y="674"/>
                    <a:pt x="729" y="674"/>
                  </a:cubicBezTo>
                </a:path>
              </a:pathLst>
            </a:custGeom>
            <a:noFill/>
            <a:ln w="11113"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7" name="Oval 14"/>
            <p:cNvSpPr>
              <a:spLocks noChangeArrowheads="1"/>
            </p:cNvSpPr>
            <p:nvPr/>
          </p:nvSpPr>
          <p:spPr bwMode="auto">
            <a:xfrm>
              <a:off x="5032375" y="2865438"/>
              <a:ext cx="77787" cy="79375"/>
            </a:xfrm>
            <a:prstGeom prst="ellipse">
              <a:avLst/>
            </a:prstGeom>
            <a:noFill/>
            <a:ln w="11113"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8" name="Oval 15"/>
            <p:cNvSpPr>
              <a:spLocks noChangeArrowheads="1"/>
            </p:cNvSpPr>
            <p:nvPr/>
          </p:nvSpPr>
          <p:spPr bwMode="auto">
            <a:xfrm>
              <a:off x="5053012" y="2887663"/>
              <a:ext cx="36512" cy="36513"/>
            </a:xfrm>
            <a:prstGeom prst="ellipse">
              <a:avLst/>
            </a:pr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Oval 16"/>
            <p:cNvSpPr>
              <a:spLocks noChangeArrowheads="1"/>
            </p:cNvSpPr>
            <p:nvPr/>
          </p:nvSpPr>
          <p:spPr bwMode="auto">
            <a:xfrm>
              <a:off x="5327650" y="2865438"/>
              <a:ext cx="77787" cy="79375"/>
            </a:xfrm>
            <a:prstGeom prst="ellipse">
              <a:avLst/>
            </a:prstGeom>
            <a:noFill/>
            <a:ln w="11113"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0" name="Oval 17"/>
            <p:cNvSpPr>
              <a:spLocks noChangeArrowheads="1"/>
            </p:cNvSpPr>
            <p:nvPr/>
          </p:nvSpPr>
          <p:spPr bwMode="auto">
            <a:xfrm>
              <a:off x="5348287" y="2887663"/>
              <a:ext cx="36512" cy="36513"/>
            </a:xfrm>
            <a:prstGeom prst="ellipse">
              <a:avLst/>
            </a:pr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60"/>
          <p:cNvGrpSpPr/>
          <p:nvPr/>
        </p:nvGrpSpPr>
        <p:grpSpPr>
          <a:xfrm>
            <a:off x="7399094" y="4144481"/>
            <a:ext cx="458787" cy="374650"/>
            <a:chOff x="5626100" y="3186113"/>
            <a:chExt cx="458787" cy="374650"/>
          </a:xfrm>
        </p:grpSpPr>
        <p:sp>
          <p:nvSpPr>
            <p:cNvPr id="62" name="Freeform 125"/>
            <p:cNvSpPr>
              <a:spLocks/>
            </p:cNvSpPr>
            <p:nvPr/>
          </p:nvSpPr>
          <p:spPr bwMode="auto">
            <a:xfrm>
              <a:off x="5626100" y="3481388"/>
              <a:ext cx="236537" cy="79375"/>
            </a:xfrm>
            <a:custGeom>
              <a:avLst/>
              <a:gdLst>
                <a:gd name="T0" fmla="*/ 410 w 492"/>
                <a:gd name="T1" fmla="*/ 165 h 165"/>
                <a:gd name="T2" fmla="*/ 83 w 492"/>
                <a:gd name="T3" fmla="*/ 165 h 165"/>
                <a:gd name="T4" fmla="*/ 0 w 492"/>
                <a:gd name="T5" fmla="*/ 83 h 165"/>
                <a:gd name="T6" fmla="*/ 0 w 492"/>
                <a:gd name="T7" fmla="*/ 83 h 165"/>
                <a:gd name="T8" fmla="*/ 83 w 492"/>
                <a:gd name="T9" fmla="*/ 0 h 165"/>
                <a:gd name="T10" fmla="*/ 410 w 492"/>
                <a:gd name="T11" fmla="*/ 0 h 165"/>
                <a:gd name="T12" fmla="*/ 492 w 492"/>
                <a:gd name="T13" fmla="*/ 83 h 165"/>
                <a:gd name="T14" fmla="*/ 492 w 492"/>
                <a:gd name="T15" fmla="*/ 83 h 165"/>
                <a:gd name="T16" fmla="*/ 410 w 492"/>
                <a:gd name="T17"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2" h="165">
                  <a:moveTo>
                    <a:pt x="410" y="165"/>
                  </a:moveTo>
                  <a:cubicBezTo>
                    <a:pt x="83" y="165"/>
                    <a:pt x="83" y="165"/>
                    <a:pt x="83" y="165"/>
                  </a:cubicBezTo>
                  <a:cubicBezTo>
                    <a:pt x="37" y="165"/>
                    <a:pt x="0" y="128"/>
                    <a:pt x="0" y="83"/>
                  </a:cubicBezTo>
                  <a:cubicBezTo>
                    <a:pt x="0" y="83"/>
                    <a:pt x="0" y="83"/>
                    <a:pt x="0" y="83"/>
                  </a:cubicBezTo>
                  <a:cubicBezTo>
                    <a:pt x="0" y="37"/>
                    <a:pt x="37" y="0"/>
                    <a:pt x="83" y="0"/>
                  </a:cubicBezTo>
                  <a:cubicBezTo>
                    <a:pt x="410" y="0"/>
                    <a:pt x="410" y="0"/>
                    <a:pt x="410" y="0"/>
                  </a:cubicBezTo>
                  <a:cubicBezTo>
                    <a:pt x="455" y="0"/>
                    <a:pt x="492" y="37"/>
                    <a:pt x="492" y="83"/>
                  </a:cubicBezTo>
                  <a:cubicBezTo>
                    <a:pt x="492" y="83"/>
                    <a:pt x="492" y="83"/>
                    <a:pt x="492" y="83"/>
                  </a:cubicBezTo>
                  <a:cubicBezTo>
                    <a:pt x="492" y="128"/>
                    <a:pt x="455" y="165"/>
                    <a:pt x="410" y="165"/>
                  </a:cubicBezTo>
                  <a:close/>
                </a:path>
              </a:pathLst>
            </a:custGeom>
            <a:noFill/>
            <a:ln w="111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3" name="Oval 126"/>
            <p:cNvSpPr>
              <a:spLocks noChangeArrowheads="1"/>
            </p:cNvSpPr>
            <p:nvPr/>
          </p:nvSpPr>
          <p:spPr bwMode="auto">
            <a:xfrm>
              <a:off x="5816600" y="3519488"/>
              <a:ext cx="4762" cy="3175"/>
            </a:xfrm>
            <a:prstGeom prst="ellipse">
              <a:avLst/>
            </a:prstGeom>
            <a:noFill/>
            <a:ln w="111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4" name="Oval 127"/>
            <p:cNvSpPr>
              <a:spLocks noChangeArrowheads="1"/>
            </p:cNvSpPr>
            <p:nvPr/>
          </p:nvSpPr>
          <p:spPr bwMode="auto">
            <a:xfrm>
              <a:off x="5780087" y="3519488"/>
              <a:ext cx="4762" cy="3175"/>
            </a:xfrm>
            <a:prstGeom prst="ellipse">
              <a:avLst/>
            </a:prstGeom>
            <a:noFill/>
            <a:ln w="111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5" name="Oval 128"/>
            <p:cNvSpPr>
              <a:spLocks noChangeArrowheads="1"/>
            </p:cNvSpPr>
            <p:nvPr/>
          </p:nvSpPr>
          <p:spPr bwMode="auto">
            <a:xfrm>
              <a:off x="5741987" y="3519488"/>
              <a:ext cx="4762" cy="3175"/>
            </a:xfrm>
            <a:prstGeom prst="ellipse">
              <a:avLst/>
            </a:prstGeom>
            <a:noFill/>
            <a:ln w="111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6" name="Oval 129"/>
            <p:cNvSpPr>
              <a:spLocks noChangeArrowheads="1"/>
            </p:cNvSpPr>
            <p:nvPr/>
          </p:nvSpPr>
          <p:spPr bwMode="auto">
            <a:xfrm>
              <a:off x="5705475" y="3519488"/>
              <a:ext cx="3175" cy="3175"/>
            </a:xfrm>
            <a:prstGeom prst="ellipse">
              <a:avLst/>
            </a:prstGeom>
            <a:noFill/>
            <a:ln w="111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7" name="Oval 130"/>
            <p:cNvSpPr>
              <a:spLocks noChangeArrowheads="1"/>
            </p:cNvSpPr>
            <p:nvPr/>
          </p:nvSpPr>
          <p:spPr bwMode="auto">
            <a:xfrm>
              <a:off x="5667375" y="3519488"/>
              <a:ext cx="4762" cy="3175"/>
            </a:xfrm>
            <a:prstGeom prst="ellipse">
              <a:avLst/>
            </a:prstGeom>
            <a:noFill/>
            <a:ln w="111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8" name="Line 131"/>
            <p:cNvSpPr>
              <a:spLocks noChangeShapeType="1"/>
            </p:cNvSpPr>
            <p:nvPr/>
          </p:nvSpPr>
          <p:spPr bwMode="auto">
            <a:xfrm>
              <a:off x="5773737" y="3435351"/>
              <a:ext cx="0" cy="46038"/>
            </a:xfrm>
            <a:prstGeom prst="line">
              <a:avLst/>
            </a:prstGeom>
            <a:noFill/>
            <a:ln w="11113"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9" name="Line 132"/>
            <p:cNvSpPr>
              <a:spLocks noChangeShapeType="1"/>
            </p:cNvSpPr>
            <p:nvPr/>
          </p:nvSpPr>
          <p:spPr bwMode="auto">
            <a:xfrm flipV="1">
              <a:off x="5715000" y="3435351"/>
              <a:ext cx="0" cy="46038"/>
            </a:xfrm>
            <a:prstGeom prst="line">
              <a:avLst/>
            </a:prstGeom>
            <a:noFill/>
            <a:ln w="11113"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0" name="Freeform 133"/>
            <p:cNvSpPr>
              <a:spLocks/>
            </p:cNvSpPr>
            <p:nvPr/>
          </p:nvSpPr>
          <p:spPr bwMode="auto">
            <a:xfrm>
              <a:off x="5626100" y="3186113"/>
              <a:ext cx="393700" cy="249238"/>
            </a:xfrm>
            <a:custGeom>
              <a:avLst/>
              <a:gdLst>
                <a:gd name="T0" fmla="*/ 761 w 817"/>
                <a:gd name="T1" fmla="*/ 67 h 518"/>
                <a:gd name="T2" fmla="*/ 622 w 817"/>
                <a:gd name="T3" fmla="*/ 67 h 518"/>
                <a:gd name="T4" fmla="*/ 410 w 817"/>
                <a:gd name="T5" fmla="*/ 279 h 518"/>
                <a:gd name="T6" fmla="*/ 492 w 817"/>
                <a:gd name="T7" fmla="*/ 361 h 518"/>
                <a:gd name="T8" fmla="*/ 492 w 817"/>
                <a:gd name="T9" fmla="*/ 459 h 518"/>
                <a:gd name="T10" fmla="*/ 433 w 817"/>
                <a:gd name="T11" fmla="*/ 518 h 518"/>
                <a:gd name="T12" fmla="*/ 50 w 817"/>
                <a:gd name="T13" fmla="*/ 518 h 518"/>
                <a:gd name="T14" fmla="*/ 0 w 817"/>
                <a:gd name="T15" fmla="*/ 468 h 518"/>
                <a:gd name="T16" fmla="*/ 0 w 817"/>
                <a:gd name="T17" fmla="*/ 279 h 518"/>
                <a:gd name="T18" fmla="*/ 50 w 817"/>
                <a:gd name="T19" fmla="*/ 229 h 518"/>
                <a:gd name="T20" fmla="*/ 361 w 817"/>
                <a:gd name="T21" fmla="*/ 229 h 518"/>
                <a:gd name="T22" fmla="*/ 589 w 817"/>
                <a:gd name="T23" fmla="*/ 0 h 518"/>
                <a:gd name="T24" fmla="*/ 817 w 817"/>
                <a:gd name="T25" fmla="*/ 0 h 518"/>
                <a:gd name="T26" fmla="*/ 817 w 817"/>
                <a:gd name="T27" fmla="*/ 420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7" h="518">
                  <a:moveTo>
                    <a:pt x="761" y="67"/>
                  </a:moveTo>
                  <a:cubicBezTo>
                    <a:pt x="622" y="67"/>
                    <a:pt x="622" y="67"/>
                    <a:pt x="622" y="67"/>
                  </a:cubicBezTo>
                  <a:cubicBezTo>
                    <a:pt x="410" y="279"/>
                    <a:pt x="410" y="279"/>
                    <a:pt x="410" y="279"/>
                  </a:cubicBezTo>
                  <a:cubicBezTo>
                    <a:pt x="492" y="361"/>
                    <a:pt x="492" y="361"/>
                    <a:pt x="492" y="361"/>
                  </a:cubicBezTo>
                  <a:cubicBezTo>
                    <a:pt x="492" y="459"/>
                    <a:pt x="492" y="459"/>
                    <a:pt x="492" y="459"/>
                  </a:cubicBezTo>
                  <a:cubicBezTo>
                    <a:pt x="492" y="491"/>
                    <a:pt x="466" y="518"/>
                    <a:pt x="433" y="518"/>
                  </a:cubicBezTo>
                  <a:cubicBezTo>
                    <a:pt x="50" y="518"/>
                    <a:pt x="50" y="518"/>
                    <a:pt x="50" y="518"/>
                  </a:cubicBezTo>
                  <a:cubicBezTo>
                    <a:pt x="23" y="518"/>
                    <a:pt x="0" y="496"/>
                    <a:pt x="0" y="468"/>
                  </a:cubicBezTo>
                  <a:cubicBezTo>
                    <a:pt x="0" y="279"/>
                    <a:pt x="0" y="279"/>
                    <a:pt x="0" y="279"/>
                  </a:cubicBezTo>
                  <a:cubicBezTo>
                    <a:pt x="0" y="251"/>
                    <a:pt x="23" y="229"/>
                    <a:pt x="50" y="229"/>
                  </a:cubicBezTo>
                  <a:cubicBezTo>
                    <a:pt x="361" y="229"/>
                    <a:pt x="361" y="229"/>
                    <a:pt x="361" y="229"/>
                  </a:cubicBezTo>
                  <a:cubicBezTo>
                    <a:pt x="589" y="0"/>
                    <a:pt x="589" y="0"/>
                    <a:pt x="589" y="0"/>
                  </a:cubicBezTo>
                  <a:cubicBezTo>
                    <a:pt x="817" y="0"/>
                    <a:pt x="817" y="0"/>
                    <a:pt x="817" y="0"/>
                  </a:cubicBezTo>
                  <a:cubicBezTo>
                    <a:pt x="817" y="420"/>
                    <a:pt x="817" y="420"/>
                    <a:pt x="817" y="420"/>
                  </a:cubicBezTo>
                </a:path>
              </a:pathLst>
            </a:custGeom>
            <a:noFill/>
            <a:ln w="111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1" name="Oval 134"/>
            <p:cNvSpPr>
              <a:spLocks noChangeArrowheads="1"/>
            </p:cNvSpPr>
            <p:nvPr/>
          </p:nvSpPr>
          <p:spPr bwMode="auto">
            <a:xfrm>
              <a:off x="5954712" y="3387726"/>
              <a:ext cx="130175" cy="131763"/>
            </a:xfrm>
            <a:prstGeom prst="ellipse">
              <a:avLst/>
            </a:prstGeom>
            <a:noFill/>
            <a:ln w="111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2" name="Freeform 135"/>
            <p:cNvSpPr>
              <a:spLocks/>
            </p:cNvSpPr>
            <p:nvPr/>
          </p:nvSpPr>
          <p:spPr bwMode="auto">
            <a:xfrm>
              <a:off x="6019800" y="3422651"/>
              <a:ext cx="31750" cy="31750"/>
            </a:xfrm>
            <a:custGeom>
              <a:avLst/>
              <a:gdLst>
                <a:gd name="T0" fmla="*/ 0 w 65"/>
                <a:gd name="T1" fmla="*/ 0 h 65"/>
                <a:gd name="T2" fmla="*/ 65 w 65"/>
                <a:gd name="T3" fmla="*/ 65 h 65"/>
              </a:gdLst>
              <a:ahLst/>
              <a:cxnLst>
                <a:cxn ang="0">
                  <a:pos x="T0" y="T1"/>
                </a:cxn>
                <a:cxn ang="0">
                  <a:pos x="T2" y="T3"/>
                </a:cxn>
              </a:cxnLst>
              <a:rect l="0" t="0" r="r" b="b"/>
              <a:pathLst>
                <a:path w="65" h="65">
                  <a:moveTo>
                    <a:pt x="0" y="0"/>
                  </a:moveTo>
                  <a:cubicBezTo>
                    <a:pt x="36" y="0"/>
                    <a:pt x="65" y="29"/>
                    <a:pt x="65" y="65"/>
                  </a:cubicBezTo>
                </a:path>
              </a:pathLst>
            </a:custGeom>
            <a:noFill/>
            <a:ln w="111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3" name="Freeform 136"/>
            <p:cNvSpPr>
              <a:spLocks/>
            </p:cNvSpPr>
            <p:nvPr/>
          </p:nvSpPr>
          <p:spPr bwMode="auto">
            <a:xfrm>
              <a:off x="5646737" y="3338513"/>
              <a:ext cx="74612" cy="74613"/>
            </a:xfrm>
            <a:custGeom>
              <a:avLst/>
              <a:gdLst>
                <a:gd name="T0" fmla="*/ 0 w 154"/>
                <a:gd name="T1" fmla="*/ 147 h 155"/>
                <a:gd name="T2" fmla="*/ 7 w 154"/>
                <a:gd name="T3" fmla="*/ 155 h 155"/>
                <a:gd name="T4" fmla="*/ 154 w 154"/>
                <a:gd name="T5" fmla="*/ 155 h 155"/>
                <a:gd name="T6" fmla="*/ 0 w 154"/>
                <a:gd name="T7" fmla="*/ 0 h 155"/>
                <a:gd name="T8" fmla="*/ 0 w 154"/>
                <a:gd name="T9" fmla="*/ 147 h 155"/>
              </a:gdLst>
              <a:ahLst/>
              <a:cxnLst>
                <a:cxn ang="0">
                  <a:pos x="T0" y="T1"/>
                </a:cxn>
                <a:cxn ang="0">
                  <a:pos x="T2" y="T3"/>
                </a:cxn>
                <a:cxn ang="0">
                  <a:pos x="T4" y="T5"/>
                </a:cxn>
                <a:cxn ang="0">
                  <a:pos x="T6" y="T7"/>
                </a:cxn>
                <a:cxn ang="0">
                  <a:pos x="T8" y="T9"/>
                </a:cxn>
              </a:cxnLst>
              <a:rect l="0" t="0" r="r" b="b"/>
              <a:pathLst>
                <a:path w="154" h="155">
                  <a:moveTo>
                    <a:pt x="0" y="147"/>
                  </a:moveTo>
                  <a:cubicBezTo>
                    <a:pt x="0" y="151"/>
                    <a:pt x="3" y="155"/>
                    <a:pt x="7" y="155"/>
                  </a:cubicBezTo>
                  <a:cubicBezTo>
                    <a:pt x="154" y="155"/>
                    <a:pt x="154" y="155"/>
                    <a:pt x="154" y="155"/>
                  </a:cubicBezTo>
                  <a:cubicBezTo>
                    <a:pt x="0" y="0"/>
                    <a:pt x="0" y="0"/>
                    <a:pt x="0" y="0"/>
                  </a:cubicBezTo>
                  <a:lnTo>
                    <a:pt x="0" y="147"/>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4" name="Группа 73"/>
          <p:cNvGrpSpPr/>
          <p:nvPr/>
        </p:nvGrpSpPr>
        <p:grpSpPr>
          <a:xfrm>
            <a:off x="5372145" y="1272269"/>
            <a:ext cx="829688" cy="841980"/>
            <a:chOff x="4978400" y="1873250"/>
            <a:chExt cx="428625" cy="434975"/>
          </a:xfrm>
        </p:grpSpPr>
        <p:sp>
          <p:nvSpPr>
            <p:cNvPr id="75" name="Freeform 347"/>
            <p:cNvSpPr>
              <a:spLocks/>
            </p:cNvSpPr>
            <p:nvPr/>
          </p:nvSpPr>
          <p:spPr bwMode="auto">
            <a:xfrm>
              <a:off x="5037138" y="2032000"/>
              <a:ext cx="153987" cy="90487"/>
            </a:xfrm>
            <a:custGeom>
              <a:avLst/>
              <a:gdLst>
                <a:gd name="T0" fmla="*/ 97 w 97"/>
                <a:gd name="T1" fmla="*/ 0 h 57"/>
                <a:gd name="T2" fmla="*/ 97 w 97"/>
                <a:gd name="T3" fmla="*/ 35 h 57"/>
                <a:gd name="T4" fmla="*/ 97 w 97"/>
                <a:gd name="T5" fmla="*/ 57 h 57"/>
                <a:gd name="T6" fmla="*/ 59 w 97"/>
                <a:gd name="T7" fmla="*/ 57 h 57"/>
                <a:gd name="T8" fmla="*/ 0 w 97"/>
                <a:gd name="T9" fmla="*/ 57 h 57"/>
                <a:gd name="T10" fmla="*/ 0 w 97"/>
                <a:gd name="T11" fmla="*/ 0 h 57"/>
              </a:gdLst>
              <a:ahLst/>
              <a:cxnLst>
                <a:cxn ang="0">
                  <a:pos x="T0" y="T1"/>
                </a:cxn>
                <a:cxn ang="0">
                  <a:pos x="T2" y="T3"/>
                </a:cxn>
                <a:cxn ang="0">
                  <a:pos x="T4" y="T5"/>
                </a:cxn>
                <a:cxn ang="0">
                  <a:pos x="T6" y="T7"/>
                </a:cxn>
                <a:cxn ang="0">
                  <a:pos x="T8" y="T9"/>
                </a:cxn>
                <a:cxn ang="0">
                  <a:pos x="T10" y="T11"/>
                </a:cxn>
              </a:cxnLst>
              <a:rect l="0" t="0" r="r" b="b"/>
              <a:pathLst>
                <a:path w="97" h="57">
                  <a:moveTo>
                    <a:pt x="97" y="0"/>
                  </a:moveTo>
                  <a:lnTo>
                    <a:pt x="97" y="35"/>
                  </a:lnTo>
                  <a:lnTo>
                    <a:pt x="97" y="57"/>
                  </a:lnTo>
                  <a:lnTo>
                    <a:pt x="59" y="57"/>
                  </a:lnTo>
                  <a:lnTo>
                    <a:pt x="0" y="57"/>
                  </a:lnTo>
                  <a:lnTo>
                    <a:pt x="0" y="0"/>
                  </a:lnTo>
                </a:path>
              </a:pathLst>
            </a:custGeom>
            <a:noFill/>
            <a:ln w="111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6" name="Freeform 348"/>
            <p:cNvSpPr>
              <a:spLocks/>
            </p:cNvSpPr>
            <p:nvPr/>
          </p:nvSpPr>
          <p:spPr bwMode="auto">
            <a:xfrm>
              <a:off x="5092700" y="1979613"/>
              <a:ext cx="42862" cy="17462"/>
            </a:xfrm>
            <a:custGeom>
              <a:avLst/>
              <a:gdLst>
                <a:gd name="T0" fmla="*/ 89 w 89"/>
                <a:gd name="T1" fmla="*/ 34 h 34"/>
                <a:gd name="T2" fmla="*/ 45 w 89"/>
                <a:gd name="T3" fmla="*/ 0 h 34"/>
                <a:gd name="T4" fmla="*/ 0 w 89"/>
                <a:gd name="T5" fmla="*/ 34 h 34"/>
              </a:gdLst>
              <a:ahLst/>
              <a:cxnLst>
                <a:cxn ang="0">
                  <a:pos x="T0" y="T1"/>
                </a:cxn>
                <a:cxn ang="0">
                  <a:pos x="T2" y="T3"/>
                </a:cxn>
                <a:cxn ang="0">
                  <a:pos x="T4" y="T5"/>
                </a:cxn>
              </a:cxnLst>
              <a:rect l="0" t="0" r="r" b="b"/>
              <a:pathLst>
                <a:path w="89" h="34">
                  <a:moveTo>
                    <a:pt x="89" y="34"/>
                  </a:moveTo>
                  <a:cubicBezTo>
                    <a:pt x="68" y="18"/>
                    <a:pt x="45" y="0"/>
                    <a:pt x="45" y="0"/>
                  </a:cubicBezTo>
                  <a:cubicBezTo>
                    <a:pt x="0" y="34"/>
                    <a:pt x="0" y="34"/>
                    <a:pt x="0" y="34"/>
                  </a:cubicBezTo>
                </a:path>
              </a:pathLst>
            </a:custGeom>
            <a:noFill/>
            <a:ln w="111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349"/>
            <p:cNvSpPr>
              <a:spLocks/>
            </p:cNvSpPr>
            <p:nvPr/>
          </p:nvSpPr>
          <p:spPr bwMode="auto">
            <a:xfrm>
              <a:off x="5019675" y="1946275"/>
              <a:ext cx="190500" cy="73025"/>
            </a:xfrm>
            <a:custGeom>
              <a:avLst/>
              <a:gdLst>
                <a:gd name="T0" fmla="*/ 0 w 120"/>
                <a:gd name="T1" fmla="*/ 46 h 46"/>
                <a:gd name="T2" fmla="*/ 60 w 120"/>
                <a:gd name="T3" fmla="*/ 0 h 46"/>
                <a:gd name="T4" fmla="*/ 120 w 120"/>
                <a:gd name="T5" fmla="*/ 46 h 46"/>
              </a:gdLst>
              <a:ahLst/>
              <a:cxnLst>
                <a:cxn ang="0">
                  <a:pos x="T0" y="T1"/>
                </a:cxn>
                <a:cxn ang="0">
                  <a:pos x="T2" y="T3"/>
                </a:cxn>
                <a:cxn ang="0">
                  <a:pos x="T4" y="T5"/>
                </a:cxn>
              </a:cxnLst>
              <a:rect l="0" t="0" r="r" b="b"/>
              <a:pathLst>
                <a:path w="120" h="46">
                  <a:moveTo>
                    <a:pt x="0" y="46"/>
                  </a:moveTo>
                  <a:lnTo>
                    <a:pt x="60" y="0"/>
                  </a:lnTo>
                  <a:lnTo>
                    <a:pt x="120" y="46"/>
                  </a:lnTo>
                </a:path>
              </a:pathLst>
            </a:custGeom>
            <a:noFill/>
            <a:ln w="111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8" name="Rectangle 350"/>
            <p:cNvSpPr>
              <a:spLocks noChangeArrowheads="1"/>
            </p:cNvSpPr>
            <p:nvPr/>
          </p:nvSpPr>
          <p:spPr bwMode="auto">
            <a:xfrm>
              <a:off x="5092700" y="2032000"/>
              <a:ext cx="42862" cy="42862"/>
            </a:xfrm>
            <a:prstGeom prst="rect">
              <a:avLst/>
            </a:prstGeom>
            <a:noFill/>
            <a:ln w="111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9" name="Freeform 351"/>
            <p:cNvSpPr>
              <a:spLocks/>
            </p:cNvSpPr>
            <p:nvPr/>
          </p:nvSpPr>
          <p:spPr bwMode="auto">
            <a:xfrm>
              <a:off x="4978400" y="1873250"/>
              <a:ext cx="273050" cy="374650"/>
            </a:xfrm>
            <a:custGeom>
              <a:avLst/>
              <a:gdLst>
                <a:gd name="T0" fmla="*/ 172 w 172"/>
                <a:gd name="T1" fmla="*/ 201 h 236"/>
                <a:gd name="T2" fmla="*/ 172 w 172"/>
                <a:gd name="T3" fmla="*/ 0 h 236"/>
                <a:gd name="T4" fmla="*/ 0 w 172"/>
                <a:gd name="T5" fmla="*/ 0 h 236"/>
                <a:gd name="T6" fmla="*/ 0 w 172"/>
                <a:gd name="T7" fmla="*/ 236 h 236"/>
                <a:gd name="T8" fmla="*/ 72 w 172"/>
                <a:gd name="T9" fmla="*/ 236 h 236"/>
              </a:gdLst>
              <a:ahLst/>
              <a:cxnLst>
                <a:cxn ang="0">
                  <a:pos x="T0" y="T1"/>
                </a:cxn>
                <a:cxn ang="0">
                  <a:pos x="T2" y="T3"/>
                </a:cxn>
                <a:cxn ang="0">
                  <a:pos x="T4" y="T5"/>
                </a:cxn>
                <a:cxn ang="0">
                  <a:pos x="T6" y="T7"/>
                </a:cxn>
                <a:cxn ang="0">
                  <a:pos x="T8" y="T9"/>
                </a:cxn>
              </a:cxnLst>
              <a:rect l="0" t="0" r="r" b="b"/>
              <a:pathLst>
                <a:path w="172" h="236">
                  <a:moveTo>
                    <a:pt x="172" y="201"/>
                  </a:moveTo>
                  <a:lnTo>
                    <a:pt x="172" y="0"/>
                  </a:lnTo>
                  <a:lnTo>
                    <a:pt x="0" y="0"/>
                  </a:lnTo>
                  <a:lnTo>
                    <a:pt x="0" y="236"/>
                  </a:lnTo>
                  <a:lnTo>
                    <a:pt x="72" y="236"/>
                  </a:lnTo>
                </a:path>
              </a:pathLst>
            </a:custGeom>
            <a:noFill/>
            <a:ln w="111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0" name="Freeform 352"/>
            <p:cNvSpPr>
              <a:spLocks/>
            </p:cNvSpPr>
            <p:nvPr/>
          </p:nvSpPr>
          <p:spPr bwMode="auto">
            <a:xfrm>
              <a:off x="5072063" y="2108200"/>
              <a:ext cx="311150" cy="200025"/>
            </a:xfrm>
            <a:custGeom>
              <a:avLst/>
              <a:gdLst>
                <a:gd name="T0" fmla="*/ 0 w 196"/>
                <a:gd name="T1" fmla="*/ 126 h 126"/>
                <a:gd name="T2" fmla="*/ 77 w 196"/>
                <a:gd name="T3" fmla="*/ 49 h 126"/>
                <a:gd name="T4" fmla="*/ 112 w 196"/>
                <a:gd name="T5" fmla="*/ 84 h 126"/>
                <a:gd name="T6" fmla="*/ 196 w 196"/>
                <a:gd name="T7" fmla="*/ 0 h 126"/>
              </a:gdLst>
              <a:ahLst/>
              <a:cxnLst>
                <a:cxn ang="0">
                  <a:pos x="T0" y="T1"/>
                </a:cxn>
                <a:cxn ang="0">
                  <a:pos x="T2" y="T3"/>
                </a:cxn>
                <a:cxn ang="0">
                  <a:pos x="T4" y="T5"/>
                </a:cxn>
                <a:cxn ang="0">
                  <a:pos x="T6" y="T7"/>
                </a:cxn>
              </a:cxnLst>
              <a:rect l="0" t="0" r="r" b="b"/>
              <a:pathLst>
                <a:path w="196" h="126">
                  <a:moveTo>
                    <a:pt x="0" y="126"/>
                  </a:moveTo>
                  <a:lnTo>
                    <a:pt x="77" y="49"/>
                  </a:lnTo>
                  <a:lnTo>
                    <a:pt x="112" y="84"/>
                  </a:lnTo>
                  <a:lnTo>
                    <a:pt x="196" y="0"/>
                  </a:lnTo>
                </a:path>
              </a:pathLst>
            </a:custGeom>
            <a:noFill/>
            <a:ln w="111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1" name="Freeform 353"/>
            <p:cNvSpPr>
              <a:spLocks/>
            </p:cNvSpPr>
            <p:nvPr/>
          </p:nvSpPr>
          <p:spPr bwMode="auto">
            <a:xfrm>
              <a:off x="5365750" y="2084388"/>
              <a:ext cx="41275" cy="41275"/>
            </a:xfrm>
            <a:custGeom>
              <a:avLst/>
              <a:gdLst>
                <a:gd name="T0" fmla="*/ 0 w 26"/>
                <a:gd name="T1" fmla="*/ 0 h 26"/>
                <a:gd name="T2" fmla="*/ 26 w 26"/>
                <a:gd name="T3" fmla="*/ 0 h 26"/>
                <a:gd name="T4" fmla="*/ 26 w 26"/>
                <a:gd name="T5" fmla="*/ 26 h 26"/>
              </a:gdLst>
              <a:ahLst/>
              <a:cxnLst>
                <a:cxn ang="0">
                  <a:pos x="T0" y="T1"/>
                </a:cxn>
                <a:cxn ang="0">
                  <a:pos x="T2" y="T3"/>
                </a:cxn>
                <a:cxn ang="0">
                  <a:pos x="T4" y="T5"/>
                </a:cxn>
              </a:cxnLst>
              <a:rect l="0" t="0" r="r" b="b"/>
              <a:pathLst>
                <a:path w="26" h="26">
                  <a:moveTo>
                    <a:pt x="0" y="0"/>
                  </a:moveTo>
                  <a:lnTo>
                    <a:pt x="26" y="0"/>
                  </a:lnTo>
                  <a:lnTo>
                    <a:pt x="26" y="26"/>
                  </a:lnTo>
                </a:path>
              </a:pathLst>
            </a:custGeom>
            <a:noFill/>
            <a:ln w="111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2" name="Freeform 354"/>
            <p:cNvSpPr>
              <a:spLocks/>
            </p:cNvSpPr>
            <p:nvPr/>
          </p:nvSpPr>
          <p:spPr bwMode="auto">
            <a:xfrm>
              <a:off x="5168900" y="2220913"/>
              <a:ext cx="26987" cy="87312"/>
            </a:xfrm>
            <a:custGeom>
              <a:avLst/>
              <a:gdLst>
                <a:gd name="T0" fmla="*/ 0 w 17"/>
                <a:gd name="T1" fmla="*/ 13 h 55"/>
                <a:gd name="T2" fmla="*/ 0 w 17"/>
                <a:gd name="T3" fmla="*/ 55 h 55"/>
                <a:gd name="T4" fmla="*/ 17 w 17"/>
                <a:gd name="T5" fmla="*/ 55 h 55"/>
                <a:gd name="T6" fmla="*/ 17 w 17"/>
                <a:gd name="T7" fmla="*/ 0 h 55"/>
              </a:gdLst>
              <a:ahLst/>
              <a:cxnLst>
                <a:cxn ang="0">
                  <a:pos x="T0" y="T1"/>
                </a:cxn>
                <a:cxn ang="0">
                  <a:pos x="T2" y="T3"/>
                </a:cxn>
                <a:cxn ang="0">
                  <a:pos x="T4" y="T5"/>
                </a:cxn>
                <a:cxn ang="0">
                  <a:pos x="T6" y="T7"/>
                </a:cxn>
              </a:cxnLst>
              <a:rect l="0" t="0" r="r" b="b"/>
              <a:pathLst>
                <a:path w="17" h="55">
                  <a:moveTo>
                    <a:pt x="0" y="13"/>
                  </a:moveTo>
                  <a:lnTo>
                    <a:pt x="0" y="55"/>
                  </a:lnTo>
                  <a:lnTo>
                    <a:pt x="17" y="55"/>
                  </a:lnTo>
                  <a:lnTo>
                    <a:pt x="17" y="0"/>
                  </a:lnTo>
                </a:path>
              </a:pathLst>
            </a:custGeom>
            <a:noFill/>
            <a:ln w="111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3" name="Freeform 355"/>
            <p:cNvSpPr>
              <a:spLocks/>
            </p:cNvSpPr>
            <p:nvPr/>
          </p:nvSpPr>
          <p:spPr bwMode="auto">
            <a:xfrm>
              <a:off x="5237163" y="2255838"/>
              <a:ext cx="26987" cy="52387"/>
            </a:xfrm>
            <a:custGeom>
              <a:avLst/>
              <a:gdLst>
                <a:gd name="T0" fmla="*/ 0 w 17"/>
                <a:gd name="T1" fmla="*/ 1 h 33"/>
                <a:gd name="T2" fmla="*/ 0 w 17"/>
                <a:gd name="T3" fmla="*/ 33 h 33"/>
                <a:gd name="T4" fmla="*/ 17 w 17"/>
                <a:gd name="T5" fmla="*/ 33 h 33"/>
                <a:gd name="T6" fmla="*/ 17 w 17"/>
                <a:gd name="T7" fmla="*/ 0 h 33"/>
              </a:gdLst>
              <a:ahLst/>
              <a:cxnLst>
                <a:cxn ang="0">
                  <a:pos x="T0" y="T1"/>
                </a:cxn>
                <a:cxn ang="0">
                  <a:pos x="T2" y="T3"/>
                </a:cxn>
                <a:cxn ang="0">
                  <a:pos x="T4" y="T5"/>
                </a:cxn>
                <a:cxn ang="0">
                  <a:pos x="T6" y="T7"/>
                </a:cxn>
              </a:cxnLst>
              <a:rect l="0" t="0" r="r" b="b"/>
              <a:pathLst>
                <a:path w="17" h="33">
                  <a:moveTo>
                    <a:pt x="0" y="1"/>
                  </a:moveTo>
                  <a:lnTo>
                    <a:pt x="0" y="33"/>
                  </a:lnTo>
                  <a:lnTo>
                    <a:pt x="17" y="33"/>
                  </a:lnTo>
                  <a:lnTo>
                    <a:pt x="17" y="0"/>
                  </a:lnTo>
                </a:path>
              </a:pathLst>
            </a:custGeom>
            <a:noFill/>
            <a:ln w="111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4" name="Freeform 356"/>
            <p:cNvSpPr>
              <a:spLocks/>
            </p:cNvSpPr>
            <p:nvPr/>
          </p:nvSpPr>
          <p:spPr bwMode="auto">
            <a:xfrm>
              <a:off x="5303838" y="2189163"/>
              <a:ext cx="28575" cy="119062"/>
            </a:xfrm>
            <a:custGeom>
              <a:avLst/>
              <a:gdLst>
                <a:gd name="T0" fmla="*/ 0 w 18"/>
                <a:gd name="T1" fmla="*/ 17 h 75"/>
                <a:gd name="T2" fmla="*/ 0 w 18"/>
                <a:gd name="T3" fmla="*/ 75 h 75"/>
                <a:gd name="T4" fmla="*/ 18 w 18"/>
                <a:gd name="T5" fmla="*/ 75 h 75"/>
                <a:gd name="T6" fmla="*/ 18 w 18"/>
                <a:gd name="T7" fmla="*/ 0 h 75"/>
              </a:gdLst>
              <a:ahLst/>
              <a:cxnLst>
                <a:cxn ang="0">
                  <a:pos x="T0" y="T1"/>
                </a:cxn>
                <a:cxn ang="0">
                  <a:pos x="T2" y="T3"/>
                </a:cxn>
                <a:cxn ang="0">
                  <a:pos x="T4" y="T5"/>
                </a:cxn>
                <a:cxn ang="0">
                  <a:pos x="T6" y="T7"/>
                </a:cxn>
              </a:cxnLst>
              <a:rect l="0" t="0" r="r" b="b"/>
              <a:pathLst>
                <a:path w="18" h="75">
                  <a:moveTo>
                    <a:pt x="0" y="17"/>
                  </a:moveTo>
                  <a:lnTo>
                    <a:pt x="0" y="75"/>
                  </a:lnTo>
                  <a:lnTo>
                    <a:pt x="18" y="75"/>
                  </a:lnTo>
                  <a:lnTo>
                    <a:pt x="18" y="0"/>
                  </a:lnTo>
                </a:path>
              </a:pathLst>
            </a:custGeom>
            <a:noFill/>
            <a:ln w="111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5" name="Freeform 357"/>
            <p:cNvSpPr>
              <a:spLocks/>
            </p:cNvSpPr>
            <p:nvPr/>
          </p:nvSpPr>
          <p:spPr bwMode="auto">
            <a:xfrm>
              <a:off x="5135563" y="1893888"/>
              <a:ext cx="95250" cy="61912"/>
            </a:xfrm>
            <a:custGeom>
              <a:avLst/>
              <a:gdLst>
                <a:gd name="T0" fmla="*/ 0 w 60"/>
                <a:gd name="T1" fmla="*/ 0 h 39"/>
                <a:gd name="T2" fmla="*/ 60 w 60"/>
                <a:gd name="T3" fmla="*/ 39 h 39"/>
                <a:gd name="T4" fmla="*/ 60 w 60"/>
                <a:gd name="T5" fmla="*/ 0 h 39"/>
                <a:gd name="T6" fmla="*/ 0 w 60"/>
                <a:gd name="T7" fmla="*/ 0 h 39"/>
              </a:gdLst>
              <a:ahLst/>
              <a:cxnLst>
                <a:cxn ang="0">
                  <a:pos x="T0" y="T1"/>
                </a:cxn>
                <a:cxn ang="0">
                  <a:pos x="T2" y="T3"/>
                </a:cxn>
                <a:cxn ang="0">
                  <a:pos x="T4" y="T5"/>
                </a:cxn>
                <a:cxn ang="0">
                  <a:pos x="T6" y="T7"/>
                </a:cxn>
              </a:cxnLst>
              <a:rect l="0" t="0" r="r" b="b"/>
              <a:pathLst>
                <a:path w="60" h="39">
                  <a:moveTo>
                    <a:pt x="0" y="0"/>
                  </a:moveTo>
                  <a:lnTo>
                    <a:pt x="60" y="39"/>
                  </a:lnTo>
                  <a:lnTo>
                    <a:pt x="60" y="0"/>
                  </a:lnTo>
                  <a:lnTo>
                    <a:pt x="0" y="0"/>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85"/>
          <p:cNvGrpSpPr/>
          <p:nvPr/>
        </p:nvGrpSpPr>
        <p:grpSpPr>
          <a:xfrm>
            <a:off x="7074501" y="1190101"/>
            <a:ext cx="1030185" cy="767417"/>
            <a:chOff x="-3260725" y="1093788"/>
            <a:chExt cx="1487487" cy="1108075"/>
          </a:xfrm>
          <a:solidFill>
            <a:schemeClr val="accent1"/>
          </a:solidFill>
        </p:grpSpPr>
        <p:sp>
          <p:nvSpPr>
            <p:cNvPr id="87" name="Freeform 21"/>
            <p:cNvSpPr>
              <a:spLocks/>
            </p:cNvSpPr>
            <p:nvPr/>
          </p:nvSpPr>
          <p:spPr bwMode="auto">
            <a:xfrm>
              <a:off x="-2044700" y="1741488"/>
              <a:ext cx="122238" cy="460375"/>
            </a:xfrm>
            <a:custGeom>
              <a:avLst/>
              <a:gdLst>
                <a:gd name="T0" fmla="*/ 24 w 44"/>
                <a:gd name="T1" fmla="*/ 10 h 164"/>
                <a:gd name="T2" fmla="*/ 24 w 44"/>
                <a:gd name="T3" fmla="*/ 7 h 164"/>
                <a:gd name="T4" fmla="*/ 26 w 44"/>
                <a:gd name="T5" fmla="*/ 4 h 164"/>
                <a:gd name="T6" fmla="*/ 22 w 44"/>
                <a:gd name="T7" fmla="*/ 0 h 164"/>
                <a:gd name="T8" fmla="*/ 18 w 44"/>
                <a:gd name="T9" fmla="*/ 4 h 164"/>
                <a:gd name="T10" fmla="*/ 20 w 44"/>
                <a:gd name="T11" fmla="*/ 7 h 164"/>
                <a:gd name="T12" fmla="*/ 20 w 44"/>
                <a:gd name="T13" fmla="*/ 10 h 164"/>
                <a:gd name="T14" fmla="*/ 0 w 44"/>
                <a:gd name="T15" fmla="*/ 13 h 164"/>
                <a:gd name="T16" fmla="*/ 0 w 44"/>
                <a:gd name="T17" fmla="*/ 13 h 164"/>
                <a:gd name="T18" fmla="*/ 0 w 44"/>
                <a:gd name="T19" fmla="*/ 164 h 164"/>
                <a:gd name="T20" fmla="*/ 44 w 44"/>
                <a:gd name="T21" fmla="*/ 164 h 164"/>
                <a:gd name="T22" fmla="*/ 44 w 44"/>
                <a:gd name="T23" fmla="*/ 13 h 164"/>
                <a:gd name="T24" fmla="*/ 44 w 44"/>
                <a:gd name="T25" fmla="*/ 13 h 164"/>
                <a:gd name="T26" fmla="*/ 24 w 44"/>
                <a:gd name="T27" fmla="*/ 1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164">
                  <a:moveTo>
                    <a:pt x="24" y="10"/>
                  </a:moveTo>
                  <a:cubicBezTo>
                    <a:pt x="24" y="7"/>
                    <a:pt x="24" y="7"/>
                    <a:pt x="24" y="7"/>
                  </a:cubicBezTo>
                  <a:cubicBezTo>
                    <a:pt x="25" y="7"/>
                    <a:pt x="26" y="6"/>
                    <a:pt x="26" y="4"/>
                  </a:cubicBezTo>
                  <a:cubicBezTo>
                    <a:pt x="26" y="2"/>
                    <a:pt x="24" y="0"/>
                    <a:pt x="22" y="0"/>
                  </a:cubicBezTo>
                  <a:cubicBezTo>
                    <a:pt x="20" y="0"/>
                    <a:pt x="18" y="2"/>
                    <a:pt x="18" y="4"/>
                  </a:cubicBezTo>
                  <a:cubicBezTo>
                    <a:pt x="18" y="6"/>
                    <a:pt x="19" y="7"/>
                    <a:pt x="20" y="7"/>
                  </a:cubicBezTo>
                  <a:cubicBezTo>
                    <a:pt x="20" y="10"/>
                    <a:pt x="20" y="10"/>
                    <a:pt x="20" y="10"/>
                  </a:cubicBezTo>
                  <a:cubicBezTo>
                    <a:pt x="9" y="10"/>
                    <a:pt x="0" y="12"/>
                    <a:pt x="0" y="13"/>
                  </a:cubicBezTo>
                  <a:cubicBezTo>
                    <a:pt x="0" y="13"/>
                    <a:pt x="0" y="13"/>
                    <a:pt x="0" y="13"/>
                  </a:cubicBezTo>
                  <a:cubicBezTo>
                    <a:pt x="0" y="164"/>
                    <a:pt x="0" y="164"/>
                    <a:pt x="0" y="164"/>
                  </a:cubicBezTo>
                  <a:cubicBezTo>
                    <a:pt x="44" y="164"/>
                    <a:pt x="44" y="164"/>
                    <a:pt x="44" y="164"/>
                  </a:cubicBezTo>
                  <a:cubicBezTo>
                    <a:pt x="44" y="13"/>
                    <a:pt x="44" y="13"/>
                    <a:pt x="44" y="13"/>
                  </a:cubicBezTo>
                  <a:cubicBezTo>
                    <a:pt x="44" y="13"/>
                    <a:pt x="44" y="13"/>
                    <a:pt x="44" y="13"/>
                  </a:cubicBezTo>
                  <a:cubicBezTo>
                    <a:pt x="44" y="12"/>
                    <a:pt x="35" y="10"/>
                    <a:pt x="2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22"/>
            <p:cNvSpPr>
              <a:spLocks/>
            </p:cNvSpPr>
            <p:nvPr/>
          </p:nvSpPr>
          <p:spPr bwMode="auto">
            <a:xfrm>
              <a:off x="-2997200" y="1697038"/>
              <a:ext cx="55563" cy="207963"/>
            </a:xfrm>
            <a:custGeom>
              <a:avLst/>
              <a:gdLst>
                <a:gd name="T0" fmla="*/ 4 w 20"/>
                <a:gd name="T1" fmla="*/ 11 h 74"/>
                <a:gd name="T2" fmla="*/ 2 w 20"/>
                <a:gd name="T3" fmla="*/ 11 h 74"/>
                <a:gd name="T4" fmla="*/ 2 w 20"/>
                <a:gd name="T5" fmla="*/ 12 h 74"/>
                <a:gd name="T6" fmla="*/ 4 w 20"/>
                <a:gd name="T7" fmla="*/ 12 h 74"/>
                <a:gd name="T8" fmla="*/ 4 w 20"/>
                <a:gd name="T9" fmla="*/ 42 h 74"/>
                <a:gd name="T10" fmla="*/ 3 w 20"/>
                <a:gd name="T11" fmla="*/ 42 h 74"/>
                <a:gd name="T12" fmla="*/ 3 w 20"/>
                <a:gd name="T13" fmla="*/ 44 h 74"/>
                <a:gd name="T14" fmla="*/ 4 w 20"/>
                <a:gd name="T15" fmla="*/ 44 h 74"/>
                <a:gd name="T16" fmla="*/ 4 w 20"/>
                <a:gd name="T17" fmla="*/ 73 h 74"/>
                <a:gd name="T18" fmla="*/ 16 w 20"/>
                <a:gd name="T19" fmla="*/ 74 h 74"/>
                <a:gd name="T20" fmla="*/ 16 w 20"/>
                <a:gd name="T21" fmla="*/ 44 h 74"/>
                <a:gd name="T22" fmla="*/ 17 w 20"/>
                <a:gd name="T23" fmla="*/ 44 h 74"/>
                <a:gd name="T24" fmla="*/ 17 w 20"/>
                <a:gd name="T25" fmla="*/ 42 h 74"/>
                <a:gd name="T26" fmla="*/ 16 w 20"/>
                <a:gd name="T27" fmla="*/ 42 h 74"/>
                <a:gd name="T28" fmla="*/ 16 w 20"/>
                <a:gd name="T29" fmla="*/ 12 h 74"/>
                <a:gd name="T30" fmla="*/ 17 w 20"/>
                <a:gd name="T31" fmla="*/ 12 h 74"/>
                <a:gd name="T32" fmla="*/ 17 w 20"/>
                <a:gd name="T33" fmla="*/ 11 h 74"/>
                <a:gd name="T34" fmla="*/ 16 w 20"/>
                <a:gd name="T35" fmla="*/ 11 h 74"/>
                <a:gd name="T36" fmla="*/ 16 w 20"/>
                <a:gd name="T37" fmla="*/ 8 h 74"/>
                <a:gd name="T38" fmla="*/ 20 w 20"/>
                <a:gd name="T39" fmla="*/ 8 h 74"/>
                <a:gd name="T40" fmla="*/ 20 w 20"/>
                <a:gd name="T41" fmla="*/ 3 h 74"/>
                <a:gd name="T42" fmla="*/ 16 w 20"/>
                <a:gd name="T43" fmla="*/ 3 h 74"/>
                <a:gd name="T44" fmla="*/ 16 w 20"/>
                <a:gd name="T45" fmla="*/ 0 h 74"/>
                <a:gd name="T46" fmla="*/ 4 w 20"/>
                <a:gd name="T47" fmla="*/ 0 h 74"/>
                <a:gd name="T48" fmla="*/ 4 w 20"/>
                <a:gd name="T49" fmla="*/ 3 h 74"/>
                <a:gd name="T50" fmla="*/ 0 w 20"/>
                <a:gd name="T51" fmla="*/ 3 h 74"/>
                <a:gd name="T52" fmla="*/ 0 w 20"/>
                <a:gd name="T53" fmla="*/ 8 h 74"/>
                <a:gd name="T54" fmla="*/ 4 w 20"/>
                <a:gd name="T55" fmla="*/ 8 h 74"/>
                <a:gd name="T56" fmla="*/ 4 w 20"/>
                <a:gd name="T57" fmla="*/ 1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 h="74">
                  <a:moveTo>
                    <a:pt x="4" y="11"/>
                  </a:moveTo>
                  <a:cubicBezTo>
                    <a:pt x="2" y="11"/>
                    <a:pt x="2" y="11"/>
                    <a:pt x="2" y="11"/>
                  </a:cubicBezTo>
                  <a:cubicBezTo>
                    <a:pt x="2" y="12"/>
                    <a:pt x="2" y="12"/>
                    <a:pt x="2" y="12"/>
                  </a:cubicBezTo>
                  <a:cubicBezTo>
                    <a:pt x="4" y="12"/>
                    <a:pt x="4" y="12"/>
                    <a:pt x="4" y="12"/>
                  </a:cubicBezTo>
                  <a:cubicBezTo>
                    <a:pt x="4" y="42"/>
                    <a:pt x="4" y="42"/>
                    <a:pt x="4" y="42"/>
                  </a:cubicBezTo>
                  <a:cubicBezTo>
                    <a:pt x="3" y="42"/>
                    <a:pt x="3" y="42"/>
                    <a:pt x="3" y="42"/>
                  </a:cubicBezTo>
                  <a:cubicBezTo>
                    <a:pt x="3" y="44"/>
                    <a:pt x="3" y="44"/>
                    <a:pt x="3" y="44"/>
                  </a:cubicBezTo>
                  <a:cubicBezTo>
                    <a:pt x="4" y="44"/>
                    <a:pt x="4" y="44"/>
                    <a:pt x="4" y="44"/>
                  </a:cubicBezTo>
                  <a:cubicBezTo>
                    <a:pt x="4" y="73"/>
                    <a:pt x="4" y="73"/>
                    <a:pt x="4" y="73"/>
                  </a:cubicBezTo>
                  <a:cubicBezTo>
                    <a:pt x="8" y="73"/>
                    <a:pt x="12" y="73"/>
                    <a:pt x="16" y="74"/>
                  </a:cubicBezTo>
                  <a:cubicBezTo>
                    <a:pt x="16" y="44"/>
                    <a:pt x="16" y="44"/>
                    <a:pt x="16" y="44"/>
                  </a:cubicBezTo>
                  <a:cubicBezTo>
                    <a:pt x="17" y="44"/>
                    <a:pt x="17" y="44"/>
                    <a:pt x="17" y="44"/>
                  </a:cubicBezTo>
                  <a:cubicBezTo>
                    <a:pt x="17" y="42"/>
                    <a:pt x="17" y="42"/>
                    <a:pt x="17" y="42"/>
                  </a:cubicBezTo>
                  <a:cubicBezTo>
                    <a:pt x="16" y="42"/>
                    <a:pt x="16" y="42"/>
                    <a:pt x="16" y="42"/>
                  </a:cubicBezTo>
                  <a:cubicBezTo>
                    <a:pt x="16" y="12"/>
                    <a:pt x="16" y="12"/>
                    <a:pt x="16" y="12"/>
                  </a:cubicBezTo>
                  <a:cubicBezTo>
                    <a:pt x="17" y="12"/>
                    <a:pt x="17" y="12"/>
                    <a:pt x="17" y="12"/>
                  </a:cubicBezTo>
                  <a:cubicBezTo>
                    <a:pt x="17" y="11"/>
                    <a:pt x="17" y="11"/>
                    <a:pt x="17" y="11"/>
                  </a:cubicBezTo>
                  <a:cubicBezTo>
                    <a:pt x="16" y="11"/>
                    <a:pt x="16" y="11"/>
                    <a:pt x="16" y="11"/>
                  </a:cubicBezTo>
                  <a:cubicBezTo>
                    <a:pt x="16" y="8"/>
                    <a:pt x="16" y="8"/>
                    <a:pt x="16" y="8"/>
                  </a:cubicBezTo>
                  <a:cubicBezTo>
                    <a:pt x="20" y="8"/>
                    <a:pt x="20" y="8"/>
                    <a:pt x="20" y="8"/>
                  </a:cubicBezTo>
                  <a:cubicBezTo>
                    <a:pt x="20" y="3"/>
                    <a:pt x="20" y="3"/>
                    <a:pt x="20" y="3"/>
                  </a:cubicBezTo>
                  <a:cubicBezTo>
                    <a:pt x="16" y="3"/>
                    <a:pt x="16" y="3"/>
                    <a:pt x="16" y="3"/>
                  </a:cubicBezTo>
                  <a:cubicBezTo>
                    <a:pt x="16" y="0"/>
                    <a:pt x="16" y="0"/>
                    <a:pt x="16" y="0"/>
                  </a:cubicBezTo>
                  <a:cubicBezTo>
                    <a:pt x="4" y="0"/>
                    <a:pt x="4" y="0"/>
                    <a:pt x="4" y="0"/>
                  </a:cubicBezTo>
                  <a:cubicBezTo>
                    <a:pt x="4" y="3"/>
                    <a:pt x="4" y="3"/>
                    <a:pt x="4" y="3"/>
                  </a:cubicBezTo>
                  <a:cubicBezTo>
                    <a:pt x="0" y="3"/>
                    <a:pt x="0" y="3"/>
                    <a:pt x="0" y="3"/>
                  </a:cubicBezTo>
                  <a:cubicBezTo>
                    <a:pt x="0" y="8"/>
                    <a:pt x="0" y="8"/>
                    <a:pt x="0" y="8"/>
                  </a:cubicBezTo>
                  <a:cubicBezTo>
                    <a:pt x="4" y="8"/>
                    <a:pt x="4" y="8"/>
                    <a:pt x="4" y="8"/>
                  </a:cubicBezTo>
                  <a:lnTo>
                    <a:pt x="4"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23"/>
            <p:cNvSpPr>
              <a:spLocks/>
            </p:cNvSpPr>
            <p:nvPr/>
          </p:nvSpPr>
          <p:spPr bwMode="auto">
            <a:xfrm>
              <a:off x="-3260725" y="1851025"/>
              <a:ext cx="361950" cy="350838"/>
            </a:xfrm>
            <a:custGeom>
              <a:avLst/>
              <a:gdLst>
                <a:gd name="T0" fmla="*/ 71 w 129"/>
                <a:gd name="T1" fmla="*/ 19 h 125"/>
                <a:gd name="T2" fmla="*/ 71 w 129"/>
                <a:gd name="T3" fmla="*/ 14 h 125"/>
                <a:gd name="T4" fmla="*/ 77 w 129"/>
                <a:gd name="T5" fmla="*/ 7 h 125"/>
                <a:gd name="T6" fmla="*/ 65 w 129"/>
                <a:gd name="T7" fmla="*/ 0 h 125"/>
                <a:gd name="T8" fmla="*/ 53 w 129"/>
                <a:gd name="T9" fmla="*/ 7 h 125"/>
                <a:gd name="T10" fmla="*/ 59 w 129"/>
                <a:gd name="T11" fmla="*/ 14 h 125"/>
                <a:gd name="T12" fmla="*/ 59 w 129"/>
                <a:gd name="T13" fmla="*/ 19 h 125"/>
                <a:gd name="T14" fmla="*/ 0 w 129"/>
                <a:gd name="T15" fmla="*/ 25 h 125"/>
                <a:gd name="T16" fmla="*/ 0 w 129"/>
                <a:gd name="T17" fmla="*/ 25 h 125"/>
                <a:gd name="T18" fmla="*/ 0 w 129"/>
                <a:gd name="T19" fmla="*/ 125 h 125"/>
                <a:gd name="T20" fmla="*/ 129 w 129"/>
                <a:gd name="T21" fmla="*/ 125 h 125"/>
                <a:gd name="T22" fmla="*/ 129 w 129"/>
                <a:gd name="T23" fmla="*/ 25 h 125"/>
                <a:gd name="T24" fmla="*/ 129 w 129"/>
                <a:gd name="T25" fmla="*/ 25 h 125"/>
                <a:gd name="T26" fmla="*/ 71 w 129"/>
                <a:gd name="T27" fmla="*/ 1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125">
                  <a:moveTo>
                    <a:pt x="71" y="19"/>
                  </a:moveTo>
                  <a:cubicBezTo>
                    <a:pt x="71" y="14"/>
                    <a:pt x="71" y="14"/>
                    <a:pt x="71" y="14"/>
                  </a:cubicBezTo>
                  <a:cubicBezTo>
                    <a:pt x="74" y="12"/>
                    <a:pt x="77" y="10"/>
                    <a:pt x="77" y="7"/>
                  </a:cubicBezTo>
                  <a:cubicBezTo>
                    <a:pt x="77" y="3"/>
                    <a:pt x="71" y="0"/>
                    <a:pt x="65" y="0"/>
                  </a:cubicBezTo>
                  <a:cubicBezTo>
                    <a:pt x="58" y="0"/>
                    <a:pt x="53" y="3"/>
                    <a:pt x="53" y="7"/>
                  </a:cubicBezTo>
                  <a:cubicBezTo>
                    <a:pt x="53" y="10"/>
                    <a:pt x="56" y="12"/>
                    <a:pt x="59" y="14"/>
                  </a:cubicBezTo>
                  <a:cubicBezTo>
                    <a:pt x="59" y="19"/>
                    <a:pt x="59" y="19"/>
                    <a:pt x="59" y="19"/>
                  </a:cubicBezTo>
                  <a:cubicBezTo>
                    <a:pt x="26" y="19"/>
                    <a:pt x="1" y="22"/>
                    <a:pt x="0" y="25"/>
                  </a:cubicBezTo>
                  <a:cubicBezTo>
                    <a:pt x="0" y="25"/>
                    <a:pt x="0" y="25"/>
                    <a:pt x="0" y="25"/>
                  </a:cubicBezTo>
                  <a:cubicBezTo>
                    <a:pt x="0" y="125"/>
                    <a:pt x="0" y="125"/>
                    <a:pt x="0" y="125"/>
                  </a:cubicBezTo>
                  <a:cubicBezTo>
                    <a:pt x="129" y="125"/>
                    <a:pt x="129" y="125"/>
                    <a:pt x="129" y="125"/>
                  </a:cubicBezTo>
                  <a:cubicBezTo>
                    <a:pt x="129" y="25"/>
                    <a:pt x="129" y="25"/>
                    <a:pt x="129" y="25"/>
                  </a:cubicBezTo>
                  <a:cubicBezTo>
                    <a:pt x="129" y="25"/>
                    <a:pt x="129" y="25"/>
                    <a:pt x="129" y="25"/>
                  </a:cubicBezTo>
                  <a:cubicBezTo>
                    <a:pt x="129" y="22"/>
                    <a:pt x="103" y="19"/>
                    <a:pt x="71"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24"/>
            <p:cNvSpPr>
              <a:spLocks/>
            </p:cNvSpPr>
            <p:nvPr/>
          </p:nvSpPr>
          <p:spPr bwMode="auto">
            <a:xfrm>
              <a:off x="-1897063" y="1741488"/>
              <a:ext cx="123825" cy="460375"/>
            </a:xfrm>
            <a:custGeom>
              <a:avLst/>
              <a:gdLst>
                <a:gd name="T0" fmla="*/ 44 w 44"/>
                <a:gd name="T1" fmla="*/ 13 h 164"/>
                <a:gd name="T2" fmla="*/ 24 w 44"/>
                <a:gd name="T3" fmla="*/ 10 h 164"/>
                <a:gd name="T4" fmla="*/ 24 w 44"/>
                <a:gd name="T5" fmla="*/ 7 h 164"/>
                <a:gd name="T6" fmla="*/ 26 w 44"/>
                <a:gd name="T7" fmla="*/ 4 h 164"/>
                <a:gd name="T8" fmla="*/ 22 w 44"/>
                <a:gd name="T9" fmla="*/ 0 h 164"/>
                <a:gd name="T10" fmla="*/ 18 w 44"/>
                <a:gd name="T11" fmla="*/ 4 h 164"/>
                <a:gd name="T12" fmla="*/ 20 w 44"/>
                <a:gd name="T13" fmla="*/ 7 h 164"/>
                <a:gd name="T14" fmla="*/ 20 w 44"/>
                <a:gd name="T15" fmla="*/ 10 h 164"/>
                <a:gd name="T16" fmla="*/ 0 w 44"/>
                <a:gd name="T17" fmla="*/ 13 h 164"/>
                <a:gd name="T18" fmla="*/ 0 w 44"/>
                <a:gd name="T19" fmla="*/ 13 h 164"/>
                <a:gd name="T20" fmla="*/ 0 w 44"/>
                <a:gd name="T21" fmla="*/ 164 h 164"/>
                <a:gd name="T22" fmla="*/ 44 w 44"/>
                <a:gd name="T23" fmla="*/ 164 h 164"/>
                <a:gd name="T24" fmla="*/ 44 w 44"/>
                <a:gd name="T25" fmla="*/ 1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4">
                  <a:moveTo>
                    <a:pt x="44" y="13"/>
                  </a:moveTo>
                  <a:cubicBezTo>
                    <a:pt x="44" y="12"/>
                    <a:pt x="35" y="10"/>
                    <a:pt x="24" y="10"/>
                  </a:cubicBezTo>
                  <a:cubicBezTo>
                    <a:pt x="24" y="7"/>
                    <a:pt x="24" y="7"/>
                    <a:pt x="24" y="7"/>
                  </a:cubicBezTo>
                  <a:cubicBezTo>
                    <a:pt x="25" y="7"/>
                    <a:pt x="26" y="6"/>
                    <a:pt x="26" y="4"/>
                  </a:cubicBezTo>
                  <a:cubicBezTo>
                    <a:pt x="26" y="2"/>
                    <a:pt x="24" y="0"/>
                    <a:pt x="22" y="0"/>
                  </a:cubicBezTo>
                  <a:cubicBezTo>
                    <a:pt x="20" y="0"/>
                    <a:pt x="18" y="2"/>
                    <a:pt x="18" y="4"/>
                  </a:cubicBezTo>
                  <a:cubicBezTo>
                    <a:pt x="18" y="6"/>
                    <a:pt x="19" y="7"/>
                    <a:pt x="20" y="7"/>
                  </a:cubicBezTo>
                  <a:cubicBezTo>
                    <a:pt x="20" y="10"/>
                    <a:pt x="20" y="10"/>
                    <a:pt x="20" y="10"/>
                  </a:cubicBezTo>
                  <a:cubicBezTo>
                    <a:pt x="9" y="10"/>
                    <a:pt x="1" y="12"/>
                    <a:pt x="0" y="13"/>
                  </a:cubicBezTo>
                  <a:cubicBezTo>
                    <a:pt x="0" y="13"/>
                    <a:pt x="0" y="13"/>
                    <a:pt x="0" y="13"/>
                  </a:cubicBezTo>
                  <a:cubicBezTo>
                    <a:pt x="0" y="164"/>
                    <a:pt x="0" y="164"/>
                    <a:pt x="0" y="164"/>
                  </a:cubicBezTo>
                  <a:cubicBezTo>
                    <a:pt x="44" y="164"/>
                    <a:pt x="44" y="164"/>
                    <a:pt x="44" y="164"/>
                  </a:cubicBezTo>
                  <a:cubicBezTo>
                    <a:pt x="44" y="13"/>
                    <a:pt x="44" y="13"/>
                    <a:pt x="44"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25"/>
            <p:cNvSpPr>
              <a:spLocks/>
            </p:cNvSpPr>
            <p:nvPr/>
          </p:nvSpPr>
          <p:spPr bwMode="auto">
            <a:xfrm>
              <a:off x="-2827338" y="1093788"/>
              <a:ext cx="79375" cy="865188"/>
            </a:xfrm>
            <a:custGeom>
              <a:avLst/>
              <a:gdLst>
                <a:gd name="T0" fmla="*/ 41 w 50"/>
                <a:gd name="T1" fmla="*/ 0 h 545"/>
                <a:gd name="T2" fmla="*/ 11 w 50"/>
                <a:gd name="T3" fmla="*/ 0 h 545"/>
                <a:gd name="T4" fmla="*/ 0 w 50"/>
                <a:gd name="T5" fmla="*/ 545 h 545"/>
                <a:gd name="T6" fmla="*/ 50 w 50"/>
                <a:gd name="T7" fmla="*/ 515 h 545"/>
                <a:gd name="T8" fmla="*/ 41 w 50"/>
                <a:gd name="T9" fmla="*/ 0 h 545"/>
              </a:gdLst>
              <a:ahLst/>
              <a:cxnLst>
                <a:cxn ang="0">
                  <a:pos x="T0" y="T1"/>
                </a:cxn>
                <a:cxn ang="0">
                  <a:pos x="T2" y="T3"/>
                </a:cxn>
                <a:cxn ang="0">
                  <a:pos x="T4" y="T5"/>
                </a:cxn>
                <a:cxn ang="0">
                  <a:pos x="T6" y="T7"/>
                </a:cxn>
                <a:cxn ang="0">
                  <a:pos x="T8" y="T9"/>
                </a:cxn>
              </a:cxnLst>
              <a:rect l="0" t="0" r="r" b="b"/>
              <a:pathLst>
                <a:path w="50" h="545">
                  <a:moveTo>
                    <a:pt x="41" y="0"/>
                  </a:moveTo>
                  <a:lnTo>
                    <a:pt x="11" y="0"/>
                  </a:lnTo>
                  <a:lnTo>
                    <a:pt x="0" y="545"/>
                  </a:lnTo>
                  <a:lnTo>
                    <a:pt x="50" y="515"/>
                  </a:lnTo>
                  <a:lnTo>
                    <a:pt x="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26"/>
            <p:cNvSpPr>
              <a:spLocks noEditPoints="1"/>
            </p:cNvSpPr>
            <p:nvPr/>
          </p:nvSpPr>
          <p:spPr bwMode="auto">
            <a:xfrm>
              <a:off x="-2655888" y="1554163"/>
              <a:ext cx="44450" cy="398463"/>
            </a:xfrm>
            <a:custGeom>
              <a:avLst/>
              <a:gdLst>
                <a:gd name="T0" fmla="*/ 2 w 28"/>
                <a:gd name="T1" fmla="*/ 249 h 251"/>
                <a:gd name="T2" fmla="*/ 2 w 28"/>
                <a:gd name="T3" fmla="*/ 216 h 251"/>
                <a:gd name="T4" fmla="*/ 5 w 28"/>
                <a:gd name="T5" fmla="*/ 216 h 251"/>
                <a:gd name="T6" fmla="*/ 5 w 28"/>
                <a:gd name="T7" fmla="*/ 248 h 251"/>
                <a:gd name="T8" fmla="*/ 28 w 28"/>
                <a:gd name="T9" fmla="*/ 233 h 251"/>
                <a:gd name="T10" fmla="*/ 28 w 28"/>
                <a:gd name="T11" fmla="*/ 0 h 251"/>
                <a:gd name="T12" fmla="*/ 5 w 28"/>
                <a:gd name="T13" fmla="*/ 0 h 251"/>
                <a:gd name="T14" fmla="*/ 5 w 28"/>
                <a:gd name="T15" fmla="*/ 4 h 251"/>
                <a:gd name="T16" fmla="*/ 2 w 28"/>
                <a:gd name="T17" fmla="*/ 4 h 251"/>
                <a:gd name="T18" fmla="*/ 2 w 28"/>
                <a:gd name="T19" fmla="*/ 0 h 251"/>
                <a:gd name="T20" fmla="*/ 0 w 28"/>
                <a:gd name="T21" fmla="*/ 0 h 251"/>
                <a:gd name="T22" fmla="*/ 0 w 28"/>
                <a:gd name="T23" fmla="*/ 251 h 251"/>
                <a:gd name="T24" fmla="*/ 2 w 28"/>
                <a:gd name="T25" fmla="*/ 249 h 251"/>
                <a:gd name="T26" fmla="*/ 2 w 28"/>
                <a:gd name="T27" fmla="*/ 249 h 251"/>
                <a:gd name="T28" fmla="*/ 2 w 28"/>
                <a:gd name="T29" fmla="*/ 5 h 251"/>
                <a:gd name="T30" fmla="*/ 5 w 28"/>
                <a:gd name="T31" fmla="*/ 5 h 251"/>
                <a:gd name="T32" fmla="*/ 5 w 28"/>
                <a:gd name="T33" fmla="*/ 39 h 251"/>
                <a:gd name="T34" fmla="*/ 2 w 28"/>
                <a:gd name="T35" fmla="*/ 39 h 251"/>
                <a:gd name="T36" fmla="*/ 2 w 28"/>
                <a:gd name="T37" fmla="*/ 5 h 251"/>
                <a:gd name="T38" fmla="*/ 2 w 28"/>
                <a:gd name="T39" fmla="*/ 41 h 251"/>
                <a:gd name="T40" fmla="*/ 5 w 28"/>
                <a:gd name="T41" fmla="*/ 41 h 251"/>
                <a:gd name="T42" fmla="*/ 5 w 28"/>
                <a:gd name="T43" fmla="*/ 74 h 251"/>
                <a:gd name="T44" fmla="*/ 2 w 28"/>
                <a:gd name="T45" fmla="*/ 74 h 251"/>
                <a:gd name="T46" fmla="*/ 2 w 28"/>
                <a:gd name="T47" fmla="*/ 41 h 251"/>
                <a:gd name="T48" fmla="*/ 2 w 28"/>
                <a:gd name="T49" fmla="*/ 76 h 251"/>
                <a:gd name="T50" fmla="*/ 5 w 28"/>
                <a:gd name="T51" fmla="*/ 76 h 251"/>
                <a:gd name="T52" fmla="*/ 5 w 28"/>
                <a:gd name="T53" fmla="*/ 110 h 251"/>
                <a:gd name="T54" fmla="*/ 2 w 28"/>
                <a:gd name="T55" fmla="*/ 110 h 251"/>
                <a:gd name="T56" fmla="*/ 2 w 28"/>
                <a:gd name="T57" fmla="*/ 76 h 251"/>
                <a:gd name="T58" fmla="*/ 2 w 28"/>
                <a:gd name="T59" fmla="*/ 111 h 251"/>
                <a:gd name="T60" fmla="*/ 5 w 28"/>
                <a:gd name="T61" fmla="*/ 111 h 251"/>
                <a:gd name="T62" fmla="*/ 5 w 28"/>
                <a:gd name="T63" fmla="*/ 145 h 251"/>
                <a:gd name="T64" fmla="*/ 2 w 28"/>
                <a:gd name="T65" fmla="*/ 145 h 251"/>
                <a:gd name="T66" fmla="*/ 2 w 28"/>
                <a:gd name="T67" fmla="*/ 111 h 251"/>
                <a:gd name="T68" fmla="*/ 2 w 28"/>
                <a:gd name="T69" fmla="*/ 145 h 251"/>
                <a:gd name="T70" fmla="*/ 5 w 28"/>
                <a:gd name="T71" fmla="*/ 145 h 251"/>
                <a:gd name="T72" fmla="*/ 5 w 28"/>
                <a:gd name="T73" fmla="*/ 179 h 251"/>
                <a:gd name="T74" fmla="*/ 2 w 28"/>
                <a:gd name="T75" fmla="*/ 179 h 251"/>
                <a:gd name="T76" fmla="*/ 2 w 28"/>
                <a:gd name="T77" fmla="*/ 145 h 251"/>
                <a:gd name="T78" fmla="*/ 2 w 28"/>
                <a:gd name="T79" fmla="*/ 180 h 251"/>
                <a:gd name="T80" fmla="*/ 5 w 28"/>
                <a:gd name="T81" fmla="*/ 180 h 251"/>
                <a:gd name="T82" fmla="*/ 5 w 28"/>
                <a:gd name="T83" fmla="*/ 214 h 251"/>
                <a:gd name="T84" fmla="*/ 2 w 28"/>
                <a:gd name="T85" fmla="*/ 214 h 251"/>
                <a:gd name="T86" fmla="*/ 2 w 28"/>
                <a:gd name="T87" fmla="*/ 18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 h="251">
                  <a:moveTo>
                    <a:pt x="2" y="249"/>
                  </a:moveTo>
                  <a:lnTo>
                    <a:pt x="2" y="216"/>
                  </a:lnTo>
                  <a:lnTo>
                    <a:pt x="5" y="216"/>
                  </a:lnTo>
                  <a:lnTo>
                    <a:pt x="5" y="248"/>
                  </a:lnTo>
                  <a:lnTo>
                    <a:pt x="28" y="233"/>
                  </a:lnTo>
                  <a:lnTo>
                    <a:pt x="28" y="0"/>
                  </a:lnTo>
                  <a:lnTo>
                    <a:pt x="5" y="0"/>
                  </a:lnTo>
                  <a:lnTo>
                    <a:pt x="5" y="4"/>
                  </a:lnTo>
                  <a:lnTo>
                    <a:pt x="2" y="4"/>
                  </a:lnTo>
                  <a:lnTo>
                    <a:pt x="2" y="0"/>
                  </a:lnTo>
                  <a:lnTo>
                    <a:pt x="0" y="0"/>
                  </a:lnTo>
                  <a:lnTo>
                    <a:pt x="0" y="251"/>
                  </a:lnTo>
                  <a:lnTo>
                    <a:pt x="2" y="249"/>
                  </a:lnTo>
                  <a:lnTo>
                    <a:pt x="2" y="249"/>
                  </a:lnTo>
                  <a:close/>
                  <a:moveTo>
                    <a:pt x="2" y="5"/>
                  </a:moveTo>
                  <a:lnTo>
                    <a:pt x="5" y="5"/>
                  </a:lnTo>
                  <a:lnTo>
                    <a:pt x="5" y="39"/>
                  </a:lnTo>
                  <a:lnTo>
                    <a:pt x="2" y="39"/>
                  </a:lnTo>
                  <a:lnTo>
                    <a:pt x="2" y="5"/>
                  </a:lnTo>
                  <a:close/>
                  <a:moveTo>
                    <a:pt x="2" y="41"/>
                  </a:moveTo>
                  <a:lnTo>
                    <a:pt x="5" y="41"/>
                  </a:lnTo>
                  <a:lnTo>
                    <a:pt x="5" y="74"/>
                  </a:lnTo>
                  <a:lnTo>
                    <a:pt x="2" y="74"/>
                  </a:lnTo>
                  <a:lnTo>
                    <a:pt x="2" y="41"/>
                  </a:lnTo>
                  <a:close/>
                  <a:moveTo>
                    <a:pt x="2" y="76"/>
                  </a:moveTo>
                  <a:lnTo>
                    <a:pt x="5" y="76"/>
                  </a:lnTo>
                  <a:lnTo>
                    <a:pt x="5" y="110"/>
                  </a:lnTo>
                  <a:lnTo>
                    <a:pt x="2" y="110"/>
                  </a:lnTo>
                  <a:lnTo>
                    <a:pt x="2" y="76"/>
                  </a:lnTo>
                  <a:close/>
                  <a:moveTo>
                    <a:pt x="2" y="111"/>
                  </a:moveTo>
                  <a:lnTo>
                    <a:pt x="5" y="111"/>
                  </a:lnTo>
                  <a:lnTo>
                    <a:pt x="5" y="145"/>
                  </a:lnTo>
                  <a:lnTo>
                    <a:pt x="2" y="145"/>
                  </a:lnTo>
                  <a:lnTo>
                    <a:pt x="2" y="111"/>
                  </a:lnTo>
                  <a:close/>
                  <a:moveTo>
                    <a:pt x="2" y="145"/>
                  </a:moveTo>
                  <a:lnTo>
                    <a:pt x="5" y="145"/>
                  </a:lnTo>
                  <a:lnTo>
                    <a:pt x="5" y="179"/>
                  </a:lnTo>
                  <a:lnTo>
                    <a:pt x="2" y="179"/>
                  </a:lnTo>
                  <a:lnTo>
                    <a:pt x="2" y="145"/>
                  </a:lnTo>
                  <a:close/>
                  <a:moveTo>
                    <a:pt x="2" y="180"/>
                  </a:moveTo>
                  <a:lnTo>
                    <a:pt x="5" y="180"/>
                  </a:lnTo>
                  <a:lnTo>
                    <a:pt x="5" y="214"/>
                  </a:lnTo>
                  <a:lnTo>
                    <a:pt x="2" y="214"/>
                  </a:lnTo>
                  <a:lnTo>
                    <a:pt x="2"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3" name="Freeform 27"/>
            <p:cNvSpPr>
              <a:spLocks/>
            </p:cNvSpPr>
            <p:nvPr/>
          </p:nvSpPr>
          <p:spPr bwMode="auto">
            <a:xfrm>
              <a:off x="-2235200" y="1470025"/>
              <a:ext cx="125413" cy="501650"/>
            </a:xfrm>
            <a:custGeom>
              <a:avLst/>
              <a:gdLst>
                <a:gd name="T0" fmla="*/ 16 w 79"/>
                <a:gd name="T1" fmla="*/ 255 h 316"/>
                <a:gd name="T2" fmla="*/ 16 w 79"/>
                <a:gd name="T3" fmla="*/ 316 h 316"/>
                <a:gd name="T4" fmla="*/ 79 w 79"/>
                <a:gd name="T5" fmla="*/ 278 h 316"/>
                <a:gd name="T6" fmla="*/ 62 w 79"/>
                <a:gd name="T7" fmla="*/ 0 h 316"/>
                <a:gd name="T8" fmla="*/ 16 w 79"/>
                <a:gd name="T9" fmla="*/ 0 h 316"/>
                <a:gd name="T10" fmla="*/ 0 w 79"/>
                <a:gd name="T11" fmla="*/ 265 h 316"/>
                <a:gd name="T12" fmla="*/ 16 w 79"/>
                <a:gd name="T13" fmla="*/ 255 h 316"/>
              </a:gdLst>
              <a:ahLst/>
              <a:cxnLst>
                <a:cxn ang="0">
                  <a:pos x="T0" y="T1"/>
                </a:cxn>
                <a:cxn ang="0">
                  <a:pos x="T2" y="T3"/>
                </a:cxn>
                <a:cxn ang="0">
                  <a:pos x="T4" y="T5"/>
                </a:cxn>
                <a:cxn ang="0">
                  <a:pos x="T6" y="T7"/>
                </a:cxn>
                <a:cxn ang="0">
                  <a:pos x="T8" y="T9"/>
                </a:cxn>
                <a:cxn ang="0">
                  <a:pos x="T10" y="T11"/>
                </a:cxn>
                <a:cxn ang="0">
                  <a:pos x="T12" y="T13"/>
                </a:cxn>
              </a:cxnLst>
              <a:rect l="0" t="0" r="r" b="b"/>
              <a:pathLst>
                <a:path w="79" h="316">
                  <a:moveTo>
                    <a:pt x="16" y="255"/>
                  </a:moveTo>
                  <a:lnTo>
                    <a:pt x="16" y="316"/>
                  </a:lnTo>
                  <a:lnTo>
                    <a:pt x="79" y="278"/>
                  </a:lnTo>
                  <a:lnTo>
                    <a:pt x="62" y="0"/>
                  </a:lnTo>
                  <a:lnTo>
                    <a:pt x="16" y="0"/>
                  </a:lnTo>
                  <a:lnTo>
                    <a:pt x="0" y="265"/>
                  </a:lnTo>
                  <a:lnTo>
                    <a:pt x="16" y="2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4" name="Freeform 28"/>
            <p:cNvSpPr>
              <a:spLocks/>
            </p:cNvSpPr>
            <p:nvPr/>
          </p:nvSpPr>
          <p:spPr bwMode="auto">
            <a:xfrm>
              <a:off x="-2652713" y="1947863"/>
              <a:ext cx="4763" cy="1588"/>
            </a:xfrm>
            <a:custGeom>
              <a:avLst/>
              <a:gdLst>
                <a:gd name="T0" fmla="*/ 3 w 3"/>
                <a:gd name="T1" fmla="*/ 1 h 1"/>
                <a:gd name="T2" fmla="*/ 3 w 3"/>
                <a:gd name="T3" fmla="*/ 0 h 1"/>
                <a:gd name="T4" fmla="*/ 0 w 3"/>
                <a:gd name="T5" fmla="*/ 1 h 1"/>
                <a:gd name="T6" fmla="*/ 3 w 3"/>
                <a:gd name="T7" fmla="*/ 1 h 1"/>
              </a:gdLst>
              <a:ahLst/>
              <a:cxnLst>
                <a:cxn ang="0">
                  <a:pos x="T0" y="T1"/>
                </a:cxn>
                <a:cxn ang="0">
                  <a:pos x="T2" y="T3"/>
                </a:cxn>
                <a:cxn ang="0">
                  <a:pos x="T4" y="T5"/>
                </a:cxn>
                <a:cxn ang="0">
                  <a:pos x="T6" y="T7"/>
                </a:cxn>
              </a:cxnLst>
              <a:rect l="0" t="0" r="r" b="b"/>
              <a:pathLst>
                <a:path w="3" h="1">
                  <a:moveTo>
                    <a:pt x="3" y="1"/>
                  </a:moveTo>
                  <a:lnTo>
                    <a:pt x="3" y="0"/>
                  </a:lnTo>
                  <a:lnTo>
                    <a:pt x="0" y="1"/>
                  </a:lnTo>
                  <a:lnTo>
                    <a:pt x="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5" name="Freeform 29"/>
            <p:cNvSpPr>
              <a:spLocks noEditPoints="1"/>
            </p:cNvSpPr>
            <p:nvPr/>
          </p:nvSpPr>
          <p:spPr bwMode="auto">
            <a:xfrm>
              <a:off x="-2882900" y="1885950"/>
              <a:ext cx="827088" cy="315913"/>
            </a:xfrm>
            <a:custGeom>
              <a:avLst/>
              <a:gdLst>
                <a:gd name="T0" fmla="*/ 320 w 521"/>
                <a:gd name="T1" fmla="*/ 60 h 199"/>
                <a:gd name="T2" fmla="*/ 219 w 521"/>
                <a:gd name="T3" fmla="*/ 60 h 199"/>
                <a:gd name="T4" fmla="*/ 118 w 521"/>
                <a:gd name="T5" fmla="*/ 60 h 199"/>
                <a:gd name="T6" fmla="*/ 0 w 521"/>
                <a:gd name="T7" fmla="*/ 72 h 199"/>
                <a:gd name="T8" fmla="*/ 46 w 521"/>
                <a:gd name="T9" fmla="*/ 199 h 199"/>
                <a:gd name="T10" fmla="*/ 92 w 521"/>
                <a:gd name="T11" fmla="*/ 199 h 199"/>
                <a:gd name="T12" fmla="*/ 193 w 521"/>
                <a:gd name="T13" fmla="*/ 199 h 199"/>
                <a:gd name="T14" fmla="*/ 320 w 521"/>
                <a:gd name="T15" fmla="*/ 199 h 199"/>
                <a:gd name="T16" fmla="*/ 521 w 521"/>
                <a:gd name="T17" fmla="*/ 199 h 199"/>
                <a:gd name="T18" fmla="*/ 420 w 521"/>
                <a:gd name="T19" fmla="*/ 60 h 199"/>
                <a:gd name="T20" fmla="*/ 157 w 521"/>
                <a:gd name="T21" fmla="*/ 178 h 199"/>
                <a:gd name="T22" fmla="*/ 23 w 521"/>
                <a:gd name="T23" fmla="*/ 164 h 199"/>
                <a:gd name="T24" fmla="*/ 157 w 521"/>
                <a:gd name="T25" fmla="*/ 178 h 199"/>
                <a:gd name="T26" fmla="*/ 23 w 521"/>
                <a:gd name="T27" fmla="*/ 155 h 199"/>
                <a:gd name="T28" fmla="*/ 157 w 521"/>
                <a:gd name="T29" fmla="*/ 139 h 199"/>
                <a:gd name="T30" fmla="*/ 157 w 521"/>
                <a:gd name="T31" fmla="*/ 131 h 199"/>
                <a:gd name="T32" fmla="*/ 23 w 521"/>
                <a:gd name="T33" fmla="*/ 116 h 199"/>
                <a:gd name="T34" fmla="*/ 157 w 521"/>
                <a:gd name="T35" fmla="*/ 131 h 199"/>
                <a:gd name="T36" fmla="*/ 193 w 521"/>
                <a:gd name="T37" fmla="*/ 178 h 199"/>
                <a:gd name="T38" fmla="*/ 327 w 521"/>
                <a:gd name="T39" fmla="*/ 164 h 199"/>
                <a:gd name="T40" fmla="*/ 327 w 521"/>
                <a:gd name="T41" fmla="*/ 155 h 199"/>
                <a:gd name="T42" fmla="*/ 193 w 521"/>
                <a:gd name="T43" fmla="*/ 139 h 199"/>
                <a:gd name="T44" fmla="*/ 327 w 521"/>
                <a:gd name="T45" fmla="*/ 155 h 199"/>
                <a:gd name="T46" fmla="*/ 193 w 521"/>
                <a:gd name="T47" fmla="*/ 131 h 199"/>
                <a:gd name="T48" fmla="*/ 327 w 521"/>
                <a:gd name="T49" fmla="*/ 116 h 199"/>
                <a:gd name="T50" fmla="*/ 496 w 521"/>
                <a:gd name="T51" fmla="*/ 178 h 199"/>
                <a:gd name="T52" fmla="*/ 362 w 521"/>
                <a:gd name="T53" fmla="*/ 164 h 199"/>
                <a:gd name="T54" fmla="*/ 496 w 521"/>
                <a:gd name="T55" fmla="*/ 178 h 199"/>
                <a:gd name="T56" fmla="*/ 362 w 521"/>
                <a:gd name="T57" fmla="*/ 155 h 199"/>
                <a:gd name="T58" fmla="*/ 496 w 521"/>
                <a:gd name="T59" fmla="*/ 139 h 199"/>
                <a:gd name="T60" fmla="*/ 496 w 521"/>
                <a:gd name="T61" fmla="*/ 116 h 199"/>
                <a:gd name="T62" fmla="*/ 362 w 521"/>
                <a:gd name="T63" fmla="*/ 131 h 199"/>
                <a:gd name="T64" fmla="*/ 496 w 521"/>
                <a:gd name="T65" fmla="*/ 11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1" h="199">
                  <a:moveTo>
                    <a:pt x="420" y="0"/>
                  </a:moveTo>
                  <a:lnTo>
                    <a:pt x="320" y="60"/>
                  </a:lnTo>
                  <a:lnTo>
                    <a:pt x="320" y="0"/>
                  </a:lnTo>
                  <a:lnTo>
                    <a:pt x="219" y="60"/>
                  </a:lnTo>
                  <a:lnTo>
                    <a:pt x="219" y="0"/>
                  </a:lnTo>
                  <a:lnTo>
                    <a:pt x="118" y="60"/>
                  </a:lnTo>
                  <a:lnTo>
                    <a:pt x="118" y="0"/>
                  </a:lnTo>
                  <a:lnTo>
                    <a:pt x="0" y="72"/>
                  </a:lnTo>
                  <a:lnTo>
                    <a:pt x="0" y="199"/>
                  </a:lnTo>
                  <a:lnTo>
                    <a:pt x="46" y="199"/>
                  </a:lnTo>
                  <a:lnTo>
                    <a:pt x="57" y="199"/>
                  </a:lnTo>
                  <a:lnTo>
                    <a:pt x="92" y="199"/>
                  </a:lnTo>
                  <a:lnTo>
                    <a:pt x="118" y="199"/>
                  </a:lnTo>
                  <a:lnTo>
                    <a:pt x="193" y="199"/>
                  </a:lnTo>
                  <a:lnTo>
                    <a:pt x="219" y="199"/>
                  </a:lnTo>
                  <a:lnTo>
                    <a:pt x="320" y="199"/>
                  </a:lnTo>
                  <a:lnTo>
                    <a:pt x="420" y="199"/>
                  </a:lnTo>
                  <a:lnTo>
                    <a:pt x="521" y="199"/>
                  </a:lnTo>
                  <a:lnTo>
                    <a:pt x="521" y="0"/>
                  </a:lnTo>
                  <a:lnTo>
                    <a:pt x="420" y="60"/>
                  </a:lnTo>
                  <a:lnTo>
                    <a:pt x="420" y="0"/>
                  </a:lnTo>
                  <a:close/>
                  <a:moveTo>
                    <a:pt x="157" y="178"/>
                  </a:moveTo>
                  <a:lnTo>
                    <a:pt x="23" y="178"/>
                  </a:lnTo>
                  <a:lnTo>
                    <a:pt x="23" y="164"/>
                  </a:lnTo>
                  <a:lnTo>
                    <a:pt x="157" y="164"/>
                  </a:lnTo>
                  <a:lnTo>
                    <a:pt x="157" y="178"/>
                  </a:lnTo>
                  <a:close/>
                  <a:moveTo>
                    <a:pt x="157" y="155"/>
                  </a:moveTo>
                  <a:lnTo>
                    <a:pt x="23" y="155"/>
                  </a:lnTo>
                  <a:lnTo>
                    <a:pt x="23" y="139"/>
                  </a:lnTo>
                  <a:lnTo>
                    <a:pt x="157" y="139"/>
                  </a:lnTo>
                  <a:lnTo>
                    <a:pt x="157" y="155"/>
                  </a:lnTo>
                  <a:close/>
                  <a:moveTo>
                    <a:pt x="157" y="131"/>
                  </a:moveTo>
                  <a:lnTo>
                    <a:pt x="23" y="131"/>
                  </a:lnTo>
                  <a:lnTo>
                    <a:pt x="23" y="116"/>
                  </a:lnTo>
                  <a:lnTo>
                    <a:pt x="157" y="116"/>
                  </a:lnTo>
                  <a:lnTo>
                    <a:pt x="157" y="131"/>
                  </a:lnTo>
                  <a:close/>
                  <a:moveTo>
                    <a:pt x="327" y="178"/>
                  </a:moveTo>
                  <a:lnTo>
                    <a:pt x="193" y="178"/>
                  </a:lnTo>
                  <a:lnTo>
                    <a:pt x="193" y="164"/>
                  </a:lnTo>
                  <a:lnTo>
                    <a:pt x="327" y="164"/>
                  </a:lnTo>
                  <a:lnTo>
                    <a:pt x="327" y="178"/>
                  </a:lnTo>
                  <a:close/>
                  <a:moveTo>
                    <a:pt x="327" y="155"/>
                  </a:moveTo>
                  <a:lnTo>
                    <a:pt x="193" y="155"/>
                  </a:lnTo>
                  <a:lnTo>
                    <a:pt x="193" y="139"/>
                  </a:lnTo>
                  <a:lnTo>
                    <a:pt x="327" y="139"/>
                  </a:lnTo>
                  <a:lnTo>
                    <a:pt x="327" y="155"/>
                  </a:lnTo>
                  <a:close/>
                  <a:moveTo>
                    <a:pt x="327" y="131"/>
                  </a:moveTo>
                  <a:lnTo>
                    <a:pt x="193" y="131"/>
                  </a:lnTo>
                  <a:lnTo>
                    <a:pt x="193" y="116"/>
                  </a:lnTo>
                  <a:lnTo>
                    <a:pt x="327" y="116"/>
                  </a:lnTo>
                  <a:lnTo>
                    <a:pt x="327" y="131"/>
                  </a:lnTo>
                  <a:close/>
                  <a:moveTo>
                    <a:pt x="496" y="178"/>
                  </a:moveTo>
                  <a:lnTo>
                    <a:pt x="362" y="178"/>
                  </a:lnTo>
                  <a:lnTo>
                    <a:pt x="362" y="164"/>
                  </a:lnTo>
                  <a:lnTo>
                    <a:pt x="496" y="164"/>
                  </a:lnTo>
                  <a:lnTo>
                    <a:pt x="496" y="178"/>
                  </a:lnTo>
                  <a:close/>
                  <a:moveTo>
                    <a:pt x="496" y="155"/>
                  </a:moveTo>
                  <a:lnTo>
                    <a:pt x="362" y="155"/>
                  </a:lnTo>
                  <a:lnTo>
                    <a:pt x="362" y="139"/>
                  </a:lnTo>
                  <a:lnTo>
                    <a:pt x="496" y="139"/>
                  </a:lnTo>
                  <a:lnTo>
                    <a:pt x="496" y="155"/>
                  </a:lnTo>
                  <a:close/>
                  <a:moveTo>
                    <a:pt x="496" y="116"/>
                  </a:moveTo>
                  <a:lnTo>
                    <a:pt x="496" y="131"/>
                  </a:lnTo>
                  <a:lnTo>
                    <a:pt x="362" y="131"/>
                  </a:lnTo>
                  <a:lnTo>
                    <a:pt x="362" y="116"/>
                  </a:lnTo>
                  <a:lnTo>
                    <a:pt x="496"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6" name="Freeform 30"/>
            <p:cNvSpPr>
              <a:spLocks/>
            </p:cNvSpPr>
            <p:nvPr/>
          </p:nvSpPr>
          <p:spPr bwMode="auto">
            <a:xfrm>
              <a:off x="-2574925" y="1584325"/>
              <a:ext cx="354013" cy="387350"/>
            </a:xfrm>
            <a:custGeom>
              <a:avLst/>
              <a:gdLst>
                <a:gd name="T0" fmla="*/ 29 w 223"/>
                <a:gd name="T1" fmla="*/ 244 h 244"/>
                <a:gd name="T2" fmla="*/ 129 w 223"/>
                <a:gd name="T3" fmla="*/ 183 h 244"/>
                <a:gd name="T4" fmla="*/ 129 w 223"/>
                <a:gd name="T5" fmla="*/ 244 h 244"/>
                <a:gd name="T6" fmla="*/ 210 w 223"/>
                <a:gd name="T7" fmla="*/ 195 h 244"/>
                <a:gd name="T8" fmla="*/ 223 w 223"/>
                <a:gd name="T9" fmla="*/ 0 h 244"/>
                <a:gd name="T10" fmla="*/ 0 w 223"/>
                <a:gd name="T11" fmla="*/ 0 h 244"/>
                <a:gd name="T12" fmla="*/ 0 w 223"/>
                <a:gd name="T13" fmla="*/ 200 h 244"/>
                <a:gd name="T14" fmla="*/ 29 w 223"/>
                <a:gd name="T15" fmla="*/ 183 h 244"/>
                <a:gd name="T16" fmla="*/ 29 w 223"/>
                <a:gd name="T17"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3" h="244">
                  <a:moveTo>
                    <a:pt x="29" y="244"/>
                  </a:moveTo>
                  <a:lnTo>
                    <a:pt x="129" y="183"/>
                  </a:lnTo>
                  <a:lnTo>
                    <a:pt x="129" y="244"/>
                  </a:lnTo>
                  <a:lnTo>
                    <a:pt x="210" y="195"/>
                  </a:lnTo>
                  <a:lnTo>
                    <a:pt x="223" y="0"/>
                  </a:lnTo>
                  <a:lnTo>
                    <a:pt x="0" y="0"/>
                  </a:lnTo>
                  <a:lnTo>
                    <a:pt x="0" y="200"/>
                  </a:lnTo>
                  <a:lnTo>
                    <a:pt x="29" y="183"/>
                  </a:lnTo>
                  <a:lnTo>
                    <a:pt x="29" y="2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96"/>
          <p:cNvGrpSpPr/>
          <p:nvPr/>
        </p:nvGrpSpPr>
        <p:grpSpPr>
          <a:xfrm>
            <a:off x="385151" y="3006418"/>
            <a:ext cx="1030186" cy="724539"/>
            <a:chOff x="2300288" y="1158875"/>
            <a:chExt cx="1487487" cy="1046163"/>
          </a:xfrm>
          <a:solidFill>
            <a:srgbClr val="FFC000"/>
          </a:solidFill>
        </p:grpSpPr>
        <p:sp>
          <p:nvSpPr>
            <p:cNvPr id="98" name="Freeform 75"/>
            <p:cNvSpPr>
              <a:spLocks/>
            </p:cNvSpPr>
            <p:nvPr/>
          </p:nvSpPr>
          <p:spPr bwMode="auto">
            <a:xfrm>
              <a:off x="2824163" y="1865313"/>
              <a:ext cx="582613" cy="339725"/>
            </a:xfrm>
            <a:custGeom>
              <a:avLst/>
              <a:gdLst>
                <a:gd name="T0" fmla="*/ 0 w 367"/>
                <a:gd name="T1" fmla="*/ 214 h 214"/>
                <a:gd name="T2" fmla="*/ 65 w 367"/>
                <a:gd name="T3" fmla="*/ 214 h 214"/>
                <a:gd name="T4" fmla="*/ 65 w 367"/>
                <a:gd name="T5" fmla="*/ 92 h 214"/>
                <a:gd name="T6" fmla="*/ 309 w 367"/>
                <a:gd name="T7" fmla="*/ 92 h 214"/>
                <a:gd name="T8" fmla="*/ 309 w 367"/>
                <a:gd name="T9" fmla="*/ 214 h 214"/>
                <a:gd name="T10" fmla="*/ 367 w 367"/>
                <a:gd name="T11" fmla="*/ 214 h 214"/>
                <a:gd name="T12" fmla="*/ 367 w 367"/>
                <a:gd name="T13" fmla="*/ 0 h 214"/>
                <a:gd name="T14" fmla="*/ 0 w 367"/>
                <a:gd name="T15" fmla="*/ 0 h 214"/>
                <a:gd name="T16" fmla="*/ 0 w 367"/>
                <a:gd name="T17" fmla="*/ 21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 h="214">
                  <a:moveTo>
                    <a:pt x="0" y="214"/>
                  </a:moveTo>
                  <a:lnTo>
                    <a:pt x="65" y="214"/>
                  </a:lnTo>
                  <a:lnTo>
                    <a:pt x="65" y="92"/>
                  </a:lnTo>
                  <a:lnTo>
                    <a:pt x="309" y="92"/>
                  </a:lnTo>
                  <a:lnTo>
                    <a:pt x="309" y="214"/>
                  </a:lnTo>
                  <a:lnTo>
                    <a:pt x="367" y="214"/>
                  </a:lnTo>
                  <a:lnTo>
                    <a:pt x="367" y="0"/>
                  </a:lnTo>
                  <a:lnTo>
                    <a:pt x="0" y="0"/>
                  </a:lnTo>
                  <a:lnTo>
                    <a:pt x="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9" name="Freeform 76"/>
            <p:cNvSpPr>
              <a:spLocks/>
            </p:cNvSpPr>
            <p:nvPr/>
          </p:nvSpPr>
          <p:spPr bwMode="auto">
            <a:xfrm>
              <a:off x="2454275" y="1624013"/>
              <a:ext cx="69850" cy="284163"/>
            </a:xfrm>
            <a:custGeom>
              <a:avLst/>
              <a:gdLst>
                <a:gd name="T0" fmla="*/ 9 w 44"/>
                <a:gd name="T1" fmla="*/ 23 h 179"/>
                <a:gd name="T2" fmla="*/ 5 w 44"/>
                <a:gd name="T3" fmla="*/ 23 h 179"/>
                <a:gd name="T4" fmla="*/ 5 w 44"/>
                <a:gd name="T5" fmla="*/ 27 h 179"/>
                <a:gd name="T6" fmla="*/ 9 w 44"/>
                <a:gd name="T7" fmla="*/ 27 h 179"/>
                <a:gd name="T8" fmla="*/ 9 w 44"/>
                <a:gd name="T9" fmla="*/ 94 h 179"/>
                <a:gd name="T10" fmla="*/ 5 w 44"/>
                <a:gd name="T11" fmla="*/ 94 h 179"/>
                <a:gd name="T12" fmla="*/ 5 w 44"/>
                <a:gd name="T13" fmla="*/ 97 h 179"/>
                <a:gd name="T14" fmla="*/ 9 w 44"/>
                <a:gd name="T15" fmla="*/ 97 h 179"/>
                <a:gd name="T16" fmla="*/ 9 w 44"/>
                <a:gd name="T17" fmla="*/ 179 h 179"/>
                <a:gd name="T18" fmla="*/ 35 w 44"/>
                <a:gd name="T19" fmla="*/ 179 h 179"/>
                <a:gd name="T20" fmla="*/ 35 w 44"/>
                <a:gd name="T21" fmla="*/ 97 h 179"/>
                <a:gd name="T22" fmla="*/ 37 w 44"/>
                <a:gd name="T23" fmla="*/ 97 h 179"/>
                <a:gd name="T24" fmla="*/ 37 w 44"/>
                <a:gd name="T25" fmla="*/ 94 h 179"/>
                <a:gd name="T26" fmla="*/ 35 w 44"/>
                <a:gd name="T27" fmla="*/ 94 h 179"/>
                <a:gd name="T28" fmla="*/ 35 w 44"/>
                <a:gd name="T29" fmla="*/ 27 h 179"/>
                <a:gd name="T30" fmla="*/ 39 w 44"/>
                <a:gd name="T31" fmla="*/ 27 h 179"/>
                <a:gd name="T32" fmla="*/ 39 w 44"/>
                <a:gd name="T33" fmla="*/ 23 h 179"/>
                <a:gd name="T34" fmla="*/ 35 w 44"/>
                <a:gd name="T35" fmla="*/ 23 h 179"/>
                <a:gd name="T36" fmla="*/ 35 w 44"/>
                <a:gd name="T37" fmla="*/ 18 h 179"/>
                <a:gd name="T38" fmla="*/ 44 w 44"/>
                <a:gd name="T39" fmla="*/ 18 h 179"/>
                <a:gd name="T40" fmla="*/ 44 w 44"/>
                <a:gd name="T41" fmla="*/ 6 h 179"/>
                <a:gd name="T42" fmla="*/ 35 w 44"/>
                <a:gd name="T43" fmla="*/ 6 h 179"/>
                <a:gd name="T44" fmla="*/ 35 w 44"/>
                <a:gd name="T45" fmla="*/ 0 h 179"/>
                <a:gd name="T46" fmla="*/ 9 w 44"/>
                <a:gd name="T47" fmla="*/ 0 h 179"/>
                <a:gd name="T48" fmla="*/ 9 w 44"/>
                <a:gd name="T49" fmla="*/ 6 h 179"/>
                <a:gd name="T50" fmla="*/ 0 w 44"/>
                <a:gd name="T51" fmla="*/ 6 h 179"/>
                <a:gd name="T52" fmla="*/ 0 w 44"/>
                <a:gd name="T53" fmla="*/ 18 h 179"/>
                <a:gd name="T54" fmla="*/ 9 w 44"/>
                <a:gd name="T55" fmla="*/ 18 h 179"/>
                <a:gd name="T56" fmla="*/ 9 w 44"/>
                <a:gd name="T57" fmla="*/ 2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4" h="179">
                  <a:moveTo>
                    <a:pt x="9" y="23"/>
                  </a:moveTo>
                  <a:lnTo>
                    <a:pt x="5" y="23"/>
                  </a:lnTo>
                  <a:lnTo>
                    <a:pt x="5" y="27"/>
                  </a:lnTo>
                  <a:lnTo>
                    <a:pt x="9" y="27"/>
                  </a:lnTo>
                  <a:lnTo>
                    <a:pt x="9" y="94"/>
                  </a:lnTo>
                  <a:lnTo>
                    <a:pt x="5" y="94"/>
                  </a:lnTo>
                  <a:lnTo>
                    <a:pt x="5" y="97"/>
                  </a:lnTo>
                  <a:lnTo>
                    <a:pt x="9" y="97"/>
                  </a:lnTo>
                  <a:lnTo>
                    <a:pt x="9" y="179"/>
                  </a:lnTo>
                  <a:lnTo>
                    <a:pt x="35" y="179"/>
                  </a:lnTo>
                  <a:lnTo>
                    <a:pt x="35" y="97"/>
                  </a:lnTo>
                  <a:lnTo>
                    <a:pt x="37" y="97"/>
                  </a:lnTo>
                  <a:lnTo>
                    <a:pt x="37" y="94"/>
                  </a:lnTo>
                  <a:lnTo>
                    <a:pt x="35" y="94"/>
                  </a:lnTo>
                  <a:lnTo>
                    <a:pt x="35" y="27"/>
                  </a:lnTo>
                  <a:lnTo>
                    <a:pt x="39" y="27"/>
                  </a:lnTo>
                  <a:lnTo>
                    <a:pt x="39" y="23"/>
                  </a:lnTo>
                  <a:lnTo>
                    <a:pt x="35" y="23"/>
                  </a:lnTo>
                  <a:lnTo>
                    <a:pt x="35" y="18"/>
                  </a:lnTo>
                  <a:lnTo>
                    <a:pt x="44" y="18"/>
                  </a:lnTo>
                  <a:lnTo>
                    <a:pt x="44" y="6"/>
                  </a:lnTo>
                  <a:lnTo>
                    <a:pt x="35" y="6"/>
                  </a:lnTo>
                  <a:lnTo>
                    <a:pt x="35" y="0"/>
                  </a:lnTo>
                  <a:lnTo>
                    <a:pt x="9" y="0"/>
                  </a:lnTo>
                  <a:lnTo>
                    <a:pt x="9" y="6"/>
                  </a:lnTo>
                  <a:lnTo>
                    <a:pt x="0" y="6"/>
                  </a:lnTo>
                  <a:lnTo>
                    <a:pt x="0" y="18"/>
                  </a:lnTo>
                  <a:lnTo>
                    <a:pt x="9" y="18"/>
                  </a:lnTo>
                  <a:lnTo>
                    <a:pt x="9"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0" name="Rectangle 77"/>
            <p:cNvSpPr>
              <a:spLocks noChangeArrowheads="1"/>
            </p:cNvSpPr>
            <p:nvPr/>
          </p:nvSpPr>
          <p:spPr bwMode="auto">
            <a:xfrm>
              <a:off x="2362200" y="1790700"/>
              <a:ext cx="50800" cy="1174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1" name="Freeform 78"/>
            <p:cNvSpPr>
              <a:spLocks noEditPoints="1"/>
            </p:cNvSpPr>
            <p:nvPr/>
          </p:nvSpPr>
          <p:spPr bwMode="auto">
            <a:xfrm>
              <a:off x="2992438" y="1158875"/>
              <a:ext cx="77788" cy="701675"/>
            </a:xfrm>
            <a:custGeom>
              <a:avLst/>
              <a:gdLst>
                <a:gd name="T0" fmla="*/ 2 w 49"/>
                <a:gd name="T1" fmla="*/ 424 h 442"/>
                <a:gd name="T2" fmla="*/ 11 w 49"/>
                <a:gd name="T3" fmla="*/ 424 h 442"/>
                <a:gd name="T4" fmla="*/ 11 w 49"/>
                <a:gd name="T5" fmla="*/ 442 h 442"/>
                <a:gd name="T6" fmla="*/ 49 w 49"/>
                <a:gd name="T7" fmla="*/ 442 h 442"/>
                <a:gd name="T8" fmla="*/ 49 w 49"/>
                <a:gd name="T9" fmla="*/ 0 h 442"/>
                <a:gd name="T10" fmla="*/ 11 w 49"/>
                <a:gd name="T11" fmla="*/ 0 h 442"/>
                <a:gd name="T12" fmla="*/ 11 w 49"/>
                <a:gd name="T13" fmla="*/ 5 h 442"/>
                <a:gd name="T14" fmla="*/ 2 w 49"/>
                <a:gd name="T15" fmla="*/ 5 h 442"/>
                <a:gd name="T16" fmla="*/ 2 w 49"/>
                <a:gd name="T17" fmla="*/ 0 h 442"/>
                <a:gd name="T18" fmla="*/ 0 w 49"/>
                <a:gd name="T19" fmla="*/ 0 h 442"/>
                <a:gd name="T20" fmla="*/ 0 w 49"/>
                <a:gd name="T21" fmla="*/ 442 h 442"/>
                <a:gd name="T22" fmla="*/ 2 w 49"/>
                <a:gd name="T23" fmla="*/ 442 h 442"/>
                <a:gd name="T24" fmla="*/ 2 w 49"/>
                <a:gd name="T25" fmla="*/ 424 h 442"/>
                <a:gd name="T26" fmla="*/ 2 w 49"/>
                <a:gd name="T27" fmla="*/ 9 h 442"/>
                <a:gd name="T28" fmla="*/ 11 w 49"/>
                <a:gd name="T29" fmla="*/ 9 h 442"/>
                <a:gd name="T30" fmla="*/ 11 w 49"/>
                <a:gd name="T31" fmla="*/ 65 h 442"/>
                <a:gd name="T32" fmla="*/ 2 w 49"/>
                <a:gd name="T33" fmla="*/ 65 h 442"/>
                <a:gd name="T34" fmla="*/ 2 w 49"/>
                <a:gd name="T35" fmla="*/ 9 h 442"/>
                <a:gd name="T36" fmla="*/ 2 w 49"/>
                <a:gd name="T37" fmla="*/ 67 h 442"/>
                <a:gd name="T38" fmla="*/ 11 w 49"/>
                <a:gd name="T39" fmla="*/ 67 h 442"/>
                <a:gd name="T40" fmla="*/ 11 w 49"/>
                <a:gd name="T41" fmla="*/ 125 h 442"/>
                <a:gd name="T42" fmla="*/ 2 w 49"/>
                <a:gd name="T43" fmla="*/ 125 h 442"/>
                <a:gd name="T44" fmla="*/ 2 w 49"/>
                <a:gd name="T45" fmla="*/ 67 h 442"/>
                <a:gd name="T46" fmla="*/ 2 w 49"/>
                <a:gd name="T47" fmla="*/ 127 h 442"/>
                <a:gd name="T48" fmla="*/ 11 w 49"/>
                <a:gd name="T49" fmla="*/ 127 h 442"/>
                <a:gd name="T50" fmla="*/ 11 w 49"/>
                <a:gd name="T51" fmla="*/ 184 h 442"/>
                <a:gd name="T52" fmla="*/ 2 w 49"/>
                <a:gd name="T53" fmla="*/ 184 h 442"/>
                <a:gd name="T54" fmla="*/ 2 w 49"/>
                <a:gd name="T55" fmla="*/ 127 h 442"/>
                <a:gd name="T56" fmla="*/ 2 w 49"/>
                <a:gd name="T57" fmla="*/ 187 h 442"/>
                <a:gd name="T58" fmla="*/ 11 w 49"/>
                <a:gd name="T59" fmla="*/ 187 h 442"/>
                <a:gd name="T60" fmla="*/ 11 w 49"/>
                <a:gd name="T61" fmla="*/ 244 h 442"/>
                <a:gd name="T62" fmla="*/ 2 w 49"/>
                <a:gd name="T63" fmla="*/ 244 h 442"/>
                <a:gd name="T64" fmla="*/ 2 w 49"/>
                <a:gd name="T65" fmla="*/ 187 h 442"/>
                <a:gd name="T66" fmla="*/ 2 w 49"/>
                <a:gd name="T67" fmla="*/ 246 h 442"/>
                <a:gd name="T68" fmla="*/ 11 w 49"/>
                <a:gd name="T69" fmla="*/ 246 h 442"/>
                <a:gd name="T70" fmla="*/ 11 w 49"/>
                <a:gd name="T71" fmla="*/ 302 h 442"/>
                <a:gd name="T72" fmla="*/ 2 w 49"/>
                <a:gd name="T73" fmla="*/ 302 h 442"/>
                <a:gd name="T74" fmla="*/ 2 w 49"/>
                <a:gd name="T75" fmla="*/ 246 h 442"/>
                <a:gd name="T76" fmla="*/ 2 w 49"/>
                <a:gd name="T77" fmla="*/ 306 h 442"/>
                <a:gd name="T78" fmla="*/ 11 w 49"/>
                <a:gd name="T79" fmla="*/ 306 h 442"/>
                <a:gd name="T80" fmla="*/ 11 w 49"/>
                <a:gd name="T81" fmla="*/ 362 h 442"/>
                <a:gd name="T82" fmla="*/ 2 w 49"/>
                <a:gd name="T83" fmla="*/ 362 h 442"/>
                <a:gd name="T84" fmla="*/ 2 w 49"/>
                <a:gd name="T85" fmla="*/ 306 h 442"/>
                <a:gd name="T86" fmla="*/ 2 w 49"/>
                <a:gd name="T87" fmla="*/ 364 h 442"/>
                <a:gd name="T88" fmla="*/ 11 w 49"/>
                <a:gd name="T89" fmla="*/ 364 h 442"/>
                <a:gd name="T90" fmla="*/ 11 w 49"/>
                <a:gd name="T91" fmla="*/ 421 h 442"/>
                <a:gd name="T92" fmla="*/ 2 w 49"/>
                <a:gd name="T93" fmla="*/ 421 h 442"/>
                <a:gd name="T94" fmla="*/ 2 w 49"/>
                <a:gd name="T95" fmla="*/ 364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 h="442">
                  <a:moveTo>
                    <a:pt x="2" y="424"/>
                  </a:moveTo>
                  <a:lnTo>
                    <a:pt x="11" y="424"/>
                  </a:lnTo>
                  <a:lnTo>
                    <a:pt x="11" y="442"/>
                  </a:lnTo>
                  <a:lnTo>
                    <a:pt x="49" y="442"/>
                  </a:lnTo>
                  <a:lnTo>
                    <a:pt x="49" y="0"/>
                  </a:lnTo>
                  <a:lnTo>
                    <a:pt x="11" y="0"/>
                  </a:lnTo>
                  <a:lnTo>
                    <a:pt x="11" y="5"/>
                  </a:lnTo>
                  <a:lnTo>
                    <a:pt x="2" y="5"/>
                  </a:lnTo>
                  <a:lnTo>
                    <a:pt x="2" y="0"/>
                  </a:lnTo>
                  <a:lnTo>
                    <a:pt x="0" y="0"/>
                  </a:lnTo>
                  <a:lnTo>
                    <a:pt x="0" y="442"/>
                  </a:lnTo>
                  <a:lnTo>
                    <a:pt x="2" y="442"/>
                  </a:lnTo>
                  <a:lnTo>
                    <a:pt x="2" y="424"/>
                  </a:lnTo>
                  <a:close/>
                  <a:moveTo>
                    <a:pt x="2" y="9"/>
                  </a:moveTo>
                  <a:lnTo>
                    <a:pt x="11" y="9"/>
                  </a:lnTo>
                  <a:lnTo>
                    <a:pt x="11" y="65"/>
                  </a:lnTo>
                  <a:lnTo>
                    <a:pt x="2" y="65"/>
                  </a:lnTo>
                  <a:lnTo>
                    <a:pt x="2" y="9"/>
                  </a:lnTo>
                  <a:close/>
                  <a:moveTo>
                    <a:pt x="2" y="67"/>
                  </a:moveTo>
                  <a:lnTo>
                    <a:pt x="11" y="67"/>
                  </a:lnTo>
                  <a:lnTo>
                    <a:pt x="11" y="125"/>
                  </a:lnTo>
                  <a:lnTo>
                    <a:pt x="2" y="125"/>
                  </a:lnTo>
                  <a:lnTo>
                    <a:pt x="2" y="67"/>
                  </a:lnTo>
                  <a:close/>
                  <a:moveTo>
                    <a:pt x="2" y="127"/>
                  </a:moveTo>
                  <a:lnTo>
                    <a:pt x="11" y="127"/>
                  </a:lnTo>
                  <a:lnTo>
                    <a:pt x="11" y="184"/>
                  </a:lnTo>
                  <a:lnTo>
                    <a:pt x="2" y="184"/>
                  </a:lnTo>
                  <a:lnTo>
                    <a:pt x="2" y="127"/>
                  </a:lnTo>
                  <a:close/>
                  <a:moveTo>
                    <a:pt x="2" y="187"/>
                  </a:moveTo>
                  <a:lnTo>
                    <a:pt x="11" y="187"/>
                  </a:lnTo>
                  <a:lnTo>
                    <a:pt x="11" y="244"/>
                  </a:lnTo>
                  <a:lnTo>
                    <a:pt x="2" y="244"/>
                  </a:lnTo>
                  <a:lnTo>
                    <a:pt x="2" y="187"/>
                  </a:lnTo>
                  <a:close/>
                  <a:moveTo>
                    <a:pt x="2" y="246"/>
                  </a:moveTo>
                  <a:lnTo>
                    <a:pt x="11" y="246"/>
                  </a:lnTo>
                  <a:lnTo>
                    <a:pt x="11" y="302"/>
                  </a:lnTo>
                  <a:lnTo>
                    <a:pt x="2" y="302"/>
                  </a:lnTo>
                  <a:lnTo>
                    <a:pt x="2" y="246"/>
                  </a:lnTo>
                  <a:close/>
                  <a:moveTo>
                    <a:pt x="2" y="306"/>
                  </a:moveTo>
                  <a:lnTo>
                    <a:pt x="11" y="306"/>
                  </a:lnTo>
                  <a:lnTo>
                    <a:pt x="11" y="362"/>
                  </a:lnTo>
                  <a:lnTo>
                    <a:pt x="2" y="362"/>
                  </a:lnTo>
                  <a:lnTo>
                    <a:pt x="2" y="306"/>
                  </a:lnTo>
                  <a:close/>
                  <a:moveTo>
                    <a:pt x="2" y="364"/>
                  </a:moveTo>
                  <a:lnTo>
                    <a:pt x="11" y="364"/>
                  </a:lnTo>
                  <a:lnTo>
                    <a:pt x="11" y="421"/>
                  </a:lnTo>
                  <a:lnTo>
                    <a:pt x="2" y="421"/>
                  </a:lnTo>
                  <a:lnTo>
                    <a:pt x="2" y="3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2" name="Freeform 79"/>
            <p:cNvSpPr>
              <a:spLocks/>
            </p:cNvSpPr>
            <p:nvPr/>
          </p:nvSpPr>
          <p:spPr bwMode="auto">
            <a:xfrm>
              <a:off x="3076575" y="1458913"/>
              <a:ext cx="157163" cy="401638"/>
            </a:xfrm>
            <a:custGeom>
              <a:avLst/>
              <a:gdLst>
                <a:gd name="T0" fmla="*/ 56 w 56"/>
                <a:gd name="T1" fmla="*/ 17 h 143"/>
                <a:gd name="T2" fmla="*/ 56 w 56"/>
                <a:gd name="T3" fmla="*/ 17 h 143"/>
                <a:gd name="T4" fmla="*/ 31 w 56"/>
                <a:gd name="T5" fmla="*/ 13 h 143"/>
                <a:gd name="T6" fmla="*/ 31 w 56"/>
                <a:gd name="T7" fmla="*/ 10 h 143"/>
                <a:gd name="T8" fmla="*/ 33 w 56"/>
                <a:gd name="T9" fmla="*/ 5 h 143"/>
                <a:gd name="T10" fmla="*/ 28 w 56"/>
                <a:gd name="T11" fmla="*/ 0 h 143"/>
                <a:gd name="T12" fmla="*/ 23 w 56"/>
                <a:gd name="T13" fmla="*/ 5 h 143"/>
                <a:gd name="T14" fmla="*/ 25 w 56"/>
                <a:gd name="T15" fmla="*/ 10 h 143"/>
                <a:gd name="T16" fmla="*/ 25 w 56"/>
                <a:gd name="T17" fmla="*/ 13 h 143"/>
                <a:gd name="T18" fmla="*/ 0 w 56"/>
                <a:gd name="T19" fmla="*/ 17 h 143"/>
                <a:gd name="T20" fmla="*/ 0 w 56"/>
                <a:gd name="T21" fmla="*/ 17 h 143"/>
                <a:gd name="T22" fmla="*/ 0 w 56"/>
                <a:gd name="T23" fmla="*/ 143 h 143"/>
                <a:gd name="T24" fmla="*/ 56 w 56"/>
                <a:gd name="T25" fmla="*/ 143 h 143"/>
                <a:gd name="T26" fmla="*/ 56 w 56"/>
                <a:gd name="T27" fmla="*/ 1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143">
                  <a:moveTo>
                    <a:pt x="56" y="17"/>
                  </a:moveTo>
                  <a:cubicBezTo>
                    <a:pt x="56" y="17"/>
                    <a:pt x="56" y="17"/>
                    <a:pt x="56" y="17"/>
                  </a:cubicBezTo>
                  <a:cubicBezTo>
                    <a:pt x="55" y="15"/>
                    <a:pt x="44" y="13"/>
                    <a:pt x="31" y="13"/>
                  </a:cubicBezTo>
                  <a:cubicBezTo>
                    <a:pt x="31" y="10"/>
                    <a:pt x="31" y="10"/>
                    <a:pt x="31" y="10"/>
                  </a:cubicBezTo>
                  <a:cubicBezTo>
                    <a:pt x="32" y="9"/>
                    <a:pt x="33" y="7"/>
                    <a:pt x="33" y="5"/>
                  </a:cubicBezTo>
                  <a:cubicBezTo>
                    <a:pt x="33" y="2"/>
                    <a:pt x="31" y="0"/>
                    <a:pt x="28" y="0"/>
                  </a:cubicBezTo>
                  <a:cubicBezTo>
                    <a:pt x="25" y="0"/>
                    <a:pt x="23" y="2"/>
                    <a:pt x="23" y="5"/>
                  </a:cubicBezTo>
                  <a:cubicBezTo>
                    <a:pt x="23" y="7"/>
                    <a:pt x="24" y="9"/>
                    <a:pt x="25" y="10"/>
                  </a:cubicBezTo>
                  <a:cubicBezTo>
                    <a:pt x="25" y="13"/>
                    <a:pt x="25" y="13"/>
                    <a:pt x="25" y="13"/>
                  </a:cubicBezTo>
                  <a:cubicBezTo>
                    <a:pt x="11" y="13"/>
                    <a:pt x="0" y="15"/>
                    <a:pt x="0" y="17"/>
                  </a:cubicBezTo>
                  <a:cubicBezTo>
                    <a:pt x="0" y="17"/>
                    <a:pt x="0" y="17"/>
                    <a:pt x="0" y="17"/>
                  </a:cubicBezTo>
                  <a:cubicBezTo>
                    <a:pt x="0" y="143"/>
                    <a:pt x="0" y="143"/>
                    <a:pt x="0" y="143"/>
                  </a:cubicBezTo>
                  <a:cubicBezTo>
                    <a:pt x="56" y="143"/>
                    <a:pt x="56" y="143"/>
                    <a:pt x="56" y="143"/>
                  </a:cubicBezTo>
                  <a:lnTo>
                    <a:pt x="56"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 name="Freeform 80"/>
            <p:cNvSpPr>
              <a:spLocks/>
            </p:cNvSpPr>
            <p:nvPr/>
          </p:nvSpPr>
          <p:spPr bwMode="auto">
            <a:xfrm>
              <a:off x="3238500" y="1473200"/>
              <a:ext cx="157163" cy="387350"/>
            </a:xfrm>
            <a:custGeom>
              <a:avLst/>
              <a:gdLst>
                <a:gd name="T0" fmla="*/ 56 w 56"/>
                <a:gd name="T1" fmla="*/ 16 h 138"/>
                <a:gd name="T2" fmla="*/ 56 w 56"/>
                <a:gd name="T3" fmla="*/ 16 h 138"/>
                <a:gd name="T4" fmla="*/ 31 w 56"/>
                <a:gd name="T5" fmla="*/ 12 h 138"/>
                <a:gd name="T6" fmla="*/ 31 w 56"/>
                <a:gd name="T7" fmla="*/ 9 h 138"/>
                <a:gd name="T8" fmla="*/ 33 w 56"/>
                <a:gd name="T9" fmla="*/ 5 h 138"/>
                <a:gd name="T10" fmla="*/ 28 w 56"/>
                <a:gd name="T11" fmla="*/ 0 h 138"/>
                <a:gd name="T12" fmla="*/ 23 w 56"/>
                <a:gd name="T13" fmla="*/ 5 h 138"/>
                <a:gd name="T14" fmla="*/ 25 w 56"/>
                <a:gd name="T15" fmla="*/ 9 h 138"/>
                <a:gd name="T16" fmla="*/ 25 w 56"/>
                <a:gd name="T17" fmla="*/ 12 h 138"/>
                <a:gd name="T18" fmla="*/ 0 w 56"/>
                <a:gd name="T19" fmla="*/ 16 h 138"/>
                <a:gd name="T20" fmla="*/ 0 w 56"/>
                <a:gd name="T21" fmla="*/ 16 h 138"/>
                <a:gd name="T22" fmla="*/ 0 w 56"/>
                <a:gd name="T23" fmla="*/ 138 h 138"/>
                <a:gd name="T24" fmla="*/ 56 w 56"/>
                <a:gd name="T25" fmla="*/ 138 h 138"/>
                <a:gd name="T26" fmla="*/ 56 w 56"/>
                <a:gd name="T27"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138">
                  <a:moveTo>
                    <a:pt x="56" y="16"/>
                  </a:moveTo>
                  <a:cubicBezTo>
                    <a:pt x="56" y="16"/>
                    <a:pt x="56" y="16"/>
                    <a:pt x="56" y="16"/>
                  </a:cubicBezTo>
                  <a:cubicBezTo>
                    <a:pt x="55" y="14"/>
                    <a:pt x="44" y="12"/>
                    <a:pt x="31" y="12"/>
                  </a:cubicBezTo>
                  <a:cubicBezTo>
                    <a:pt x="31" y="9"/>
                    <a:pt x="31" y="9"/>
                    <a:pt x="31" y="9"/>
                  </a:cubicBezTo>
                  <a:cubicBezTo>
                    <a:pt x="32" y="8"/>
                    <a:pt x="33" y="6"/>
                    <a:pt x="33" y="5"/>
                  </a:cubicBezTo>
                  <a:cubicBezTo>
                    <a:pt x="33" y="2"/>
                    <a:pt x="31" y="0"/>
                    <a:pt x="28" y="0"/>
                  </a:cubicBezTo>
                  <a:cubicBezTo>
                    <a:pt x="25" y="0"/>
                    <a:pt x="23" y="2"/>
                    <a:pt x="23" y="5"/>
                  </a:cubicBezTo>
                  <a:cubicBezTo>
                    <a:pt x="23" y="6"/>
                    <a:pt x="24" y="8"/>
                    <a:pt x="25" y="9"/>
                  </a:cubicBezTo>
                  <a:cubicBezTo>
                    <a:pt x="25" y="12"/>
                    <a:pt x="25" y="12"/>
                    <a:pt x="25" y="12"/>
                  </a:cubicBezTo>
                  <a:cubicBezTo>
                    <a:pt x="11" y="12"/>
                    <a:pt x="0" y="14"/>
                    <a:pt x="0" y="16"/>
                  </a:cubicBezTo>
                  <a:cubicBezTo>
                    <a:pt x="0" y="16"/>
                    <a:pt x="0" y="16"/>
                    <a:pt x="0" y="16"/>
                  </a:cubicBezTo>
                  <a:cubicBezTo>
                    <a:pt x="0" y="138"/>
                    <a:pt x="0" y="138"/>
                    <a:pt x="0" y="138"/>
                  </a:cubicBezTo>
                  <a:cubicBezTo>
                    <a:pt x="56" y="138"/>
                    <a:pt x="56" y="138"/>
                    <a:pt x="56" y="138"/>
                  </a:cubicBezTo>
                  <a:lnTo>
                    <a:pt x="5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4" name="Freeform 81"/>
            <p:cNvSpPr>
              <a:spLocks noEditPoints="1"/>
            </p:cNvSpPr>
            <p:nvPr/>
          </p:nvSpPr>
          <p:spPr bwMode="auto">
            <a:xfrm>
              <a:off x="2570163" y="1557338"/>
              <a:ext cx="363538" cy="647700"/>
            </a:xfrm>
            <a:custGeom>
              <a:avLst/>
              <a:gdLst>
                <a:gd name="T0" fmla="*/ 0 w 229"/>
                <a:gd name="T1" fmla="*/ 0 h 408"/>
                <a:gd name="T2" fmla="*/ 155 w 229"/>
                <a:gd name="T3" fmla="*/ 408 h 408"/>
                <a:gd name="T4" fmla="*/ 229 w 229"/>
                <a:gd name="T5" fmla="*/ 191 h 408"/>
                <a:gd name="T6" fmla="*/ 74 w 229"/>
                <a:gd name="T7" fmla="*/ 357 h 408"/>
                <a:gd name="T8" fmla="*/ 26 w 229"/>
                <a:gd name="T9" fmla="*/ 325 h 408"/>
                <a:gd name="T10" fmla="*/ 74 w 229"/>
                <a:gd name="T11" fmla="*/ 357 h 408"/>
                <a:gd name="T12" fmla="*/ 26 w 229"/>
                <a:gd name="T13" fmla="*/ 299 h 408"/>
                <a:gd name="T14" fmla="*/ 74 w 229"/>
                <a:gd name="T15" fmla="*/ 267 h 408"/>
                <a:gd name="T16" fmla="*/ 74 w 229"/>
                <a:gd name="T17" fmla="*/ 240 h 408"/>
                <a:gd name="T18" fmla="*/ 26 w 229"/>
                <a:gd name="T19" fmla="*/ 210 h 408"/>
                <a:gd name="T20" fmla="*/ 74 w 229"/>
                <a:gd name="T21" fmla="*/ 240 h 408"/>
                <a:gd name="T22" fmla="*/ 26 w 229"/>
                <a:gd name="T23" fmla="*/ 182 h 408"/>
                <a:gd name="T24" fmla="*/ 74 w 229"/>
                <a:gd name="T25" fmla="*/ 152 h 408"/>
                <a:gd name="T26" fmla="*/ 74 w 229"/>
                <a:gd name="T27" fmla="*/ 125 h 408"/>
                <a:gd name="T28" fmla="*/ 26 w 229"/>
                <a:gd name="T29" fmla="*/ 94 h 408"/>
                <a:gd name="T30" fmla="*/ 74 w 229"/>
                <a:gd name="T31" fmla="*/ 125 h 408"/>
                <a:gd name="T32" fmla="*/ 26 w 229"/>
                <a:gd name="T33" fmla="*/ 67 h 408"/>
                <a:gd name="T34" fmla="*/ 74 w 229"/>
                <a:gd name="T35" fmla="*/ 35 h 408"/>
                <a:gd name="T36" fmla="*/ 139 w 229"/>
                <a:gd name="T37" fmla="*/ 357 h 408"/>
                <a:gd name="T38" fmla="*/ 90 w 229"/>
                <a:gd name="T39" fmla="*/ 325 h 408"/>
                <a:gd name="T40" fmla="*/ 139 w 229"/>
                <a:gd name="T41" fmla="*/ 357 h 408"/>
                <a:gd name="T42" fmla="*/ 90 w 229"/>
                <a:gd name="T43" fmla="*/ 299 h 408"/>
                <a:gd name="T44" fmla="*/ 139 w 229"/>
                <a:gd name="T45" fmla="*/ 267 h 408"/>
                <a:gd name="T46" fmla="*/ 139 w 229"/>
                <a:gd name="T47" fmla="*/ 240 h 408"/>
                <a:gd name="T48" fmla="*/ 90 w 229"/>
                <a:gd name="T49" fmla="*/ 210 h 408"/>
                <a:gd name="T50" fmla="*/ 139 w 229"/>
                <a:gd name="T51" fmla="*/ 240 h 408"/>
                <a:gd name="T52" fmla="*/ 90 w 229"/>
                <a:gd name="T53" fmla="*/ 182 h 408"/>
                <a:gd name="T54" fmla="*/ 139 w 229"/>
                <a:gd name="T55" fmla="*/ 152 h 408"/>
                <a:gd name="T56" fmla="*/ 139 w 229"/>
                <a:gd name="T57" fmla="*/ 125 h 408"/>
                <a:gd name="T58" fmla="*/ 90 w 229"/>
                <a:gd name="T59" fmla="*/ 94 h 408"/>
                <a:gd name="T60" fmla="*/ 139 w 229"/>
                <a:gd name="T61" fmla="*/ 125 h 408"/>
                <a:gd name="T62" fmla="*/ 90 w 229"/>
                <a:gd name="T63" fmla="*/ 67 h 408"/>
                <a:gd name="T64" fmla="*/ 139 w 229"/>
                <a:gd name="T65" fmla="*/ 35 h 408"/>
                <a:gd name="T66" fmla="*/ 204 w 229"/>
                <a:gd name="T67" fmla="*/ 182 h 408"/>
                <a:gd name="T68" fmla="*/ 155 w 229"/>
                <a:gd name="T69" fmla="*/ 152 h 408"/>
                <a:gd name="T70" fmla="*/ 204 w 229"/>
                <a:gd name="T71" fmla="*/ 182 h 408"/>
                <a:gd name="T72" fmla="*/ 155 w 229"/>
                <a:gd name="T73" fmla="*/ 125 h 408"/>
                <a:gd name="T74" fmla="*/ 204 w 229"/>
                <a:gd name="T75" fmla="*/ 94 h 408"/>
                <a:gd name="T76" fmla="*/ 204 w 229"/>
                <a:gd name="T77" fmla="*/ 67 h 408"/>
                <a:gd name="T78" fmla="*/ 155 w 229"/>
                <a:gd name="T79" fmla="*/ 35 h 408"/>
                <a:gd name="T80" fmla="*/ 204 w 229"/>
                <a:gd name="T81" fmla="*/ 67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9" h="408">
                  <a:moveTo>
                    <a:pt x="229" y="0"/>
                  </a:moveTo>
                  <a:lnTo>
                    <a:pt x="0" y="0"/>
                  </a:lnTo>
                  <a:lnTo>
                    <a:pt x="0" y="408"/>
                  </a:lnTo>
                  <a:lnTo>
                    <a:pt x="155" y="408"/>
                  </a:lnTo>
                  <a:lnTo>
                    <a:pt x="155" y="191"/>
                  </a:lnTo>
                  <a:lnTo>
                    <a:pt x="229" y="191"/>
                  </a:lnTo>
                  <a:lnTo>
                    <a:pt x="229" y="0"/>
                  </a:lnTo>
                  <a:close/>
                  <a:moveTo>
                    <a:pt x="74" y="357"/>
                  </a:moveTo>
                  <a:lnTo>
                    <a:pt x="26" y="357"/>
                  </a:lnTo>
                  <a:lnTo>
                    <a:pt x="26" y="325"/>
                  </a:lnTo>
                  <a:lnTo>
                    <a:pt x="74" y="325"/>
                  </a:lnTo>
                  <a:lnTo>
                    <a:pt x="74" y="357"/>
                  </a:lnTo>
                  <a:close/>
                  <a:moveTo>
                    <a:pt x="74" y="299"/>
                  </a:moveTo>
                  <a:lnTo>
                    <a:pt x="26" y="299"/>
                  </a:lnTo>
                  <a:lnTo>
                    <a:pt x="26" y="267"/>
                  </a:lnTo>
                  <a:lnTo>
                    <a:pt x="74" y="267"/>
                  </a:lnTo>
                  <a:lnTo>
                    <a:pt x="74" y="299"/>
                  </a:lnTo>
                  <a:close/>
                  <a:moveTo>
                    <a:pt x="74" y="240"/>
                  </a:moveTo>
                  <a:lnTo>
                    <a:pt x="26" y="240"/>
                  </a:lnTo>
                  <a:lnTo>
                    <a:pt x="26" y="210"/>
                  </a:lnTo>
                  <a:lnTo>
                    <a:pt x="74" y="210"/>
                  </a:lnTo>
                  <a:lnTo>
                    <a:pt x="74" y="240"/>
                  </a:lnTo>
                  <a:close/>
                  <a:moveTo>
                    <a:pt x="74" y="182"/>
                  </a:moveTo>
                  <a:lnTo>
                    <a:pt x="26" y="182"/>
                  </a:lnTo>
                  <a:lnTo>
                    <a:pt x="26" y="152"/>
                  </a:lnTo>
                  <a:lnTo>
                    <a:pt x="74" y="152"/>
                  </a:lnTo>
                  <a:lnTo>
                    <a:pt x="74" y="182"/>
                  </a:lnTo>
                  <a:close/>
                  <a:moveTo>
                    <a:pt x="74" y="125"/>
                  </a:moveTo>
                  <a:lnTo>
                    <a:pt x="26" y="125"/>
                  </a:lnTo>
                  <a:lnTo>
                    <a:pt x="26" y="94"/>
                  </a:lnTo>
                  <a:lnTo>
                    <a:pt x="74" y="94"/>
                  </a:lnTo>
                  <a:lnTo>
                    <a:pt x="74" y="125"/>
                  </a:lnTo>
                  <a:close/>
                  <a:moveTo>
                    <a:pt x="74" y="67"/>
                  </a:moveTo>
                  <a:lnTo>
                    <a:pt x="26" y="67"/>
                  </a:lnTo>
                  <a:lnTo>
                    <a:pt x="26" y="35"/>
                  </a:lnTo>
                  <a:lnTo>
                    <a:pt x="74" y="35"/>
                  </a:lnTo>
                  <a:lnTo>
                    <a:pt x="74" y="67"/>
                  </a:lnTo>
                  <a:close/>
                  <a:moveTo>
                    <a:pt x="139" y="357"/>
                  </a:moveTo>
                  <a:lnTo>
                    <a:pt x="90" y="357"/>
                  </a:lnTo>
                  <a:lnTo>
                    <a:pt x="90" y="325"/>
                  </a:lnTo>
                  <a:lnTo>
                    <a:pt x="139" y="325"/>
                  </a:lnTo>
                  <a:lnTo>
                    <a:pt x="139" y="357"/>
                  </a:lnTo>
                  <a:close/>
                  <a:moveTo>
                    <a:pt x="139" y="299"/>
                  </a:moveTo>
                  <a:lnTo>
                    <a:pt x="90" y="299"/>
                  </a:lnTo>
                  <a:lnTo>
                    <a:pt x="90" y="267"/>
                  </a:lnTo>
                  <a:lnTo>
                    <a:pt x="139" y="267"/>
                  </a:lnTo>
                  <a:lnTo>
                    <a:pt x="139" y="299"/>
                  </a:lnTo>
                  <a:close/>
                  <a:moveTo>
                    <a:pt x="139" y="240"/>
                  </a:moveTo>
                  <a:lnTo>
                    <a:pt x="90" y="240"/>
                  </a:lnTo>
                  <a:lnTo>
                    <a:pt x="90" y="210"/>
                  </a:lnTo>
                  <a:lnTo>
                    <a:pt x="139" y="210"/>
                  </a:lnTo>
                  <a:lnTo>
                    <a:pt x="139" y="240"/>
                  </a:lnTo>
                  <a:close/>
                  <a:moveTo>
                    <a:pt x="139" y="182"/>
                  </a:moveTo>
                  <a:lnTo>
                    <a:pt x="90" y="182"/>
                  </a:lnTo>
                  <a:lnTo>
                    <a:pt x="90" y="152"/>
                  </a:lnTo>
                  <a:lnTo>
                    <a:pt x="139" y="152"/>
                  </a:lnTo>
                  <a:lnTo>
                    <a:pt x="139" y="182"/>
                  </a:lnTo>
                  <a:close/>
                  <a:moveTo>
                    <a:pt x="139" y="125"/>
                  </a:moveTo>
                  <a:lnTo>
                    <a:pt x="90" y="125"/>
                  </a:lnTo>
                  <a:lnTo>
                    <a:pt x="90" y="94"/>
                  </a:lnTo>
                  <a:lnTo>
                    <a:pt x="139" y="94"/>
                  </a:lnTo>
                  <a:lnTo>
                    <a:pt x="139" y="125"/>
                  </a:lnTo>
                  <a:close/>
                  <a:moveTo>
                    <a:pt x="139" y="67"/>
                  </a:moveTo>
                  <a:lnTo>
                    <a:pt x="90" y="67"/>
                  </a:lnTo>
                  <a:lnTo>
                    <a:pt x="90" y="35"/>
                  </a:lnTo>
                  <a:lnTo>
                    <a:pt x="139" y="35"/>
                  </a:lnTo>
                  <a:lnTo>
                    <a:pt x="139" y="67"/>
                  </a:lnTo>
                  <a:close/>
                  <a:moveTo>
                    <a:pt x="204" y="182"/>
                  </a:moveTo>
                  <a:lnTo>
                    <a:pt x="155" y="182"/>
                  </a:lnTo>
                  <a:lnTo>
                    <a:pt x="155" y="152"/>
                  </a:lnTo>
                  <a:lnTo>
                    <a:pt x="204" y="152"/>
                  </a:lnTo>
                  <a:lnTo>
                    <a:pt x="204" y="182"/>
                  </a:lnTo>
                  <a:close/>
                  <a:moveTo>
                    <a:pt x="204" y="125"/>
                  </a:moveTo>
                  <a:lnTo>
                    <a:pt x="155" y="125"/>
                  </a:lnTo>
                  <a:lnTo>
                    <a:pt x="155" y="94"/>
                  </a:lnTo>
                  <a:lnTo>
                    <a:pt x="204" y="94"/>
                  </a:lnTo>
                  <a:lnTo>
                    <a:pt x="204" y="125"/>
                  </a:lnTo>
                  <a:close/>
                  <a:moveTo>
                    <a:pt x="204" y="67"/>
                  </a:moveTo>
                  <a:lnTo>
                    <a:pt x="155" y="67"/>
                  </a:lnTo>
                  <a:lnTo>
                    <a:pt x="155" y="35"/>
                  </a:lnTo>
                  <a:lnTo>
                    <a:pt x="204" y="35"/>
                  </a:lnTo>
                  <a:lnTo>
                    <a:pt x="204"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5" name="Rectangle 82"/>
            <p:cNvSpPr>
              <a:spLocks noChangeArrowheads="1"/>
            </p:cNvSpPr>
            <p:nvPr/>
          </p:nvSpPr>
          <p:spPr bwMode="auto">
            <a:xfrm>
              <a:off x="3681413" y="1744663"/>
              <a:ext cx="53975" cy="263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6" name="Freeform 83"/>
            <p:cNvSpPr>
              <a:spLocks/>
            </p:cNvSpPr>
            <p:nvPr/>
          </p:nvSpPr>
          <p:spPr bwMode="auto">
            <a:xfrm>
              <a:off x="3424238" y="1500188"/>
              <a:ext cx="157163" cy="508000"/>
            </a:xfrm>
            <a:custGeom>
              <a:avLst/>
              <a:gdLst>
                <a:gd name="T0" fmla="*/ 56 w 56"/>
                <a:gd name="T1" fmla="*/ 16 h 181"/>
                <a:gd name="T2" fmla="*/ 56 w 56"/>
                <a:gd name="T3" fmla="*/ 16 h 181"/>
                <a:gd name="T4" fmla="*/ 31 w 56"/>
                <a:gd name="T5" fmla="*/ 12 h 181"/>
                <a:gd name="T6" fmla="*/ 31 w 56"/>
                <a:gd name="T7" fmla="*/ 9 h 181"/>
                <a:gd name="T8" fmla="*/ 33 w 56"/>
                <a:gd name="T9" fmla="*/ 5 h 181"/>
                <a:gd name="T10" fmla="*/ 28 w 56"/>
                <a:gd name="T11" fmla="*/ 0 h 181"/>
                <a:gd name="T12" fmla="*/ 23 w 56"/>
                <a:gd name="T13" fmla="*/ 5 h 181"/>
                <a:gd name="T14" fmla="*/ 26 w 56"/>
                <a:gd name="T15" fmla="*/ 9 h 181"/>
                <a:gd name="T16" fmla="*/ 26 w 56"/>
                <a:gd name="T17" fmla="*/ 12 h 181"/>
                <a:gd name="T18" fmla="*/ 0 w 56"/>
                <a:gd name="T19" fmla="*/ 16 h 181"/>
                <a:gd name="T20" fmla="*/ 0 w 56"/>
                <a:gd name="T21" fmla="*/ 16 h 181"/>
                <a:gd name="T22" fmla="*/ 0 w 56"/>
                <a:gd name="T23" fmla="*/ 181 h 181"/>
                <a:gd name="T24" fmla="*/ 56 w 56"/>
                <a:gd name="T25" fmla="*/ 181 h 181"/>
                <a:gd name="T26" fmla="*/ 56 w 56"/>
                <a:gd name="T27" fmla="*/ 1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181">
                  <a:moveTo>
                    <a:pt x="56" y="16"/>
                  </a:moveTo>
                  <a:cubicBezTo>
                    <a:pt x="56" y="16"/>
                    <a:pt x="56" y="16"/>
                    <a:pt x="56" y="16"/>
                  </a:cubicBezTo>
                  <a:cubicBezTo>
                    <a:pt x="56" y="14"/>
                    <a:pt x="45" y="12"/>
                    <a:pt x="31" y="12"/>
                  </a:cubicBezTo>
                  <a:cubicBezTo>
                    <a:pt x="31" y="9"/>
                    <a:pt x="31" y="9"/>
                    <a:pt x="31" y="9"/>
                  </a:cubicBezTo>
                  <a:cubicBezTo>
                    <a:pt x="32" y="8"/>
                    <a:pt x="33" y="7"/>
                    <a:pt x="33" y="5"/>
                  </a:cubicBezTo>
                  <a:cubicBezTo>
                    <a:pt x="33" y="2"/>
                    <a:pt x="31" y="0"/>
                    <a:pt x="28" y="0"/>
                  </a:cubicBezTo>
                  <a:cubicBezTo>
                    <a:pt x="25" y="0"/>
                    <a:pt x="23" y="2"/>
                    <a:pt x="23" y="5"/>
                  </a:cubicBezTo>
                  <a:cubicBezTo>
                    <a:pt x="23" y="7"/>
                    <a:pt x="24" y="8"/>
                    <a:pt x="26" y="9"/>
                  </a:cubicBezTo>
                  <a:cubicBezTo>
                    <a:pt x="26" y="12"/>
                    <a:pt x="26" y="12"/>
                    <a:pt x="26" y="12"/>
                  </a:cubicBezTo>
                  <a:cubicBezTo>
                    <a:pt x="12" y="12"/>
                    <a:pt x="1" y="14"/>
                    <a:pt x="0" y="16"/>
                  </a:cubicBezTo>
                  <a:cubicBezTo>
                    <a:pt x="0" y="16"/>
                    <a:pt x="0" y="16"/>
                    <a:pt x="0" y="16"/>
                  </a:cubicBezTo>
                  <a:cubicBezTo>
                    <a:pt x="0" y="181"/>
                    <a:pt x="0" y="181"/>
                    <a:pt x="0" y="181"/>
                  </a:cubicBezTo>
                  <a:cubicBezTo>
                    <a:pt x="56" y="181"/>
                    <a:pt x="56" y="181"/>
                    <a:pt x="56" y="181"/>
                  </a:cubicBezTo>
                  <a:lnTo>
                    <a:pt x="5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7" name="Freeform 84"/>
            <p:cNvSpPr>
              <a:spLocks/>
            </p:cNvSpPr>
            <p:nvPr/>
          </p:nvSpPr>
          <p:spPr bwMode="auto">
            <a:xfrm>
              <a:off x="3416300" y="2014538"/>
              <a:ext cx="371475" cy="190500"/>
            </a:xfrm>
            <a:custGeom>
              <a:avLst/>
              <a:gdLst>
                <a:gd name="T0" fmla="*/ 0 w 234"/>
                <a:gd name="T1" fmla="*/ 0 h 120"/>
                <a:gd name="T2" fmla="*/ 0 w 234"/>
                <a:gd name="T3" fmla="*/ 120 h 120"/>
                <a:gd name="T4" fmla="*/ 10 w 234"/>
                <a:gd name="T5" fmla="*/ 120 h 120"/>
                <a:gd name="T6" fmla="*/ 10 w 234"/>
                <a:gd name="T7" fmla="*/ 55 h 120"/>
                <a:gd name="T8" fmla="*/ 61 w 234"/>
                <a:gd name="T9" fmla="*/ 55 h 120"/>
                <a:gd name="T10" fmla="*/ 61 w 234"/>
                <a:gd name="T11" fmla="*/ 120 h 120"/>
                <a:gd name="T12" fmla="*/ 79 w 234"/>
                <a:gd name="T13" fmla="*/ 120 h 120"/>
                <a:gd name="T14" fmla="*/ 79 w 234"/>
                <a:gd name="T15" fmla="*/ 55 h 120"/>
                <a:gd name="T16" fmla="*/ 130 w 234"/>
                <a:gd name="T17" fmla="*/ 55 h 120"/>
                <a:gd name="T18" fmla="*/ 130 w 234"/>
                <a:gd name="T19" fmla="*/ 120 h 120"/>
                <a:gd name="T20" fmla="*/ 146 w 234"/>
                <a:gd name="T21" fmla="*/ 120 h 120"/>
                <a:gd name="T22" fmla="*/ 146 w 234"/>
                <a:gd name="T23" fmla="*/ 55 h 120"/>
                <a:gd name="T24" fmla="*/ 197 w 234"/>
                <a:gd name="T25" fmla="*/ 55 h 120"/>
                <a:gd name="T26" fmla="*/ 197 w 234"/>
                <a:gd name="T27" fmla="*/ 120 h 120"/>
                <a:gd name="T28" fmla="*/ 234 w 234"/>
                <a:gd name="T29" fmla="*/ 120 h 120"/>
                <a:gd name="T30" fmla="*/ 234 w 234"/>
                <a:gd name="T31" fmla="*/ 0 h 120"/>
                <a:gd name="T32" fmla="*/ 0 w 234"/>
                <a:gd name="T33"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4" h="120">
                  <a:moveTo>
                    <a:pt x="0" y="0"/>
                  </a:moveTo>
                  <a:lnTo>
                    <a:pt x="0" y="120"/>
                  </a:lnTo>
                  <a:lnTo>
                    <a:pt x="10" y="120"/>
                  </a:lnTo>
                  <a:lnTo>
                    <a:pt x="10" y="55"/>
                  </a:lnTo>
                  <a:lnTo>
                    <a:pt x="61" y="55"/>
                  </a:lnTo>
                  <a:lnTo>
                    <a:pt x="61" y="120"/>
                  </a:lnTo>
                  <a:lnTo>
                    <a:pt x="79" y="120"/>
                  </a:lnTo>
                  <a:lnTo>
                    <a:pt x="79" y="55"/>
                  </a:lnTo>
                  <a:lnTo>
                    <a:pt x="130" y="55"/>
                  </a:lnTo>
                  <a:lnTo>
                    <a:pt x="130" y="120"/>
                  </a:lnTo>
                  <a:lnTo>
                    <a:pt x="146" y="120"/>
                  </a:lnTo>
                  <a:lnTo>
                    <a:pt x="146" y="55"/>
                  </a:lnTo>
                  <a:lnTo>
                    <a:pt x="197" y="55"/>
                  </a:lnTo>
                  <a:lnTo>
                    <a:pt x="197" y="120"/>
                  </a:lnTo>
                  <a:lnTo>
                    <a:pt x="234" y="120"/>
                  </a:lnTo>
                  <a:lnTo>
                    <a:pt x="234"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8" name="Freeform 85"/>
            <p:cNvSpPr>
              <a:spLocks noEditPoints="1"/>
            </p:cNvSpPr>
            <p:nvPr/>
          </p:nvSpPr>
          <p:spPr bwMode="auto">
            <a:xfrm>
              <a:off x="2300288" y="1916113"/>
              <a:ext cx="260350" cy="288925"/>
            </a:xfrm>
            <a:custGeom>
              <a:avLst/>
              <a:gdLst>
                <a:gd name="T0" fmla="*/ 0 w 164"/>
                <a:gd name="T1" fmla="*/ 182 h 182"/>
                <a:gd name="T2" fmla="*/ 164 w 164"/>
                <a:gd name="T3" fmla="*/ 182 h 182"/>
                <a:gd name="T4" fmla="*/ 164 w 164"/>
                <a:gd name="T5" fmla="*/ 0 h 182"/>
                <a:gd name="T6" fmla="*/ 0 w 164"/>
                <a:gd name="T7" fmla="*/ 0 h 182"/>
                <a:gd name="T8" fmla="*/ 0 w 164"/>
                <a:gd name="T9" fmla="*/ 182 h 182"/>
                <a:gd name="T10" fmla="*/ 30 w 164"/>
                <a:gd name="T11" fmla="*/ 16 h 182"/>
                <a:gd name="T12" fmla="*/ 134 w 164"/>
                <a:gd name="T13" fmla="*/ 16 h 182"/>
                <a:gd name="T14" fmla="*/ 134 w 164"/>
                <a:gd name="T15" fmla="*/ 23 h 182"/>
                <a:gd name="T16" fmla="*/ 30 w 164"/>
                <a:gd name="T17" fmla="*/ 23 h 182"/>
                <a:gd name="T18" fmla="*/ 30 w 164"/>
                <a:gd name="T19" fmla="*/ 16 h 182"/>
                <a:gd name="T20" fmla="*/ 30 w 164"/>
                <a:gd name="T21" fmla="*/ 34 h 182"/>
                <a:gd name="T22" fmla="*/ 134 w 164"/>
                <a:gd name="T23" fmla="*/ 34 h 182"/>
                <a:gd name="T24" fmla="*/ 134 w 164"/>
                <a:gd name="T25" fmla="*/ 41 h 182"/>
                <a:gd name="T26" fmla="*/ 30 w 164"/>
                <a:gd name="T27" fmla="*/ 41 h 182"/>
                <a:gd name="T28" fmla="*/ 30 w 164"/>
                <a:gd name="T29" fmla="*/ 34 h 182"/>
                <a:gd name="T30" fmla="*/ 30 w 164"/>
                <a:gd name="T31" fmla="*/ 53 h 182"/>
                <a:gd name="T32" fmla="*/ 134 w 164"/>
                <a:gd name="T33" fmla="*/ 53 h 182"/>
                <a:gd name="T34" fmla="*/ 134 w 164"/>
                <a:gd name="T35" fmla="*/ 60 h 182"/>
                <a:gd name="T36" fmla="*/ 30 w 164"/>
                <a:gd name="T37" fmla="*/ 60 h 182"/>
                <a:gd name="T38" fmla="*/ 30 w 164"/>
                <a:gd name="T39" fmla="*/ 53 h 182"/>
                <a:gd name="T40" fmla="*/ 30 w 164"/>
                <a:gd name="T41" fmla="*/ 71 h 182"/>
                <a:gd name="T42" fmla="*/ 134 w 164"/>
                <a:gd name="T43" fmla="*/ 71 h 182"/>
                <a:gd name="T44" fmla="*/ 134 w 164"/>
                <a:gd name="T45" fmla="*/ 78 h 182"/>
                <a:gd name="T46" fmla="*/ 30 w 164"/>
                <a:gd name="T47" fmla="*/ 78 h 182"/>
                <a:gd name="T48" fmla="*/ 30 w 164"/>
                <a:gd name="T49" fmla="*/ 71 h 182"/>
                <a:gd name="T50" fmla="*/ 30 w 164"/>
                <a:gd name="T51" fmla="*/ 90 h 182"/>
                <a:gd name="T52" fmla="*/ 134 w 164"/>
                <a:gd name="T53" fmla="*/ 90 h 182"/>
                <a:gd name="T54" fmla="*/ 134 w 164"/>
                <a:gd name="T55" fmla="*/ 97 h 182"/>
                <a:gd name="T56" fmla="*/ 30 w 164"/>
                <a:gd name="T57" fmla="*/ 97 h 182"/>
                <a:gd name="T58" fmla="*/ 30 w 164"/>
                <a:gd name="T59" fmla="*/ 9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4" h="182">
                  <a:moveTo>
                    <a:pt x="0" y="182"/>
                  </a:moveTo>
                  <a:lnTo>
                    <a:pt x="164" y="182"/>
                  </a:lnTo>
                  <a:lnTo>
                    <a:pt x="164" y="0"/>
                  </a:lnTo>
                  <a:lnTo>
                    <a:pt x="0" y="0"/>
                  </a:lnTo>
                  <a:lnTo>
                    <a:pt x="0" y="182"/>
                  </a:lnTo>
                  <a:close/>
                  <a:moveTo>
                    <a:pt x="30" y="16"/>
                  </a:moveTo>
                  <a:lnTo>
                    <a:pt x="134" y="16"/>
                  </a:lnTo>
                  <a:lnTo>
                    <a:pt x="134" y="23"/>
                  </a:lnTo>
                  <a:lnTo>
                    <a:pt x="30" y="23"/>
                  </a:lnTo>
                  <a:lnTo>
                    <a:pt x="30" y="16"/>
                  </a:lnTo>
                  <a:close/>
                  <a:moveTo>
                    <a:pt x="30" y="34"/>
                  </a:moveTo>
                  <a:lnTo>
                    <a:pt x="134" y="34"/>
                  </a:lnTo>
                  <a:lnTo>
                    <a:pt x="134" y="41"/>
                  </a:lnTo>
                  <a:lnTo>
                    <a:pt x="30" y="41"/>
                  </a:lnTo>
                  <a:lnTo>
                    <a:pt x="30" y="34"/>
                  </a:lnTo>
                  <a:close/>
                  <a:moveTo>
                    <a:pt x="30" y="53"/>
                  </a:moveTo>
                  <a:lnTo>
                    <a:pt x="134" y="53"/>
                  </a:lnTo>
                  <a:lnTo>
                    <a:pt x="134" y="60"/>
                  </a:lnTo>
                  <a:lnTo>
                    <a:pt x="30" y="60"/>
                  </a:lnTo>
                  <a:lnTo>
                    <a:pt x="30" y="53"/>
                  </a:lnTo>
                  <a:close/>
                  <a:moveTo>
                    <a:pt x="30" y="71"/>
                  </a:moveTo>
                  <a:lnTo>
                    <a:pt x="134" y="71"/>
                  </a:lnTo>
                  <a:lnTo>
                    <a:pt x="134" y="78"/>
                  </a:lnTo>
                  <a:lnTo>
                    <a:pt x="30" y="78"/>
                  </a:lnTo>
                  <a:lnTo>
                    <a:pt x="30" y="71"/>
                  </a:lnTo>
                  <a:close/>
                  <a:moveTo>
                    <a:pt x="30" y="90"/>
                  </a:moveTo>
                  <a:lnTo>
                    <a:pt x="134" y="90"/>
                  </a:lnTo>
                  <a:lnTo>
                    <a:pt x="134" y="97"/>
                  </a:lnTo>
                  <a:lnTo>
                    <a:pt x="30" y="97"/>
                  </a:lnTo>
                  <a:lnTo>
                    <a:pt x="30"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09" name="Группа 108"/>
          <p:cNvGrpSpPr/>
          <p:nvPr/>
        </p:nvGrpSpPr>
        <p:grpSpPr>
          <a:xfrm>
            <a:off x="5258663" y="2867765"/>
            <a:ext cx="1029087" cy="666268"/>
            <a:chOff x="-479425" y="2997200"/>
            <a:chExt cx="1485901" cy="962026"/>
          </a:xfrm>
          <a:solidFill>
            <a:schemeClr val="accent1"/>
          </a:solidFill>
        </p:grpSpPr>
        <p:sp>
          <p:nvSpPr>
            <p:cNvPr id="110" name="Freeform 86"/>
            <p:cNvSpPr>
              <a:spLocks/>
            </p:cNvSpPr>
            <p:nvPr/>
          </p:nvSpPr>
          <p:spPr bwMode="auto">
            <a:xfrm>
              <a:off x="725488" y="3735388"/>
              <a:ext cx="280988" cy="223838"/>
            </a:xfrm>
            <a:custGeom>
              <a:avLst/>
              <a:gdLst>
                <a:gd name="T0" fmla="*/ 0 w 177"/>
                <a:gd name="T1" fmla="*/ 0 h 141"/>
                <a:gd name="T2" fmla="*/ 0 w 177"/>
                <a:gd name="T3" fmla="*/ 141 h 141"/>
                <a:gd name="T4" fmla="*/ 177 w 177"/>
                <a:gd name="T5" fmla="*/ 141 h 141"/>
                <a:gd name="T6" fmla="*/ 177 w 177"/>
                <a:gd name="T7" fmla="*/ 55 h 141"/>
                <a:gd name="T8" fmla="*/ 0 w 177"/>
                <a:gd name="T9" fmla="*/ 0 h 141"/>
              </a:gdLst>
              <a:ahLst/>
              <a:cxnLst>
                <a:cxn ang="0">
                  <a:pos x="T0" y="T1"/>
                </a:cxn>
                <a:cxn ang="0">
                  <a:pos x="T2" y="T3"/>
                </a:cxn>
                <a:cxn ang="0">
                  <a:pos x="T4" y="T5"/>
                </a:cxn>
                <a:cxn ang="0">
                  <a:pos x="T6" y="T7"/>
                </a:cxn>
                <a:cxn ang="0">
                  <a:pos x="T8" y="T9"/>
                </a:cxn>
              </a:cxnLst>
              <a:rect l="0" t="0" r="r" b="b"/>
              <a:pathLst>
                <a:path w="177" h="141">
                  <a:moveTo>
                    <a:pt x="0" y="0"/>
                  </a:moveTo>
                  <a:lnTo>
                    <a:pt x="0" y="141"/>
                  </a:lnTo>
                  <a:lnTo>
                    <a:pt x="177" y="141"/>
                  </a:lnTo>
                  <a:lnTo>
                    <a:pt x="177" y="5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1" name="Freeform 87"/>
            <p:cNvSpPr>
              <a:spLocks/>
            </p:cNvSpPr>
            <p:nvPr/>
          </p:nvSpPr>
          <p:spPr bwMode="auto">
            <a:xfrm>
              <a:off x="-479425" y="3735388"/>
              <a:ext cx="280988" cy="223838"/>
            </a:xfrm>
            <a:custGeom>
              <a:avLst/>
              <a:gdLst>
                <a:gd name="T0" fmla="*/ 0 w 177"/>
                <a:gd name="T1" fmla="*/ 141 h 141"/>
                <a:gd name="T2" fmla="*/ 177 w 177"/>
                <a:gd name="T3" fmla="*/ 141 h 141"/>
                <a:gd name="T4" fmla="*/ 177 w 177"/>
                <a:gd name="T5" fmla="*/ 0 h 141"/>
                <a:gd name="T6" fmla="*/ 0 w 177"/>
                <a:gd name="T7" fmla="*/ 55 h 141"/>
                <a:gd name="T8" fmla="*/ 0 w 177"/>
                <a:gd name="T9" fmla="*/ 141 h 141"/>
              </a:gdLst>
              <a:ahLst/>
              <a:cxnLst>
                <a:cxn ang="0">
                  <a:pos x="T0" y="T1"/>
                </a:cxn>
                <a:cxn ang="0">
                  <a:pos x="T2" y="T3"/>
                </a:cxn>
                <a:cxn ang="0">
                  <a:pos x="T4" y="T5"/>
                </a:cxn>
                <a:cxn ang="0">
                  <a:pos x="T6" y="T7"/>
                </a:cxn>
                <a:cxn ang="0">
                  <a:pos x="T8" y="T9"/>
                </a:cxn>
              </a:cxnLst>
              <a:rect l="0" t="0" r="r" b="b"/>
              <a:pathLst>
                <a:path w="177" h="141">
                  <a:moveTo>
                    <a:pt x="0" y="141"/>
                  </a:moveTo>
                  <a:lnTo>
                    <a:pt x="177" y="141"/>
                  </a:lnTo>
                  <a:lnTo>
                    <a:pt x="177" y="0"/>
                  </a:lnTo>
                  <a:lnTo>
                    <a:pt x="0" y="55"/>
                  </a:lnTo>
                  <a:lnTo>
                    <a:pt x="0"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2" name="Rectangle 88"/>
            <p:cNvSpPr>
              <a:spLocks noChangeArrowheads="1"/>
            </p:cNvSpPr>
            <p:nvPr/>
          </p:nvSpPr>
          <p:spPr bwMode="auto">
            <a:xfrm>
              <a:off x="581025" y="3819525"/>
              <a:ext cx="33338" cy="131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3" name="Rectangle 89"/>
            <p:cNvSpPr>
              <a:spLocks noChangeArrowheads="1"/>
            </p:cNvSpPr>
            <p:nvPr/>
          </p:nvSpPr>
          <p:spPr bwMode="auto">
            <a:xfrm>
              <a:off x="581025" y="3779838"/>
              <a:ext cx="33338"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4" name="Freeform 90"/>
            <p:cNvSpPr>
              <a:spLocks/>
            </p:cNvSpPr>
            <p:nvPr/>
          </p:nvSpPr>
          <p:spPr bwMode="auto">
            <a:xfrm>
              <a:off x="581025" y="3740150"/>
              <a:ext cx="71438" cy="34925"/>
            </a:xfrm>
            <a:custGeom>
              <a:avLst/>
              <a:gdLst>
                <a:gd name="T0" fmla="*/ 13 w 26"/>
                <a:gd name="T1" fmla="*/ 0 h 12"/>
                <a:gd name="T2" fmla="*/ 0 w 26"/>
                <a:gd name="T3" fmla="*/ 12 h 12"/>
                <a:gd name="T4" fmla="*/ 26 w 26"/>
                <a:gd name="T5" fmla="*/ 12 h 12"/>
                <a:gd name="T6" fmla="*/ 13 w 26"/>
                <a:gd name="T7" fmla="*/ 0 h 12"/>
              </a:gdLst>
              <a:ahLst/>
              <a:cxnLst>
                <a:cxn ang="0">
                  <a:pos x="T0" y="T1"/>
                </a:cxn>
                <a:cxn ang="0">
                  <a:pos x="T2" y="T3"/>
                </a:cxn>
                <a:cxn ang="0">
                  <a:pos x="T4" y="T5"/>
                </a:cxn>
                <a:cxn ang="0">
                  <a:pos x="T6" y="T7"/>
                </a:cxn>
              </a:cxnLst>
              <a:rect l="0" t="0" r="r" b="b"/>
              <a:pathLst>
                <a:path w="26" h="12">
                  <a:moveTo>
                    <a:pt x="13" y="0"/>
                  </a:moveTo>
                  <a:cubicBezTo>
                    <a:pt x="7" y="0"/>
                    <a:pt x="1" y="5"/>
                    <a:pt x="0" y="12"/>
                  </a:cubicBezTo>
                  <a:cubicBezTo>
                    <a:pt x="26" y="12"/>
                    <a:pt x="26" y="12"/>
                    <a:pt x="26" y="12"/>
                  </a:cubicBezTo>
                  <a:cubicBezTo>
                    <a:pt x="25" y="5"/>
                    <a:pt x="20"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5" name="Rectangle 91"/>
            <p:cNvSpPr>
              <a:spLocks noChangeArrowheads="1"/>
            </p:cNvSpPr>
            <p:nvPr/>
          </p:nvSpPr>
          <p:spPr bwMode="auto">
            <a:xfrm>
              <a:off x="619125" y="3779838"/>
              <a:ext cx="33338"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6" name="Rectangle 92"/>
            <p:cNvSpPr>
              <a:spLocks noChangeArrowheads="1"/>
            </p:cNvSpPr>
            <p:nvPr/>
          </p:nvSpPr>
          <p:spPr bwMode="auto">
            <a:xfrm>
              <a:off x="619125" y="3819525"/>
              <a:ext cx="33338" cy="131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7" name="Rectangle 93"/>
            <p:cNvSpPr>
              <a:spLocks noChangeArrowheads="1"/>
            </p:cNvSpPr>
            <p:nvPr/>
          </p:nvSpPr>
          <p:spPr bwMode="auto">
            <a:xfrm>
              <a:off x="439738" y="3819525"/>
              <a:ext cx="33338" cy="131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8" name="Rectangle 94"/>
            <p:cNvSpPr>
              <a:spLocks noChangeArrowheads="1"/>
            </p:cNvSpPr>
            <p:nvPr/>
          </p:nvSpPr>
          <p:spPr bwMode="auto">
            <a:xfrm>
              <a:off x="439738" y="3779838"/>
              <a:ext cx="33338"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9" name="Rectangle 95"/>
            <p:cNvSpPr>
              <a:spLocks noChangeArrowheads="1"/>
            </p:cNvSpPr>
            <p:nvPr/>
          </p:nvSpPr>
          <p:spPr bwMode="auto">
            <a:xfrm>
              <a:off x="479425" y="3819525"/>
              <a:ext cx="33338" cy="131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0" name="Freeform 96"/>
            <p:cNvSpPr>
              <a:spLocks/>
            </p:cNvSpPr>
            <p:nvPr/>
          </p:nvSpPr>
          <p:spPr bwMode="auto">
            <a:xfrm>
              <a:off x="439738" y="3740150"/>
              <a:ext cx="73025" cy="34925"/>
            </a:xfrm>
            <a:custGeom>
              <a:avLst/>
              <a:gdLst>
                <a:gd name="T0" fmla="*/ 13 w 26"/>
                <a:gd name="T1" fmla="*/ 0 h 12"/>
                <a:gd name="T2" fmla="*/ 0 w 26"/>
                <a:gd name="T3" fmla="*/ 12 h 12"/>
                <a:gd name="T4" fmla="*/ 26 w 26"/>
                <a:gd name="T5" fmla="*/ 12 h 12"/>
                <a:gd name="T6" fmla="*/ 13 w 26"/>
                <a:gd name="T7" fmla="*/ 0 h 12"/>
              </a:gdLst>
              <a:ahLst/>
              <a:cxnLst>
                <a:cxn ang="0">
                  <a:pos x="T0" y="T1"/>
                </a:cxn>
                <a:cxn ang="0">
                  <a:pos x="T2" y="T3"/>
                </a:cxn>
                <a:cxn ang="0">
                  <a:pos x="T4" y="T5"/>
                </a:cxn>
                <a:cxn ang="0">
                  <a:pos x="T6" y="T7"/>
                </a:cxn>
              </a:cxnLst>
              <a:rect l="0" t="0" r="r" b="b"/>
              <a:pathLst>
                <a:path w="26" h="12">
                  <a:moveTo>
                    <a:pt x="13" y="0"/>
                  </a:moveTo>
                  <a:cubicBezTo>
                    <a:pt x="6" y="0"/>
                    <a:pt x="1" y="5"/>
                    <a:pt x="0" y="12"/>
                  </a:cubicBezTo>
                  <a:cubicBezTo>
                    <a:pt x="26" y="12"/>
                    <a:pt x="26" y="12"/>
                    <a:pt x="26" y="12"/>
                  </a:cubicBezTo>
                  <a:cubicBezTo>
                    <a:pt x="25" y="5"/>
                    <a:pt x="20"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1" name="Rectangle 97"/>
            <p:cNvSpPr>
              <a:spLocks noChangeArrowheads="1"/>
            </p:cNvSpPr>
            <p:nvPr/>
          </p:nvSpPr>
          <p:spPr bwMode="auto">
            <a:xfrm>
              <a:off x="479425" y="3779838"/>
              <a:ext cx="33338"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2" name="Rectangle 98"/>
            <p:cNvSpPr>
              <a:spLocks noChangeArrowheads="1"/>
            </p:cNvSpPr>
            <p:nvPr/>
          </p:nvSpPr>
          <p:spPr bwMode="auto">
            <a:xfrm>
              <a:off x="300038" y="3779838"/>
              <a:ext cx="33338"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3" name="Rectangle 99"/>
            <p:cNvSpPr>
              <a:spLocks noChangeArrowheads="1"/>
            </p:cNvSpPr>
            <p:nvPr/>
          </p:nvSpPr>
          <p:spPr bwMode="auto">
            <a:xfrm>
              <a:off x="339725" y="3779838"/>
              <a:ext cx="33338"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4" name="Rectangle 100"/>
            <p:cNvSpPr>
              <a:spLocks noChangeArrowheads="1"/>
            </p:cNvSpPr>
            <p:nvPr/>
          </p:nvSpPr>
          <p:spPr bwMode="auto">
            <a:xfrm>
              <a:off x="300038" y="3819525"/>
              <a:ext cx="33338" cy="131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5" name="Freeform 101"/>
            <p:cNvSpPr>
              <a:spLocks/>
            </p:cNvSpPr>
            <p:nvPr/>
          </p:nvSpPr>
          <p:spPr bwMode="auto">
            <a:xfrm>
              <a:off x="300038" y="3740150"/>
              <a:ext cx="73025" cy="34925"/>
            </a:xfrm>
            <a:custGeom>
              <a:avLst/>
              <a:gdLst>
                <a:gd name="T0" fmla="*/ 13 w 26"/>
                <a:gd name="T1" fmla="*/ 0 h 12"/>
                <a:gd name="T2" fmla="*/ 0 w 26"/>
                <a:gd name="T3" fmla="*/ 12 h 12"/>
                <a:gd name="T4" fmla="*/ 26 w 26"/>
                <a:gd name="T5" fmla="*/ 12 h 12"/>
                <a:gd name="T6" fmla="*/ 13 w 26"/>
                <a:gd name="T7" fmla="*/ 0 h 12"/>
              </a:gdLst>
              <a:ahLst/>
              <a:cxnLst>
                <a:cxn ang="0">
                  <a:pos x="T0" y="T1"/>
                </a:cxn>
                <a:cxn ang="0">
                  <a:pos x="T2" y="T3"/>
                </a:cxn>
                <a:cxn ang="0">
                  <a:pos x="T4" y="T5"/>
                </a:cxn>
                <a:cxn ang="0">
                  <a:pos x="T6" y="T7"/>
                </a:cxn>
              </a:cxnLst>
              <a:rect l="0" t="0" r="r" b="b"/>
              <a:pathLst>
                <a:path w="26" h="12">
                  <a:moveTo>
                    <a:pt x="13" y="0"/>
                  </a:moveTo>
                  <a:cubicBezTo>
                    <a:pt x="6" y="0"/>
                    <a:pt x="1" y="5"/>
                    <a:pt x="0" y="12"/>
                  </a:cubicBezTo>
                  <a:cubicBezTo>
                    <a:pt x="26" y="12"/>
                    <a:pt x="26" y="12"/>
                    <a:pt x="26" y="12"/>
                  </a:cubicBezTo>
                  <a:cubicBezTo>
                    <a:pt x="25" y="5"/>
                    <a:pt x="19"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6" name="Rectangle 102"/>
            <p:cNvSpPr>
              <a:spLocks noChangeArrowheads="1"/>
            </p:cNvSpPr>
            <p:nvPr/>
          </p:nvSpPr>
          <p:spPr bwMode="auto">
            <a:xfrm>
              <a:off x="339725" y="3819525"/>
              <a:ext cx="33338" cy="131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7" name="Rectangle 103"/>
            <p:cNvSpPr>
              <a:spLocks noChangeArrowheads="1"/>
            </p:cNvSpPr>
            <p:nvPr/>
          </p:nvSpPr>
          <p:spPr bwMode="auto">
            <a:xfrm>
              <a:off x="157163" y="3819525"/>
              <a:ext cx="33338" cy="131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8" name="Rectangle 104"/>
            <p:cNvSpPr>
              <a:spLocks noChangeArrowheads="1"/>
            </p:cNvSpPr>
            <p:nvPr/>
          </p:nvSpPr>
          <p:spPr bwMode="auto">
            <a:xfrm>
              <a:off x="157163" y="3779838"/>
              <a:ext cx="33338"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9" name="Freeform 105"/>
            <p:cNvSpPr>
              <a:spLocks/>
            </p:cNvSpPr>
            <p:nvPr/>
          </p:nvSpPr>
          <p:spPr bwMode="auto">
            <a:xfrm>
              <a:off x="160338" y="3740150"/>
              <a:ext cx="69850" cy="34925"/>
            </a:xfrm>
            <a:custGeom>
              <a:avLst/>
              <a:gdLst>
                <a:gd name="T0" fmla="*/ 12 w 25"/>
                <a:gd name="T1" fmla="*/ 0 h 12"/>
                <a:gd name="T2" fmla="*/ 0 w 25"/>
                <a:gd name="T3" fmla="*/ 12 h 12"/>
                <a:gd name="T4" fmla="*/ 25 w 25"/>
                <a:gd name="T5" fmla="*/ 12 h 12"/>
                <a:gd name="T6" fmla="*/ 12 w 25"/>
                <a:gd name="T7" fmla="*/ 0 h 12"/>
              </a:gdLst>
              <a:ahLst/>
              <a:cxnLst>
                <a:cxn ang="0">
                  <a:pos x="T0" y="T1"/>
                </a:cxn>
                <a:cxn ang="0">
                  <a:pos x="T2" y="T3"/>
                </a:cxn>
                <a:cxn ang="0">
                  <a:pos x="T4" y="T5"/>
                </a:cxn>
                <a:cxn ang="0">
                  <a:pos x="T6" y="T7"/>
                </a:cxn>
              </a:cxnLst>
              <a:rect l="0" t="0" r="r" b="b"/>
              <a:pathLst>
                <a:path w="25" h="12">
                  <a:moveTo>
                    <a:pt x="12" y="0"/>
                  </a:moveTo>
                  <a:cubicBezTo>
                    <a:pt x="6" y="0"/>
                    <a:pt x="0" y="5"/>
                    <a:pt x="0" y="12"/>
                  </a:cubicBezTo>
                  <a:cubicBezTo>
                    <a:pt x="25" y="12"/>
                    <a:pt x="25" y="12"/>
                    <a:pt x="25"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0" name="Rectangle 106"/>
            <p:cNvSpPr>
              <a:spLocks noChangeArrowheads="1"/>
            </p:cNvSpPr>
            <p:nvPr/>
          </p:nvSpPr>
          <p:spPr bwMode="auto">
            <a:xfrm>
              <a:off x="196850" y="3819525"/>
              <a:ext cx="33338" cy="131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1" name="Rectangle 107"/>
            <p:cNvSpPr>
              <a:spLocks noChangeArrowheads="1"/>
            </p:cNvSpPr>
            <p:nvPr/>
          </p:nvSpPr>
          <p:spPr bwMode="auto">
            <a:xfrm>
              <a:off x="196850" y="3779838"/>
              <a:ext cx="33338"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2" name="Rectangle 108"/>
            <p:cNvSpPr>
              <a:spLocks noChangeArrowheads="1"/>
            </p:cNvSpPr>
            <p:nvPr/>
          </p:nvSpPr>
          <p:spPr bwMode="auto">
            <a:xfrm>
              <a:off x="17463" y="3779838"/>
              <a:ext cx="33338"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3" name="Rectangle 109"/>
            <p:cNvSpPr>
              <a:spLocks noChangeArrowheads="1"/>
            </p:cNvSpPr>
            <p:nvPr/>
          </p:nvSpPr>
          <p:spPr bwMode="auto">
            <a:xfrm>
              <a:off x="17463" y="3819525"/>
              <a:ext cx="33338" cy="131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4" name="Freeform 110"/>
            <p:cNvSpPr>
              <a:spLocks/>
            </p:cNvSpPr>
            <p:nvPr/>
          </p:nvSpPr>
          <p:spPr bwMode="auto">
            <a:xfrm>
              <a:off x="17463" y="3740150"/>
              <a:ext cx="73025" cy="34925"/>
            </a:xfrm>
            <a:custGeom>
              <a:avLst/>
              <a:gdLst>
                <a:gd name="T0" fmla="*/ 13 w 26"/>
                <a:gd name="T1" fmla="*/ 0 h 12"/>
                <a:gd name="T2" fmla="*/ 0 w 26"/>
                <a:gd name="T3" fmla="*/ 12 h 12"/>
                <a:gd name="T4" fmla="*/ 26 w 26"/>
                <a:gd name="T5" fmla="*/ 12 h 12"/>
                <a:gd name="T6" fmla="*/ 13 w 26"/>
                <a:gd name="T7" fmla="*/ 0 h 12"/>
              </a:gdLst>
              <a:ahLst/>
              <a:cxnLst>
                <a:cxn ang="0">
                  <a:pos x="T0" y="T1"/>
                </a:cxn>
                <a:cxn ang="0">
                  <a:pos x="T2" y="T3"/>
                </a:cxn>
                <a:cxn ang="0">
                  <a:pos x="T4" y="T5"/>
                </a:cxn>
                <a:cxn ang="0">
                  <a:pos x="T6" y="T7"/>
                </a:cxn>
              </a:cxnLst>
              <a:rect l="0" t="0" r="r" b="b"/>
              <a:pathLst>
                <a:path w="26" h="12">
                  <a:moveTo>
                    <a:pt x="13" y="0"/>
                  </a:moveTo>
                  <a:cubicBezTo>
                    <a:pt x="7" y="0"/>
                    <a:pt x="1" y="5"/>
                    <a:pt x="0" y="12"/>
                  </a:cubicBezTo>
                  <a:cubicBezTo>
                    <a:pt x="26" y="12"/>
                    <a:pt x="26" y="12"/>
                    <a:pt x="26" y="12"/>
                  </a:cubicBezTo>
                  <a:cubicBezTo>
                    <a:pt x="25" y="5"/>
                    <a:pt x="20"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5" name="Rectangle 111"/>
            <p:cNvSpPr>
              <a:spLocks noChangeArrowheads="1"/>
            </p:cNvSpPr>
            <p:nvPr/>
          </p:nvSpPr>
          <p:spPr bwMode="auto">
            <a:xfrm>
              <a:off x="55563" y="3819525"/>
              <a:ext cx="34925" cy="131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6" name="Rectangle 112"/>
            <p:cNvSpPr>
              <a:spLocks noChangeArrowheads="1"/>
            </p:cNvSpPr>
            <p:nvPr/>
          </p:nvSpPr>
          <p:spPr bwMode="auto">
            <a:xfrm>
              <a:off x="55563" y="3779838"/>
              <a:ext cx="34925"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7" name="Rectangle 113"/>
            <p:cNvSpPr>
              <a:spLocks noChangeArrowheads="1"/>
            </p:cNvSpPr>
            <p:nvPr/>
          </p:nvSpPr>
          <p:spPr bwMode="auto">
            <a:xfrm>
              <a:off x="-122238" y="3819525"/>
              <a:ext cx="33338" cy="131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8" name="Rectangle 114"/>
            <p:cNvSpPr>
              <a:spLocks noChangeArrowheads="1"/>
            </p:cNvSpPr>
            <p:nvPr/>
          </p:nvSpPr>
          <p:spPr bwMode="auto">
            <a:xfrm>
              <a:off x="-122238" y="3779838"/>
              <a:ext cx="33338"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9" name="Freeform 115"/>
            <p:cNvSpPr>
              <a:spLocks/>
            </p:cNvSpPr>
            <p:nvPr/>
          </p:nvSpPr>
          <p:spPr bwMode="auto">
            <a:xfrm>
              <a:off x="-122238" y="3740150"/>
              <a:ext cx="71438" cy="34925"/>
            </a:xfrm>
            <a:custGeom>
              <a:avLst/>
              <a:gdLst>
                <a:gd name="T0" fmla="*/ 13 w 26"/>
                <a:gd name="T1" fmla="*/ 0 h 12"/>
                <a:gd name="T2" fmla="*/ 0 w 26"/>
                <a:gd name="T3" fmla="*/ 12 h 12"/>
                <a:gd name="T4" fmla="*/ 26 w 26"/>
                <a:gd name="T5" fmla="*/ 12 h 12"/>
                <a:gd name="T6" fmla="*/ 13 w 26"/>
                <a:gd name="T7" fmla="*/ 0 h 12"/>
              </a:gdLst>
              <a:ahLst/>
              <a:cxnLst>
                <a:cxn ang="0">
                  <a:pos x="T0" y="T1"/>
                </a:cxn>
                <a:cxn ang="0">
                  <a:pos x="T2" y="T3"/>
                </a:cxn>
                <a:cxn ang="0">
                  <a:pos x="T4" y="T5"/>
                </a:cxn>
                <a:cxn ang="0">
                  <a:pos x="T6" y="T7"/>
                </a:cxn>
              </a:cxnLst>
              <a:rect l="0" t="0" r="r" b="b"/>
              <a:pathLst>
                <a:path w="26" h="12">
                  <a:moveTo>
                    <a:pt x="13" y="0"/>
                  </a:moveTo>
                  <a:cubicBezTo>
                    <a:pt x="6" y="0"/>
                    <a:pt x="1" y="5"/>
                    <a:pt x="0" y="12"/>
                  </a:cubicBezTo>
                  <a:cubicBezTo>
                    <a:pt x="26" y="12"/>
                    <a:pt x="26" y="12"/>
                    <a:pt x="26" y="12"/>
                  </a:cubicBezTo>
                  <a:cubicBezTo>
                    <a:pt x="25" y="5"/>
                    <a:pt x="19"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0" name="Rectangle 116"/>
            <p:cNvSpPr>
              <a:spLocks noChangeArrowheads="1"/>
            </p:cNvSpPr>
            <p:nvPr/>
          </p:nvSpPr>
          <p:spPr bwMode="auto">
            <a:xfrm>
              <a:off x="-84138" y="3819525"/>
              <a:ext cx="33338" cy="131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1" name="Rectangle 117"/>
            <p:cNvSpPr>
              <a:spLocks noChangeArrowheads="1"/>
            </p:cNvSpPr>
            <p:nvPr/>
          </p:nvSpPr>
          <p:spPr bwMode="auto">
            <a:xfrm>
              <a:off x="-84138" y="3779838"/>
              <a:ext cx="33338"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2" name="Freeform 118"/>
            <p:cNvSpPr>
              <a:spLocks noEditPoints="1"/>
            </p:cNvSpPr>
            <p:nvPr/>
          </p:nvSpPr>
          <p:spPr bwMode="auto">
            <a:xfrm>
              <a:off x="-193675" y="3521075"/>
              <a:ext cx="917575" cy="438150"/>
            </a:xfrm>
            <a:custGeom>
              <a:avLst/>
              <a:gdLst>
                <a:gd name="T0" fmla="*/ 119 w 327"/>
                <a:gd name="T1" fmla="*/ 28 h 156"/>
                <a:gd name="T2" fmla="*/ 0 w 327"/>
                <a:gd name="T3" fmla="*/ 28 h 156"/>
                <a:gd name="T4" fmla="*/ 2 w 327"/>
                <a:gd name="T5" fmla="*/ 32 h 156"/>
                <a:gd name="T6" fmla="*/ 5 w 327"/>
                <a:gd name="T7" fmla="*/ 33 h 156"/>
                <a:gd name="T8" fmla="*/ 0 w 327"/>
                <a:gd name="T9" fmla="*/ 65 h 156"/>
                <a:gd name="T10" fmla="*/ 0 w 327"/>
                <a:gd name="T11" fmla="*/ 69 h 156"/>
                <a:gd name="T12" fmla="*/ 5 w 327"/>
                <a:gd name="T13" fmla="*/ 156 h 156"/>
                <a:gd name="T14" fmla="*/ 21 w 327"/>
                <a:gd name="T15" fmla="*/ 86 h 156"/>
                <a:gd name="T16" fmla="*/ 55 w 327"/>
                <a:gd name="T17" fmla="*/ 86 h 156"/>
                <a:gd name="T18" fmla="*/ 70 w 327"/>
                <a:gd name="T19" fmla="*/ 156 h 156"/>
                <a:gd name="T20" fmla="*/ 88 w 327"/>
                <a:gd name="T21" fmla="*/ 74 h 156"/>
                <a:gd name="T22" fmla="*/ 106 w 327"/>
                <a:gd name="T23" fmla="*/ 91 h 156"/>
                <a:gd name="T24" fmla="*/ 121 w 327"/>
                <a:gd name="T25" fmla="*/ 86 h 156"/>
                <a:gd name="T26" fmla="*/ 155 w 327"/>
                <a:gd name="T27" fmla="*/ 86 h 156"/>
                <a:gd name="T28" fmla="*/ 156 w 327"/>
                <a:gd name="T29" fmla="*/ 156 h 156"/>
                <a:gd name="T30" fmla="*/ 172 w 327"/>
                <a:gd name="T31" fmla="*/ 86 h 156"/>
                <a:gd name="T32" fmla="*/ 206 w 327"/>
                <a:gd name="T33" fmla="*/ 86 h 156"/>
                <a:gd name="T34" fmla="*/ 221 w 327"/>
                <a:gd name="T35" fmla="*/ 156 h 156"/>
                <a:gd name="T36" fmla="*/ 239 w 327"/>
                <a:gd name="T37" fmla="*/ 74 h 156"/>
                <a:gd name="T38" fmla="*/ 257 w 327"/>
                <a:gd name="T39" fmla="*/ 91 h 156"/>
                <a:gd name="T40" fmla="*/ 272 w 327"/>
                <a:gd name="T41" fmla="*/ 86 h 156"/>
                <a:gd name="T42" fmla="*/ 306 w 327"/>
                <a:gd name="T43" fmla="*/ 86 h 156"/>
                <a:gd name="T44" fmla="*/ 307 w 327"/>
                <a:gd name="T45" fmla="*/ 156 h 156"/>
                <a:gd name="T46" fmla="*/ 327 w 327"/>
                <a:gd name="T47" fmla="*/ 72 h 156"/>
                <a:gd name="T48" fmla="*/ 325 w 327"/>
                <a:gd name="T49" fmla="*/ 65 h 156"/>
                <a:gd name="T50" fmla="*/ 323 w 327"/>
                <a:gd name="T51" fmla="*/ 62 h 156"/>
                <a:gd name="T52" fmla="*/ 327 w 327"/>
                <a:gd name="T53" fmla="*/ 32 h 156"/>
                <a:gd name="T54" fmla="*/ 327 w 327"/>
                <a:gd name="T55" fmla="*/ 29 h 156"/>
                <a:gd name="T56" fmla="*/ 234 w 327"/>
                <a:gd name="T57" fmla="*/ 0 h 156"/>
                <a:gd name="T58" fmla="*/ 14 w 327"/>
                <a:gd name="T59" fmla="*/ 42 h 156"/>
                <a:gd name="T60" fmla="*/ 79 w 327"/>
                <a:gd name="T61" fmla="*/ 57 h 156"/>
                <a:gd name="T62" fmla="*/ 79 w 327"/>
                <a:gd name="T63" fmla="*/ 42 h 156"/>
                <a:gd name="T64" fmla="*/ 69 w 327"/>
                <a:gd name="T65" fmla="*/ 2 h 156"/>
                <a:gd name="T66" fmla="*/ 121 w 327"/>
                <a:gd name="T67" fmla="*/ 57 h 156"/>
                <a:gd name="T68" fmla="*/ 121 w 327"/>
                <a:gd name="T69" fmla="*/ 42 h 156"/>
                <a:gd name="T70" fmla="*/ 146 w 327"/>
                <a:gd name="T71" fmla="*/ 57 h 156"/>
                <a:gd name="T72" fmla="*/ 169 w 327"/>
                <a:gd name="T73" fmla="*/ 57 h 156"/>
                <a:gd name="T74" fmla="*/ 195 w 327"/>
                <a:gd name="T75" fmla="*/ 42 h 156"/>
                <a:gd name="T76" fmla="*/ 265 w 327"/>
                <a:gd name="T77" fmla="*/ 57 h 156"/>
                <a:gd name="T78" fmla="*/ 265 w 327"/>
                <a:gd name="T79" fmla="*/ 42 h 156"/>
                <a:gd name="T80" fmla="*/ 234 w 327"/>
                <a:gd name="T81" fmla="*/ 2 h 156"/>
                <a:gd name="T82" fmla="*/ 290 w 327"/>
                <a:gd name="T83" fmla="*/ 42 h 156"/>
                <a:gd name="T84" fmla="*/ 290 w 327"/>
                <a:gd name="T85" fmla="*/ 5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7" h="156">
                  <a:moveTo>
                    <a:pt x="234" y="0"/>
                  </a:moveTo>
                  <a:cubicBezTo>
                    <a:pt x="184" y="28"/>
                    <a:pt x="184" y="28"/>
                    <a:pt x="184" y="28"/>
                  </a:cubicBezTo>
                  <a:cubicBezTo>
                    <a:pt x="119" y="28"/>
                    <a:pt x="119" y="28"/>
                    <a:pt x="119" y="28"/>
                  </a:cubicBezTo>
                  <a:cubicBezTo>
                    <a:pt x="69" y="0"/>
                    <a:pt x="69" y="0"/>
                    <a:pt x="69" y="0"/>
                  </a:cubicBezTo>
                  <a:cubicBezTo>
                    <a:pt x="18" y="28"/>
                    <a:pt x="18" y="28"/>
                    <a:pt x="18" y="28"/>
                  </a:cubicBezTo>
                  <a:cubicBezTo>
                    <a:pt x="0" y="28"/>
                    <a:pt x="0" y="28"/>
                    <a:pt x="0" y="28"/>
                  </a:cubicBezTo>
                  <a:cubicBezTo>
                    <a:pt x="0" y="29"/>
                    <a:pt x="0" y="29"/>
                    <a:pt x="0" y="29"/>
                  </a:cubicBezTo>
                  <a:cubicBezTo>
                    <a:pt x="2" y="29"/>
                    <a:pt x="2" y="29"/>
                    <a:pt x="2" y="29"/>
                  </a:cubicBezTo>
                  <a:cubicBezTo>
                    <a:pt x="2" y="32"/>
                    <a:pt x="2" y="32"/>
                    <a:pt x="2" y="32"/>
                  </a:cubicBezTo>
                  <a:cubicBezTo>
                    <a:pt x="0" y="32"/>
                    <a:pt x="0" y="32"/>
                    <a:pt x="0" y="32"/>
                  </a:cubicBezTo>
                  <a:cubicBezTo>
                    <a:pt x="0" y="33"/>
                    <a:pt x="0" y="33"/>
                    <a:pt x="0" y="33"/>
                  </a:cubicBezTo>
                  <a:cubicBezTo>
                    <a:pt x="5" y="33"/>
                    <a:pt x="5" y="33"/>
                    <a:pt x="5" y="33"/>
                  </a:cubicBezTo>
                  <a:cubicBezTo>
                    <a:pt x="5" y="62"/>
                    <a:pt x="5" y="62"/>
                    <a:pt x="5" y="62"/>
                  </a:cubicBezTo>
                  <a:cubicBezTo>
                    <a:pt x="0" y="62"/>
                    <a:pt x="0" y="62"/>
                    <a:pt x="0" y="62"/>
                  </a:cubicBezTo>
                  <a:cubicBezTo>
                    <a:pt x="0" y="65"/>
                    <a:pt x="0" y="65"/>
                    <a:pt x="0" y="65"/>
                  </a:cubicBezTo>
                  <a:cubicBezTo>
                    <a:pt x="2" y="65"/>
                    <a:pt x="2" y="65"/>
                    <a:pt x="2" y="65"/>
                  </a:cubicBezTo>
                  <a:cubicBezTo>
                    <a:pt x="2" y="69"/>
                    <a:pt x="2" y="69"/>
                    <a:pt x="2" y="69"/>
                  </a:cubicBezTo>
                  <a:cubicBezTo>
                    <a:pt x="0" y="69"/>
                    <a:pt x="0" y="69"/>
                    <a:pt x="0" y="69"/>
                  </a:cubicBezTo>
                  <a:cubicBezTo>
                    <a:pt x="0" y="72"/>
                    <a:pt x="0" y="72"/>
                    <a:pt x="0" y="72"/>
                  </a:cubicBezTo>
                  <a:cubicBezTo>
                    <a:pt x="5" y="72"/>
                    <a:pt x="5" y="72"/>
                    <a:pt x="5" y="72"/>
                  </a:cubicBezTo>
                  <a:cubicBezTo>
                    <a:pt x="5" y="156"/>
                    <a:pt x="5" y="156"/>
                    <a:pt x="5" y="156"/>
                  </a:cubicBezTo>
                  <a:cubicBezTo>
                    <a:pt x="20" y="156"/>
                    <a:pt x="20" y="156"/>
                    <a:pt x="20" y="156"/>
                  </a:cubicBezTo>
                  <a:cubicBezTo>
                    <a:pt x="20" y="86"/>
                    <a:pt x="20" y="86"/>
                    <a:pt x="20" y="86"/>
                  </a:cubicBezTo>
                  <a:cubicBezTo>
                    <a:pt x="21" y="86"/>
                    <a:pt x="21" y="86"/>
                    <a:pt x="21" y="86"/>
                  </a:cubicBezTo>
                  <a:cubicBezTo>
                    <a:pt x="23" y="79"/>
                    <a:pt x="30" y="74"/>
                    <a:pt x="38" y="74"/>
                  </a:cubicBezTo>
                  <a:cubicBezTo>
                    <a:pt x="46" y="74"/>
                    <a:pt x="53" y="79"/>
                    <a:pt x="55" y="86"/>
                  </a:cubicBezTo>
                  <a:cubicBezTo>
                    <a:pt x="55" y="86"/>
                    <a:pt x="55" y="86"/>
                    <a:pt x="55" y="86"/>
                  </a:cubicBezTo>
                  <a:cubicBezTo>
                    <a:pt x="56" y="91"/>
                    <a:pt x="56" y="91"/>
                    <a:pt x="56" y="91"/>
                  </a:cubicBezTo>
                  <a:cubicBezTo>
                    <a:pt x="56" y="156"/>
                    <a:pt x="56" y="156"/>
                    <a:pt x="56" y="156"/>
                  </a:cubicBezTo>
                  <a:cubicBezTo>
                    <a:pt x="70" y="156"/>
                    <a:pt x="70" y="156"/>
                    <a:pt x="70" y="156"/>
                  </a:cubicBezTo>
                  <a:cubicBezTo>
                    <a:pt x="70" y="86"/>
                    <a:pt x="70" y="86"/>
                    <a:pt x="70" y="86"/>
                  </a:cubicBezTo>
                  <a:cubicBezTo>
                    <a:pt x="71" y="86"/>
                    <a:pt x="71" y="86"/>
                    <a:pt x="71" y="86"/>
                  </a:cubicBezTo>
                  <a:cubicBezTo>
                    <a:pt x="73" y="79"/>
                    <a:pt x="80" y="74"/>
                    <a:pt x="88" y="74"/>
                  </a:cubicBezTo>
                  <a:cubicBezTo>
                    <a:pt x="96" y="74"/>
                    <a:pt x="103" y="79"/>
                    <a:pt x="105" y="86"/>
                  </a:cubicBezTo>
                  <a:cubicBezTo>
                    <a:pt x="106" y="86"/>
                    <a:pt x="106" y="86"/>
                    <a:pt x="106" y="86"/>
                  </a:cubicBezTo>
                  <a:cubicBezTo>
                    <a:pt x="106" y="91"/>
                    <a:pt x="106" y="91"/>
                    <a:pt x="106" y="91"/>
                  </a:cubicBezTo>
                  <a:cubicBezTo>
                    <a:pt x="106" y="156"/>
                    <a:pt x="106" y="156"/>
                    <a:pt x="106" y="156"/>
                  </a:cubicBezTo>
                  <a:cubicBezTo>
                    <a:pt x="121" y="156"/>
                    <a:pt x="121" y="156"/>
                    <a:pt x="121" y="156"/>
                  </a:cubicBezTo>
                  <a:cubicBezTo>
                    <a:pt x="121" y="86"/>
                    <a:pt x="121" y="86"/>
                    <a:pt x="121" y="86"/>
                  </a:cubicBezTo>
                  <a:cubicBezTo>
                    <a:pt x="121" y="86"/>
                    <a:pt x="121" y="86"/>
                    <a:pt x="121" y="86"/>
                  </a:cubicBezTo>
                  <a:cubicBezTo>
                    <a:pt x="124" y="79"/>
                    <a:pt x="130" y="74"/>
                    <a:pt x="138" y="74"/>
                  </a:cubicBezTo>
                  <a:cubicBezTo>
                    <a:pt x="146" y="74"/>
                    <a:pt x="153" y="79"/>
                    <a:pt x="155" y="86"/>
                  </a:cubicBezTo>
                  <a:cubicBezTo>
                    <a:pt x="156" y="86"/>
                    <a:pt x="156" y="86"/>
                    <a:pt x="156" y="86"/>
                  </a:cubicBezTo>
                  <a:cubicBezTo>
                    <a:pt x="156" y="91"/>
                    <a:pt x="156" y="91"/>
                    <a:pt x="156" y="91"/>
                  </a:cubicBezTo>
                  <a:cubicBezTo>
                    <a:pt x="156" y="156"/>
                    <a:pt x="156" y="156"/>
                    <a:pt x="156" y="156"/>
                  </a:cubicBezTo>
                  <a:cubicBezTo>
                    <a:pt x="171" y="156"/>
                    <a:pt x="171" y="156"/>
                    <a:pt x="171" y="156"/>
                  </a:cubicBezTo>
                  <a:cubicBezTo>
                    <a:pt x="171" y="86"/>
                    <a:pt x="171" y="86"/>
                    <a:pt x="171" y="86"/>
                  </a:cubicBezTo>
                  <a:cubicBezTo>
                    <a:pt x="172" y="86"/>
                    <a:pt x="172" y="86"/>
                    <a:pt x="172" y="86"/>
                  </a:cubicBezTo>
                  <a:cubicBezTo>
                    <a:pt x="174" y="79"/>
                    <a:pt x="181" y="74"/>
                    <a:pt x="189" y="74"/>
                  </a:cubicBezTo>
                  <a:cubicBezTo>
                    <a:pt x="197" y="74"/>
                    <a:pt x="203" y="79"/>
                    <a:pt x="206" y="86"/>
                  </a:cubicBezTo>
                  <a:cubicBezTo>
                    <a:pt x="206" y="86"/>
                    <a:pt x="206" y="86"/>
                    <a:pt x="206" y="86"/>
                  </a:cubicBezTo>
                  <a:cubicBezTo>
                    <a:pt x="206" y="91"/>
                    <a:pt x="206" y="91"/>
                    <a:pt x="206" y="91"/>
                  </a:cubicBezTo>
                  <a:cubicBezTo>
                    <a:pt x="206" y="156"/>
                    <a:pt x="206" y="156"/>
                    <a:pt x="206" y="156"/>
                  </a:cubicBezTo>
                  <a:cubicBezTo>
                    <a:pt x="221" y="156"/>
                    <a:pt x="221" y="156"/>
                    <a:pt x="221" y="156"/>
                  </a:cubicBezTo>
                  <a:cubicBezTo>
                    <a:pt x="221" y="86"/>
                    <a:pt x="221" y="86"/>
                    <a:pt x="221" y="86"/>
                  </a:cubicBezTo>
                  <a:cubicBezTo>
                    <a:pt x="222" y="86"/>
                    <a:pt x="222" y="86"/>
                    <a:pt x="222" y="86"/>
                  </a:cubicBezTo>
                  <a:cubicBezTo>
                    <a:pt x="224" y="79"/>
                    <a:pt x="231" y="74"/>
                    <a:pt x="239" y="74"/>
                  </a:cubicBezTo>
                  <a:cubicBezTo>
                    <a:pt x="247" y="74"/>
                    <a:pt x="254" y="79"/>
                    <a:pt x="256" y="86"/>
                  </a:cubicBezTo>
                  <a:cubicBezTo>
                    <a:pt x="257" y="86"/>
                    <a:pt x="257" y="86"/>
                    <a:pt x="257" y="86"/>
                  </a:cubicBezTo>
                  <a:cubicBezTo>
                    <a:pt x="257" y="91"/>
                    <a:pt x="257" y="91"/>
                    <a:pt x="257" y="91"/>
                  </a:cubicBezTo>
                  <a:cubicBezTo>
                    <a:pt x="257" y="156"/>
                    <a:pt x="257" y="156"/>
                    <a:pt x="257" y="156"/>
                  </a:cubicBezTo>
                  <a:cubicBezTo>
                    <a:pt x="272" y="156"/>
                    <a:pt x="272" y="156"/>
                    <a:pt x="272" y="156"/>
                  </a:cubicBezTo>
                  <a:cubicBezTo>
                    <a:pt x="272" y="86"/>
                    <a:pt x="272" y="86"/>
                    <a:pt x="272" y="86"/>
                  </a:cubicBezTo>
                  <a:cubicBezTo>
                    <a:pt x="272" y="86"/>
                    <a:pt x="272" y="86"/>
                    <a:pt x="272" y="86"/>
                  </a:cubicBezTo>
                  <a:cubicBezTo>
                    <a:pt x="275" y="79"/>
                    <a:pt x="281" y="74"/>
                    <a:pt x="289" y="74"/>
                  </a:cubicBezTo>
                  <a:cubicBezTo>
                    <a:pt x="297" y="74"/>
                    <a:pt x="304" y="79"/>
                    <a:pt x="306" y="86"/>
                  </a:cubicBezTo>
                  <a:cubicBezTo>
                    <a:pt x="307" y="86"/>
                    <a:pt x="307" y="86"/>
                    <a:pt x="307" y="86"/>
                  </a:cubicBezTo>
                  <a:cubicBezTo>
                    <a:pt x="307" y="91"/>
                    <a:pt x="307" y="91"/>
                    <a:pt x="307" y="91"/>
                  </a:cubicBezTo>
                  <a:cubicBezTo>
                    <a:pt x="307" y="156"/>
                    <a:pt x="307" y="156"/>
                    <a:pt x="307" y="156"/>
                  </a:cubicBezTo>
                  <a:cubicBezTo>
                    <a:pt x="323" y="156"/>
                    <a:pt x="323" y="156"/>
                    <a:pt x="323" y="156"/>
                  </a:cubicBezTo>
                  <a:cubicBezTo>
                    <a:pt x="323" y="72"/>
                    <a:pt x="323" y="72"/>
                    <a:pt x="323" y="72"/>
                  </a:cubicBezTo>
                  <a:cubicBezTo>
                    <a:pt x="327" y="72"/>
                    <a:pt x="327" y="72"/>
                    <a:pt x="327" y="72"/>
                  </a:cubicBezTo>
                  <a:cubicBezTo>
                    <a:pt x="327" y="69"/>
                    <a:pt x="327" y="69"/>
                    <a:pt x="327" y="69"/>
                  </a:cubicBezTo>
                  <a:cubicBezTo>
                    <a:pt x="325" y="69"/>
                    <a:pt x="325" y="69"/>
                    <a:pt x="325" y="69"/>
                  </a:cubicBezTo>
                  <a:cubicBezTo>
                    <a:pt x="325" y="65"/>
                    <a:pt x="325" y="65"/>
                    <a:pt x="325" y="65"/>
                  </a:cubicBezTo>
                  <a:cubicBezTo>
                    <a:pt x="327" y="65"/>
                    <a:pt x="327" y="65"/>
                    <a:pt x="327" y="65"/>
                  </a:cubicBezTo>
                  <a:cubicBezTo>
                    <a:pt x="327" y="62"/>
                    <a:pt x="327" y="62"/>
                    <a:pt x="327" y="62"/>
                  </a:cubicBezTo>
                  <a:cubicBezTo>
                    <a:pt x="323" y="62"/>
                    <a:pt x="323" y="62"/>
                    <a:pt x="323" y="62"/>
                  </a:cubicBezTo>
                  <a:cubicBezTo>
                    <a:pt x="323" y="33"/>
                    <a:pt x="323" y="33"/>
                    <a:pt x="323" y="33"/>
                  </a:cubicBezTo>
                  <a:cubicBezTo>
                    <a:pt x="327" y="33"/>
                    <a:pt x="327" y="33"/>
                    <a:pt x="327" y="33"/>
                  </a:cubicBezTo>
                  <a:cubicBezTo>
                    <a:pt x="327" y="32"/>
                    <a:pt x="327" y="32"/>
                    <a:pt x="327" y="32"/>
                  </a:cubicBezTo>
                  <a:cubicBezTo>
                    <a:pt x="325" y="32"/>
                    <a:pt x="325" y="32"/>
                    <a:pt x="325" y="32"/>
                  </a:cubicBezTo>
                  <a:cubicBezTo>
                    <a:pt x="325" y="29"/>
                    <a:pt x="325" y="29"/>
                    <a:pt x="325" y="29"/>
                  </a:cubicBezTo>
                  <a:cubicBezTo>
                    <a:pt x="327" y="29"/>
                    <a:pt x="327" y="29"/>
                    <a:pt x="327" y="29"/>
                  </a:cubicBezTo>
                  <a:cubicBezTo>
                    <a:pt x="327" y="28"/>
                    <a:pt x="327" y="28"/>
                    <a:pt x="327" y="28"/>
                  </a:cubicBezTo>
                  <a:cubicBezTo>
                    <a:pt x="285" y="28"/>
                    <a:pt x="285" y="28"/>
                    <a:pt x="285" y="28"/>
                  </a:cubicBezTo>
                  <a:lnTo>
                    <a:pt x="234" y="0"/>
                  </a:lnTo>
                  <a:close/>
                  <a:moveTo>
                    <a:pt x="37" y="57"/>
                  </a:moveTo>
                  <a:cubicBezTo>
                    <a:pt x="14" y="57"/>
                    <a:pt x="14" y="57"/>
                    <a:pt x="14" y="57"/>
                  </a:cubicBezTo>
                  <a:cubicBezTo>
                    <a:pt x="14" y="42"/>
                    <a:pt x="14" y="42"/>
                    <a:pt x="14" y="42"/>
                  </a:cubicBezTo>
                  <a:cubicBezTo>
                    <a:pt x="37" y="42"/>
                    <a:pt x="37" y="42"/>
                    <a:pt x="37" y="42"/>
                  </a:cubicBezTo>
                  <a:lnTo>
                    <a:pt x="37" y="57"/>
                  </a:lnTo>
                  <a:close/>
                  <a:moveTo>
                    <a:pt x="79" y="57"/>
                  </a:moveTo>
                  <a:cubicBezTo>
                    <a:pt x="56" y="57"/>
                    <a:pt x="56" y="57"/>
                    <a:pt x="56" y="57"/>
                  </a:cubicBezTo>
                  <a:cubicBezTo>
                    <a:pt x="56" y="42"/>
                    <a:pt x="56" y="42"/>
                    <a:pt x="56" y="42"/>
                  </a:cubicBezTo>
                  <a:cubicBezTo>
                    <a:pt x="79" y="42"/>
                    <a:pt x="79" y="42"/>
                    <a:pt x="79" y="42"/>
                  </a:cubicBezTo>
                  <a:lnTo>
                    <a:pt x="79" y="57"/>
                  </a:lnTo>
                  <a:close/>
                  <a:moveTo>
                    <a:pt x="27" y="25"/>
                  </a:moveTo>
                  <a:cubicBezTo>
                    <a:pt x="69" y="2"/>
                    <a:pt x="69" y="2"/>
                    <a:pt x="69" y="2"/>
                  </a:cubicBezTo>
                  <a:cubicBezTo>
                    <a:pt x="111" y="25"/>
                    <a:pt x="111" y="25"/>
                    <a:pt x="111" y="25"/>
                  </a:cubicBezTo>
                  <a:lnTo>
                    <a:pt x="27" y="25"/>
                  </a:lnTo>
                  <a:close/>
                  <a:moveTo>
                    <a:pt x="121" y="57"/>
                  </a:moveTo>
                  <a:cubicBezTo>
                    <a:pt x="98" y="57"/>
                    <a:pt x="98" y="57"/>
                    <a:pt x="98" y="57"/>
                  </a:cubicBezTo>
                  <a:cubicBezTo>
                    <a:pt x="98" y="42"/>
                    <a:pt x="98" y="42"/>
                    <a:pt x="98" y="42"/>
                  </a:cubicBezTo>
                  <a:cubicBezTo>
                    <a:pt x="121" y="42"/>
                    <a:pt x="121" y="42"/>
                    <a:pt x="121" y="42"/>
                  </a:cubicBezTo>
                  <a:lnTo>
                    <a:pt x="121" y="57"/>
                  </a:lnTo>
                  <a:close/>
                  <a:moveTo>
                    <a:pt x="169" y="57"/>
                  </a:moveTo>
                  <a:cubicBezTo>
                    <a:pt x="146" y="57"/>
                    <a:pt x="146" y="57"/>
                    <a:pt x="146" y="57"/>
                  </a:cubicBezTo>
                  <a:cubicBezTo>
                    <a:pt x="146" y="42"/>
                    <a:pt x="146" y="42"/>
                    <a:pt x="146" y="42"/>
                  </a:cubicBezTo>
                  <a:cubicBezTo>
                    <a:pt x="169" y="42"/>
                    <a:pt x="169" y="42"/>
                    <a:pt x="169" y="42"/>
                  </a:cubicBezTo>
                  <a:lnTo>
                    <a:pt x="169" y="57"/>
                  </a:lnTo>
                  <a:close/>
                  <a:moveTo>
                    <a:pt x="218" y="57"/>
                  </a:moveTo>
                  <a:cubicBezTo>
                    <a:pt x="195" y="57"/>
                    <a:pt x="195" y="57"/>
                    <a:pt x="195" y="57"/>
                  </a:cubicBezTo>
                  <a:cubicBezTo>
                    <a:pt x="195" y="42"/>
                    <a:pt x="195" y="42"/>
                    <a:pt x="195" y="42"/>
                  </a:cubicBezTo>
                  <a:cubicBezTo>
                    <a:pt x="218" y="42"/>
                    <a:pt x="218" y="42"/>
                    <a:pt x="218" y="42"/>
                  </a:cubicBezTo>
                  <a:lnTo>
                    <a:pt x="218" y="57"/>
                  </a:lnTo>
                  <a:close/>
                  <a:moveTo>
                    <a:pt x="265" y="57"/>
                  </a:moveTo>
                  <a:cubicBezTo>
                    <a:pt x="242" y="57"/>
                    <a:pt x="242" y="57"/>
                    <a:pt x="242" y="57"/>
                  </a:cubicBezTo>
                  <a:cubicBezTo>
                    <a:pt x="242" y="42"/>
                    <a:pt x="242" y="42"/>
                    <a:pt x="242" y="42"/>
                  </a:cubicBezTo>
                  <a:cubicBezTo>
                    <a:pt x="265" y="42"/>
                    <a:pt x="265" y="42"/>
                    <a:pt x="265" y="42"/>
                  </a:cubicBezTo>
                  <a:lnTo>
                    <a:pt x="265" y="57"/>
                  </a:lnTo>
                  <a:close/>
                  <a:moveTo>
                    <a:pt x="193" y="25"/>
                  </a:moveTo>
                  <a:cubicBezTo>
                    <a:pt x="234" y="2"/>
                    <a:pt x="234" y="2"/>
                    <a:pt x="234" y="2"/>
                  </a:cubicBezTo>
                  <a:cubicBezTo>
                    <a:pt x="276" y="25"/>
                    <a:pt x="276" y="25"/>
                    <a:pt x="276" y="25"/>
                  </a:cubicBezTo>
                  <a:lnTo>
                    <a:pt x="193" y="25"/>
                  </a:lnTo>
                  <a:close/>
                  <a:moveTo>
                    <a:pt x="290" y="42"/>
                  </a:moveTo>
                  <a:cubicBezTo>
                    <a:pt x="313" y="42"/>
                    <a:pt x="313" y="42"/>
                    <a:pt x="313" y="42"/>
                  </a:cubicBezTo>
                  <a:cubicBezTo>
                    <a:pt x="313" y="57"/>
                    <a:pt x="313" y="57"/>
                    <a:pt x="313" y="57"/>
                  </a:cubicBezTo>
                  <a:cubicBezTo>
                    <a:pt x="290" y="57"/>
                    <a:pt x="290" y="57"/>
                    <a:pt x="290" y="57"/>
                  </a:cubicBezTo>
                  <a:lnTo>
                    <a:pt x="29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3" name="Freeform 119"/>
            <p:cNvSpPr>
              <a:spLocks/>
            </p:cNvSpPr>
            <p:nvPr/>
          </p:nvSpPr>
          <p:spPr bwMode="auto">
            <a:xfrm>
              <a:off x="271463" y="2997200"/>
              <a:ext cx="153988" cy="541338"/>
            </a:xfrm>
            <a:custGeom>
              <a:avLst/>
              <a:gdLst>
                <a:gd name="T0" fmla="*/ 76 w 97"/>
                <a:gd name="T1" fmla="*/ 0 h 341"/>
                <a:gd name="T2" fmla="*/ 22 w 97"/>
                <a:gd name="T3" fmla="*/ 0 h 341"/>
                <a:gd name="T4" fmla="*/ 0 w 97"/>
                <a:gd name="T5" fmla="*/ 341 h 341"/>
                <a:gd name="T6" fmla="*/ 97 w 97"/>
                <a:gd name="T7" fmla="*/ 341 h 341"/>
                <a:gd name="T8" fmla="*/ 76 w 97"/>
                <a:gd name="T9" fmla="*/ 0 h 341"/>
              </a:gdLst>
              <a:ahLst/>
              <a:cxnLst>
                <a:cxn ang="0">
                  <a:pos x="T0" y="T1"/>
                </a:cxn>
                <a:cxn ang="0">
                  <a:pos x="T2" y="T3"/>
                </a:cxn>
                <a:cxn ang="0">
                  <a:pos x="T4" y="T5"/>
                </a:cxn>
                <a:cxn ang="0">
                  <a:pos x="T6" y="T7"/>
                </a:cxn>
                <a:cxn ang="0">
                  <a:pos x="T8" y="T9"/>
                </a:cxn>
              </a:cxnLst>
              <a:rect l="0" t="0" r="r" b="b"/>
              <a:pathLst>
                <a:path w="97" h="341">
                  <a:moveTo>
                    <a:pt x="76" y="0"/>
                  </a:moveTo>
                  <a:lnTo>
                    <a:pt x="22" y="0"/>
                  </a:lnTo>
                  <a:lnTo>
                    <a:pt x="0" y="341"/>
                  </a:lnTo>
                  <a:lnTo>
                    <a:pt x="97" y="341"/>
                  </a:lnTo>
                  <a:lnTo>
                    <a:pt x="7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4" name="Freeform 120"/>
            <p:cNvSpPr>
              <a:spLocks/>
            </p:cNvSpPr>
            <p:nvPr/>
          </p:nvSpPr>
          <p:spPr bwMode="auto">
            <a:xfrm>
              <a:off x="68263" y="3249613"/>
              <a:ext cx="66675" cy="288925"/>
            </a:xfrm>
            <a:custGeom>
              <a:avLst/>
              <a:gdLst>
                <a:gd name="T0" fmla="*/ 8 w 42"/>
                <a:gd name="T1" fmla="*/ 21 h 182"/>
                <a:gd name="T2" fmla="*/ 5 w 42"/>
                <a:gd name="T3" fmla="*/ 21 h 182"/>
                <a:gd name="T4" fmla="*/ 5 w 42"/>
                <a:gd name="T5" fmla="*/ 25 h 182"/>
                <a:gd name="T6" fmla="*/ 8 w 42"/>
                <a:gd name="T7" fmla="*/ 25 h 182"/>
                <a:gd name="T8" fmla="*/ 8 w 42"/>
                <a:gd name="T9" fmla="*/ 87 h 182"/>
                <a:gd name="T10" fmla="*/ 7 w 42"/>
                <a:gd name="T11" fmla="*/ 87 h 182"/>
                <a:gd name="T12" fmla="*/ 7 w 42"/>
                <a:gd name="T13" fmla="*/ 90 h 182"/>
                <a:gd name="T14" fmla="*/ 8 w 42"/>
                <a:gd name="T15" fmla="*/ 90 h 182"/>
                <a:gd name="T16" fmla="*/ 8 w 42"/>
                <a:gd name="T17" fmla="*/ 182 h 182"/>
                <a:gd name="T18" fmla="*/ 33 w 42"/>
                <a:gd name="T19" fmla="*/ 182 h 182"/>
                <a:gd name="T20" fmla="*/ 33 w 42"/>
                <a:gd name="T21" fmla="*/ 90 h 182"/>
                <a:gd name="T22" fmla="*/ 35 w 42"/>
                <a:gd name="T23" fmla="*/ 90 h 182"/>
                <a:gd name="T24" fmla="*/ 35 w 42"/>
                <a:gd name="T25" fmla="*/ 87 h 182"/>
                <a:gd name="T26" fmla="*/ 33 w 42"/>
                <a:gd name="T27" fmla="*/ 87 h 182"/>
                <a:gd name="T28" fmla="*/ 33 w 42"/>
                <a:gd name="T29" fmla="*/ 25 h 182"/>
                <a:gd name="T30" fmla="*/ 37 w 42"/>
                <a:gd name="T31" fmla="*/ 25 h 182"/>
                <a:gd name="T32" fmla="*/ 37 w 42"/>
                <a:gd name="T33" fmla="*/ 21 h 182"/>
                <a:gd name="T34" fmla="*/ 33 w 42"/>
                <a:gd name="T35" fmla="*/ 21 h 182"/>
                <a:gd name="T36" fmla="*/ 33 w 42"/>
                <a:gd name="T37" fmla="*/ 16 h 182"/>
                <a:gd name="T38" fmla="*/ 42 w 42"/>
                <a:gd name="T39" fmla="*/ 16 h 182"/>
                <a:gd name="T40" fmla="*/ 42 w 42"/>
                <a:gd name="T41" fmla="*/ 5 h 182"/>
                <a:gd name="T42" fmla="*/ 33 w 42"/>
                <a:gd name="T43" fmla="*/ 5 h 182"/>
                <a:gd name="T44" fmla="*/ 33 w 42"/>
                <a:gd name="T45" fmla="*/ 0 h 182"/>
                <a:gd name="T46" fmla="*/ 8 w 42"/>
                <a:gd name="T47" fmla="*/ 0 h 182"/>
                <a:gd name="T48" fmla="*/ 8 w 42"/>
                <a:gd name="T49" fmla="*/ 5 h 182"/>
                <a:gd name="T50" fmla="*/ 0 w 42"/>
                <a:gd name="T51" fmla="*/ 5 h 182"/>
                <a:gd name="T52" fmla="*/ 0 w 42"/>
                <a:gd name="T53" fmla="*/ 16 h 182"/>
                <a:gd name="T54" fmla="*/ 8 w 42"/>
                <a:gd name="T55" fmla="*/ 16 h 182"/>
                <a:gd name="T56" fmla="*/ 8 w 42"/>
                <a:gd name="T57" fmla="*/ 2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182">
                  <a:moveTo>
                    <a:pt x="8" y="21"/>
                  </a:moveTo>
                  <a:lnTo>
                    <a:pt x="5" y="21"/>
                  </a:lnTo>
                  <a:lnTo>
                    <a:pt x="5" y="25"/>
                  </a:lnTo>
                  <a:lnTo>
                    <a:pt x="8" y="25"/>
                  </a:lnTo>
                  <a:lnTo>
                    <a:pt x="8" y="87"/>
                  </a:lnTo>
                  <a:lnTo>
                    <a:pt x="7" y="87"/>
                  </a:lnTo>
                  <a:lnTo>
                    <a:pt x="7" y="90"/>
                  </a:lnTo>
                  <a:lnTo>
                    <a:pt x="8" y="90"/>
                  </a:lnTo>
                  <a:lnTo>
                    <a:pt x="8" y="182"/>
                  </a:lnTo>
                  <a:lnTo>
                    <a:pt x="33" y="182"/>
                  </a:lnTo>
                  <a:lnTo>
                    <a:pt x="33" y="90"/>
                  </a:lnTo>
                  <a:lnTo>
                    <a:pt x="35" y="90"/>
                  </a:lnTo>
                  <a:lnTo>
                    <a:pt x="35" y="87"/>
                  </a:lnTo>
                  <a:lnTo>
                    <a:pt x="33" y="87"/>
                  </a:lnTo>
                  <a:lnTo>
                    <a:pt x="33" y="25"/>
                  </a:lnTo>
                  <a:lnTo>
                    <a:pt x="37" y="25"/>
                  </a:lnTo>
                  <a:lnTo>
                    <a:pt x="37" y="21"/>
                  </a:lnTo>
                  <a:lnTo>
                    <a:pt x="33" y="21"/>
                  </a:lnTo>
                  <a:lnTo>
                    <a:pt x="33" y="16"/>
                  </a:lnTo>
                  <a:lnTo>
                    <a:pt x="42" y="16"/>
                  </a:lnTo>
                  <a:lnTo>
                    <a:pt x="42" y="5"/>
                  </a:lnTo>
                  <a:lnTo>
                    <a:pt x="33" y="5"/>
                  </a:lnTo>
                  <a:lnTo>
                    <a:pt x="33" y="0"/>
                  </a:lnTo>
                  <a:lnTo>
                    <a:pt x="8" y="0"/>
                  </a:lnTo>
                  <a:lnTo>
                    <a:pt x="8" y="5"/>
                  </a:lnTo>
                  <a:lnTo>
                    <a:pt x="0" y="5"/>
                  </a:lnTo>
                  <a:lnTo>
                    <a:pt x="0" y="16"/>
                  </a:lnTo>
                  <a:lnTo>
                    <a:pt x="8" y="16"/>
                  </a:lnTo>
                  <a:lnTo>
                    <a:pt x="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5" name="Freeform 121"/>
            <p:cNvSpPr>
              <a:spLocks/>
            </p:cNvSpPr>
            <p:nvPr/>
          </p:nvSpPr>
          <p:spPr bwMode="auto">
            <a:xfrm>
              <a:off x="157163" y="3249613"/>
              <a:ext cx="66675" cy="288925"/>
            </a:xfrm>
            <a:custGeom>
              <a:avLst/>
              <a:gdLst>
                <a:gd name="T0" fmla="*/ 9 w 42"/>
                <a:gd name="T1" fmla="*/ 21 h 182"/>
                <a:gd name="T2" fmla="*/ 5 w 42"/>
                <a:gd name="T3" fmla="*/ 21 h 182"/>
                <a:gd name="T4" fmla="*/ 5 w 42"/>
                <a:gd name="T5" fmla="*/ 25 h 182"/>
                <a:gd name="T6" fmla="*/ 9 w 42"/>
                <a:gd name="T7" fmla="*/ 25 h 182"/>
                <a:gd name="T8" fmla="*/ 9 w 42"/>
                <a:gd name="T9" fmla="*/ 87 h 182"/>
                <a:gd name="T10" fmla="*/ 7 w 42"/>
                <a:gd name="T11" fmla="*/ 87 h 182"/>
                <a:gd name="T12" fmla="*/ 7 w 42"/>
                <a:gd name="T13" fmla="*/ 90 h 182"/>
                <a:gd name="T14" fmla="*/ 9 w 42"/>
                <a:gd name="T15" fmla="*/ 90 h 182"/>
                <a:gd name="T16" fmla="*/ 9 w 42"/>
                <a:gd name="T17" fmla="*/ 182 h 182"/>
                <a:gd name="T18" fmla="*/ 34 w 42"/>
                <a:gd name="T19" fmla="*/ 182 h 182"/>
                <a:gd name="T20" fmla="*/ 34 w 42"/>
                <a:gd name="T21" fmla="*/ 90 h 182"/>
                <a:gd name="T22" fmla="*/ 35 w 42"/>
                <a:gd name="T23" fmla="*/ 90 h 182"/>
                <a:gd name="T24" fmla="*/ 35 w 42"/>
                <a:gd name="T25" fmla="*/ 87 h 182"/>
                <a:gd name="T26" fmla="*/ 34 w 42"/>
                <a:gd name="T27" fmla="*/ 87 h 182"/>
                <a:gd name="T28" fmla="*/ 34 w 42"/>
                <a:gd name="T29" fmla="*/ 25 h 182"/>
                <a:gd name="T30" fmla="*/ 37 w 42"/>
                <a:gd name="T31" fmla="*/ 25 h 182"/>
                <a:gd name="T32" fmla="*/ 37 w 42"/>
                <a:gd name="T33" fmla="*/ 21 h 182"/>
                <a:gd name="T34" fmla="*/ 34 w 42"/>
                <a:gd name="T35" fmla="*/ 21 h 182"/>
                <a:gd name="T36" fmla="*/ 34 w 42"/>
                <a:gd name="T37" fmla="*/ 16 h 182"/>
                <a:gd name="T38" fmla="*/ 42 w 42"/>
                <a:gd name="T39" fmla="*/ 16 h 182"/>
                <a:gd name="T40" fmla="*/ 42 w 42"/>
                <a:gd name="T41" fmla="*/ 5 h 182"/>
                <a:gd name="T42" fmla="*/ 34 w 42"/>
                <a:gd name="T43" fmla="*/ 5 h 182"/>
                <a:gd name="T44" fmla="*/ 34 w 42"/>
                <a:gd name="T45" fmla="*/ 0 h 182"/>
                <a:gd name="T46" fmla="*/ 9 w 42"/>
                <a:gd name="T47" fmla="*/ 0 h 182"/>
                <a:gd name="T48" fmla="*/ 9 w 42"/>
                <a:gd name="T49" fmla="*/ 5 h 182"/>
                <a:gd name="T50" fmla="*/ 0 w 42"/>
                <a:gd name="T51" fmla="*/ 5 h 182"/>
                <a:gd name="T52" fmla="*/ 0 w 42"/>
                <a:gd name="T53" fmla="*/ 16 h 182"/>
                <a:gd name="T54" fmla="*/ 9 w 42"/>
                <a:gd name="T55" fmla="*/ 16 h 182"/>
                <a:gd name="T56" fmla="*/ 9 w 42"/>
                <a:gd name="T57" fmla="*/ 2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182">
                  <a:moveTo>
                    <a:pt x="9" y="21"/>
                  </a:moveTo>
                  <a:lnTo>
                    <a:pt x="5" y="21"/>
                  </a:lnTo>
                  <a:lnTo>
                    <a:pt x="5" y="25"/>
                  </a:lnTo>
                  <a:lnTo>
                    <a:pt x="9" y="25"/>
                  </a:lnTo>
                  <a:lnTo>
                    <a:pt x="9" y="87"/>
                  </a:lnTo>
                  <a:lnTo>
                    <a:pt x="7" y="87"/>
                  </a:lnTo>
                  <a:lnTo>
                    <a:pt x="7" y="90"/>
                  </a:lnTo>
                  <a:lnTo>
                    <a:pt x="9" y="90"/>
                  </a:lnTo>
                  <a:lnTo>
                    <a:pt x="9" y="182"/>
                  </a:lnTo>
                  <a:lnTo>
                    <a:pt x="34" y="182"/>
                  </a:lnTo>
                  <a:lnTo>
                    <a:pt x="34" y="90"/>
                  </a:lnTo>
                  <a:lnTo>
                    <a:pt x="35" y="90"/>
                  </a:lnTo>
                  <a:lnTo>
                    <a:pt x="35" y="87"/>
                  </a:lnTo>
                  <a:lnTo>
                    <a:pt x="34" y="87"/>
                  </a:lnTo>
                  <a:lnTo>
                    <a:pt x="34" y="25"/>
                  </a:lnTo>
                  <a:lnTo>
                    <a:pt x="37" y="25"/>
                  </a:lnTo>
                  <a:lnTo>
                    <a:pt x="37" y="21"/>
                  </a:lnTo>
                  <a:lnTo>
                    <a:pt x="34" y="21"/>
                  </a:lnTo>
                  <a:lnTo>
                    <a:pt x="34" y="16"/>
                  </a:lnTo>
                  <a:lnTo>
                    <a:pt x="42" y="16"/>
                  </a:lnTo>
                  <a:lnTo>
                    <a:pt x="42" y="5"/>
                  </a:lnTo>
                  <a:lnTo>
                    <a:pt x="34" y="5"/>
                  </a:lnTo>
                  <a:lnTo>
                    <a:pt x="34" y="0"/>
                  </a:lnTo>
                  <a:lnTo>
                    <a:pt x="9" y="0"/>
                  </a:lnTo>
                  <a:lnTo>
                    <a:pt x="9" y="5"/>
                  </a:lnTo>
                  <a:lnTo>
                    <a:pt x="0" y="5"/>
                  </a:lnTo>
                  <a:lnTo>
                    <a:pt x="0" y="16"/>
                  </a:lnTo>
                  <a:lnTo>
                    <a:pt x="9" y="16"/>
                  </a:lnTo>
                  <a:lnTo>
                    <a:pt x="9"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6" name="Rectangle 122"/>
            <p:cNvSpPr>
              <a:spLocks noChangeArrowheads="1"/>
            </p:cNvSpPr>
            <p:nvPr/>
          </p:nvSpPr>
          <p:spPr bwMode="auto">
            <a:xfrm>
              <a:off x="531813" y="3117850"/>
              <a:ext cx="46038" cy="420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7" name="Freeform 123"/>
            <p:cNvSpPr>
              <a:spLocks/>
            </p:cNvSpPr>
            <p:nvPr/>
          </p:nvSpPr>
          <p:spPr bwMode="auto">
            <a:xfrm>
              <a:off x="-400050" y="3524250"/>
              <a:ext cx="63500" cy="263525"/>
            </a:xfrm>
            <a:custGeom>
              <a:avLst/>
              <a:gdLst>
                <a:gd name="T0" fmla="*/ 7 w 40"/>
                <a:gd name="T1" fmla="*/ 21 h 166"/>
                <a:gd name="T2" fmla="*/ 5 w 40"/>
                <a:gd name="T3" fmla="*/ 21 h 166"/>
                <a:gd name="T4" fmla="*/ 5 w 40"/>
                <a:gd name="T5" fmla="*/ 25 h 166"/>
                <a:gd name="T6" fmla="*/ 7 w 40"/>
                <a:gd name="T7" fmla="*/ 25 h 166"/>
                <a:gd name="T8" fmla="*/ 7 w 40"/>
                <a:gd name="T9" fmla="*/ 87 h 166"/>
                <a:gd name="T10" fmla="*/ 5 w 40"/>
                <a:gd name="T11" fmla="*/ 87 h 166"/>
                <a:gd name="T12" fmla="*/ 5 w 40"/>
                <a:gd name="T13" fmla="*/ 90 h 166"/>
                <a:gd name="T14" fmla="*/ 7 w 40"/>
                <a:gd name="T15" fmla="*/ 90 h 166"/>
                <a:gd name="T16" fmla="*/ 7 w 40"/>
                <a:gd name="T17" fmla="*/ 166 h 166"/>
                <a:gd name="T18" fmla="*/ 33 w 40"/>
                <a:gd name="T19" fmla="*/ 158 h 166"/>
                <a:gd name="T20" fmla="*/ 33 w 40"/>
                <a:gd name="T21" fmla="*/ 90 h 166"/>
                <a:gd name="T22" fmla="*/ 35 w 40"/>
                <a:gd name="T23" fmla="*/ 90 h 166"/>
                <a:gd name="T24" fmla="*/ 35 w 40"/>
                <a:gd name="T25" fmla="*/ 87 h 166"/>
                <a:gd name="T26" fmla="*/ 33 w 40"/>
                <a:gd name="T27" fmla="*/ 87 h 166"/>
                <a:gd name="T28" fmla="*/ 33 w 40"/>
                <a:gd name="T29" fmla="*/ 25 h 166"/>
                <a:gd name="T30" fmla="*/ 35 w 40"/>
                <a:gd name="T31" fmla="*/ 25 h 166"/>
                <a:gd name="T32" fmla="*/ 35 w 40"/>
                <a:gd name="T33" fmla="*/ 21 h 166"/>
                <a:gd name="T34" fmla="*/ 33 w 40"/>
                <a:gd name="T35" fmla="*/ 21 h 166"/>
                <a:gd name="T36" fmla="*/ 33 w 40"/>
                <a:gd name="T37" fmla="*/ 16 h 166"/>
                <a:gd name="T38" fmla="*/ 40 w 40"/>
                <a:gd name="T39" fmla="*/ 16 h 166"/>
                <a:gd name="T40" fmla="*/ 40 w 40"/>
                <a:gd name="T41" fmla="*/ 6 h 166"/>
                <a:gd name="T42" fmla="*/ 33 w 40"/>
                <a:gd name="T43" fmla="*/ 6 h 166"/>
                <a:gd name="T44" fmla="*/ 33 w 40"/>
                <a:gd name="T45" fmla="*/ 0 h 166"/>
                <a:gd name="T46" fmla="*/ 7 w 40"/>
                <a:gd name="T47" fmla="*/ 0 h 166"/>
                <a:gd name="T48" fmla="*/ 7 w 40"/>
                <a:gd name="T49" fmla="*/ 6 h 166"/>
                <a:gd name="T50" fmla="*/ 0 w 40"/>
                <a:gd name="T51" fmla="*/ 6 h 166"/>
                <a:gd name="T52" fmla="*/ 0 w 40"/>
                <a:gd name="T53" fmla="*/ 16 h 166"/>
                <a:gd name="T54" fmla="*/ 7 w 40"/>
                <a:gd name="T55" fmla="*/ 16 h 166"/>
                <a:gd name="T56" fmla="*/ 7 w 40"/>
                <a:gd name="T57" fmla="*/ 2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 h="166">
                  <a:moveTo>
                    <a:pt x="7" y="21"/>
                  </a:moveTo>
                  <a:lnTo>
                    <a:pt x="5" y="21"/>
                  </a:lnTo>
                  <a:lnTo>
                    <a:pt x="5" y="25"/>
                  </a:lnTo>
                  <a:lnTo>
                    <a:pt x="7" y="25"/>
                  </a:lnTo>
                  <a:lnTo>
                    <a:pt x="7" y="87"/>
                  </a:lnTo>
                  <a:lnTo>
                    <a:pt x="5" y="87"/>
                  </a:lnTo>
                  <a:lnTo>
                    <a:pt x="5" y="90"/>
                  </a:lnTo>
                  <a:lnTo>
                    <a:pt x="7" y="90"/>
                  </a:lnTo>
                  <a:lnTo>
                    <a:pt x="7" y="166"/>
                  </a:lnTo>
                  <a:lnTo>
                    <a:pt x="33" y="158"/>
                  </a:lnTo>
                  <a:lnTo>
                    <a:pt x="33" y="90"/>
                  </a:lnTo>
                  <a:lnTo>
                    <a:pt x="35" y="90"/>
                  </a:lnTo>
                  <a:lnTo>
                    <a:pt x="35" y="87"/>
                  </a:lnTo>
                  <a:lnTo>
                    <a:pt x="33" y="87"/>
                  </a:lnTo>
                  <a:lnTo>
                    <a:pt x="33" y="25"/>
                  </a:lnTo>
                  <a:lnTo>
                    <a:pt x="35" y="25"/>
                  </a:lnTo>
                  <a:lnTo>
                    <a:pt x="35" y="21"/>
                  </a:lnTo>
                  <a:lnTo>
                    <a:pt x="33" y="21"/>
                  </a:lnTo>
                  <a:lnTo>
                    <a:pt x="33" y="16"/>
                  </a:lnTo>
                  <a:lnTo>
                    <a:pt x="40" y="16"/>
                  </a:lnTo>
                  <a:lnTo>
                    <a:pt x="40" y="6"/>
                  </a:lnTo>
                  <a:lnTo>
                    <a:pt x="33" y="6"/>
                  </a:lnTo>
                  <a:lnTo>
                    <a:pt x="33" y="0"/>
                  </a:lnTo>
                  <a:lnTo>
                    <a:pt x="7" y="0"/>
                  </a:lnTo>
                  <a:lnTo>
                    <a:pt x="7" y="6"/>
                  </a:lnTo>
                  <a:lnTo>
                    <a:pt x="0" y="6"/>
                  </a:lnTo>
                  <a:lnTo>
                    <a:pt x="0" y="16"/>
                  </a:lnTo>
                  <a:lnTo>
                    <a:pt x="7" y="16"/>
                  </a:lnTo>
                  <a:lnTo>
                    <a:pt x="7"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8" name="Freeform 124"/>
            <p:cNvSpPr>
              <a:spLocks/>
            </p:cNvSpPr>
            <p:nvPr/>
          </p:nvSpPr>
          <p:spPr bwMode="auto">
            <a:xfrm>
              <a:off x="868363" y="3387725"/>
              <a:ext cx="46038" cy="398463"/>
            </a:xfrm>
            <a:custGeom>
              <a:avLst/>
              <a:gdLst>
                <a:gd name="T0" fmla="*/ 29 w 29"/>
                <a:gd name="T1" fmla="*/ 0 h 251"/>
                <a:gd name="T2" fmla="*/ 0 w 29"/>
                <a:gd name="T3" fmla="*/ 0 h 251"/>
                <a:gd name="T4" fmla="*/ 0 w 29"/>
                <a:gd name="T5" fmla="*/ 244 h 251"/>
                <a:gd name="T6" fmla="*/ 29 w 29"/>
                <a:gd name="T7" fmla="*/ 251 h 251"/>
                <a:gd name="T8" fmla="*/ 29 w 29"/>
                <a:gd name="T9" fmla="*/ 0 h 251"/>
              </a:gdLst>
              <a:ahLst/>
              <a:cxnLst>
                <a:cxn ang="0">
                  <a:pos x="T0" y="T1"/>
                </a:cxn>
                <a:cxn ang="0">
                  <a:pos x="T2" y="T3"/>
                </a:cxn>
                <a:cxn ang="0">
                  <a:pos x="T4" y="T5"/>
                </a:cxn>
                <a:cxn ang="0">
                  <a:pos x="T6" y="T7"/>
                </a:cxn>
                <a:cxn ang="0">
                  <a:pos x="T8" y="T9"/>
                </a:cxn>
              </a:cxnLst>
              <a:rect l="0" t="0" r="r" b="b"/>
              <a:pathLst>
                <a:path w="29" h="251">
                  <a:moveTo>
                    <a:pt x="29" y="0"/>
                  </a:moveTo>
                  <a:lnTo>
                    <a:pt x="0" y="0"/>
                  </a:lnTo>
                  <a:lnTo>
                    <a:pt x="0" y="244"/>
                  </a:lnTo>
                  <a:lnTo>
                    <a:pt x="29" y="251"/>
                  </a:lnTo>
                  <a:lnTo>
                    <a:pt x="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9" name="Freeform 125"/>
            <p:cNvSpPr>
              <a:spLocks noEditPoints="1"/>
            </p:cNvSpPr>
            <p:nvPr/>
          </p:nvSpPr>
          <p:spPr bwMode="auto">
            <a:xfrm>
              <a:off x="747713" y="3246438"/>
              <a:ext cx="53975" cy="504825"/>
            </a:xfrm>
            <a:custGeom>
              <a:avLst/>
              <a:gdLst>
                <a:gd name="T0" fmla="*/ 2 w 34"/>
                <a:gd name="T1" fmla="*/ 294 h 318"/>
                <a:gd name="T2" fmla="*/ 7 w 34"/>
                <a:gd name="T3" fmla="*/ 294 h 318"/>
                <a:gd name="T4" fmla="*/ 7 w 34"/>
                <a:gd name="T5" fmla="*/ 310 h 318"/>
                <a:gd name="T6" fmla="*/ 34 w 34"/>
                <a:gd name="T7" fmla="*/ 318 h 318"/>
                <a:gd name="T8" fmla="*/ 34 w 34"/>
                <a:gd name="T9" fmla="*/ 0 h 318"/>
                <a:gd name="T10" fmla="*/ 7 w 34"/>
                <a:gd name="T11" fmla="*/ 0 h 318"/>
                <a:gd name="T12" fmla="*/ 7 w 34"/>
                <a:gd name="T13" fmla="*/ 5 h 318"/>
                <a:gd name="T14" fmla="*/ 2 w 34"/>
                <a:gd name="T15" fmla="*/ 5 h 318"/>
                <a:gd name="T16" fmla="*/ 2 w 34"/>
                <a:gd name="T17" fmla="*/ 0 h 318"/>
                <a:gd name="T18" fmla="*/ 0 w 34"/>
                <a:gd name="T19" fmla="*/ 0 h 318"/>
                <a:gd name="T20" fmla="*/ 0 w 34"/>
                <a:gd name="T21" fmla="*/ 308 h 318"/>
                <a:gd name="T22" fmla="*/ 2 w 34"/>
                <a:gd name="T23" fmla="*/ 308 h 318"/>
                <a:gd name="T24" fmla="*/ 2 w 34"/>
                <a:gd name="T25" fmla="*/ 294 h 318"/>
                <a:gd name="T26" fmla="*/ 2 w 34"/>
                <a:gd name="T27" fmla="*/ 7 h 318"/>
                <a:gd name="T28" fmla="*/ 7 w 34"/>
                <a:gd name="T29" fmla="*/ 7 h 318"/>
                <a:gd name="T30" fmla="*/ 7 w 34"/>
                <a:gd name="T31" fmla="*/ 46 h 318"/>
                <a:gd name="T32" fmla="*/ 2 w 34"/>
                <a:gd name="T33" fmla="*/ 46 h 318"/>
                <a:gd name="T34" fmla="*/ 2 w 34"/>
                <a:gd name="T35" fmla="*/ 7 h 318"/>
                <a:gd name="T36" fmla="*/ 2 w 34"/>
                <a:gd name="T37" fmla="*/ 48 h 318"/>
                <a:gd name="T38" fmla="*/ 7 w 34"/>
                <a:gd name="T39" fmla="*/ 48 h 318"/>
                <a:gd name="T40" fmla="*/ 7 w 34"/>
                <a:gd name="T41" fmla="*/ 87 h 318"/>
                <a:gd name="T42" fmla="*/ 2 w 34"/>
                <a:gd name="T43" fmla="*/ 87 h 318"/>
                <a:gd name="T44" fmla="*/ 2 w 34"/>
                <a:gd name="T45" fmla="*/ 48 h 318"/>
                <a:gd name="T46" fmla="*/ 2 w 34"/>
                <a:gd name="T47" fmla="*/ 89 h 318"/>
                <a:gd name="T48" fmla="*/ 7 w 34"/>
                <a:gd name="T49" fmla="*/ 89 h 318"/>
                <a:gd name="T50" fmla="*/ 7 w 34"/>
                <a:gd name="T51" fmla="*/ 127 h 318"/>
                <a:gd name="T52" fmla="*/ 2 w 34"/>
                <a:gd name="T53" fmla="*/ 127 h 318"/>
                <a:gd name="T54" fmla="*/ 2 w 34"/>
                <a:gd name="T55" fmla="*/ 89 h 318"/>
                <a:gd name="T56" fmla="*/ 2 w 34"/>
                <a:gd name="T57" fmla="*/ 129 h 318"/>
                <a:gd name="T58" fmla="*/ 7 w 34"/>
                <a:gd name="T59" fmla="*/ 129 h 318"/>
                <a:gd name="T60" fmla="*/ 7 w 34"/>
                <a:gd name="T61" fmla="*/ 168 h 318"/>
                <a:gd name="T62" fmla="*/ 2 w 34"/>
                <a:gd name="T63" fmla="*/ 168 h 318"/>
                <a:gd name="T64" fmla="*/ 2 w 34"/>
                <a:gd name="T65" fmla="*/ 129 h 318"/>
                <a:gd name="T66" fmla="*/ 2 w 34"/>
                <a:gd name="T67" fmla="*/ 170 h 318"/>
                <a:gd name="T68" fmla="*/ 7 w 34"/>
                <a:gd name="T69" fmla="*/ 170 h 318"/>
                <a:gd name="T70" fmla="*/ 7 w 34"/>
                <a:gd name="T71" fmla="*/ 211 h 318"/>
                <a:gd name="T72" fmla="*/ 2 w 34"/>
                <a:gd name="T73" fmla="*/ 211 h 318"/>
                <a:gd name="T74" fmla="*/ 2 w 34"/>
                <a:gd name="T75" fmla="*/ 170 h 318"/>
                <a:gd name="T76" fmla="*/ 2 w 34"/>
                <a:gd name="T77" fmla="*/ 212 h 318"/>
                <a:gd name="T78" fmla="*/ 7 w 34"/>
                <a:gd name="T79" fmla="*/ 212 h 318"/>
                <a:gd name="T80" fmla="*/ 7 w 34"/>
                <a:gd name="T81" fmla="*/ 251 h 318"/>
                <a:gd name="T82" fmla="*/ 2 w 34"/>
                <a:gd name="T83" fmla="*/ 251 h 318"/>
                <a:gd name="T84" fmla="*/ 2 w 34"/>
                <a:gd name="T85" fmla="*/ 212 h 318"/>
                <a:gd name="T86" fmla="*/ 2 w 34"/>
                <a:gd name="T87" fmla="*/ 253 h 318"/>
                <a:gd name="T88" fmla="*/ 7 w 34"/>
                <a:gd name="T89" fmla="*/ 253 h 318"/>
                <a:gd name="T90" fmla="*/ 7 w 34"/>
                <a:gd name="T91" fmla="*/ 292 h 318"/>
                <a:gd name="T92" fmla="*/ 2 w 34"/>
                <a:gd name="T93" fmla="*/ 292 h 318"/>
                <a:gd name="T94" fmla="*/ 2 w 34"/>
                <a:gd name="T95" fmla="*/ 25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 h="318">
                  <a:moveTo>
                    <a:pt x="2" y="294"/>
                  </a:moveTo>
                  <a:lnTo>
                    <a:pt x="7" y="294"/>
                  </a:lnTo>
                  <a:lnTo>
                    <a:pt x="7" y="310"/>
                  </a:lnTo>
                  <a:lnTo>
                    <a:pt x="34" y="318"/>
                  </a:lnTo>
                  <a:lnTo>
                    <a:pt x="34" y="0"/>
                  </a:lnTo>
                  <a:lnTo>
                    <a:pt x="7" y="0"/>
                  </a:lnTo>
                  <a:lnTo>
                    <a:pt x="7" y="5"/>
                  </a:lnTo>
                  <a:lnTo>
                    <a:pt x="2" y="5"/>
                  </a:lnTo>
                  <a:lnTo>
                    <a:pt x="2" y="0"/>
                  </a:lnTo>
                  <a:lnTo>
                    <a:pt x="0" y="0"/>
                  </a:lnTo>
                  <a:lnTo>
                    <a:pt x="0" y="308"/>
                  </a:lnTo>
                  <a:lnTo>
                    <a:pt x="2" y="308"/>
                  </a:lnTo>
                  <a:lnTo>
                    <a:pt x="2" y="294"/>
                  </a:lnTo>
                  <a:close/>
                  <a:moveTo>
                    <a:pt x="2" y="7"/>
                  </a:moveTo>
                  <a:lnTo>
                    <a:pt x="7" y="7"/>
                  </a:lnTo>
                  <a:lnTo>
                    <a:pt x="7" y="46"/>
                  </a:lnTo>
                  <a:lnTo>
                    <a:pt x="2" y="46"/>
                  </a:lnTo>
                  <a:lnTo>
                    <a:pt x="2" y="7"/>
                  </a:lnTo>
                  <a:close/>
                  <a:moveTo>
                    <a:pt x="2" y="48"/>
                  </a:moveTo>
                  <a:lnTo>
                    <a:pt x="7" y="48"/>
                  </a:lnTo>
                  <a:lnTo>
                    <a:pt x="7" y="87"/>
                  </a:lnTo>
                  <a:lnTo>
                    <a:pt x="2" y="87"/>
                  </a:lnTo>
                  <a:lnTo>
                    <a:pt x="2" y="48"/>
                  </a:lnTo>
                  <a:close/>
                  <a:moveTo>
                    <a:pt x="2" y="89"/>
                  </a:moveTo>
                  <a:lnTo>
                    <a:pt x="7" y="89"/>
                  </a:lnTo>
                  <a:lnTo>
                    <a:pt x="7" y="127"/>
                  </a:lnTo>
                  <a:lnTo>
                    <a:pt x="2" y="127"/>
                  </a:lnTo>
                  <a:lnTo>
                    <a:pt x="2" y="89"/>
                  </a:lnTo>
                  <a:close/>
                  <a:moveTo>
                    <a:pt x="2" y="129"/>
                  </a:moveTo>
                  <a:lnTo>
                    <a:pt x="7" y="129"/>
                  </a:lnTo>
                  <a:lnTo>
                    <a:pt x="7" y="168"/>
                  </a:lnTo>
                  <a:lnTo>
                    <a:pt x="2" y="168"/>
                  </a:lnTo>
                  <a:lnTo>
                    <a:pt x="2" y="129"/>
                  </a:lnTo>
                  <a:close/>
                  <a:moveTo>
                    <a:pt x="2" y="170"/>
                  </a:moveTo>
                  <a:lnTo>
                    <a:pt x="7" y="170"/>
                  </a:lnTo>
                  <a:lnTo>
                    <a:pt x="7" y="211"/>
                  </a:lnTo>
                  <a:lnTo>
                    <a:pt x="2" y="211"/>
                  </a:lnTo>
                  <a:lnTo>
                    <a:pt x="2" y="170"/>
                  </a:lnTo>
                  <a:close/>
                  <a:moveTo>
                    <a:pt x="2" y="212"/>
                  </a:moveTo>
                  <a:lnTo>
                    <a:pt x="7" y="212"/>
                  </a:lnTo>
                  <a:lnTo>
                    <a:pt x="7" y="251"/>
                  </a:lnTo>
                  <a:lnTo>
                    <a:pt x="2" y="251"/>
                  </a:lnTo>
                  <a:lnTo>
                    <a:pt x="2" y="212"/>
                  </a:lnTo>
                  <a:close/>
                  <a:moveTo>
                    <a:pt x="2" y="253"/>
                  </a:moveTo>
                  <a:lnTo>
                    <a:pt x="7" y="253"/>
                  </a:lnTo>
                  <a:lnTo>
                    <a:pt x="7" y="292"/>
                  </a:lnTo>
                  <a:lnTo>
                    <a:pt x="2" y="292"/>
                  </a:lnTo>
                  <a:lnTo>
                    <a:pt x="2" y="2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0" name="Freeform 126"/>
            <p:cNvSpPr>
              <a:spLocks noEditPoints="1"/>
            </p:cNvSpPr>
            <p:nvPr/>
          </p:nvSpPr>
          <p:spPr bwMode="auto">
            <a:xfrm>
              <a:off x="-293688" y="3246438"/>
              <a:ext cx="52388" cy="511175"/>
            </a:xfrm>
            <a:custGeom>
              <a:avLst/>
              <a:gdLst>
                <a:gd name="T0" fmla="*/ 2 w 33"/>
                <a:gd name="T1" fmla="*/ 294 h 322"/>
                <a:gd name="T2" fmla="*/ 7 w 33"/>
                <a:gd name="T3" fmla="*/ 294 h 322"/>
                <a:gd name="T4" fmla="*/ 7 w 33"/>
                <a:gd name="T5" fmla="*/ 320 h 322"/>
                <a:gd name="T6" fmla="*/ 33 w 33"/>
                <a:gd name="T7" fmla="*/ 311 h 322"/>
                <a:gd name="T8" fmla="*/ 33 w 33"/>
                <a:gd name="T9" fmla="*/ 0 h 322"/>
                <a:gd name="T10" fmla="*/ 7 w 33"/>
                <a:gd name="T11" fmla="*/ 0 h 322"/>
                <a:gd name="T12" fmla="*/ 7 w 33"/>
                <a:gd name="T13" fmla="*/ 5 h 322"/>
                <a:gd name="T14" fmla="*/ 2 w 33"/>
                <a:gd name="T15" fmla="*/ 5 h 322"/>
                <a:gd name="T16" fmla="*/ 2 w 33"/>
                <a:gd name="T17" fmla="*/ 0 h 322"/>
                <a:gd name="T18" fmla="*/ 0 w 33"/>
                <a:gd name="T19" fmla="*/ 0 h 322"/>
                <a:gd name="T20" fmla="*/ 0 w 33"/>
                <a:gd name="T21" fmla="*/ 322 h 322"/>
                <a:gd name="T22" fmla="*/ 2 w 33"/>
                <a:gd name="T23" fmla="*/ 322 h 322"/>
                <a:gd name="T24" fmla="*/ 2 w 33"/>
                <a:gd name="T25" fmla="*/ 294 h 322"/>
                <a:gd name="T26" fmla="*/ 2 w 33"/>
                <a:gd name="T27" fmla="*/ 7 h 322"/>
                <a:gd name="T28" fmla="*/ 7 w 33"/>
                <a:gd name="T29" fmla="*/ 7 h 322"/>
                <a:gd name="T30" fmla="*/ 7 w 33"/>
                <a:gd name="T31" fmla="*/ 46 h 322"/>
                <a:gd name="T32" fmla="*/ 2 w 33"/>
                <a:gd name="T33" fmla="*/ 46 h 322"/>
                <a:gd name="T34" fmla="*/ 2 w 33"/>
                <a:gd name="T35" fmla="*/ 7 h 322"/>
                <a:gd name="T36" fmla="*/ 2 w 33"/>
                <a:gd name="T37" fmla="*/ 48 h 322"/>
                <a:gd name="T38" fmla="*/ 7 w 33"/>
                <a:gd name="T39" fmla="*/ 48 h 322"/>
                <a:gd name="T40" fmla="*/ 7 w 33"/>
                <a:gd name="T41" fmla="*/ 87 h 322"/>
                <a:gd name="T42" fmla="*/ 2 w 33"/>
                <a:gd name="T43" fmla="*/ 87 h 322"/>
                <a:gd name="T44" fmla="*/ 2 w 33"/>
                <a:gd name="T45" fmla="*/ 48 h 322"/>
                <a:gd name="T46" fmla="*/ 2 w 33"/>
                <a:gd name="T47" fmla="*/ 89 h 322"/>
                <a:gd name="T48" fmla="*/ 7 w 33"/>
                <a:gd name="T49" fmla="*/ 89 h 322"/>
                <a:gd name="T50" fmla="*/ 7 w 33"/>
                <a:gd name="T51" fmla="*/ 127 h 322"/>
                <a:gd name="T52" fmla="*/ 2 w 33"/>
                <a:gd name="T53" fmla="*/ 127 h 322"/>
                <a:gd name="T54" fmla="*/ 2 w 33"/>
                <a:gd name="T55" fmla="*/ 89 h 322"/>
                <a:gd name="T56" fmla="*/ 2 w 33"/>
                <a:gd name="T57" fmla="*/ 129 h 322"/>
                <a:gd name="T58" fmla="*/ 7 w 33"/>
                <a:gd name="T59" fmla="*/ 129 h 322"/>
                <a:gd name="T60" fmla="*/ 7 w 33"/>
                <a:gd name="T61" fmla="*/ 168 h 322"/>
                <a:gd name="T62" fmla="*/ 2 w 33"/>
                <a:gd name="T63" fmla="*/ 168 h 322"/>
                <a:gd name="T64" fmla="*/ 2 w 33"/>
                <a:gd name="T65" fmla="*/ 129 h 322"/>
                <a:gd name="T66" fmla="*/ 2 w 33"/>
                <a:gd name="T67" fmla="*/ 170 h 322"/>
                <a:gd name="T68" fmla="*/ 7 w 33"/>
                <a:gd name="T69" fmla="*/ 170 h 322"/>
                <a:gd name="T70" fmla="*/ 7 w 33"/>
                <a:gd name="T71" fmla="*/ 211 h 322"/>
                <a:gd name="T72" fmla="*/ 2 w 33"/>
                <a:gd name="T73" fmla="*/ 211 h 322"/>
                <a:gd name="T74" fmla="*/ 2 w 33"/>
                <a:gd name="T75" fmla="*/ 170 h 322"/>
                <a:gd name="T76" fmla="*/ 2 w 33"/>
                <a:gd name="T77" fmla="*/ 212 h 322"/>
                <a:gd name="T78" fmla="*/ 7 w 33"/>
                <a:gd name="T79" fmla="*/ 212 h 322"/>
                <a:gd name="T80" fmla="*/ 7 w 33"/>
                <a:gd name="T81" fmla="*/ 251 h 322"/>
                <a:gd name="T82" fmla="*/ 2 w 33"/>
                <a:gd name="T83" fmla="*/ 251 h 322"/>
                <a:gd name="T84" fmla="*/ 2 w 33"/>
                <a:gd name="T85" fmla="*/ 212 h 322"/>
                <a:gd name="T86" fmla="*/ 2 w 33"/>
                <a:gd name="T87" fmla="*/ 253 h 322"/>
                <a:gd name="T88" fmla="*/ 7 w 33"/>
                <a:gd name="T89" fmla="*/ 253 h 322"/>
                <a:gd name="T90" fmla="*/ 7 w 33"/>
                <a:gd name="T91" fmla="*/ 292 h 322"/>
                <a:gd name="T92" fmla="*/ 2 w 33"/>
                <a:gd name="T93" fmla="*/ 292 h 322"/>
                <a:gd name="T94" fmla="*/ 2 w 33"/>
                <a:gd name="T95" fmla="*/ 253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 h="322">
                  <a:moveTo>
                    <a:pt x="2" y="294"/>
                  </a:moveTo>
                  <a:lnTo>
                    <a:pt x="7" y="294"/>
                  </a:lnTo>
                  <a:lnTo>
                    <a:pt x="7" y="320"/>
                  </a:lnTo>
                  <a:lnTo>
                    <a:pt x="33" y="311"/>
                  </a:lnTo>
                  <a:lnTo>
                    <a:pt x="33" y="0"/>
                  </a:lnTo>
                  <a:lnTo>
                    <a:pt x="7" y="0"/>
                  </a:lnTo>
                  <a:lnTo>
                    <a:pt x="7" y="5"/>
                  </a:lnTo>
                  <a:lnTo>
                    <a:pt x="2" y="5"/>
                  </a:lnTo>
                  <a:lnTo>
                    <a:pt x="2" y="0"/>
                  </a:lnTo>
                  <a:lnTo>
                    <a:pt x="0" y="0"/>
                  </a:lnTo>
                  <a:lnTo>
                    <a:pt x="0" y="322"/>
                  </a:lnTo>
                  <a:lnTo>
                    <a:pt x="2" y="322"/>
                  </a:lnTo>
                  <a:lnTo>
                    <a:pt x="2" y="294"/>
                  </a:lnTo>
                  <a:close/>
                  <a:moveTo>
                    <a:pt x="2" y="7"/>
                  </a:moveTo>
                  <a:lnTo>
                    <a:pt x="7" y="7"/>
                  </a:lnTo>
                  <a:lnTo>
                    <a:pt x="7" y="46"/>
                  </a:lnTo>
                  <a:lnTo>
                    <a:pt x="2" y="46"/>
                  </a:lnTo>
                  <a:lnTo>
                    <a:pt x="2" y="7"/>
                  </a:lnTo>
                  <a:close/>
                  <a:moveTo>
                    <a:pt x="2" y="48"/>
                  </a:moveTo>
                  <a:lnTo>
                    <a:pt x="7" y="48"/>
                  </a:lnTo>
                  <a:lnTo>
                    <a:pt x="7" y="87"/>
                  </a:lnTo>
                  <a:lnTo>
                    <a:pt x="2" y="87"/>
                  </a:lnTo>
                  <a:lnTo>
                    <a:pt x="2" y="48"/>
                  </a:lnTo>
                  <a:close/>
                  <a:moveTo>
                    <a:pt x="2" y="89"/>
                  </a:moveTo>
                  <a:lnTo>
                    <a:pt x="7" y="89"/>
                  </a:lnTo>
                  <a:lnTo>
                    <a:pt x="7" y="127"/>
                  </a:lnTo>
                  <a:lnTo>
                    <a:pt x="2" y="127"/>
                  </a:lnTo>
                  <a:lnTo>
                    <a:pt x="2" y="89"/>
                  </a:lnTo>
                  <a:close/>
                  <a:moveTo>
                    <a:pt x="2" y="129"/>
                  </a:moveTo>
                  <a:lnTo>
                    <a:pt x="7" y="129"/>
                  </a:lnTo>
                  <a:lnTo>
                    <a:pt x="7" y="168"/>
                  </a:lnTo>
                  <a:lnTo>
                    <a:pt x="2" y="168"/>
                  </a:lnTo>
                  <a:lnTo>
                    <a:pt x="2" y="129"/>
                  </a:lnTo>
                  <a:close/>
                  <a:moveTo>
                    <a:pt x="2" y="170"/>
                  </a:moveTo>
                  <a:lnTo>
                    <a:pt x="7" y="170"/>
                  </a:lnTo>
                  <a:lnTo>
                    <a:pt x="7" y="211"/>
                  </a:lnTo>
                  <a:lnTo>
                    <a:pt x="2" y="211"/>
                  </a:lnTo>
                  <a:lnTo>
                    <a:pt x="2" y="170"/>
                  </a:lnTo>
                  <a:close/>
                  <a:moveTo>
                    <a:pt x="2" y="212"/>
                  </a:moveTo>
                  <a:lnTo>
                    <a:pt x="7" y="212"/>
                  </a:lnTo>
                  <a:lnTo>
                    <a:pt x="7" y="251"/>
                  </a:lnTo>
                  <a:lnTo>
                    <a:pt x="2" y="251"/>
                  </a:lnTo>
                  <a:lnTo>
                    <a:pt x="2" y="212"/>
                  </a:lnTo>
                  <a:close/>
                  <a:moveTo>
                    <a:pt x="2" y="253"/>
                  </a:moveTo>
                  <a:lnTo>
                    <a:pt x="7" y="253"/>
                  </a:lnTo>
                  <a:lnTo>
                    <a:pt x="7" y="292"/>
                  </a:lnTo>
                  <a:lnTo>
                    <a:pt x="2" y="292"/>
                  </a:lnTo>
                  <a:lnTo>
                    <a:pt x="2" y="2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1" name="Freeform 127"/>
            <p:cNvSpPr>
              <a:spLocks/>
            </p:cNvSpPr>
            <p:nvPr/>
          </p:nvSpPr>
          <p:spPr bwMode="auto">
            <a:xfrm>
              <a:off x="519113" y="3544888"/>
              <a:ext cx="176213" cy="49213"/>
            </a:xfrm>
            <a:custGeom>
              <a:avLst/>
              <a:gdLst>
                <a:gd name="T0" fmla="*/ 56 w 111"/>
                <a:gd name="T1" fmla="*/ 31 h 31"/>
                <a:gd name="T2" fmla="*/ 111 w 111"/>
                <a:gd name="T3" fmla="*/ 31 h 31"/>
                <a:gd name="T4" fmla="*/ 79 w 111"/>
                <a:gd name="T5" fmla="*/ 0 h 31"/>
                <a:gd name="T6" fmla="*/ 0 w 111"/>
                <a:gd name="T7" fmla="*/ 0 h 31"/>
                <a:gd name="T8" fmla="*/ 56 w 111"/>
                <a:gd name="T9" fmla="*/ 31 h 31"/>
                <a:gd name="T10" fmla="*/ 56 w 111"/>
                <a:gd name="T11" fmla="*/ 31 h 31"/>
              </a:gdLst>
              <a:ahLst/>
              <a:cxnLst>
                <a:cxn ang="0">
                  <a:pos x="T0" y="T1"/>
                </a:cxn>
                <a:cxn ang="0">
                  <a:pos x="T2" y="T3"/>
                </a:cxn>
                <a:cxn ang="0">
                  <a:pos x="T4" y="T5"/>
                </a:cxn>
                <a:cxn ang="0">
                  <a:pos x="T6" y="T7"/>
                </a:cxn>
                <a:cxn ang="0">
                  <a:pos x="T8" y="T9"/>
                </a:cxn>
                <a:cxn ang="0">
                  <a:pos x="T10" y="T11"/>
                </a:cxn>
              </a:cxnLst>
              <a:rect l="0" t="0" r="r" b="b"/>
              <a:pathLst>
                <a:path w="111" h="31">
                  <a:moveTo>
                    <a:pt x="56" y="31"/>
                  </a:moveTo>
                  <a:lnTo>
                    <a:pt x="111" y="31"/>
                  </a:lnTo>
                  <a:lnTo>
                    <a:pt x="79" y="0"/>
                  </a:lnTo>
                  <a:lnTo>
                    <a:pt x="0" y="0"/>
                  </a:lnTo>
                  <a:lnTo>
                    <a:pt x="56" y="31"/>
                  </a:lnTo>
                  <a:lnTo>
                    <a:pt x="56"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2" name="Freeform 128"/>
            <p:cNvSpPr>
              <a:spLocks/>
            </p:cNvSpPr>
            <p:nvPr/>
          </p:nvSpPr>
          <p:spPr bwMode="auto">
            <a:xfrm>
              <a:off x="55563" y="3544888"/>
              <a:ext cx="350838" cy="49213"/>
            </a:xfrm>
            <a:custGeom>
              <a:avLst/>
              <a:gdLst>
                <a:gd name="T0" fmla="*/ 57 w 221"/>
                <a:gd name="T1" fmla="*/ 31 h 31"/>
                <a:gd name="T2" fmla="*/ 165 w 221"/>
                <a:gd name="T3" fmla="*/ 31 h 31"/>
                <a:gd name="T4" fmla="*/ 165 w 221"/>
                <a:gd name="T5" fmla="*/ 31 h 31"/>
                <a:gd name="T6" fmla="*/ 221 w 221"/>
                <a:gd name="T7" fmla="*/ 0 h 31"/>
                <a:gd name="T8" fmla="*/ 0 w 221"/>
                <a:gd name="T9" fmla="*/ 0 h 31"/>
                <a:gd name="T10" fmla="*/ 57 w 221"/>
                <a:gd name="T11" fmla="*/ 31 h 31"/>
                <a:gd name="T12" fmla="*/ 57 w 221"/>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221" h="31">
                  <a:moveTo>
                    <a:pt x="57" y="31"/>
                  </a:moveTo>
                  <a:lnTo>
                    <a:pt x="165" y="31"/>
                  </a:lnTo>
                  <a:lnTo>
                    <a:pt x="165" y="31"/>
                  </a:lnTo>
                  <a:lnTo>
                    <a:pt x="221" y="0"/>
                  </a:lnTo>
                  <a:lnTo>
                    <a:pt x="0" y="0"/>
                  </a:lnTo>
                  <a:lnTo>
                    <a:pt x="57" y="31"/>
                  </a:lnTo>
                  <a:lnTo>
                    <a:pt x="57"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3" name="Freeform 129"/>
            <p:cNvSpPr>
              <a:spLocks/>
            </p:cNvSpPr>
            <p:nvPr/>
          </p:nvSpPr>
          <p:spPr bwMode="auto">
            <a:xfrm>
              <a:off x="-165100" y="3544888"/>
              <a:ext cx="109538" cy="49213"/>
            </a:xfrm>
            <a:custGeom>
              <a:avLst/>
              <a:gdLst>
                <a:gd name="T0" fmla="*/ 12 w 69"/>
                <a:gd name="T1" fmla="*/ 31 h 31"/>
                <a:gd name="T2" fmla="*/ 69 w 69"/>
                <a:gd name="T3" fmla="*/ 0 h 31"/>
                <a:gd name="T4" fmla="*/ 32 w 69"/>
                <a:gd name="T5" fmla="*/ 0 h 31"/>
                <a:gd name="T6" fmla="*/ 0 w 69"/>
                <a:gd name="T7" fmla="*/ 31 h 31"/>
                <a:gd name="T8" fmla="*/ 12 w 69"/>
                <a:gd name="T9" fmla="*/ 31 h 31"/>
                <a:gd name="T10" fmla="*/ 12 w 69"/>
                <a:gd name="T11" fmla="*/ 31 h 31"/>
              </a:gdLst>
              <a:ahLst/>
              <a:cxnLst>
                <a:cxn ang="0">
                  <a:pos x="T0" y="T1"/>
                </a:cxn>
                <a:cxn ang="0">
                  <a:pos x="T2" y="T3"/>
                </a:cxn>
                <a:cxn ang="0">
                  <a:pos x="T4" y="T5"/>
                </a:cxn>
                <a:cxn ang="0">
                  <a:pos x="T6" y="T7"/>
                </a:cxn>
                <a:cxn ang="0">
                  <a:pos x="T8" y="T9"/>
                </a:cxn>
                <a:cxn ang="0">
                  <a:pos x="T10" y="T11"/>
                </a:cxn>
              </a:cxnLst>
              <a:rect l="0" t="0" r="r" b="b"/>
              <a:pathLst>
                <a:path w="69" h="31">
                  <a:moveTo>
                    <a:pt x="12" y="31"/>
                  </a:moveTo>
                  <a:lnTo>
                    <a:pt x="69" y="0"/>
                  </a:lnTo>
                  <a:lnTo>
                    <a:pt x="32" y="0"/>
                  </a:lnTo>
                  <a:lnTo>
                    <a:pt x="0" y="31"/>
                  </a:lnTo>
                  <a:lnTo>
                    <a:pt x="12" y="31"/>
                  </a:lnTo>
                  <a:lnTo>
                    <a:pt x="12"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154" name="Рисунок 15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798850" y="1207976"/>
            <a:ext cx="360000" cy="360000"/>
          </a:xfrm>
          <a:prstGeom prst="rect">
            <a:avLst/>
          </a:prstGeom>
        </p:spPr>
      </p:pic>
      <p:pic>
        <p:nvPicPr>
          <p:cNvPr id="155" name="Рисунок 154"/>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517185" y="1476546"/>
            <a:ext cx="360000" cy="360000"/>
          </a:xfrm>
          <a:prstGeom prst="rect">
            <a:avLst/>
          </a:prstGeom>
        </p:spPr>
      </p:pic>
      <p:pic>
        <p:nvPicPr>
          <p:cNvPr id="156" name="Рисунок 15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21971" y="3415635"/>
            <a:ext cx="636069" cy="636069"/>
          </a:xfrm>
          <a:prstGeom prst="rect">
            <a:avLst/>
          </a:prstGeom>
        </p:spPr>
      </p:pic>
      <p:pic>
        <p:nvPicPr>
          <p:cNvPr id="157" name="Рисунок 15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25176" y="2492178"/>
            <a:ext cx="937301" cy="937301"/>
          </a:xfrm>
          <a:prstGeom prst="rect">
            <a:avLst/>
          </a:prstGeom>
        </p:spPr>
      </p:pic>
      <p:pic>
        <p:nvPicPr>
          <p:cNvPr id="158" name="Рисунок 15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947957" y="3835167"/>
            <a:ext cx="929227" cy="929227"/>
          </a:xfrm>
          <a:prstGeom prst="rect">
            <a:avLst/>
          </a:prstGeom>
        </p:spPr>
      </p:pic>
    </p:spTree>
    <p:extLst>
      <p:ext uri="{BB962C8B-B14F-4D97-AF65-F5344CB8AC3E}">
        <p14:creationId xmlns:p14="http://schemas.microsoft.com/office/powerpoint/2010/main" val="2137991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31ED88B6-9D2D-479B-ABA6-BAE9EF28FCC0}" type="slidenum">
              <a:rPr lang="ru-RU" smtClean="0"/>
              <a:pPr/>
              <a:t>24</a:t>
            </a:fld>
            <a:endParaRPr lang="ru-RU" dirty="0"/>
          </a:p>
        </p:txBody>
      </p:sp>
      <p:sp>
        <p:nvSpPr>
          <p:cNvPr id="5" name="TextBox 4"/>
          <p:cNvSpPr txBox="1"/>
          <p:nvPr/>
        </p:nvSpPr>
        <p:spPr>
          <a:xfrm>
            <a:off x="2264445" y="582098"/>
            <a:ext cx="4615110" cy="430887"/>
          </a:xfrm>
          <a:prstGeom prst="rect">
            <a:avLst/>
          </a:prstGeom>
          <a:noFill/>
        </p:spPr>
        <p:txBody>
          <a:bodyPr wrap="none" lIns="0" tIns="0" rIns="0" bIns="0" rtlCol="0">
            <a:spAutoFit/>
          </a:bodyPr>
          <a:lstStyle/>
          <a:p>
            <a:r>
              <a:rPr lang="ru-RU" sz="2800" dirty="0" smtClean="0">
                <a:solidFill>
                  <a:schemeClr val="tx2"/>
                </a:solidFill>
              </a:rPr>
              <a:t>Что не так с этой визиткой?</a:t>
            </a:r>
            <a:endParaRPr lang="ru-RU" sz="2800" dirty="0" smtClean="0">
              <a:solidFill>
                <a:schemeClr val="tx2"/>
              </a:solidFill>
            </a:endParaRPr>
          </a:p>
        </p:txBody>
      </p:sp>
      <p:pic>
        <p:nvPicPr>
          <p:cNvPr id="3" name="Рисунок 2"/>
          <p:cNvPicPr>
            <a:picLocks noChangeAspect="1"/>
          </p:cNvPicPr>
          <p:nvPr/>
        </p:nvPicPr>
        <p:blipFill>
          <a:blip r:embed="rId2"/>
          <a:stretch>
            <a:fillRect/>
          </a:stretch>
        </p:blipFill>
        <p:spPr>
          <a:xfrm>
            <a:off x="1398895" y="1075956"/>
            <a:ext cx="6348484" cy="3809090"/>
          </a:xfrm>
          <a:prstGeom prst="rect">
            <a:avLst/>
          </a:prstGeom>
        </p:spPr>
      </p:pic>
    </p:spTree>
    <p:extLst>
      <p:ext uri="{BB962C8B-B14F-4D97-AF65-F5344CB8AC3E}">
        <p14:creationId xmlns:p14="http://schemas.microsoft.com/office/powerpoint/2010/main" val="543075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31ED88B6-9D2D-479B-ABA6-BAE9EF28FCC0}" type="slidenum">
              <a:rPr lang="ru-RU" smtClean="0"/>
              <a:pPr/>
              <a:t>25</a:t>
            </a:fld>
            <a:endParaRPr lang="ru-RU" dirty="0"/>
          </a:p>
        </p:txBody>
      </p:sp>
      <p:sp>
        <p:nvSpPr>
          <p:cNvPr id="4" name="Прямоугольник 3"/>
          <p:cNvSpPr/>
          <p:nvPr/>
        </p:nvSpPr>
        <p:spPr bwMode="auto">
          <a:xfrm>
            <a:off x="47767" y="68239"/>
            <a:ext cx="6762466" cy="4319516"/>
          </a:xfrm>
          <a:prstGeom prst="rect">
            <a:avLst/>
          </a:prstGeom>
          <a:solidFill>
            <a:schemeClr val="bg2">
              <a:lumMod val="40000"/>
              <a:lumOff val="60000"/>
            </a:schemeClr>
          </a:solidFill>
          <a:ln w="9525" cap="flat" cmpd="sng" algn="ctr">
            <a:noFill/>
            <a:prstDash val="solid"/>
            <a:round/>
            <a:headEnd type="none" w="med" len="med"/>
            <a:tailEnd type="none" w="med" len="med"/>
          </a:ln>
          <a:effectLst/>
          <a:ex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Я твой</a:t>
            </a:r>
            <a:r>
              <a:rPr kumimoji="0" lang="ru-RU" sz="1200" b="1" i="0" u="none" strike="noStrike" cap="none" normalizeH="0" dirty="0" smtClean="0">
                <a:ln>
                  <a:noFill/>
                </a:ln>
                <a:solidFill>
                  <a:schemeClr val="tx1"/>
                </a:solidFill>
                <a:effectLst/>
                <a:latin typeface="Arial" charset="0"/>
              </a:rPr>
              <a:t> самый лучший слайд. </a:t>
            </a:r>
          </a:p>
          <a:p>
            <a:pPr marL="0" marR="0" indent="0" algn="ctr" defTabSz="914400" rtl="0" eaLnBrk="1" fontAlgn="base" latinLnBrk="0" hangingPunct="1">
              <a:lnSpc>
                <a:spcPct val="100000"/>
              </a:lnSpc>
              <a:spcBef>
                <a:spcPct val="0"/>
              </a:spcBef>
              <a:spcAft>
                <a:spcPct val="0"/>
              </a:spcAft>
              <a:buClrTx/>
              <a:buSzTx/>
              <a:buFontTx/>
              <a:buNone/>
              <a:tabLst/>
            </a:pPr>
            <a:r>
              <a:rPr lang="ru-RU" sz="1200" b="1" dirty="0" smtClean="0">
                <a:latin typeface="Arial" charset="0"/>
              </a:rPr>
              <a:t>Распредели по мне информацию из ячеек справа.</a:t>
            </a:r>
            <a:endParaRPr kumimoji="0" lang="ru-RU" sz="1200" b="1" i="0" u="none" strike="noStrike" cap="none" normalizeH="0" baseline="0" dirty="0" smtClean="0">
              <a:ln>
                <a:noFill/>
              </a:ln>
              <a:solidFill>
                <a:schemeClr val="tx1"/>
              </a:solidFill>
              <a:effectLst/>
              <a:latin typeface="Arial" charset="0"/>
            </a:endParaRPr>
          </a:p>
        </p:txBody>
      </p:sp>
      <p:sp>
        <p:nvSpPr>
          <p:cNvPr id="13" name="Прямоугольник 12"/>
          <p:cNvSpPr/>
          <p:nvPr/>
        </p:nvSpPr>
        <p:spPr bwMode="auto">
          <a:xfrm>
            <a:off x="6980829" y="402613"/>
            <a:ext cx="1030407" cy="324133"/>
          </a:xfrm>
          <a:prstGeom prst="rect">
            <a:avLst/>
          </a:prstGeom>
          <a:solidFill>
            <a:srgbClr val="FFC000"/>
          </a:solidFill>
          <a:ln w="9525" cap="flat" cmpd="sng" algn="ctr">
            <a:noFill/>
            <a:prstDash val="solid"/>
            <a:round/>
            <a:headEnd type="none" w="med" len="med"/>
            <a:tailEnd type="none" w="med" len="med"/>
          </a:ln>
          <a:effectLst/>
          <a:extLst/>
        </p:spPr>
        <p:txBody>
          <a:bodyPr vert="horz" wrap="square" lIns="72000" tIns="36000" rIns="72000" bIns="360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Вывод</a:t>
            </a:r>
            <a:endParaRPr kumimoji="0" lang="ru-RU" sz="1200" b="1" i="0" u="none" strike="noStrike" cap="none" normalizeH="0" baseline="0" dirty="0" smtClean="0">
              <a:ln>
                <a:noFill/>
              </a:ln>
              <a:solidFill>
                <a:schemeClr val="tx1"/>
              </a:solidFill>
              <a:effectLst/>
              <a:latin typeface="Arial" charset="0"/>
            </a:endParaRPr>
          </a:p>
        </p:txBody>
      </p:sp>
      <p:sp>
        <p:nvSpPr>
          <p:cNvPr id="14" name="Прямоугольник 13"/>
          <p:cNvSpPr/>
          <p:nvPr/>
        </p:nvSpPr>
        <p:spPr bwMode="auto">
          <a:xfrm>
            <a:off x="6980829" y="943404"/>
            <a:ext cx="1030407" cy="324133"/>
          </a:xfrm>
          <a:prstGeom prst="rect">
            <a:avLst/>
          </a:prstGeom>
          <a:solidFill>
            <a:srgbClr val="FFC000"/>
          </a:solidFill>
          <a:ln w="9525" cap="flat" cmpd="sng" algn="ctr">
            <a:noFill/>
            <a:prstDash val="solid"/>
            <a:round/>
            <a:headEnd type="none" w="med" len="med"/>
            <a:tailEnd type="none" w="med" len="med"/>
          </a:ln>
          <a:effectLst/>
          <a:extLst/>
        </p:spPr>
        <p:txBody>
          <a:bodyPr vert="horz" wrap="square" lIns="72000" tIns="36000" rIns="72000" bIns="360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Таблица </a:t>
            </a:r>
            <a:endParaRPr kumimoji="0" lang="ru-RU" sz="1200" b="1" i="0" u="none" strike="noStrike" cap="none" normalizeH="0" baseline="0" dirty="0" smtClean="0">
              <a:ln>
                <a:noFill/>
              </a:ln>
              <a:solidFill>
                <a:schemeClr val="tx1"/>
              </a:solidFill>
              <a:effectLst/>
              <a:latin typeface="Arial" charset="0"/>
            </a:endParaRPr>
          </a:p>
        </p:txBody>
      </p:sp>
      <p:sp>
        <p:nvSpPr>
          <p:cNvPr id="15" name="Прямоугольник 14"/>
          <p:cNvSpPr/>
          <p:nvPr/>
        </p:nvSpPr>
        <p:spPr bwMode="auto">
          <a:xfrm>
            <a:off x="6980829" y="1441550"/>
            <a:ext cx="1030407" cy="324133"/>
          </a:xfrm>
          <a:prstGeom prst="rect">
            <a:avLst/>
          </a:prstGeom>
          <a:solidFill>
            <a:srgbClr val="FFC000"/>
          </a:solidFill>
          <a:ln w="9525" cap="flat" cmpd="sng" algn="ctr">
            <a:noFill/>
            <a:prstDash val="solid"/>
            <a:round/>
            <a:headEnd type="none" w="med" len="med"/>
            <a:tailEnd type="none" w="med" len="med"/>
          </a:ln>
          <a:effectLst/>
          <a:extLst/>
        </p:spPr>
        <p:txBody>
          <a:bodyPr vert="horz" wrap="square" lIns="72000" tIns="36000" rIns="72000" bIns="360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Декор</a:t>
            </a:r>
            <a:endParaRPr kumimoji="0" lang="ru-RU" sz="1200" b="1" i="0" u="none" strike="noStrike" cap="none" normalizeH="0" baseline="0" dirty="0" smtClean="0">
              <a:ln>
                <a:noFill/>
              </a:ln>
              <a:solidFill>
                <a:schemeClr val="tx1"/>
              </a:solidFill>
              <a:effectLst/>
              <a:latin typeface="Arial" charset="0"/>
            </a:endParaRPr>
          </a:p>
        </p:txBody>
      </p:sp>
      <p:sp>
        <p:nvSpPr>
          <p:cNvPr id="16" name="Прямоугольник 15"/>
          <p:cNvSpPr/>
          <p:nvPr/>
        </p:nvSpPr>
        <p:spPr bwMode="auto">
          <a:xfrm>
            <a:off x="6980829" y="1939696"/>
            <a:ext cx="1030407" cy="324133"/>
          </a:xfrm>
          <a:prstGeom prst="rect">
            <a:avLst/>
          </a:prstGeom>
          <a:solidFill>
            <a:srgbClr val="FFC000"/>
          </a:solidFill>
          <a:ln w="9525" cap="flat" cmpd="sng" algn="ctr">
            <a:noFill/>
            <a:prstDash val="solid"/>
            <a:round/>
            <a:headEnd type="none" w="med" len="med"/>
            <a:tailEnd type="none" w="med" len="med"/>
          </a:ln>
          <a:effectLst/>
          <a:extLst/>
        </p:spPr>
        <p:txBody>
          <a:bodyPr vert="horz" wrap="square" lIns="72000" tIns="36000" rIns="72000" bIns="360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ru-RU" sz="1200" b="1" dirty="0" smtClean="0">
                <a:latin typeface="Arial" charset="0"/>
              </a:rPr>
              <a:t>График</a:t>
            </a:r>
            <a:endParaRPr kumimoji="0" lang="ru-RU" sz="1200" b="1" i="0" u="none" strike="noStrike" cap="none" normalizeH="0" baseline="0" dirty="0" smtClean="0">
              <a:ln>
                <a:noFill/>
              </a:ln>
              <a:solidFill>
                <a:schemeClr val="tx1"/>
              </a:solidFill>
              <a:effectLst/>
              <a:latin typeface="Arial" charset="0"/>
            </a:endParaRPr>
          </a:p>
        </p:txBody>
      </p:sp>
      <p:sp>
        <p:nvSpPr>
          <p:cNvPr id="17" name="Прямоугольник 16"/>
          <p:cNvSpPr/>
          <p:nvPr/>
        </p:nvSpPr>
        <p:spPr bwMode="auto">
          <a:xfrm>
            <a:off x="6980829" y="2403722"/>
            <a:ext cx="1030407" cy="324133"/>
          </a:xfrm>
          <a:prstGeom prst="rect">
            <a:avLst/>
          </a:prstGeom>
          <a:solidFill>
            <a:srgbClr val="FFC000"/>
          </a:solidFill>
          <a:ln w="9525" cap="flat" cmpd="sng" algn="ctr">
            <a:noFill/>
            <a:prstDash val="solid"/>
            <a:round/>
            <a:headEnd type="none" w="med" len="med"/>
            <a:tailEnd type="none" w="med" len="med"/>
          </a:ln>
          <a:effectLst/>
          <a:extLst/>
        </p:spPr>
        <p:txBody>
          <a:bodyPr vert="horz" wrap="square" lIns="72000" tIns="36000" rIns="72000" bIns="360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ru-RU" sz="1200" b="1" dirty="0" smtClean="0">
                <a:latin typeface="Arial" charset="0"/>
              </a:rPr>
              <a:t>Пояснение</a:t>
            </a:r>
            <a:endParaRPr kumimoji="0" lang="ru-RU" sz="1200" b="1" i="0" u="none" strike="noStrike" cap="none" normalizeH="0" baseline="0" dirty="0" smtClean="0">
              <a:ln>
                <a:noFill/>
              </a:ln>
              <a:solidFill>
                <a:schemeClr val="tx1"/>
              </a:solidFill>
              <a:effectLst/>
              <a:latin typeface="Arial" charset="0"/>
            </a:endParaRPr>
          </a:p>
        </p:txBody>
      </p:sp>
      <p:sp>
        <p:nvSpPr>
          <p:cNvPr id="18" name="Прямоугольник 17"/>
          <p:cNvSpPr/>
          <p:nvPr/>
        </p:nvSpPr>
        <p:spPr bwMode="auto">
          <a:xfrm>
            <a:off x="6980829" y="2889936"/>
            <a:ext cx="1433016" cy="371879"/>
          </a:xfrm>
          <a:prstGeom prst="rect">
            <a:avLst/>
          </a:prstGeom>
          <a:solidFill>
            <a:srgbClr val="FFC000"/>
          </a:solidFill>
          <a:ln w="9525" cap="flat" cmpd="sng" algn="ctr">
            <a:noFill/>
            <a:prstDash val="solid"/>
            <a:round/>
            <a:headEnd type="none" w="med" len="med"/>
            <a:tailEnd type="none" w="med" len="med"/>
          </a:ln>
          <a:effectLst/>
          <a:extLst/>
        </p:spPr>
        <p:txBody>
          <a:bodyPr vert="horz" wrap="square" lIns="72000" tIns="36000" rIns="72000" bIns="360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ru-RU" sz="1200" b="1" dirty="0" smtClean="0">
                <a:latin typeface="Arial" charset="0"/>
              </a:rPr>
              <a:t>Название презентации</a:t>
            </a:r>
            <a:endParaRPr kumimoji="0" lang="ru-RU" sz="1200" b="1" i="0" u="none" strike="noStrike" cap="none" normalizeH="0" baseline="0" dirty="0" smtClean="0">
              <a:ln>
                <a:noFill/>
              </a:ln>
              <a:solidFill>
                <a:schemeClr val="tx1"/>
              </a:solidFill>
              <a:effectLst/>
              <a:latin typeface="Arial" charset="0"/>
            </a:endParaRPr>
          </a:p>
        </p:txBody>
      </p:sp>
      <p:sp>
        <p:nvSpPr>
          <p:cNvPr id="19" name="Прямоугольник 18"/>
          <p:cNvSpPr/>
          <p:nvPr/>
        </p:nvSpPr>
        <p:spPr bwMode="auto">
          <a:xfrm>
            <a:off x="6980829" y="3388082"/>
            <a:ext cx="1030407" cy="324133"/>
          </a:xfrm>
          <a:prstGeom prst="rect">
            <a:avLst/>
          </a:prstGeom>
          <a:solidFill>
            <a:srgbClr val="FFC000"/>
          </a:solidFill>
          <a:ln w="9525" cap="flat" cmpd="sng" algn="ctr">
            <a:noFill/>
            <a:prstDash val="solid"/>
            <a:round/>
            <a:headEnd type="none" w="med" len="med"/>
            <a:tailEnd type="none" w="med" len="med"/>
          </a:ln>
          <a:effectLst/>
          <a:extLst/>
        </p:spPr>
        <p:txBody>
          <a:bodyPr vert="horz" wrap="square" lIns="72000" tIns="36000" rIns="72000" bIns="360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ru-RU" sz="1200" b="1" dirty="0" smtClean="0">
                <a:latin typeface="Arial" charset="0"/>
              </a:rPr>
              <a:t>Лого компании</a:t>
            </a:r>
            <a:endParaRPr kumimoji="0" lang="ru-RU" sz="1200" b="1" i="0" u="none" strike="noStrike" cap="none" normalizeH="0" baseline="0" dirty="0" smtClean="0">
              <a:ln>
                <a:noFill/>
              </a:ln>
              <a:solidFill>
                <a:schemeClr val="tx1"/>
              </a:solidFill>
              <a:effectLst/>
              <a:latin typeface="Arial" charset="0"/>
            </a:endParaRPr>
          </a:p>
        </p:txBody>
      </p:sp>
      <p:sp>
        <p:nvSpPr>
          <p:cNvPr id="20" name="Прямоугольник 19"/>
          <p:cNvSpPr/>
          <p:nvPr/>
        </p:nvSpPr>
        <p:spPr bwMode="auto">
          <a:xfrm>
            <a:off x="6980829" y="3872604"/>
            <a:ext cx="1030407" cy="324133"/>
          </a:xfrm>
          <a:prstGeom prst="rect">
            <a:avLst/>
          </a:prstGeom>
          <a:solidFill>
            <a:srgbClr val="FFC000"/>
          </a:solidFill>
          <a:ln w="9525" cap="flat" cmpd="sng" algn="ctr">
            <a:noFill/>
            <a:prstDash val="solid"/>
            <a:round/>
            <a:headEnd type="none" w="med" len="med"/>
            <a:tailEnd type="none" w="med" len="med"/>
          </a:ln>
          <a:effectLst/>
          <a:extLst/>
        </p:spPr>
        <p:txBody>
          <a:bodyPr vert="horz" wrap="square" lIns="72000" tIns="36000" rIns="72000" bIns="360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ru-RU" sz="1200" b="1" dirty="0" smtClean="0">
                <a:latin typeface="Arial" charset="0"/>
              </a:rPr>
              <a:t>Номер слайда</a:t>
            </a:r>
            <a:endParaRPr kumimoji="0" lang="ru-RU" sz="1200" b="1" i="0" u="none" strike="noStrike" cap="none" normalizeH="0" baseline="0" dirty="0" smtClean="0">
              <a:ln>
                <a:noFill/>
              </a:ln>
              <a:solidFill>
                <a:schemeClr val="tx1"/>
              </a:solidFill>
              <a:effectLst/>
              <a:latin typeface="Arial" charset="0"/>
            </a:endParaRPr>
          </a:p>
        </p:txBody>
      </p:sp>
      <p:sp>
        <p:nvSpPr>
          <p:cNvPr id="21" name="Прямоугольник 20"/>
          <p:cNvSpPr/>
          <p:nvPr/>
        </p:nvSpPr>
        <p:spPr bwMode="auto">
          <a:xfrm>
            <a:off x="6980829" y="4350254"/>
            <a:ext cx="1030407" cy="324133"/>
          </a:xfrm>
          <a:prstGeom prst="rect">
            <a:avLst/>
          </a:prstGeom>
          <a:solidFill>
            <a:srgbClr val="FFC000"/>
          </a:solidFill>
          <a:ln w="9525" cap="flat" cmpd="sng" algn="ctr">
            <a:noFill/>
            <a:prstDash val="solid"/>
            <a:round/>
            <a:headEnd type="none" w="med" len="med"/>
            <a:tailEnd type="none" w="med" len="med"/>
          </a:ln>
          <a:effectLst/>
          <a:extLst/>
        </p:spPr>
        <p:txBody>
          <a:bodyPr vert="horz" wrap="square" lIns="72000" tIns="36000" rIns="72000" bIns="360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ru-RU" sz="1200" b="1" dirty="0" smtClean="0">
                <a:latin typeface="Arial" charset="0"/>
              </a:rPr>
              <a:t>Доп. данные</a:t>
            </a:r>
            <a:endParaRPr kumimoji="0" lang="ru-RU" sz="1200" b="1"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2807536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31ED88B6-9D2D-479B-ABA6-BAE9EF28FCC0}" type="slidenum">
              <a:rPr lang="ru-RU" smtClean="0"/>
              <a:pPr/>
              <a:t>26</a:t>
            </a:fld>
            <a:endParaRPr lang="ru-RU" dirty="0"/>
          </a:p>
        </p:txBody>
      </p:sp>
      <p:sp>
        <p:nvSpPr>
          <p:cNvPr id="5" name="TextBox 4"/>
          <p:cNvSpPr txBox="1"/>
          <p:nvPr/>
        </p:nvSpPr>
        <p:spPr>
          <a:xfrm>
            <a:off x="915413" y="4087071"/>
            <a:ext cx="7543732" cy="430887"/>
          </a:xfrm>
          <a:prstGeom prst="rect">
            <a:avLst/>
          </a:prstGeom>
          <a:noFill/>
        </p:spPr>
        <p:txBody>
          <a:bodyPr wrap="none" lIns="0" tIns="0" rIns="0" bIns="0" rtlCol="0">
            <a:spAutoFit/>
          </a:bodyPr>
          <a:lstStyle/>
          <a:p>
            <a:r>
              <a:rPr lang="ru-RU" sz="2800" b="1" dirty="0" smtClean="0">
                <a:solidFill>
                  <a:schemeClr val="accent3">
                    <a:lumMod val="75000"/>
                  </a:schemeClr>
                </a:solidFill>
              </a:rPr>
              <a:t>Реорганизуй меня всего, я твой заголовок</a:t>
            </a:r>
            <a:endParaRPr lang="ru-RU" sz="2800" b="1" dirty="0" smtClean="0">
              <a:solidFill>
                <a:schemeClr val="accent3">
                  <a:lumMod val="75000"/>
                </a:schemeClr>
              </a:solidFill>
            </a:endParaRPr>
          </a:p>
        </p:txBody>
      </p:sp>
      <p:sp>
        <p:nvSpPr>
          <p:cNvPr id="6" name="TextBox 5"/>
          <p:cNvSpPr txBox="1"/>
          <p:nvPr/>
        </p:nvSpPr>
        <p:spPr>
          <a:xfrm>
            <a:off x="743804" y="753979"/>
            <a:ext cx="4749442" cy="215444"/>
          </a:xfrm>
          <a:prstGeom prst="rect">
            <a:avLst/>
          </a:prstGeom>
          <a:noFill/>
        </p:spPr>
        <p:txBody>
          <a:bodyPr wrap="none" lIns="0" tIns="0" rIns="0" bIns="0" rtlCol="0">
            <a:spAutoFit/>
          </a:bodyPr>
          <a:lstStyle/>
          <a:p>
            <a:r>
              <a:rPr lang="ru-RU" sz="1400" dirty="0" smtClean="0">
                <a:solidFill>
                  <a:schemeClr val="tx2"/>
                </a:solidFill>
              </a:rPr>
              <a:t>Я твоя самая главная мысль, тебе без меня не обойтись</a:t>
            </a:r>
            <a:endParaRPr lang="ru-RU" sz="1400" dirty="0" smtClean="0">
              <a:solidFill>
                <a:schemeClr val="tx2"/>
              </a:solidFill>
            </a:endParaRPr>
          </a:p>
        </p:txBody>
      </p:sp>
      <p:sp>
        <p:nvSpPr>
          <p:cNvPr id="7" name="Прямоугольник 6"/>
          <p:cNvSpPr/>
          <p:nvPr/>
        </p:nvSpPr>
        <p:spPr bwMode="auto">
          <a:xfrm>
            <a:off x="6434918" y="368490"/>
            <a:ext cx="2526337" cy="3532817"/>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72000" tIns="36000" rIns="72000" bIns="360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А я и вовсе картинка,</a:t>
            </a:r>
            <a:r>
              <a:rPr kumimoji="0" lang="ru-RU" sz="1200" b="1" i="0" u="none" strike="noStrike" cap="none" normalizeH="0" dirty="0" smtClean="0">
                <a:ln>
                  <a:noFill/>
                </a:ln>
                <a:solidFill>
                  <a:schemeClr val="tx1"/>
                </a:solidFill>
                <a:effectLst/>
                <a:latin typeface="Arial" charset="0"/>
              </a:rPr>
              <a:t> я тут для души, проку от меня немного, но я красивая. А как без красоты?</a:t>
            </a:r>
            <a:endParaRPr kumimoji="0" lang="ru-RU" sz="1200" b="1" i="0" u="none" strike="noStrike" cap="none" normalizeH="0" baseline="0" dirty="0" smtClean="0">
              <a:ln>
                <a:noFill/>
              </a:ln>
              <a:solidFill>
                <a:schemeClr val="tx1"/>
              </a:solidFill>
              <a:effectLst/>
              <a:latin typeface="Arial" charset="0"/>
            </a:endParaRPr>
          </a:p>
        </p:txBody>
      </p:sp>
      <p:sp>
        <p:nvSpPr>
          <p:cNvPr id="16" name="Прямоугольник 15"/>
          <p:cNvSpPr/>
          <p:nvPr/>
        </p:nvSpPr>
        <p:spPr bwMode="auto">
          <a:xfrm>
            <a:off x="454682" y="1446662"/>
            <a:ext cx="1480782" cy="1947726"/>
          </a:xfrm>
          <a:prstGeom prst="rect">
            <a:avLst/>
          </a:prstGeom>
          <a:solidFill>
            <a:srgbClr val="FFC000"/>
          </a:solidFill>
          <a:ln w="9525" cap="flat" cmpd="sng" algn="ctr">
            <a:noFill/>
            <a:prstDash val="solid"/>
            <a:round/>
            <a:headEnd type="none" w="med" len="med"/>
            <a:tailEnd type="none" w="med" len="med"/>
          </a:ln>
          <a:effectLst/>
          <a:extLst/>
        </p:spPr>
        <p:txBody>
          <a:bodyPr vert="horz" wrap="square" lIns="72000" tIns="36000" rIns="72000" bIns="360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Я тоже картинка, просто</a:t>
            </a:r>
            <a:r>
              <a:rPr kumimoji="0" lang="ru-RU" sz="1200" b="1" i="0" u="none" strike="noStrike" cap="none" normalizeH="0" dirty="0" smtClean="0">
                <a:ln>
                  <a:noFill/>
                </a:ln>
                <a:solidFill>
                  <a:schemeClr val="tx1"/>
                </a:solidFill>
                <a:effectLst/>
                <a:latin typeface="Arial" charset="0"/>
              </a:rPr>
              <a:t> оранжевая. Очень красивая, аж дух захватывает</a:t>
            </a:r>
            <a:endParaRPr kumimoji="0" lang="ru-RU" sz="1200" b="1" i="0" u="none" strike="noStrike" cap="none" normalizeH="0" baseline="0" dirty="0" smtClean="0">
              <a:ln>
                <a:noFill/>
              </a:ln>
              <a:solidFill>
                <a:schemeClr val="tx1"/>
              </a:solidFill>
              <a:effectLst/>
              <a:latin typeface="Arial" charset="0"/>
            </a:endParaRPr>
          </a:p>
        </p:txBody>
      </p:sp>
      <p:graphicFrame>
        <p:nvGraphicFramePr>
          <p:cNvPr id="10" name="Диаграмма 9"/>
          <p:cNvGraphicFramePr/>
          <p:nvPr>
            <p:extLst>
              <p:ext uri="{D42A27DB-BD31-4B8C-83A1-F6EECF244321}">
                <p14:modId xmlns:p14="http://schemas.microsoft.com/office/powerpoint/2010/main" val="1589530026"/>
              </p:ext>
            </p:extLst>
          </p:nvPr>
        </p:nvGraphicFramePr>
        <p:xfrm>
          <a:off x="2192253" y="1314089"/>
          <a:ext cx="3722285" cy="2481523"/>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5424985" y="307075"/>
            <a:ext cx="2941093" cy="2369880"/>
          </a:xfrm>
          <a:prstGeom prst="rect">
            <a:avLst/>
          </a:prstGeom>
          <a:noFill/>
        </p:spPr>
        <p:txBody>
          <a:bodyPr wrap="square" lIns="0" tIns="0" rIns="0" bIns="0" rtlCol="0">
            <a:spAutoFit/>
          </a:bodyPr>
          <a:lstStyle/>
          <a:p>
            <a:pPr algn="just"/>
            <a:r>
              <a:rPr lang="ru-RU" sz="1400" dirty="0" smtClean="0">
                <a:solidFill>
                  <a:schemeClr val="accent6">
                    <a:lumMod val="75000"/>
                  </a:schemeClr>
                </a:solidFill>
              </a:rPr>
              <a:t>Я твой комментарий, во мне очень много текста, каждое слово моего текста душит и давит как камни весом с маленькую гору, но я тут есть, я почти что песня, неужели ты выкинешь текст из песни? Никто так не делает уже, это не правильно и вообще дискриминация длинных текстов. Если бы не я, то все разучились бы читать!</a:t>
            </a:r>
            <a:endParaRPr lang="ru-RU" sz="1400" dirty="0" smtClean="0">
              <a:solidFill>
                <a:schemeClr val="accent6">
                  <a:lumMod val="75000"/>
                </a:schemeClr>
              </a:solidFill>
            </a:endParaRPr>
          </a:p>
        </p:txBody>
      </p:sp>
      <p:sp>
        <p:nvSpPr>
          <p:cNvPr id="17" name="TextBox 16"/>
          <p:cNvSpPr txBox="1"/>
          <p:nvPr/>
        </p:nvSpPr>
        <p:spPr>
          <a:xfrm>
            <a:off x="2866030" y="197893"/>
            <a:ext cx="2095958" cy="1292662"/>
          </a:xfrm>
          <a:prstGeom prst="rect">
            <a:avLst/>
          </a:prstGeom>
          <a:noFill/>
        </p:spPr>
        <p:txBody>
          <a:bodyPr wrap="none" lIns="0" tIns="0" rIns="0" bIns="0" rtlCol="0">
            <a:spAutoFit/>
          </a:bodyPr>
          <a:lstStyle/>
          <a:p>
            <a:pPr marL="285750" indent="-285750">
              <a:buFont typeface="Wingdings" panose="05000000000000000000" pitchFamily="2" charset="2"/>
              <a:buChar char="Ø"/>
            </a:pPr>
            <a:r>
              <a:rPr lang="ru-RU" sz="1400" dirty="0" smtClean="0">
                <a:solidFill>
                  <a:schemeClr val="tx2"/>
                </a:solidFill>
              </a:rPr>
              <a:t>Я список</a:t>
            </a:r>
          </a:p>
          <a:p>
            <a:pPr marL="285750" indent="-285750">
              <a:buFont typeface="Wingdings" panose="05000000000000000000" pitchFamily="2" charset="2"/>
              <a:buChar char="Ø"/>
            </a:pPr>
            <a:r>
              <a:rPr lang="ru-RU" sz="1400" dirty="0" smtClean="0">
                <a:solidFill>
                  <a:schemeClr val="tx2"/>
                </a:solidFill>
              </a:rPr>
              <a:t>Я краток</a:t>
            </a:r>
          </a:p>
          <a:p>
            <a:pPr marL="285750" indent="-285750">
              <a:buFont typeface="Wingdings" panose="05000000000000000000" pitchFamily="2" charset="2"/>
              <a:buChar char="Ø"/>
            </a:pPr>
            <a:r>
              <a:rPr lang="ru-RU" sz="1400" dirty="0" smtClean="0">
                <a:solidFill>
                  <a:schemeClr val="tx2"/>
                </a:solidFill>
              </a:rPr>
              <a:t>Я красив </a:t>
            </a:r>
          </a:p>
          <a:p>
            <a:pPr marL="285750" indent="-285750">
              <a:buFont typeface="Wingdings" panose="05000000000000000000" pitchFamily="2" charset="2"/>
              <a:buChar char="Ø"/>
            </a:pPr>
            <a:r>
              <a:rPr lang="ru-RU" sz="1400" dirty="0" smtClean="0">
                <a:solidFill>
                  <a:schemeClr val="tx2"/>
                </a:solidFill>
              </a:rPr>
              <a:t>Я чисто по делу</a:t>
            </a:r>
          </a:p>
          <a:p>
            <a:pPr marL="285750" indent="-285750">
              <a:buFont typeface="Wingdings" panose="05000000000000000000" pitchFamily="2" charset="2"/>
              <a:buChar char="Ø"/>
            </a:pPr>
            <a:r>
              <a:rPr lang="ru-RU" sz="1400" dirty="0" smtClean="0">
                <a:solidFill>
                  <a:schemeClr val="tx2"/>
                </a:solidFill>
              </a:rPr>
              <a:t>Я вообще про график</a:t>
            </a:r>
          </a:p>
          <a:p>
            <a:pPr marL="285750" indent="-285750">
              <a:buFont typeface="Wingdings" panose="05000000000000000000" pitchFamily="2" charset="2"/>
              <a:buChar char="Ø"/>
            </a:pPr>
            <a:r>
              <a:rPr lang="ru-RU" sz="1400" dirty="0" smtClean="0">
                <a:solidFill>
                  <a:schemeClr val="tx2"/>
                </a:solidFill>
              </a:rPr>
              <a:t>Я его обосновываю</a:t>
            </a:r>
            <a:endParaRPr lang="ru-RU" sz="1400" dirty="0" smtClean="0">
              <a:solidFill>
                <a:schemeClr val="tx2"/>
              </a:solidFill>
            </a:endParaRPr>
          </a:p>
        </p:txBody>
      </p:sp>
    </p:spTree>
    <p:extLst>
      <p:ext uri="{BB962C8B-B14F-4D97-AF65-F5344CB8AC3E}">
        <p14:creationId xmlns:p14="http://schemas.microsoft.com/office/powerpoint/2010/main" val="824512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44486" y="2356307"/>
            <a:ext cx="5255028" cy="430887"/>
          </a:xfrm>
          <a:prstGeom prst="rect">
            <a:avLst/>
          </a:prstGeom>
          <a:noFill/>
        </p:spPr>
        <p:txBody>
          <a:bodyPr wrap="none" lIns="0" tIns="0" rIns="0" bIns="0" rtlCol="0">
            <a:spAutoFit/>
          </a:bodyPr>
          <a:lstStyle/>
          <a:p>
            <a:r>
              <a:rPr lang="ru-RU" sz="2800" dirty="0" smtClean="0">
                <a:solidFill>
                  <a:schemeClr val="tx2"/>
                </a:solidFill>
              </a:rPr>
              <a:t>Сколько предметов на слайде?</a:t>
            </a:r>
            <a:endParaRPr lang="ru-RU" sz="2800" dirty="0" smtClean="0">
              <a:solidFill>
                <a:schemeClr val="tx2"/>
              </a:solidFill>
            </a:endParaRPr>
          </a:p>
        </p:txBody>
      </p:sp>
      <p:sp>
        <p:nvSpPr>
          <p:cNvPr id="7" name="Овал 6"/>
          <p:cNvSpPr/>
          <p:nvPr/>
        </p:nvSpPr>
        <p:spPr bwMode="auto">
          <a:xfrm>
            <a:off x="696036" y="375313"/>
            <a:ext cx="1630908" cy="1630908"/>
          </a:xfrm>
          <a:prstGeom prst="ellipse">
            <a:avLst/>
          </a:prstGeom>
          <a:solidFill>
            <a:schemeClr val="accent1"/>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8" name="Овал 7"/>
          <p:cNvSpPr/>
          <p:nvPr/>
        </p:nvSpPr>
        <p:spPr bwMode="auto">
          <a:xfrm>
            <a:off x="3316406" y="3534771"/>
            <a:ext cx="914400" cy="914400"/>
          </a:xfrm>
          <a:prstGeom prst="ellipse">
            <a:avLst/>
          </a:prstGeom>
          <a:solidFill>
            <a:schemeClr val="accent1"/>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10" name="Овал 9"/>
          <p:cNvSpPr/>
          <p:nvPr/>
        </p:nvSpPr>
        <p:spPr bwMode="auto">
          <a:xfrm>
            <a:off x="766550" y="2693728"/>
            <a:ext cx="1610436" cy="1610436"/>
          </a:xfrm>
          <a:prstGeom prst="ellipse">
            <a:avLst/>
          </a:prstGeom>
          <a:solidFill>
            <a:schemeClr val="accent1"/>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12" name="Овал 11"/>
          <p:cNvSpPr/>
          <p:nvPr/>
        </p:nvSpPr>
        <p:spPr bwMode="auto">
          <a:xfrm>
            <a:off x="7898962" y="3698544"/>
            <a:ext cx="914400" cy="914400"/>
          </a:xfrm>
          <a:prstGeom prst="ellipse">
            <a:avLst/>
          </a:prstGeom>
          <a:solidFill>
            <a:schemeClr val="accent1"/>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13" name="Овал 12"/>
          <p:cNvSpPr/>
          <p:nvPr/>
        </p:nvSpPr>
        <p:spPr bwMode="auto">
          <a:xfrm>
            <a:off x="7353052" y="1430637"/>
            <a:ext cx="914400" cy="914400"/>
          </a:xfrm>
          <a:prstGeom prst="ellipse">
            <a:avLst/>
          </a:prstGeom>
          <a:solidFill>
            <a:schemeClr val="accent1"/>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15" name="Овал 14"/>
          <p:cNvSpPr/>
          <p:nvPr/>
        </p:nvSpPr>
        <p:spPr bwMode="auto">
          <a:xfrm>
            <a:off x="4128448" y="375313"/>
            <a:ext cx="914400" cy="914400"/>
          </a:xfrm>
          <a:prstGeom prst="ellipse">
            <a:avLst/>
          </a:prstGeom>
          <a:solidFill>
            <a:schemeClr val="accent1"/>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18" name="Овал 17"/>
          <p:cNvSpPr/>
          <p:nvPr/>
        </p:nvSpPr>
        <p:spPr bwMode="auto">
          <a:xfrm>
            <a:off x="6155461" y="3036446"/>
            <a:ext cx="412845" cy="412845"/>
          </a:xfrm>
          <a:prstGeom prst="ellipse">
            <a:avLst/>
          </a:prstGeom>
          <a:solidFill>
            <a:schemeClr val="accent1"/>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20" name="Овал 19"/>
          <p:cNvSpPr/>
          <p:nvPr/>
        </p:nvSpPr>
        <p:spPr bwMode="auto">
          <a:xfrm>
            <a:off x="1511489" y="2181264"/>
            <a:ext cx="412845" cy="412845"/>
          </a:xfrm>
          <a:prstGeom prst="ellipse">
            <a:avLst/>
          </a:prstGeom>
          <a:solidFill>
            <a:schemeClr val="accent1"/>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970085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44486" y="2356307"/>
            <a:ext cx="5255028" cy="430887"/>
          </a:xfrm>
          <a:prstGeom prst="rect">
            <a:avLst/>
          </a:prstGeom>
          <a:noFill/>
        </p:spPr>
        <p:txBody>
          <a:bodyPr wrap="none" lIns="0" tIns="0" rIns="0" bIns="0" rtlCol="0">
            <a:spAutoFit/>
          </a:bodyPr>
          <a:lstStyle/>
          <a:p>
            <a:r>
              <a:rPr lang="ru-RU" sz="2800" dirty="0" smtClean="0">
                <a:solidFill>
                  <a:schemeClr val="tx2"/>
                </a:solidFill>
              </a:rPr>
              <a:t>Сколько предметов на слайде?</a:t>
            </a:r>
            <a:endParaRPr lang="ru-RU" sz="2800" dirty="0" smtClean="0">
              <a:solidFill>
                <a:schemeClr val="tx2"/>
              </a:solidFill>
            </a:endParaRPr>
          </a:p>
        </p:txBody>
      </p:sp>
      <p:sp>
        <p:nvSpPr>
          <p:cNvPr id="7" name="Овал 6"/>
          <p:cNvSpPr/>
          <p:nvPr/>
        </p:nvSpPr>
        <p:spPr bwMode="auto">
          <a:xfrm>
            <a:off x="696036" y="375313"/>
            <a:ext cx="1630908" cy="1630908"/>
          </a:xfrm>
          <a:prstGeom prst="ellipse">
            <a:avLst/>
          </a:prstGeom>
          <a:solidFill>
            <a:schemeClr val="accent1"/>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8" name="Овал 7"/>
          <p:cNvSpPr/>
          <p:nvPr/>
        </p:nvSpPr>
        <p:spPr bwMode="auto">
          <a:xfrm>
            <a:off x="3316406" y="3534771"/>
            <a:ext cx="914400" cy="914400"/>
          </a:xfrm>
          <a:prstGeom prst="ellipse">
            <a:avLst/>
          </a:prstGeom>
          <a:solidFill>
            <a:schemeClr val="accent1"/>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12" name="Овал 11"/>
          <p:cNvSpPr/>
          <p:nvPr/>
        </p:nvSpPr>
        <p:spPr bwMode="auto">
          <a:xfrm>
            <a:off x="7898962" y="3698544"/>
            <a:ext cx="914400" cy="914400"/>
          </a:xfrm>
          <a:prstGeom prst="ellipse">
            <a:avLst/>
          </a:prstGeom>
          <a:solidFill>
            <a:schemeClr val="accent1"/>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13" name="Овал 12"/>
          <p:cNvSpPr/>
          <p:nvPr/>
        </p:nvSpPr>
        <p:spPr bwMode="auto">
          <a:xfrm>
            <a:off x="7353052" y="1430637"/>
            <a:ext cx="914400" cy="914400"/>
          </a:xfrm>
          <a:prstGeom prst="ellipse">
            <a:avLst/>
          </a:prstGeom>
          <a:solidFill>
            <a:schemeClr val="accent1"/>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20" name="Овал 19"/>
          <p:cNvSpPr/>
          <p:nvPr/>
        </p:nvSpPr>
        <p:spPr bwMode="auto">
          <a:xfrm>
            <a:off x="1511489" y="2181264"/>
            <a:ext cx="412845" cy="412845"/>
          </a:xfrm>
          <a:prstGeom prst="ellipse">
            <a:avLst/>
          </a:prstGeom>
          <a:solidFill>
            <a:schemeClr val="accent1"/>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487351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44486" y="2356307"/>
            <a:ext cx="5255028" cy="430887"/>
          </a:xfrm>
          <a:prstGeom prst="rect">
            <a:avLst/>
          </a:prstGeom>
          <a:noFill/>
        </p:spPr>
        <p:txBody>
          <a:bodyPr wrap="none" lIns="0" tIns="0" rIns="0" bIns="0" rtlCol="0">
            <a:spAutoFit/>
          </a:bodyPr>
          <a:lstStyle/>
          <a:p>
            <a:r>
              <a:rPr lang="ru-RU" sz="2800" dirty="0" smtClean="0">
                <a:solidFill>
                  <a:schemeClr val="tx2"/>
                </a:solidFill>
              </a:rPr>
              <a:t>Сколько предметов на слайде?</a:t>
            </a:r>
            <a:endParaRPr lang="ru-RU" sz="2800" dirty="0" smtClean="0">
              <a:solidFill>
                <a:schemeClr val="tx2"/>
              </a:solidFill>
            </a:endParaRPr>
          </a:p>
        </p:txBody>
      </p:sp>
      <p:sp>
        <p:nvSpPr>
          <p:cNvPr id="7" name="Овал 6"/>
          <p:cNvSpPr/>
          <p:nvPr/>
        </p:nvSpPr>
        <p:spPr bwMode="auto">
          <a:xfrm>
            <a:off x="696036" y="375313"/>
            <a:ext cx="1630908" cy="1630908"/>
          </a:xfrm>
          <a:prstGeom prst="ellipse">
            <a:avLst/>
          </a:prstGeom>
          <a:solidFill>
            <a:schemeClr val="accent1"/>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12" name="Овал 11"/>
          <p:cNvSpPr/>
          <p:nvPr/>
        </p:nvSpPr>
        <p:spPr bwMode="auto">
          <a:xfrm>
            <a:off x="3968407" y="3137280"/>
            <a:ext cx="914400" cy="914400"/>
          </a:xfrm>
          <a:prstGeom prst="ellipse">
            <a:avLst/>
          </a:prstGeom>
          <a:solidFill>
            <a:schemeClr val="accent1"/>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13" name="Овал 12"/>
          <p:cNvSpPr/>
          <p:nvPr/>
        </p:nvSpPr>
        <p:spPr bwMode="auto">
          <a:xfrm>
            <a:off x="7353052" y="1430637"/>
            <a:ext cx="914400" cy="914400"/>
          </a:xfrm>
          <a:prstGeom prst="ellipse">
            <a:avLst/>
          </a:prstGeom>
          <a:solidFill>
            <a:schemeClr val="accent1"/>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339264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13947" y="3953095"/>
            <a:ext cx="5916107" cy="430887"/>
          </a:xfrm>
          <a:prstGeom prst="rect">
            <a:avLst/>
          </a:prstGeom>
          <a:noFill/>
        </p:spPr>
        <p:txBody>
          <a:bodyPr wrap="none" lIns="0" tIns="0" rIns="0" bIns="0" rtlCol="0">
            <a:spAutoFit/>
          </a:bodyPr>
          <a:lstStyle/>
          <a:p>
            <a:r>
              <a:rPr lang="ru-RU" sz="2800" dirty="0" smtClean="0">
                <a:solidFill>
                  <a:schemeClr val="tx2"/>
                </a:solidFill>
              </a:rPr>
              <a:t>Какой предмет Вы видите первым?</a:t>
            </a:r>
            <a:endParaRPr lang="ru-RU" sz="2800" dirty="0" smtClean="0">
              <a:solidFill>
                <a:schemeClr val="tx2"/>
              </a:solidFill>
            </a:endParaRPr>
          </a:p>
        </p:txBody>
      </p:sp>
      <p:sp>
        <p:nvSpPr>
          <p:cNvPr id="7" name="Овал 6"/>
          <p:cNvSpPr/>
          <p:nvPr/>
        </p:nvSpPr>
        <p:spPr bwMode="auto">
          <a:xfrm>
            <a:off x="511791" y="648942"/>
            <a:ext cx="2736375" cy="2736375"/>
          </a:xfrm>
          <a:prstGeom prst="ellipse">
            <a:avLst/>
          </a:prstGeom>
          <a:solidFill>
            <a:schemeClr val="accent1"/>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12" name="Овал 11"/>
          <p:cNvSpPr/>
          <p:nvPr/>
        </p:nvSpPr>
        <p:spPr bwMode="auto">
          <a:xfrm>
            <a:off x="6769290" y="2529019"/>
            <a:ext cx="856298" cy="856298"/>
          </a:xfrm>
          <a:prstGeom prst="ellipse">
            <a:avLst/>
          </a:prstGeom>
          <a:solidFill>
            <a:schemeClr val="accent1"/>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13" name="Овал 12"/>
          <p:cNvSpPr/>
          <p:nvPr/>
        </p:nvSpPr>
        <p:spPr bwMode="auto">
          <a:xfrm>
            <a:off x="4368136" y="2104133"/>
            <a:ext cx="1281184" cy="1281184"/>
          </a:xfrm>
          <a:prstGeom prst="ellipse">
            <a:avLst/>
          </a:prstGeom>
          <a:solidFill>
            <a:schemeClr val="accent1"/>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2366304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13947" y="3953095"/>
            <a:ext cx="5916107" cy="430887"/>
          </a:xfrm>
          <a:prstGeom prst="rect">
            <a:avLst/>
          </a:prstGeom>
          <a:noFill/>
        </p:spPr>
        <p:txBody>
          <a:bodyPr wrap="none" lIns="0" tIns="0" rIns="0" bIns="0" rtlCol="0">
            <a:spAutoFit/>
          </a:bodyPr>
          <a:lstStyle/>
          <a:p>
            <a:r>
              <a:rPr lang="ru-RU" sz="2800" dirty="0" smtClean="0">
                <a:solidFill>
                  <a:schemeClr val="tx2"/>
                </a:solidFill>
              </a:rPr>
              <a:t>Какой предмет Вы видите первым?</a:t>
            </a:r>
            <a:endParaRPr lang="ru-RU" sz="2800" dirty="0" smtClean="0">
              <a:solidFill>
                <a:schemeClr val="tx2"/>
              </a:solidFill>
            </a:endParaRPr>
          </a:p>
        </p:txBody>
      </p:sp>
      <p:sp>
        <p:nvSpPr>
          <p:cNvPr id="7" name="Овал 6"/>
          <p:cNvSpPr/>
          <p:nvPr/>
        </p:nvSpPr>
        <p:spPr bwMode="auto">
          <a:xfrm>
            <a:off x="511791" y="648942"/>
            <a:ext cx="2736375" cy="2736375"/>
          </a:xfrm>
          <a:prstGeom prst="ellipse">
            <a:avLst/>
          </a:prstGeom>
          <a:solidFill>
            <a:schemeClr val="accent1"/>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12" name="Овал 11"/>
          <p:cNvSpPr/>
          <p:nvPr/>
        </p:nvSpPr>
        <p:spPr bwMode="auto">
          <a:xfrm>
            <a:off x="6769290" y="2529019"/>
            <a:ext cx="856298" cy="856298"/>
          </a:xfrm>
          <a:prstGeom prst="ellipse">
            <a:avLst/>
          </a:prstGeom>
          <a:solidFill>
            <a:schemeClr val="bg2">
              <a:lumMod val="20000"/>
              <a:lumOff val="80000"/>
            </a:schemeClr>
          </a:solidFill>
          <a:ln w="76200" cap="flat" cmpd="sng" algn="ctr">
            <a:solidFill>
              <a:schemeClr val="bg2">
                <a:lumMod val="75000"/>
              </a:schemeClr>
            </a:solidFill>
            <a:prstDash val="sysDot"/>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13" name="Овал 12"/>
          <p:cNvSpPr/>
          <p:nvPr/>
        </p:nvSpPr>
        <p:spPr bwMode="auto">
          <a:xfrm>
            <a:off x="4368136" y="2104133"/>
            <a:ext cx="1281184" cy="1281184"/>
          </a:xfrm>
          <a:prstGeom prst="ellipse">
            <a:avLst/>
          </a:prstGeom>
          <a:solidFill>
            <a:schemeClr val="accent1"/>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401155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13947" y="3953095"/>
            <a:ext cx="5916107" cy="430887"/>
          </a:xfrm>
          <a:prstGeom prst="rect">
            <a:avLst/>
          </a:prstGeom>
          <a:noFill/>
        </p:spPr>
        <p:txBody>
          <a:bodyPr wrap="none" lIns="0" tIns="0" rIns="0" bIns="0" rtlCol="0">
            <a:spAutoFit/>
          </a:bodyPr>
          <a:lstStyle/>
          <a:p>
            <a:r>
              <a:rPr lang="ru-RU" sz="2800" dirty="0" smtClean="0">
                <a:solidFill>
                  <a:schemeClr val="tx2"/>
                </a:solidFill>
              </a:rPr>
              <a:t>Какой предмет Вы видите первым?</a:t>
            </a:r>
            <a:endParaRPr lang="ru-RU" sz="2800" dirty="0" smtClean="0">
              <a:solidFill>
                <a:schemeClr val="tx2"/>
              </a:solidFill>
            </a:endParaRPr>
          </a:p>
        </p:txBody>
      </p:sp>
      <p:sp>
        <p:nvSpPr>
          <p:cNvPr id="7" name="Овал 6"/>
          <p:cNvSpPr/>
          <p:nvPr/>
        </p:nvSpPr>
        <p:spPr bwMode="auto">
          <a:xfrm>
            <a:off x="511791" y="648942"/>
            <a:ext cx="2736375" cy="2736375"/>
          </a:xfrm>
          <a:prstGeom prst="ellipse">
            <a:avLst/>
          </a:prstGeom>
          <a:solidFill>
            <a:schemeClr val="accent1"/>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12" name="Овал 11"/>
          <p:cNvSpPr/>
          <p:nvPr/>
        </p:nvSpPr>
        <p:spPr bwMode="auto">
          <a:xfrm>
            <a:off x="6769290" y="2529019"/>
            <a:ext cx="856298" cy="856298"/>
          </a:xfrm>
          <a:prstGeom prst="ellipse">
            <a:avLst/>
          </a:prstGeom>
          <a:solidFill>
            <a:schemeClr val="accent1"/>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13" name="Овал 12"/>
          <p:cNvSpPr/>
          <p:nvPr/>
        </p:nvSpPr>
        <p:spPr bwMode="auto">
          <a:xfrm>
            <a:off x="4368136" y="2104133"/>
            <a:ext cx="1281184" cy="1281184"/>
          </a:xfrm>
          <a:prstGeom prst="ellipse">
            <a:avLst/>
          </a:prstGeom>
          <a:solidFill>
            <a:schemeClr val="accent6">
              <a:lumMod val="75000"/>
            </a:schemeClr>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865818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13947" y="3953095"/>
            <a:ext cx="5916107" cy="430887"/>
          </a:xfrm>
          <a:prstGeom prst="rect">
            <a:avLst/>
          </a:prstGeom>
          <a:noFill/>
        </p:spPr>
        <p:txBody>
          <a:bodyPr wrap="none" lIns="0" tIns="0" rIns="0" bIns="0" rtlCol="0">
            <a:spAutoFit/>
          </a:bodyPr>
          <a:lstStyle/>
          <a:p>
            <a:r>
              <a:rPr lang="ru-RU" sz="2800" dirty="0" smtClean="0">
                <a:solidFill>
                  <a:schemeClr val="tx2"/>
                </a:solidFill>
              </a:rPr>
              <a:t>Какой предмет Вы видите первым?</a:t>
            </a:r>
            <a:endParaRPr lang="ru-RU" sz="2800" dirty="0" smtClean="0">
              <a:solidFill>
                <a:schemeClr val="tx2"/>
              </a:solidFill>
            </a:endParaRPr>
          </a:p>
        </p:txBody>
      </p:sp>
      <p:sp>
        <p:nvSpPr>
          <p:cNvPr id="7" name="Овал 6"/>
          <p:cNvSpPr/>
          <p:nvPr/>
        </p:nvSpPr>
        <p:spPr bwMode="auto">
          <a:xfrm>
            <a:off x="511791" y="648942"/>
            <a:ext cx="2736375" cy="2736375"/>
          </a:xfrm>
          <a:prstGeom prst="ellipse">
            <a:avLst/>
          </a:prstGeom>
          <a:solidFill>
            <a:schemeClr val="accent6">
              <a:lumMod val="40000"/>
              <a:lumOff val="60000"/>
            </a:schemeClr>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12" name="Овал 11"/>
          <p:cNvSpPr/>
          <p:nvPr/>
        </p:nvSpPr>
        <p:spPr bwMode="auto">
          <a:xfrm>
            <a:off x="6769290" y="2529019"/>
            <a:ext cx="856298" cy="856298"/>
          </a:xfrm>
          <a:prstGeom prst="ellipse">
            <a:avLst/>
          </a:prstGeom>
          <a:solidFill>
            <a:schemeClr val="accent6">
              <a:lumMod val="75000"/>
            </a:schemeClr>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13" name="Овал 12"/>
          <p:cNvSpPr/>
          <p:nvPr/>
        </p:nvSpPr>
        <p:spPr bwMode="auto">
          <a:xfrm>
            <a:off x="4368136" y="2104133"/>
            <a:ext cx="1281184" cy="1281184"/>
          </a:xfrm>
          <a:prstGeom prst="ellipse">
            <a:avLst/>
          </a:prstGeom>
          <a:solidFill>
            <a:schemeClr val="accent6">
              <a:lumMod val="60000"/>
              <a:lumOff val="40000"/>
            </a:schemeClr>
          </a:solidFill>
          <a:ln w="9525" cap="flat" cmpd="sng" algn="ctr">
            <a:no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7267876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W0jTIugqSyCrbpzOiANfX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W0jTIugqSyCrbpzOiANfX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W0jTIugqSyCrbpzOiANfX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W0jTIugqSyCrbpzOiANfX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W0jTIugqSyCrbpzOiANfX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W0jTIugqSyCrbpzOiANfX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fault Theme">
  <a:themeElements>
    <a:clrScheme name="СИБУР NEW ОСНОВНЫЕ ЦВЕТА">
      <a:dk1>
        <a:srgbClr val="00313C"/>
      </a:dk1>
      <a:lt1>
        <a:sysClr val="window" lastClr="FFFFFF"/>
      </a:lt1>
      <a:dk2>
        <a:srgbClr val="00313C"/>
      </a:dk2>
      <a:lt2>
        <a:srgbClr val="77E2C3"/>
      </a:lt2>
      <a:accent1>
        <a:srgbClr val="008C95"/>
      </a:accent1>
      <a:accent2>
        <a:srgbClr val="003D4C"/>
      </a:accent2>
      <a:accent3>
        <a:srgbClr val="77E2C3"/>
      </a:accent3>
      <a:accent4>
        <a:srgbClr val="BFBFBF"/>
      </a:accent4>
      <a:accent5>
        <a:srgbClr val="000000"/>
      </a:accent5>
      <a:accent6>
        <a:srgbClr val="E04E39"/>
      </a:accent6>
      <a:hlink>
        <a:srgbClr val="008CFA"/>
      </a:hlink>
      <a:folHlink>
        <a:srgbClr val="006EC0"/>
      </a:folHlink>
    </a:clrScheme>
    <a:fontScheme name="Другая 1">
      <a:majorFont>
        <a:latin typeface="Arial"/>
        <a:ea typeface=""/>
        <a:cs typeface=""/>
      </a:majorFont>
      <a:minorFont>
        <a:latin typeface="Arial"/>
        <a:ea typeface=""/>
        <a:cs typeface=""/>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extLst/>
      </a:spPr>
      <a:bodyPr vert="horz" wrap="square" lIns="72000" tIns="36000" rIns="72000" bIns="3600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1200" b="1" i="0" u="none" strike="noStrike" cap="none" normalizeH="0" baseline="0" dirty="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Arial" charset="0"/>
          </a:defRPr>
        </a:defPPr>
      </a:lstStyle>
    </a:lnDef>
    <a:txDef>
      <a:spPr>
        <a:noFill/>
      </a:spPr>
      <a:bodyPr wrap="none" lIns="0" tIns="0" rIns="0" bIns="0" rtlCol="0">
        <a:spAutoFit/>
      </a:bodyPr>
      <a:lstStyle>
        <a:defPPr>
          <a:defRPr sz="1400" dirty="0" err="1" smtClean="0">
            <a:solidFill>
              <a:schemeClr val="tx2"/>
            </a:solidFill>
          </a:defRPr>
        </a:defPPr>
      </a:lstStyle>
    </a:txDef>
  </a:objectDefaults>
  <a:extraClrSchemeLst>
    <a:extraClrScheme>
      <a:clrScheme name="Сеть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Сеть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Сеть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Сеть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Сеть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Сеть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Сеть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Сеть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Сеть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Сеть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Сеть 11">
        <a:dk1>
          <a:srgbClr val="000000"/>
        </a:dk1>
        <a:lt1>
          <a:srgbClr val="FFFFFF"/>
        </a:lt1>
        <a:dk2>
          <a:srgbClr val="008080"/>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Сеть 12">
        <a:dk1>
          <a:srgbClr val="000000"/>
        </a:dk1>
        <a:lt1>
          <a:srgbClr val="FFFFFF"/>
        </a:lt1>
        <a:dk2>
          <a:srgbClr val="4D4D4D"/>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F6600"/>
        </a:folHlink>
      </a:clrScheme>
      <a:clrMap bg1="lt1" tx1="dk1" bg2="lt2" tx2="dk2" accent1="accent1" accent2="accent2" accent3="accent3" accent4="accent4" accent5="accent5" accent6="accent6" hlink="hlink" folHlink="folHlink"/>
    </a:extraClrScheme>
    <a:extraClrScheme>
      <a:clrScheme name="Сеть 13">
        <a:dk1>
          <a:srgbClr val="000000"/>
        </a:dk1>
        <a:lt1>
          <a:srgbClr val="FFFFFF"/>
        </a:lt1>
        <a:dk2>
          <a:srgbClr val="1C1C1C"/>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F6600"/>
        </a:folHlink>
      </a:clrScheme>
      <a:clrMap bg1="lt1" tx1="dk1" bg2="lt2" tx2="dk2" accent1="accent1" accent2="accent2" accent3="accent3" accent4="accent4" accent5="accent5" accent6="accent6" hlink="hlink" folHlink="folHlink"/>
    </a:extraClrScheme>
    <a:extraClrScheme>
      <a:clrScheme name="Сеть 14">
        <a:dk1>
          <a:srgbClr val="000000"/>
        </a:dk1>
        <a:lt1>
          <a:srgbClr val="FFFFFF"/>
        </a:lt1>
        <a:dk2>
          <a:srgbClr val="1C1C1C"/>
        </a:dk2>
        <a:lt2>
          <a:srgbClr val="808080"/>
        </a:lt2>
        <a:accent1>
          <a:srgbClr val="008080"/>
        </a:accent1>
        <a:accent2>
          <a:srgbClr val="FF9900"/>
        </a:accent2>
        <a:accent3>
          <a:srgbClr val="FFFFFF"/>
        </a:accent3>
        <a:accent4>
          <a:srgbClr val="000000"/>
        </a:accent4>
        <a:accent5>
          <a:srgbClr val="AAC0C0"/>
        </a:accent5>
        <a:accent6>
          <a:srgbClr val="E78A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
      <a:clrScheme name="Сеть 15">
        <a:dk1>
          <a:srgbClr val="000000"/>
        </a:dk1>
        <a:lt1>
          <a:srgbClr val="FFFFFF"/>
        </a:lt1>
        <a:dk2>
          <a:srgbClr val="008080"/>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
      <a:clrScheme name="Сеть 16">
        <a:dk1>
          <a:srgbClr val="000000"/>
        </a:dk1>
        <a:lt1>
          <a:srgbClr val="FFFFFF"/>
        </a:lt1>
        <a:dk2>
          <a:srgbClr val="080808"/>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efault Theme" id="{5B72517F-AA38-47A4-932C-FA668E096836}" vid="{07E21B4A-3649-473F-ADBF-387E80862A45}"/>
    </a:ext>
  </a:extLst>
</a:theme>
</file>

<file path=ppt/theme/theme2.xml><?xml version="1.0" encoding="utf-8"?>
<a:theme xmlns:a="http://schemas.openxmlformats.org/drawingml/2006/main" name="Обложки разделов">
  <a:themeElements>
    <a:clrScheme name="СИБУР NEW ОСНОВНЫЕ ЦВЕТА">
      <a:dk1>
        <a:srgbClr val="00313C"/>
      </a:dk1>
      <a:lt1>
        <a:sysClr val="window" lastClr="FFFFFF"/>
      </a:lt1>
      <a:dk2>
        <a:srgbClr val="00313C"/>
      </a:dk2>
      <a:lt2>
        <a:srgbClr val="77E2C3"/>
      </a:lt2>
      <a:accent1>
        <a:srgbClr val="008C95"/>
      </a:accent1>
      <a:accent2>
        <a:srgbClr val="003D4C"/>
      </a:accent2>
      <a:accent3>
        <a:srgbClr val="77E2C3"/>
      </a:accent3>
      <a:accent4>
        <a:srgbClr val="BFBFBF"/>
      </a:accent4>
      <a:accent5>
        <a:srgbClr val="000000"/>
      </a:accent5>
      <a:accent6>
        <a:srgbClr val="E04E39"/>
      </a:accent6>
      <a:hlink>
        <a:srgbClr val="008CFA"/>
      </a:hlink>
      <a:folHlink>
        <a:srgbClr val="006EC0"/>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extLst/>
      </a:spPr>
      <a:bodyPr vert="horz" wrap="square" lIns="72000" tIns="36000" rIns="72000" bIns="3600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1200" b="1" i="0" u="none" strike="noStrike" cap="none" normalizeH="0" baseline="0" dirty="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Arial" charset="0"/>
          </a:defRPr>
        </a:defPPr>
      </a:lstStyle>
    </a:lnDef>
    <a:txDef>
      <a:spPr>
        <a:noFill/>
      </a:spPr>
      <a:bodyPr wrap="none" lIns="0" tIns="0" rIns="0" bIns="0" rtlCol="0">
        <a:spAutoFit/>
      </a:bodyPr>
      <a:lstStyle>
        <a:defPPr>
          <a:defRPr sz="1400" dirty="0" err="1" smtClean="0">
            <a:solidFill>
              <a:schemeClr val="tx2"/>
            </a:solidFill>
          </a:defRPr>
        </a:defPPr>
      </a:lstStyle>
    </a:txDef>
  </a:objectDefaults>
  <a:extraClrSchemeLst>
    <a:extraClrScheme>
      <a:clrScheme name="Сеть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Сеть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Сеть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Сеть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Сеть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Сеть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Сеть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Сеть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Сеть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Сеть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Сеть 11">
        <a:dk1>
          <a:srgbClr val="000000"/>
        </a:dk1>
        <a:lt1>
          <a:srgbClr val="FFFFFF"/>
        </a:lt1>
        <a:dk2>
          <a:srgbClr val="008080"/>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Сеть 12">
        <a:dk1>
          <a:srgbClr val="000000"/>
        </a:dk1>
        <a:lt1>
          <a:srgbClr val="FFFFFF"/>
        </a:lt1>
        <a:dk2>
          <a:srgbClr val="4D4D4D"/>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F6600"/>
        </a:folHlink>
      </a:clrScheme>
      <a:clrMap bg1="lt1" tx1="dk1" bg2="lt2" tx2="dk2" accent1="accent1" accent2="accent2" accent3="accent3" accent4="accent4" accent5="accent5" accent6="accent6" hlink="hlink" folHlink="folHlink"/>
    </a:extraClrScheme>
    <a:extraClrScheme>
      <a:clrScheme name="Сеть 13">
        <a:dk1>
          <a:srgbClr val="000000"/>
        </a:dk1>
        <a:lt1>
          <a:srgbClr val="FFFFFF"/>
        </a:lt1>
        <a:dk2>
          <a:srgbClr val="1C1C1C"/>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F6600"/>
        </a:folHlink>
      </a:clrScheme>
      <a:clrMap bg1="lt1" tx1="dk1" bg2="lt2" tx2="dk2" accent1="accent1" accent2="accent2" accent3="accent3" accent4="accent4" accent5="accent5" accent6="accent6" hlink="hlink" folHlink="folHlink"/>
    </a:extraClrScheme>
    <a:extraClrScheme>
      <a:clrScheme name="Сеть 14">
        <a:dk1>
          <a:srgbClr val="000000"/>
        </a:dk1>
        <a:lt1>
          <a:srgbClr val="FFFFFF"/>
        </a:lt1>
        <a:dk2>
          <a:srgbClr val="1C1C1C"/>
        </a:dk2>
        <a:lt2>
          <a:srgbClr val="808080"/>
        </a:lt2>
        <a:accent1>
          <a:srgbClr val="008080"/>
        </a:accent1>
        <a:accent2>
          <a:srgbClr val="FF9900"/>
        </a:accent2>
        <a:accent3>
          <a:srgbClr val="FFFFFF"/>
        </a:accent3>
        <a:accent4>
          <a:srgbClr val="000000"/>
        </a:accent4>
        <a:accent5>
          <a:srgbClr val="AAC0C0"/>
        </a:accent5>
        <a:accent6>
          <a:srgbClr val="E78A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
      <a:clrScheme name="Сеть 15">
        <a:dk1>
          <a:srgbClr val="000000"/>
        </a:dk1>
        <a:lt1>
          <a:srgbClr val="FFFFFF"/>
        </a:lt1>
        <a:dk2>
          <a:srgbClr val="008080"/>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
      <a:clrScheme name="Сеть 16">
        <a:dk1>
          <a:srgbClr val="000000"/>
        </a:dk1>
        <a:lt1>
          <a:srgbClr val="FFFFFF"/>
        </a:lt1>
        <a:dk2>
          <a:srgbClr val="080808"/>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6х9_RU 2022 NEW (12042022)" id="{335DD997-2272-4FF0-B577-3FE9C73A2915}" vid="{37B83130-DE68-4CA1-95EB-2442DD47DB32}"/>
    </a:ext>
  </a:extLst>
</a:theme>
</file>

<file path=ppt/theme/theme3.xml><?xml version="1.0" encoding="utf-8"?>
<a:theme xmlns:a="http://schemas.openxmlformats.org/drawingml/2006/main" name="Коллажи">
  <a:themeElements>
    <a:clrScheme name="СИБУР NEW ОСНОВНЫЕ ЦВЕТА">
      <a:dk1>
        <a:srgbClr val="00313C"/>
      </a:dk1>
      <a:lt1>
        <a:sysClr val="window" lastClr="FFFFFF"/>
      </a:lt1>
      <a:dk2>
        <a:srgbClr val="00313C"/>
      </a:dk2>
      <a:lt2>
        <a:srgbClr val="77E2C3"/>
      </a:lt2>
      <a:accent1>
        <a:srgbClr val="008C95"/>
      </a:accent1>
      <a:accent2>
        <a:srgbClr val="003D4C"/>
      </a:accent2>
      <a:accent3>
        <a:srgbClr val="77E2C3"/>
      </a:accent3>
      <a:accent4>
        <a:srgbClr val="BFBFBF"/>
      </a:accent4>
      <a:accent5>
        <a:srgbClr val="000000"/>
      </a:accent5>
      <a:accent6>
        <a:srgbClr val="E04E39"/>
      </a:accent6>
      <a:hlink>
        <a:srgbClr val="008CFA"/>
      </a:hlink>
      <a:folHlink>
        <a:srgbClr val="006EC0"/>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extLst/>
      </a:spPr>
      <a:bodyPr vert="horz" wrap="square" lIns="72000" tIns="36000" rIns="72000" bIns="3600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1200" b="1" i="0" u="none" strike="noStrike" cap="none" normalizeH="0" baseline="0" dirty="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Arial" charset="0"/>
          </a:defRPr>
        </a:defPPr>
      </a:lstStyle>
    </a:lnDef>
    <a:txDef>
      <a:spPr>
        <a:noFill/>
      </a:spPr>
      <a:bodyPr wrap="none" lIns="0" tIns="0" rIns="0" bIns="0" rtlCol="0">
        <a:spAutoFit/>
      </a:bodyPr>
      <a:lstStyle>
        <a:defPPr>
          <a:defRPr sz="1400" dirty="0" err="1" smtClean="0">
            <a:solidFill>
              <a:schemeClr val="tx2"/>
            </a:solidFill>
          </a:defRPr>
        </a:defPPr>
      </a:lstStyle>
    </a:txDef>
  </a:objectDefaults>
  <a:extraClrSchemeLst>
    <a:extraClrScheme>
      <a:clrScheme name="Сеть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Сеть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Сеть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Сеть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Сеть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Сеть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Сеть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Сеть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Сеть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Сеть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Сеть 11">
        <a:dk1>
          <a:srgbClr val="000000"/>
        </a:dk1>
        <a:lt1>
          <a:srgbClr val="FFFFFF"/>
        </a:lt1>
        <a:dk2>
          <a:srgbClr val="008080"/>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Сеть 12">
        <a:dk1>
          <a:srgbClr val="000000"/>
        </a:dk1>
        <a:lt1>
          <a:srgbClr val="FFFFFF"/>
        </a:lt1>
        <a:dk2>
          <a:srgbClr val="4D4D4D"/>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F6600"/>
        </a:folHlink>
      </a:clrScheme>
      <a:clrMap bg1="lt1" tx1="dk1" bg2="lt2" tx2="dk2" accent1="accent1" accent2="accent2" accent3="accent3" accent4="accent4" accent5="accent5" accent6="accent6" hlink="hlink" folHlink="folHlink"/>
    </a:extraClrScheme>
    <a:extraClrScheme>
      <a:clrScheme name="Сеть 13">
        <a:dk1>
          <a:srgbClr val="000000"/>
        </a:dk1>
        <a:lt1>
          <a:srgbClr val="FFFFFF"/>
        </a:lt1>
        <a:dk2>
          <a:srgbClr val="1C1C1C"/>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F6600"/>
        </a:folHlink>
      </a:clrScheme>
      <a:clrMap bg1="lt1" tx1="dk1" bg2="lt2" tx2="dk2" accent1="accent1" accent2="accent2" accent3="accent3" accent4="accent4" accent5="accent5" accent6="accent6" hlink="hlink" folHlink="folHlink"/>
    </a:extraClrScheme>
    <a:extraClrScheme>
      <a:clrScheme name="Сеть 14">
        <a:dk1>
          <a:srgbClr val="000000"/>
        </a:dk1>
        <a:lt1>
          <a:srgbClr val="FFFFFF"/>
        </a:lt1>
        <a:dk2>
          <a:srgbClr val="1C1C1C"/>
        </a:dk2>
        <a:lt2>
          <a:srgbClr val="808080"/>
        </a:lt2>
        <a:accent1>
          <a:srgbClr val="008080"/>
        </a:accent1>
        <a:accent2>
          <a:srgbClr val="FF9900"/>
        </a:accent2>
        <a:accent3>
          <a:srgbClr val="FFFFFF"/>
        </a:accent3>
        <a:accent4>
          <a:srgbClr val="000000"/>
        </a:accent4>
        <a:accent5>
          <a:srgbClr val="AAC0C0"/>
        </a:accent5>
        <a:accent6>
          <a:srgbClr val="E78A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
      <a:clrScheme name="Сеть 15">
        <a:dk1>
          <a:srgbClr val="000000"/>
        </a:dk1>
        <a:lt1>
          <a:srgbClr val="FFFFFF"/>
        </a:lt1>
        <a:dk2>
          <a:srgbClr val="008080"/>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
      <a:clrScheme name="Сеть 16">
        <a:dk1>
          <a:srgbClr val="000000"/>
        </a:dk1>
        <a:lt1>
          <a:srgbClr val="FFFFFF"/>
        </a:lt1>
        <a:dk2>
          <a:srgbClr val="080808"/>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6х9_RU 2022 NEW (12042022)" id="{335DD997-2272-4FF0-B577-3FE9C73A2915}" vid="{31148018-2C53-40A7-BFBE-D7ECC5407A4A}"/>
    </a:ext>
  </a:extLst>
</a:theme>
</file>

<file path=ppt/theme/theme4.xml><?xml version="1.0" encoding="utf-8"?>
<a:theme xmlns:a="http://schemas.openxmlformats.org/drawingml/2006/main" name="Базовые слайды">
  <a:themeElements>
    <a:clrScheme name="СИБУР NEW ОСНОВНЫЕ ЦВЕТА">
      <a:dk1>
        <a:srgbClr val="00313C"/>
      </a:dk1>
      <a:lt1>
        <a:sysClr val="window" lastClr="FFFFFF"/>
      </a:lt1>
      <a:dk2>
        <a:srgbClr val="00313C"/>
      </a:dk2>
      <a:lt2>
        <a:srgbClr val="77E2C3"/>
      </a:lt2>
      <a:accent1>
        <a:srgbClr val="008C95"/>
      </a:accent1>
      <a:accent2>
        <a:srgbClr val="003D4C"/>
      </a:accent2>
      <a:accent3>
        <a:srgbClr val="77E2C3"/>
      </a:accent3>
      <a:accent4>
        <a:srgbClr val="BFBFBF"/>
      </a:accent4>
      <a:accent5>
        <a:srgbClr val="000000"/>
      </a:accent5>
      <a:accent6>
        <a:srgbClr val="E04E39"/>
      </a:accent6>
      <a:hlink>
        <a:srgbClr val="008CFA"/>
      </a:hlink>
      <a:folHlink>
        <a:srgbClr val="006EC0"/>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extLst/>
      </a:spPr>
      <a:bodyPr vert="horz" wrap="square" lIns="72000" tIns="36000" rIns="72000" bIns="3600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1200" b="1" i="0" u="none" strike="noStrike" cap="none" normalizeH="0" baseline="0" dirty="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Arial" charset="0"/>
          </a:defRPr>
        </a:defPPr>
      </a:lstStyle>
    </a:lnDef>
    <a:txDef>
      <a:spPr>
        <a:noFill/>
      </a:spPr>
      <a:bodyPr wrap="none" lIns="0" tIns="0" rIns="0" bIns="0" rtlCol="0">
        <a:spAutoFit/>
      </a:bodyPr>
      <a:lstStyle>
        <a:defPPr>
          <a:defRPr sz="1400" dirty="0" err="1" smtClean="0">
            <a:solidFill>
              <a:schemeClr val="tx2"/>
            </a:solidFill>
          </a:defRPr>
        </a:defPPr>
      </a:lstStyle>
    </a:txDef>
  </a:objectDefaults>
  <a:extraClrSchemeLst>
    <a:extraClrScheme>
      <a:clrScheme name="Сеть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Сеть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Сеть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Сеть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Сеть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Сеть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Сеть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Сеть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Сеть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Сеть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Сеть 11">
        <a:dk1>
          <a:srgbClr val="000000"/>
        </a:dk1>
        <a:lt1>
          <a:srgbClr val="FFFFFF"/>
        </a:lt1>
        <a:dk2>
          <a:srgbClr val="008080"/>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Сеть 12">
        <a:dk1>
          <a:srgbClr val="000000"/>
        </a:dk1>
        <a:lt1>
          <a:srgbClr val="FFFFFF"/>
        </a:lt1>
        <a:dk2>
          <a:srgbClr val="4D4D4D"/>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F6600"/>
        </a:folHlink>
      </a:clrScheme>
      <a:clrMap bg1="lt1" tx1="dk1" bg2="lt2" tx2="dk2" accent1="accent1" accent2="accent2" accent3="accent3" accent4="accent4" accent5="accent5" accent6="accent6" hlink="hlink" folHlink="folHlink"/>
    </a:extraClrScheme>
    <a:extraClrScheme>
      <a:clrScheme name="Сеть 13">
        <a:dk1>
          <a:srgbClr val="000000"/>
        </a:dk1>
        <a:lt1>
          <a:srgbClr val="FFFFFF"/>
        </a:lt1>
        <a:dk2>
          <a:srgbClr val="1C1C1C"/>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F6600"/>
        </a:folHlink>
      </a:clrScheme>
      <a:clrMap bg1="lt1" tx1="dk1" bg2="lt2" tx2="dk2" accent1="accent1" accent2="accent2" accent3="accent3" accent4="accent4" accent5="accent5" accent6="accent6" hlink="hlink" folHlink="folHlink"/>
    </a:extraClrScheme>
    <a:extraClrScheme>
      <a:clrScheme name="Сеть 14">
        <a:dk1>
          <a:srgbClr val="000000"/>
        </a:dk1>
        <a:lt1>
          <a:srgbClr val="FFFFFF"/>
        </a:lt1>
        <a:dk2>
          <a:srgbClr val="1C1C1C"/>
        </a:dk2>
        <a:lt2>
          <a:srgbClr val="808080"/>
        </a:lt2>
        <a:accent1>
          <a:srgbClr val="008080"/>
        </a:accent1>
        <a:accent2>
          <a:srgbClr val="FF9900"/>
        </a:accent2>
        <a:accent3>
          <a:srgbClr val="FFFFFF"/>
        </a:accent3>
        <a:accent4>
          <a:srgbClr val="000000"/>
        </a:accent4>
        <a:accent5>
          <a:srgbClr val="AAC0C0"/>
        </a:accent5>
        <a:accent6>
          <a:srgbClr val="E78A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
      <a:clrScheme name="Сеть 15">
        <a:dk1>
          <a:srgbClr val="000000"/>
        </a:dk1>
        <a:lt1>
          <a:srgbClr val="FFFFFF"/>
        </a:lt1>
        <a:dk2>
          <a:srgbClr val="008080"/>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
      <a:clrScheme name="Сеть 16">
        <a:dk1>
          <a:srgbClr val="000000"/>
        </a:dk1>
        <a:lt1>
          <a:srgbClr val="FFFFFF"/>
        </a:lt1>
        <a:dk2>
          <a:srgbClr val="080808"/>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6х9_RU 2022 NEW (12042022)" id="{335DD997-2272-4FF0-B577-3FE9C73A2915}" vid="{F845C98A-4E43-4E5E-BFF6-99D3EF316209}"/>
    </a:ext>
  </a:extLst>
</a:theme>
</file>

<file path=ppt/theme/theme5.xml><?xml version="1.0" encoding="utf-8"?>
<a:theme xmlns:a="http://schemas.openxmlformats.org/drawingml/2006/main" name="Финальные слайды">
  <a:themeElements>
    <a:clrScheme name="СИБУР NEW ОСНОВНЫЕ ЦВЕТА">
      <a:dk1>
        <a:srgbClr val="00313C"/>
      </a:dk1>
      <a:lt1>
        <a:sysClr val="window" lastClr="FFFFFF"/>
      </a:lt1>
      <a:dk2>
        <a:srgbClr val="00313C"/>
      </a:dk2>
      <a:lt2>
        <a:srgbClr val="77E2C3"/>
      </a:lt2>
      <a:accent1>
        <a:srgbClr val="008C95"/>
      </a:accent1>
      <a:accent2>
        <a:srgbClr val="003D4C"/>
      </a:accent2>
      <a:accent3>
        <a:srgbClr val="77E2C3"/>
      </a:accent3>
      <a:accent4>
        <a:srgbClr val="BFBFBF"/>
      </a:accent4>
      <a:accent5>
        <a:srgbClr val="000000"/>
      </a:accent5>
      <a:accent6>
        <a:srgbClr val="E04E39"/>
      </a:accent6>
      <a:hlink>
        <a:srgbClr val="008CFA"/>
      </a:hlink>
      <a:folHlink>
        <a:srgbClr val="006EC0"/>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extLst/>
      </a:spPr>
      <a:bodyPr vert="horz" wrap="square" lIns="72000" tIns="36000" rIns="72000" bIns="3600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1200" b="1" i="0" u="none" strike="noStrike" cap="none" normalizeH="0" baseline="0" dirty="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Arial" charset="0"/>
          </a:defRPr>
        </a:defPPr>
      </a:lstStyle>
    </a:lnDef>
    <a:txDef>
      <a:spPr>
        <a:noFill/>
      </a:spPr>
      <a:bodyPr wrap="none" lIns="0" tIns="0" rIns="0" bIns="0" rtlCol="0">
        <a:spAutoFit/>
      </a:bodyPr>
      <a:lstStyle>
        <a:defPPr>
          <a:defRPr sz="1400" dirty="0" err="1" smtClean="0">
            <a:solidFill>
              <a:schemeClr val="tx2"/>
            </a:solidFill>
          </a:defRPr>
        </a:defPPr>
      </a:lstStyle>
    </a:txDef>
  </a:objectDefaults>
  <a:extraClrSchemeLst>
    <a:extraClrScheme>
      <a:clrScheme name="Сеть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Сеть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Сеть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Сеть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Сеть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Сеть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Сеть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Сеть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Сеть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Сеть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Сеть 11">
        <a:dk1>
          <a:srgbClr val="000000"/>
        </a:dk1>
        <a:lt1>
          <a:srgbClr val="FFFFFF"/>
        </a:lt1>
        <a:dk2>
          <a:srgbClr val="008080"/>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Сеть 12">
        <a:dk1>
          <a:srgbClr val="000000"/>
        </a:dk1>
        <a:lt1>
          <a:srgbClr val="FFFFFF"/>
        </a:lt1>
        <a:dk2>
          <a:srgbClr val="4D4D4D"/>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F6600"/>
        </a:folHlink>
      </a:clrScheme>
      <a:clrMap bg1="lt1" tx1="dk1" bg2="lt2" tx2="dk2" accent1="accent1" accent2="accent2" accent3="accent3" accent4="accent4" accent5="accent5" accent6="accent6" hlink="hlink" folHlink="folHlink"/>
    </a:extraClrScheme>
    <a:extraClrScheme>
      <a:clrScheme name="Сеть 13">
        <a:dk1>
          <a:srgbClr val="000000"/>
        </a:dk1>
        <a:lt1>
          <a:srgbClr val="FFFFFF"/>
        </a:lt1>
        <a:dk2>
          <a:srgbClr val="1C1C1C"/>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F6600"/>
        </a:folHlink>
      </a:clrScheme>
      <a:clrMap bg1="lt1" tx1="dk1" bg2="lt2" tx2="dk2" accent1="accent1" accent2="accent2" accent3="accent3" accent4="accent4" accent5="accent5" accent6="accent6" hlink="hlink" folHlink="folHlink"/>
    </a:extraClrScheme>
    <a:extraClrScheme>
      <a:clrScheme name="Сеть 14">
        <a:dk1>
          <a:srgbClr val="000000"/>
        </a:dk1>
        <a:lt1>
          <a:srgbClr val="FFFFFF"/>
        </a:lt1>
        <a:dk2>
          <a:srgbClr val="1C1C1C"/>
        </a:dk2>
        <a:lt2>
          <a:srgbClr val="808080"/>
        </a:lt2>
        <a:accent1>
          <a:srgbClr val="008080"/>
        </a:accent1>
        <a:accent2>
          <a:srgbClr val="FF9900"/>
        </a:accent2>
        <a:accent3>
          <a:srgbClr val="FFFFFF"/>
        </a:accent3>
        <a:accent4>
          <a:srgbClr val="000000"/>
        </a:accent4>
        <a:accent5>
          <a:srgbClr val="AAC0C0"/>
        </a:accent5>
        <a:accent6>
          <a:srgbClr val="E78A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
      <a:clrScheme name="Сеть 15">
        <a:dk1>
          <a:srgbClr val="000000"/>
        </a:dk1>
        <a:lt1>
          <a:srgbClr val="FFFFFF"/>
        </a:lt1>
        <a:dk2>
          <a:srgbClr val="008080"/>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
      <a:clrScheme name="Сеть 16">
        <a:dk1>
          <a:srgbClr val="000000"/>
        </a:dk1>
        <a:lt1>
          <a:srgbClr val="FFFFFF"/>
        </a:lt1>
        <a:dk2>
          <a:srgbClr val="080808"/>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6х9_RU 2022 NEW (12042022)" id="{335DD997-2272-4FF0-B577-3FE9C73A2915}" vid="{2455C501-D363-4A65-A072-FBA95366F13F}"/>
    </a:ext>
  </a:extLst>
</a:theme>
</file>

<file path=ppt/theme/theme6.xml><?xml version="1.0" encoding="utf-8"?>
<a:theme xmlns:a="http://schemas.openxmlformats.org/drawingml/2006/main" name="Буллиты">
  <a:themeElements>
    <a:clrScheme name="СИБУР NEW ОСНОВНЫЕ ЦВЕТА">
      <a:dk1>
        <a:srgbClr val="00313C"/>
      </a:dk1>
      <a:lt1>
        <a:sysClr val="window" lastClr="FFFFFF"/>
      </a:lt1>
      <a:dk2>
        <a:srgbClr val="00313C"/>
      </a:dk2>
      <a:lt2>
        <a:srgbClr val="77E2C3"/>
      </a:lt2>
      <a:accent1>
        <a:srgbClr val="008C95"/>
      </a:accent1>
      <a:accent2>
        <a:srgbClr val="003D4C"/>
      </a:accent2>
      <a:accent3>
        <a:srgbClr val="77E2C3"/>
      </a:accent3>
      <a:accent4>
        <a:srgbClr val="BFBFBF"/>
      </a:accent4>
      <a:accent5>
        <a:srgbClr val="000000"/>
      </a:accent5>
      <a:accent6>
        <a:srgbClr val="E04E39"/>
      </a:accent6>
      <a:hlink>
        <a:srgbClr val="008CFA"/>
      </a:hlink>
      <a:folHlink>
        <a:srgbClr val="006EC0"/>
      </a:folHlink>
    </a:clrScheme>
    <a:fontScheme name="Другая 2">
      <a:majorFont>
        <a:latin typeface="Arial"/>
        <a:ea typeface=""/>
        <a:cs typeface=""/>
      </a:majorFont>
      <a:minorFont>
        <a:latin typeface="Arial"/>
        <a:ea typeface=""/>
        <a:cs typeface=""/>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extLst/>
      </a:spPr>
      <a:bodyPr vert="horz" wrap="square" lIns="72000" tIns="36000" rIns="72000" bIns="3600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1200" b="1" i="0" u="none" strike="noStrike" cap="none" normalizeH="0" baseline="0" dirty="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Arial" charset="0"/>
          </a:defRPr>
        </a:defPPr>
      </a:lstStyle>
    </a:lnDef>
    <a:txDef>
      <a:spPr>
        <a:noFill/>
      </a:spPr>
      <a:bodyPr wrap="none" lIns="0" tIns="0" rIns="0" bIns="0" rtlCol="0">
        <a:spAutoFit/>
      </a:bodyPr>
      <a:lstStyle>
        <a:defPPr>
          <a:defRPr sz="1400" dirty="0" err="1" smtClean="0">
            <a:solidFill>
              <a:schemeClr val="tx2"/>
            </a:solidFill>
          </a:defRPr>
        </a:defPPr>
      </a:lstStyle>
    </a:txDef>
  </a:objectDefaults>
  <a:extraClrSchemeLst>
    <a:extraClrScheme>
      <a:clrScheme name="Сеть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Сеть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Сеть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Сеть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Сеть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Сеть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Сеть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Сеть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Сеть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Сеть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Сеть 11">
        <a:dk1>
          <a:srgbClr val="000000"/>
        </a:dk1>
        <a:lt1>
          <a:srgbClr val="FFFFFF"/>
        </a:lt1>
        <a:dk2>
          <a:srgbClr val="008080"/>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Сеть 12">
        <a:dk1>
          <a:srgbClr val="000000"/>
        </a:dk1>
        <a:lt1>
          <a:srgbClr val="FFFFFF"/>
        </a:lt1>
        <a:dk2>
          <a:srgbClr val="4D4D4D"/>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F6600"/>
        </a:folHlink>
      </a:clrScheme>
      <a:clrMap bg1="lt1" tx1="dk1" bg2="lt2" tx2="dk2" accent1="accent1" accent2="accent2" accent3="accent3" accent4="accent4" accent5="accent5" accent6="accent6" hlink="hlink" folHlink="folHlink"/>
    </a:extraClrScheme>
    <a:extraClrScheme>
      <a:clrScheme name="Сеть 13">
        <a:dk1>
          <a:srgbClr val="000000"/>
        </a:dk1>
        <a:lt1>
          <a:srgbClr val="FFFFFF"/>
        </a:lt1>
        <a:dk2>
          <a:srgbClr val="1C1C1C"/>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F6600"/>
        </a:folHlink>
      </a:clrScheme>
      <a:clrMap bg1="lt1" tx1="dk1" bg2="lt2" tx2="dk2" accent1="accent1" accent2="accent2" accent3="accent3" accent4="accent4" accent5="accent5" accent6="accent6" hlink="hlink" folHlink="folHlink"/>
    </a:extraClrScheme>
    <a:extraClrScheme>
      <a:clrScheme name="Сеть 14">
        <a:dk1>
          <a:srgbClr val="000000"/>
        </a:dk1>
        <a:lt1>
          <a:srgbClr val="FFFFFF"/>
        </a:lt1>
        <a:dk2>
          <a:srgbClr val="1C1C1C"/>
        </a:dk2>
        <a:lt2>
          <a:srgbClr val="808080"/>
        </a:lt2>
        <a:accent1>
          <a:srgbClr val="008080"/>
        </a:accent1>
        <a:accent2>
          <a:srgbClr val="FF9900"/>
        </a:accent2>
        <a:accent3>
          <a:srgbClr val="FFFFFF"/>
        </a:accent3>
        <a:accent4>
          <a:srgbClr val="000000"/>
        </a:accent4>
        <a:accent5>
          <a:srgbClr val="AAC0C0"/>
        </a:accent5>
        <a:accent6>
          <a:srgbClr val="E78A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
      <a:clrScheme name="Сеть 15">
        <a:dk1>
          <a:srgbClr val="000000"/>
        </a:dk1>
        <a:lt1>
          <a:srgbClr val="FFFFFF"/>
        </a:lt1>
        <a:dk2>
          <a:srgbClr val="008080"/>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
      <a:clrScheme name="Сеть 16">
        <a:dk1>
          <a:srgbClr val="000000"/>
        </a:dk1>
        <a:lt1>
          <a:srgbClr val="FFFFFF"/>
        </a:lt1>
        <a:dk2>
          <a:srgbClr val="080808"/>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6х9_RU 2022 NEW (12042022)" id="{335DD997-2272-4FF0-B577-3FE9C73A2915}" vid="{15C9956A-3952-4E3C-8C19-320BBFA043C4}"/>
    </a:ext>
  </a:extLst>
</a:theme>
</file>

<file path=docProps/app.xml><?xml version="1.0" encoding="utf-8"?>
<Properties xmlns="http://schemas.openxmlformats.org/officeDocument/2006/extended-properties" xmlns:vt="http://schemas.openxmlformats.org/officeDocument/2006/docPropsVTypes">
  <Template>Default Theme</Template>
  <TotalTime>11449</TotalTime>
  <Words>1457</Words>
  <Application>Microsoft Office PowerPoint</Application>
  <PresentationFormat>Экран (16:9)</PresentationFormat>
  <Paragraphs>136</Paragraphs>
  <Slides>26</Slides>
  <Notes>0</Notes>
  <HiddenSlides>0</HiddenSlides>
  <MMClips>0</MMClips>
  <ScaleCrop>false</ScaleCrop>
  <HeadingPairs>
    <vt:vector size="8" baseType="variant">
      <vt:variant>
        <vt:lpstr>Использованные шрифты</vt:lpstr>
      </vt:variant>
      <vt:variant>
        <vt:i4>6</vt:i4>
      </vt:variant>
      <vt:variant>
        <vt:lpstr>Тема</vt:lpstr>
      </vt:variant>
      <vt:variant>
        <vt:i4>6</vt:i4>
      </vt:variant>
      <vt:variant>
        <vt:lpstr>Внедренные серверы OLE</vt:lpstr>
      </vt:variant>
      <vt:variant>
        <vt:i4>1</vt:i4>
      </vt:variant>
      <vt:variant>
        <vt:lpstr>Заголовки слайдов</vt:lpstr>
      </vt:variant>
      <vt:variant>
        <vt:i4>26</vt:i4>
      </vt:variant>
    </vt:vector>
  </HeadingPairs>
  <TitlesOfParts>
    <vt:vector size="39" baseType="lpstr">
      <vt:lpstr>72 Condensed</vt:lpstr>
      <vt:lpstr>Arial</vt:lpstr>
      <vt:lpstr>Arial Narrow</vt:lpstr>
      <vt:lpstr>French Script MT</vt:lpstr>
      <vt:lpstr>Roboto</vt:lpstr>
      <vt:lpstr>Wingdings</vt:lpstr>
      <vt:lpstr>Default Theme</vt:lpstr>
      <vt:lpstr>Обложки разделов</vt:lpstr>
      <vt:lpstr>Коллажи</vt:lpstr>
      <vt:lpstr>Базовые слайды</vt:lpstr>
      <vt:lpstr>Финальные слайды</vt:lpstr>
      <vt:lpstr>Буллиты</vt:lpstr>
      <vt:lpstr>Слайд think-cell</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SIBUR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Змитрович Людмила Александровна</dc:creator>
  <cp:lastModifiedBy>Змитрович Людмила Александровна</cp:lastModifiedBy>
  <cp:revision>24</cp:revision>
  <dcterms:created xsi:type="dcterms:W3CDTF">2023-01-31T08:00:35Z</dcterms:created>
  <dcterms:modified xsi:type="dcterms:W3CDTF">2023-02-08T06:49:56Z</dcterms:modified>
</cp:coreProperties>
</file>