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4.xml" ContentType="application/vnd.openxmlformats-officedocument.them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5.xml" ContentType="application/vnd.openxmlformats-officedocument.them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6.xml" ContentType="application/vnd.openxmlformats-officedocument.them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1" r:id="rId1"/>
    <p:sldMasterId id="2147484766" r:id="rId2"/>
    <p:sldMasterId id="2147484702" r:id="rId3"/>
    <p:sldMasterId id="2147484292" r:id="rId4"/>
    <p:sldMasterId id="2147484701" r:id="rId5"/>
    <p:sldMasterId id="2147484537" r:id="rId6"/>
  </p:sldMasterIdLst>
  <p:sldIdLst>
    <p:sldId id="257" r:id="rId7"/>
  </p:sldIdLst>
  <p:sldSz cx="9144000" cy="5143500" type="screen16x9"/>
  <p:notesSz cx="6858000" cy="9144000"/>
  <p:defaultTextStyle>
    <a:defPPr>
      <a:defRPr lang="ru-RU"/>
    </a:defPPr>
    <a:lvl1pPr marL="0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9494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78986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68479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57972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47464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36957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726450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115943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38" d="100"/>
          <a:sy n="138" d="100"/>
        </p:scale>
        <p:origin x="10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06.xml"/><Relationship Id="rId1" Type="http://schemas.openxmlformats.org/officeDocument/2006/relationships/vmlDrawing" Target="../drawings/vmlDrawing9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0.bin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07.xml"/><Relationship Id="rId1" Type="http://schemas.openxmlformats.org/officeDocument/2006/relationships/vmlDrawing" Target="../drawings/vmlDrawing10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1.bin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08.xml"/><Relationship Id="rId1" Type="http://schemas.openxmlformats.org/officeDocument/2006/relationships/vmlDrawing" Target="../drawings/vmlDrawing10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2.bin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09.xml"/><Relationship Id="rId1" Type="http://schemas.openxmlformats.org/officeDocument/2006/relationships/vmlDrawing" Target="../drawings/vmlDrawing10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3.bin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0.xml"/><Relationship Id="rId1" Type="http://schemas.openxmlformats.org/officeDocument/2006/relationships/vmlDrawing" Target="../drawings/vmlDrawing10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4.bin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1.xml"/><Relationship Id="rId1" Type="http://schemas.openxmlformats.org/officeDocument/2006/relationships/vmlDrawing" Target="../drawings/vmlDrawing10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5.bin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2.xml"/><Relationship Id="rId1" Type="http://schemas.openxmlformats.org/officeDocument/2006/relationships/vmlDrawing" Target="../drawings/vmlDrawing10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6.bin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3.xml"/><Relationship Id="rId1" Type="http://schemas.openxmlformats.org/officeDocument/2006/relationships/vmlDrawing" Target="../drawings/vmlDrawing10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7.bin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4.xml"/><Relationship Id="rId1" Type="http://schemas.openxmlformats.org/officeDocument/2006/relationships/vmlDrawing" Target="../drawings/vmlDrawing10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8.bin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5.xml"/><Relationship Id="rId1" Type="http://schemas.openxmlformats.org/officeDocument/2006/relationships/vmlDrawing" Target="../drawings/vmlDrawing10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9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6.xml"/><Relationship Id="rId1" Type="http://schemas.openxmlformats.org/officeDocument/2006/relationships/vmlDrawing" Target="../drawings/vmlDrawing10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0.bin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7.xml"/><Relationship Id="rId1" Type="http://schemas.openxmlformats.org/officeDocument/2006/relationships/vmlDrawing" Target="../drawings/vmlDrawing11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1.bin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8.xml"/><Relationship Id="rId1" Type="http://schemas.openxmlformats.org/officeDocument/2006/relationships/vmlDrawing" Target="../drawings/vmlDrawing11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2.bin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9.xml"/><Relationship Id="rId1" Type="http://schemas.openxmlformats.org/officeDocument/2006/relationships/vmlDrawing" Target="../drawings/vmlDrawing11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3.bin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0.xml"/><Relationship Id="rId1" Type="http://schemas.openxmlformats.org/officeDocument/2006/relationships/vmlDrawing" Target="../drawings/vmlDrawing11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4.bin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1.xml"/><Relationship Id="rId1" Type="http://schemas.openxmlformats.org/officeDocument/2006/relationships/vmlDrawing" Target="../drawings/vmlDrawing11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5.bin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2.xml"/><Relationship Id="rId1" Type="http://schemas.openxmlformats.org/officeDocument/2006/relationships/vmlDrawing" Target="../drawings/vmlDrawing11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6.bin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3.xml"/><Relationship Id="rId1" Type="http://schemas.openxmlformats.org/officeDocument/2006/relationships/vmlDrawing" Target="../drawings/vmlDrawing11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7.bin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4.xml"/><Relationship Id="rId1" Type="http://schemas.openxmlformats.org/officeDocument/2006/relationships/vmlDrawing" Target="../drawings/vmlDrawing11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8.bin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5.xml"/><Relationship Id="rId1" Type="http://schemas.openxmlformats.org/officeDocument/2006/relationships/vmlDrawing" Target="../drawings/vmlDrawing11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9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6.xml"/><Relationship Id="rId1" Type="http://schemas.openxmlformats.org/officeDocument/2006/relationships/vmlDrawing" Target="../drawings/vmlDrawing11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0.bin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7.xml"/><Relationship Id="rId1" Type="http://schemas.openxmlformats.org/officeDocument/2006/relationships/vmlDrawing" Target="../drawings/vmlDrawing12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1.bin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8.xml"/><Relationship Id="rId1" Type="http://schemas.openxmlformats.org/officeDocument/2006/relationships/vmlDrawing" Target="../drawings/vmlDrawing12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2.bin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9.xml"/><Relationship Id="rId1" Type="http://schemas.openxmlformats.org/officeDocument/2006/relationships/vmlDrawing" Target="../drawings/vmlDrawing12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3.bin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30.xml"/><Relationship Id="rId1" Type="http://schemas.openxmlformats.org/officeDocument/2006/relationships/vmlDrawing" Target="../drawings/vmlDrawing12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4.bin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31.xml"/><Relationship Id="rId1" Type="http://schemas.openxmlformats.org/officeDocument/2006/relationships/vmlDrawing" Target="../drawings/vmlDrawing12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5.bin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32.xml"/><Relationship Id="rId1" Type="http://schemas.openxmlformats.org/officeDocument/2006/relationships/vmlDrawing" Target="../drawings/vmlDrawing12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6.bin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33.xml"/><Relationship Id="rId1" Type="http://schemas.openxmlformats.org/officeDocument/2006/relationships/vmlDrawing" Target="../drawings/vmlDrawing12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7.bin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34.xml"/><Relationship Id="rId1" Type="http://schemas.openxmlformats.org/officeDocument/2006/relationships/vmlDrawing" Target="../drawings/vmlDrawing12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8.bin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35.xml"/><Relationship Id="rId1" Type="http://schemas.openxmlformats.org/officeDocument/2006/relationships/vmlDrawing" Target="../drawings/vmlDrawing12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9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36.xml"/><Relationship Id="rId1" Type="http://schemas.openxmlformats.org/officeDocument/2006/relationships/vmlDrawing" Target="../drawings/vmlDrawing12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0.bin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37.xml"/><Relationship Id="rId1" Type="http://schemas.openxmlformats.org/officeDocument/2006/relationships/vmlDrawing" Target="../drawings/vmlDrawing13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1.bin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38.xml"/><Relationship Id="rId1" Type="http://schemas.openxmlformats.org/officeDocument/2006/relationships/vmlDrawing" Target="../drawings/vmlDrawing13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2.bin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39.xml"/><Relationship Id="rId1" Type="http://schemas.openxmlformats.org/officeDocument/2006/relationships/vmlDrawing" Target="../drawings/vmlDrawing13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3.bin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40.xml"/><Relationship Id="rId1" Type="http://schemas.openxmlformats.org/officeDocument/2006/relationships/vmlDrawing" Target="../drawings/vmlDrawing13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4.bin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41.xml"/><Relationship Id="rId1" Type="http://schemas.openxmlformats.org/officeDocument/2006/relationships/vmlDrawing" Target="../drawings/vmlDrawing13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5.bin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42.xml"/><Relationship Id="rId1" Type="http://schemas.openxmlformats.org/officeDocument/2006/relationships/vmlDrawing" Target="../drawings/vmlDrawing13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6.bin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43.xml"/><Relationship Id="rId1" Type="http://schemas.openxmlformats.org/officeDocument/2006/relationships/vmlDrawing" Target="../drawings/vmlDrawing13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7.bin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44.xml"/><Relationship Id="rId1" Type="http://schemas.openxmlformats.org/officeDocument/2006/relationships/vmlDrawing" Target="../drawings/vmlDrawing13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8.bin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45.xml"/><Relationship Id="rId1" Type="http://schemas.openxmlformats.org/officeDocument/2006/relationships/vmlDrawing" Target="../drawings/vmlDrawing13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9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46.xml"/><Relationship Id="rId1" Type="http://schemas.openxmlformats.org/officeDocument/2006/relationships/vmlDrawing" Target="../drawings/vmlDrawing13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0.bin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47.xml"/><Relationship Id="rId1" Type="http://schemas.openxmlformats.org/officeDocument/2006/relationships/vmlDrawing" Target="../drawings/vmlDrawing14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1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3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4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5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6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9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8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0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9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1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0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2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1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5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3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4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7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5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8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6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9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7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0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8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1.xml"/><Relationship Id="rId1" Type="http://schemas.openxmlformats.org/officeDocument/2006/relationships/vmlDrawing" Target="../drawings/vmlDrawing3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9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4.xml"/><Relationship Id="rId1" Type="http://schemas.openxmlformats.org/officeDocument/2006/relationships/vmlDrawing" Target="../drawings/vmlDrawing4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1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5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2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6.xml"/><Relationship Id="rId1" Type="http://schemas.openxmlformats.org/officeDocument/2006/relationships/vmlDrawing" Target="../drawings/vmlDrawing4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3.bin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7.xml"/><Relationship Id="rId1" Type="http://schemas.openxmlformats.org/officeDocument/2006/relationships/vmlDrawing" Target="../drawings/vmlDrawing4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4.bin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8.xml"/><Relationship Id="rId1" Type="http://schemas.openxmlformats.org/officeDocument/2006/relationships/vmlDrawing" Target="../drawings/vmlDrawing4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5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9.xml"/><Relationship Id="rId1" Type="http://schemas.openxmlformats.org/officeDocument/2006/relationships/vmlDrawing" Target="../drawings/vmlDrawing4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6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0.xml"/><Relationship Id="rId1" Type="http://schemas.openxmlformats.org/officeDocument/2006/relationships/vmlDrawing" Target="../drawings/vmlDrawing4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7.bin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1.xml"/><Relationship Id="rId1" Type="http://schemas.openxmlformats.org/officeDocument/2006/relationships/vmlDrawing" Target="../drawings/vmlDrawing4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8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2.xml"/><Relationship Id="rId1" Type="http://schemas.openxmlformats.org/officeDocument/2006/relationships/vmlDrawing" Target="../drawings/vmlDrawing4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9.bin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3.xml"/><Relationship Id="rId1" Type="http://schemas.openxmlformats.org/officeDocument/2006/relationships/vmlDrawing" Target="../drawings/vmlDrawing5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0.bin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4.xml"/><Relationship Id="rId1" Type="http://schemas.openxmlformats.org/officeDocument/2006/relationships/vmlDrawing" Target="../drawings/vmlDrawing5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1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5.xml"/><Relationship Id="rId1" Type="http://schemas.openxmlformats.org/officeDocument/2006/relationships/vmlDrawing" Target="../drawings/vmlDrawing5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2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6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3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7.xml"/><Relationship Id="rId1" Type="http://schemas.openxmlformats.org/officeDocument/2006/relationships/vmlDrawing" Target="../drawings/vmlDrawing5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4.bin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8.xml"/><Relationship Id="rId1" Type="http://schemas.openxmlformats.org/officeDocument/2006/relationships/vmlDrawing" Target="../drawings/vmlDrawing5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5.bin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9.xml"/><Relationship Id="rId1" Type="http://schemas.openxmlformats.org/officeDocument/2006/relationships/vmlDrawing" Target="../drawings/vmlDrawing5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6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0.xml"/><Relationship Id="rId1" Type="http://schemas.openxmlformats.org/officeDocument/2006/relationships/vmlDrawing" Target="../drawings/vmlDrawing5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7.bin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1.xml"/><Relationship Id="rId1" Type="http://schemas.openxmlformats.org/officeDocument/2006/relationships/vmlDrawing" Target="../drawings/vmlDrawing5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8.bin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2.xml"/><Relationship Id="rId1" Type="http://schemas.openxmlformats.org/officeDocument/2006/relationships/vmlDrawing" Target="../drawings/vmlDrawing5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9.bin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3.xml"/><Relationship Id="rId1" Type="http://schemas.openxmlformats.org/officeDocument/2006/relationships/vmlDrawing" Target="../drawings/vmlDrawing6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0.bin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4.xml"/><Relationship Id="rId1" Type="http://schemas.openxmlformats.org/officeDocument/2006/relationships/vmlDrawing" Target="../drawings/vmlDrawing6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1.bin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5.xml"/><Relationship Id="rId1" Type="http://schemas.openxmlformats.org/officeDocument/2006/relationships/vmlDrawing" Target="../drawings/vmlDrawing6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2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6.xml"/><Relationship Id="rId1" Type="http://schemas.openxmlformats.org/officeDocument/2006/relationships/vmlDrawing" Target="../drawings/vmlDrawing6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3.bin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7.xml"/><Relationship Id="rId1" Type="http://schemas.openxmlformats.org/officeDocument/2006/relationships/vmlDrawing" Target="../drawings/vmlDrawing6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4.bin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8.xml"/><Relationship Id="rId1" Type="http://schemas.openxmlformats.org/officeDocument/2006/relationships/vmlDrawing" Target="../drawings/vmlDrawing6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5.bin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9.xml"/><Relationship Id="rId1" Type="http://schemas.openxmlformats.org/officeDocument/2006/relationships/vmlDrawing" Target="../drawings/vmlDrawing6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6.bin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0.xml"/><Relationship Id="rId1" Type="http://schemas.openxmlformats.org/officeDocument/2006/relationships/vmlDrawing" Target="../drawings/vmlDrawing6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7.bin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1.xml"/><Relationship Id="rId1" Type="http://schemas.openxmlformats.org/officeDocument/2006/relationships/vmlDrawing" Target="../drawings/vmlDrawing6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8.bin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2.xml"/><Relationship Id="rId1" Type="http://schemas.openxmlformats.org/officeDocument/2006/relationships/vmlDrawing" Target="../drawings/vmlDrawing6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9.bin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5.xml"/><Relationship Id="rId1" Type="http://schemas.openxmlformats.org/officeDocument/2006/relationships/vmlDrawing" Target="../drawings/vmlDrawing7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1.bin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6.xml"/><Relationship Id="rId1" Type="http://schemas.openxmlformats.org/officeDocument/2006/relationships/vmlDrawing" Target="../drawings/vmlDrawing7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2.bin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7.xml"/><Relationship Id="rId1" Type="http://schemas.openxmlformats.org/officeDocument/2006/relationships/vmlDrawing" Target="../drawings/vmlDrawing7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3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8.xml"/><Relationship Id="rId1" Type="http://schemas.openxmlformats.org/officeDocument/2006/relationships/vmlDrawing" Target="../drawings/vmlDrawing7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4.bin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9.xml"/><Relationship Id="rId1" Type="http://schemas.openxmlformats.org/officeDocument/2006/relationships/vmlDrawing" Target="../drawings/vmlDrawing7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5.bin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0.xml"/><Relationship Id="rId1" Type="http://schemas.openxmlformats.org/officeDocument/2006/relationships/vmlDrawing" Target="../drawings/vmlDrawing7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6.bin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1.xml"/><Relationship Id="rId1" Type="http://schemas.openxmlformats.org/officeDocument/2006/relationships/vmlDrawing" Target="../drawings/vmlDrawing7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7.bin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2.xml"/><Relationship Id="rId1" Type="http://schemas.openxmlformats.org/officeDocument/2006/relationships/vmlDrawing" Target="../drawings/vmlDrawing7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8.bin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3.xml"/><Relationship Id="rId1" Type="http://schemas.openxmlformats.org/officeDocument/2006/relationships/vmlDrawing" Target="../drawings/vmlDrawing7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9.bin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4.xml"/><Relationship Id="rId1" Type="http://schemas.openxmlformats.org/officeDocument/2006/relationships/vmlDrawing" Target="../drawings/vmlDrawing8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0.bin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5.xml"/><Relationship Id="rId1" Type="http://schemas.openxmlformats.org/officeDocument/2006/relationships/vmlDrawing" Target="../drawings/vmlDrawing8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1.bin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6.xml"/><Relationship Id="rId1" Type="http://schemas.openxmlformats.org/officeDocument/2006/relationships/vmlDrawing" Target="../drawings/vmlDrawing8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2.bin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7.xml"/><Relationship Id="rId1" Type="http://schemas.openxmlformats.org/officeDocument/2006/relationships/vmlDrawing" Target="../drawings/vmlDrawing8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3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8.xml"/><Relationship Id="rId1" Type="http://schemas.openxmlformats.org/officeDocument/2006/relationships/vmlDrawing" Target="../drawings/vmlDrawing8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4.bin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9.xml"/><Relationship Id="rId1" Type="http://schemas.openxmlformats.org/officeDocument/2006/relationships/vmlDrawing" Target="../drawings/vmlDrawing8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5.bin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0.xml"/><Relationship Id="rId1" Type="http://schemas.openxmlformats.org/officeDocument/2006/relationships/vmlDrawing" Target="../drawings/vmlDrawing8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6.bin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1.xml"/><Relationship Id="rId1" Type="http://schemas.openxmlformats.org/officeDocument/2006/relationships/vmlDrawing" Target="../drawings/vmlDrawing8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7.bin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2.xml"/><Relationship Id="rId1" Type="http://schemas.openxmlformats.org/officeDocument/2006/relationships/vmlDrawing" Target="../drawings/vmlDrawing8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8.bin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3.xml"/><Relationship Id="rId1" Type="http://schemas.openxmlformats.org/officeDocument/2006/relationships/vmlDrawing" Target="../drawings/vmlDrawing8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9.bin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4.xml"/><Relationship Id="rId1" Type="http://schemas.openxmlformats.org/officeDocument/2006/relationships/vmlDrawing" Target="../drawings/vmlDrawing9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0.bin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5.xml"/><Relationship Id="rId1" Type="http://schemas.openxmlformats.org/officeDocument/2006/relationships/vmlDrawing" Target="../drawings/vmlDrawing9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1.bin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6.xml"/><Relationship Id="rId1" Type="http://schemas.openxmlformats.org/officeDocument/2006/relationships/vmlDrawing" Target="../drawings/vmlDrawing9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2.bin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7.xml"/><Relationship Id="rId1" Type="http://schemas.openxmlformats.org/officeDocument/2006/relationships/vmlDrawing" Target="../drawings/vmlDrawing9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3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5.bin"/><Relationship Id="rId3" Type="http://schemas.openxmlformats.org/officeDocument/2006/relationships/tags" Target="../tags/tag99.xml"/><Relationship Id="rId7" Type="http://schemas.openxmlformats.org/officeDocument/2006/relationships/image" Target="../media/image3.wmf"/><Relationship Id="rId2" Type="http://schemas.openxmlformats.org/officeDocument/2006/relationships/tags" Target="../tags/tag98.xml"/><Relationship Id="rId1" Type="http://schemas.openxmlformats.org/officeDocument/2006/relationships/vmlDrawing" Target="../drawings/vmlDrawing9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4.bin"/><Relationship Id="rId4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2.xml"/><Relationship Id="rId1" Type="http://schemas.openxmlformats.org/officeDocument/2006/relationships/vmlDrawing" Target="../drawings/vmlDrawing9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97.bin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05.xml"/><Relationship Id="rId1" Type="http://schemas.openxmlformats.org/officeDocument/2006/relationships/vmlDrawing" Target="../drawings/vmlDrawing9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99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66092065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20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90286"/>
            <a:ext cx="8462137" cy="2072896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200" b="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6" y="4623050"/>
            <a:ext cx="5269908" cy="3439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sp>
        <p:nvSpPr>
          <p:cNvPr id="29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4" name="Прямая соединительная линия 33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0" name="Группа 7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1" name="Прямоугольник 8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Прямоугольник 8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83" name="Прямоугольник 8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84" name="Прямоугольник 8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85" name="Прямоугольник 8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86" name="Прямоугольник 8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87" name="Прямоугольник 8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Прямоугольник 8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Прямоугольник 8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Прямоугольник 9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Прямоугольник 9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3" name="Прямоугольник 9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4" name="Прямоугольник 9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Прямоугольник 9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2895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47153590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20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75770"/>
            <a:ext cx="6768592" cy="1393373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40102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3929" y="633102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56" name="Полилиния 55"/>
          <p:cNvSpPr>
            <a:spLocks/>
          </p:cNvSpPr>
          <p:nvPr/>
        </p:nvSpPr>
        <p:spPr bwMode="auto">
          <a:xfrm>
            <a:off x="7430400" y="3429900"/>
            <a:ext cx="1713600" cy="1713600"/>
          </a:xfrm>
          <a:custGeom>
            <a:avLst/>
            <a:gdLst>
              <a:gd name="connsiteX0" fmla="*/ 0 w 5132824"/>
              <a:gd name="connsiteY0" fmla="*/ 4399953 h 5144399"/>
              <a:gd name="connsiteX1" fmla="*/ 505180 w 5132824"/>
              <a:gd name="connsiteY1" fmla="*/ 4891013 h 5144399"/>
              <a:gd name="connsiteX2" fmla="*/ 0 w 5132824"/>
              <a:gd name="connsiteY2" fmla="*/ 5144399 h 5144399"/>
              <a:gd name="connsiteX3" fmla="*/ 0 w 5132824"/>
              <a:gd name="connsiteY3" fmla="*/ 3421556 h 5144399"/>
              <a:gd name="connsiteX4" fmla="*/ 1169120 w 5132824"/>
              <a:gd name="connsiteY4" fmla="*/ 4557997 h 5144399"/>
              <a:gd name="connsiteX5" fmla="*/ 811051 w 5132824"/>
              <a:gd name="connsiteY5" fmla="*/ 4737595 h 5144399"/>
              <a:gd name="connsiteX6" fmla="*/ 0 w 5132824"/>
              <a:gd name="connsiteY6" fmla="*/ 3943515 h 5144399"/>
              <a:gd name="connsiteX7" fmla="*/ 0 w 5132824"/>
              <a:gd name="connsiteY7" fmla="*/ 2443159 h 5144399"/>
              <a:gd name="connsiteX8" fmla="*/ 1833059 w 5132824"/>
              <a:gd name="connsiteY8" fmla="*/ 4224981 h 5144399"/>
              <a:gd name="connsiteX9" fmla="*/ 1476617 w 5132824"/>
              <a:gd name="connsiteY9" fmla="*/ 4403764 h 5144399"/>
              <a:gd name="connsiteX10" fmla="*/ 0 w 5132824"/>
              <a:gd name="connsiteY10" fmla="*/ 2958045 h 5144399"/>
              <a:gd name="connsiteX11" fmla="*/ 4116478 w 5132824"/>
              <a:gd name="connsiteY11" fmla="*/ 2061035 h 5144399"/>
              <a:gd name="connsiteX12" fmla="*/ 5132824 w 5132824"/>
              <a:gd name="connsiteY12" fmla="*/ 2569899 h 5144399"/>
              <a:gd name="connsiteX13" fmla="*/ 4804444 w 5132824"/>
              <a:gd name="connsiteY13" fmla="*/ 2734606 h 5144399"/>
              <a:gd name="connsiteX14" fmla="*/ 0 w 5132824"/>
              <a:gd name="connsiteY14" fmla="*/ 1464763 h 5144399"/>
              <a:gd name="connsiteX15" fmla="*/ 2496999 w 5132824"/>
              <a:gd name="connsiteY15" fmla="*/ 3891965 h 5144399"/>
              <a:gd name="connsiteX16" fmla="*/ 2142183 w 5132824"/>
              <a:gd name="connsiteY16" fmla="*/ 4069932 h 5144399"/>
              <a:gd name="connsiteX17" fmla="*/ 0 w 5132824"/>
              <a:gd name="connsiteY17" fmla="*/ 1972575 h 5144399"/>
              <a:gd name="connsiteX18" fmla="*/ 2056530 w 5132824"/>
              <a:gd name="connsiteY18" fmla="*/ 1029662 h 5144399"/>
              <a:gd name="connsiteX19" fmla="*/ 3119486 w 5132824"/>
              <a:gd name="connsiteY19" fmla="*/ 1561862 h 5144399"/>
              <a:gd name="connsiteX20" fmla="*/ 4488817 w 5132824"/>
              <a:gd name="connsiteY20" fmla="*/ 2892917 h 5144399"/>
              <a:gd name="connsiteX21" fmla="*/ 4138879 w 5132824"/>
              <a:gd name="connsiteY21" fmla="*/ 3068437 h 5144399"/>
              <a:gd name="connsiteX22" fmla="*/ 0 w 5132824"/>
              <a:gd name="connsiteY22" fmla="*/ 486366 h 5144399"/>
              <a:gd name="connsiteX23" fmla="*/ 3160939 w 5132824"/>
              <a:gd name="connsiteY23" fmla="*/ 3558949 h 5144399"/>
              <a:gd name="connsiteX24" fmla="*/ 2807748 w 5132824"/>
              <a:gd name="connsiteY24" fmla="*/ 3736100 h 5144399"/>
              <a:gd name="connsiteX25" fmla="*/ 0 w 5132824"/>
              <a:gd name="connsiteY25" fmla="*/ 987105 h 5144399"/>
              <a:gd name="connsiteX26" fmla="*/ 0 w 5132824"/>
              <a:gd name="connsiteY26" fmla="*/ 0 h 5144399"/>
              <a:gd name="connsiteX27" fmla="*/ 1043834 w 5132824"/>
              <a:gd name="connsiteY27" fmla="*/ 522626 h 5144399"/>
              <a:gd name="connsiteX28" fmla="*/ 3824878 w 5132824"/>
              <a:gd name="connsiteY28" fmla="*/ 3225933 h 5144399"/>
              <a:gd name="connsiteX29" fmla="*/ 3473314 w 5132824"/>
              <a:gd name="connsiteY29" fmla="*/ 3402269 h 5144399"/>
              <a:gd name="connsiteX30" fmla="*/ 0 w 5132824"/>
              <a:gd name="connsiteY30" fmla="*/ 1635 h 514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32824" h="5144399">
                <a:moveTo>
                  <a:pt x="0" y="4399953"/>
                </a:moveTo>
                <a:lnTo>
                  <a:pt x="505180" y="4891013"/>
                </a:lnTo>
                <a:lnTo>
                  <a:pt x="0" y="5144399"/>
                </a:lnTo>
                <a:close/>
                <a:moveTo>
                  <a:pt x="0" y="3421556"/>
                </a:moveTo>
                <a:lnTo>
                  <a:pt x="1169120" y="4557997"/>
                </a:lnTo>
                <a:lnTo>
                  <a:pt x="811051" y="4737595"/>
                </a:lnTo>
                <a:lnTo>
                  <a:pt x="0" y="3943515"/>
                </a:lnTo>
                <a:close/>
                <a:moveTo>
                  <a:pt x="0" y="2443159"/>
                </a:moveTo>
                <a:lnTo>
                  <a:pt x="1833059" y="4224981"/>
                </a:lnTo>
                <a:lnTo>
                  <a:pt x="1476617" y="4403764"/>
                </a:lnTo>
                <a:lnTo>
                  <a:pt x="0" y="2958045"/>
                </a:lnTo>
                <a:close/>
                <a:moveTo>
                  <a:pt x="4116478" y="2061035"/>
                </a:moveTo>
                <a:lnTo>
                  <a:pt x="5132824" y="2569899"/>
                </a:lnTo>
                <a:lnTo>
                  <a:pt x="4804444" y="2734606"/>
                </a:lnTo>
                <a:close/>
                <a:moveTo>
                  <a:pt x="0" y="1464763"/>
                </a:moveTo>
                <a:lnTo>
                  <a:pt x="2496999" y="3891965"/>
                </a:lnTo>
                <a:lnTo>
                  <a:pt x="2142183" y="4069932"/>
                </a:lnTo>
                <a:lnTo>
                  <a:pt x="0" y="1972575"/>
                </a:lnTo>
                <a:close/>
                <a:moveTo>
                  <a:pt x="2056530" y="1029662"/>
                </a:moveTo>
                <a:lnTo>
                  <a:pt x="3119486" y="1561862"/>
                </a:lnTo>
                <a:lnTo>
                  <a:pt x="4488817" y="2892917"/>
                </a:lnTo>
                <a:lnTo>
                  <a:pt x="4138879" y="3068437"/>
                </a:lnTo>
                <a:close/>
                <a:moveTo>
                  <a:pt x="0" y="486366"/>
                </a:moveTo>
                <a:lnTo>
                  <a:pt x="3160939" y="3558949"/>
                </a:lnTo>
                <a:lnTo>
                  <a:pt x="2807748" y="3736100"/>
                </a:lnTo>
                <a:lnTo>
                  <a:pt x="0" y="987105"/>
                </a:lnTo>
                <a:close/>
                <a:moveTo>
                  <a:pt x="0" y="0"/>
                </a:moveTo>
                <a:lnTo>
                  <a:pt x="1043834" y="522626"/>
                </a:lnTo>
                <a:lnTo>
                  <a:pt x="3824878" y="3225933"/>
                </a:lnTo>
                <a:lnTo>
                  <a:pt x="3473314" y="3402269"/>
                </a:lnTo>
                <a:lnTo>
                  <a:pt x="0" y="1635"/>
                </a:ln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8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7907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757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39632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3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4013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3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3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54013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54013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354013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035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804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39632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624284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108936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3588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78240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62892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3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4013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3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3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54013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54013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354013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65"/>
          </p:nvPr>
        </p:nvSpPr>
        <p:spPr>
          <a:xfrm>
            <a:off x="5239384" y="1139632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66"/>
          </p:nvPr>
        </p:nvSpPr>
        <p:spPr>
          <a:xfrm>
            <a:off x="5239384" y="1624284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67"/>
          </p:nvPr>
        </p:nvSpPr>
        <p:spPr>
          <a:xfrm>
            <a:off x="5239384" y="2108936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68"/>
          </p:nvPr>
        </p:nvSpPr>
        <p:spPr>
          <a:xfrm>
            <a:off x="5239384" y="2593588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69"/>
          </p:nvPr>
        </p:nvSpPr>
        <p:spPr>
          <a:xfrm>
            <a:off x="5239384" y="3078240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5" name="Текст 8"/>
          <p:cNvSpPr>
            <a:spLocks noGrp="1"/>
          </p:cNvSpPr>
          <p:nvPr>
            <p:ph type="body" sz="quarter" idx="70"/>
          </p:nvPr>
        </p:nvSpPr>
        <p:spPr>
          <a:xfrm>
            <a:off x="5239384" y="4047546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6" name="Текст 8"/>
          <p:cNvSpPr>
            <a:spLocks noGrp="1"/>
          </p:cNvSpPr>
          <p:nvPr>
            <p:ph type="body" sz="quarter" idx="71"/>
          </p:nvPr>
        </p:nvSpPr>
        <p:spPr>
          <a:xfrm>
            <a:off x="5239384" y="3562892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72" hasCustomPrompt="1"/>
          </p:nvPr>
        </p:nvSpPr>
        <p:spPr>
          <a:xfrm>
            <a:off x="4739958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40" name="Текст 7"/>
          <p:cNvSpPr>
            <a:spLocks noGrp="1"/>
          </p:cNvSpPr>
          <p:nvPr>
            <p:ph type="body" sz="quarter" idx="73" hasCustomPrompt="1"/>
          </p:nvPr>
        </p:nvSpPr>
        <p:spPr>
          <a:xfrm>
            <a:off x="4739958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42" name="Текст 7"/>
          <p:cNvSpPr>
            <a:spLocks noGrp="1"/>
          </p:cNvSpPr>
          <p:nvPr>
            <p:ph type="body" sz="quarter" idx="74" hasCustomPrompt="1"/>
          </p:nvPr>
        </p:nvSpPr>
        <p:spPr>
          <a:xfrm>
            <a:off x="4739958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43" name="Текст 7"/>
          <p:cNvSpPr>
            <a:spLocks noGrp="1"/>
          </p:cNvSpPr>
          <p:nvPr>
            <p:ph type="body" sz="quarter" idx="75" hasCustomPrompt="1"/>
          </p:nvPr>
        </p:nvSpPr>
        <p:spPr>
          <a:xfrm>
            <a:off x="4739958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44" name="Текст 7"/>
          <p:cNvSpPr>
            <a:spLocks noGrp="1"/>
          </p:cNvSpPr>
          <p:nvPr>
            <p:ph type="body" sz="quarter" idx="76" hasCustomPrompt="1"/>
          </p:nvPr>
        </p:nvSpPr>
        <p:spPr>
          <a:xfrm>
            <a:off x="4739958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45" name="Текст 7"/>
          <p:cNvSpPr>
            <a:spLocks noGrp="1"/>
          </p:cNvSpPr>
          <p:nvPr>
            <p:ph type="body" sz="quarter" idx="77" hasCustomPrompt="1"/>
          </p:nvPr>
        </p:nvSpPr>
        <p:spPr>
          <a:xfrm>
            <a:off x="4739958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46" name="Текст 7"/>
          <p:cNvSpPr>
            <a:spLocks noGrp="1"/>
          </p:cNvSpPr>
          <p:nvPr>
            <p:ph type="body" sz="quarter" idx="78" hasCustomPrompt="1"/>
          </p:nvPr>
        </p:nvSpPr>
        <p:spPr>
          <a:xfrm>
            <a:off x="4739958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0229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18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3963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624284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10893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3588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78240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6289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3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4013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3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3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54013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54013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354013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65"/>
          </p:nvPr>
        </p:nvSpPr>
        <p:spPr>
          <a:xfrm>
            <a:off x="3719046" y="113963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66"/>
          </p:nvPr>
        </p:nvSpPr>
        <p:spPr>
          <a:xfrm>
            <a:off x="3719046" y="1624284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67"/>
          </p:nvPr>
        </p:nvSpPr>
        <p:spPr>
          <a:xfrm>
            <a:off x="3719046" y="210893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68"/>
          </p:nvPr>
        </p:nvSpPr>
        <p:spPr>
          <a:xfrm>
            <a:off x="3719046" y="2593588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69"/>
          </p:nvPr>
        </p:nvSpPr>
        <p:spPr>
          <a:xfrm>
            <a:off x="3719046" y="3078240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5" name="Текст 8"/>
          <p:cNvSpPr>
            <a:spLocks noGrp="1"/>
          </p:cNvSpPr>
          <p:nvPr>
            <p:ph type="body" sz="quarter" idx="70"/>
          </p:nvPr>
        </p:nvSpPr>
        <p:spPr>
          <a:xfrm>
            <a:off x="3719046" y="404754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6" name="Текст 8"/>
          <p:cNvSpPr>
            <a:spLocks noGrp="1"/>
          </p:cNvSpPr>
          <p:nvPr>
            <p:ph type="body" sz="quarter" idx="71"/>
          </p:nvPr>
        </p:nvSpPr>
        <p:spPr>
          <a:xfrm>
            <a:off x="3719046" y="356289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72" hasCustomPrompt="1"/>
          </p:nvPr>
        </p:nvSpPr>
        <p:spPr>
          <a:xfrm>
            <a:off x="3219620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40" name="Текст 7"/>
          <p:cNvSpPr>
            <a:spLocks noGrp="1"/>
          </p:cNvSpPr>
          <p:nvPr>
            <p:ph type="body" sz="quarter" idx="73" hasCustomPrompt="1"/>
          </p:nvPr>
        </p:nvSpPr>
        <p:spPr>
          <a:xfrm>
            <a:off x="3219620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42" name="Текст 7"/>
          <p:cNvSpPr>
            <a:spLocks noGrp="1"/>
          </p:cNvSpPr>
          <p:nvPr>
            <p:ph type="body" sz="quarter" idx="74" hasCustomPrompt="1"/>
          </p:nvPr>
        </p:nvSpPr>
        <p:spPr>
          <a:xfrm>
            <a:off x="3219620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43" name="Текст 7"/>
          <p:cNvSpPr>
            <a:spLocks noGrp="1"/>
          </p:cNvSpPr>
          <p:nvPr>
            <p:ph type="body" sz="quarter" idx="75" hasCustomPrompt="1"/>
          </p:nvPr>
        </p:nvSpPr>
        <p:spPr>
          <a:xfrm>
            <a:off x="3219620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44" name="Текст 7"/>
          <p:cNvSpPr>
            <a:spLocks noGrp="1"/>
          </p:cNvSpPr>
          <p:nvPr>
            <p:ph type="body" sz="quarter" idx="76" hasCustomPrompt="1"/>
          </p:nvPr>
        </p:nvSpPr>
        <p:spPr>
          <a:xfrm>
            <a:off x="3219620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45" name="Текст 7"/>
          <p:cNvSpPr>
            <a:spLocks noGrp="1"/>
          </p:cNvSpPr>
          <p:nvPr>
            <p:ph type="body" sz="quarter" idx="77" hasCustomPrompt="1"/>
          </p:nvPr>
        </p:nvSpPr>
        <p:spPr>
          <a:xfrm>
            <a:off x="3219620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46" name="Текст 7"/>
          <p:cNvSpPr>
            <a:spLocks noGrp="1"/>
          </p:cNvSpPr>
          <p:nvPr>
            <p:ph type="body" sz="quarter" idx="78" hasCustomPrompt="1"/>
          </p:nvPr>
        </p:nvSpPr>
        <p:spPr>
          <a:xfrm>
            <a:off x="3219620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  <p:sp>
        <p:nvSpPr>
          <p:cNvPr id="47" name="Текст 8"/>
          <p:cNvSpPr>
            <a:spLocks noGrp="1"/>
          </p:cNvSpPr>
          <p:nvPr>
            <p:ph type="body" sz="quarter" idx="79"/>
          </p:nvPr>
        </p:nvSpPr>
        <p:spPr>
          <a:xfrm>
            <a:off x="6728310" y="113963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8" name="Текст 8"/>
          <p:cNvSpPr>
            <a:spLocks noGrp="1"/>
          </p:cNvSpPr>
          <p:nvPr>
            <p:ph type="body" sz="quarter" idx="80"/>
          </p:nvPr>
        </p:nvSpPr>
        <p:spPr>
          <a:xfrm>
            <a:off x="6728310" y="1624284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9" name="Текст 8"/>
          <p:cNvSpPr>
            <a:spLocks noGrp="1"/>
          </p:cNvSpPr>
          <p:nvPr>
            <p:ph type="body" sz="quarter" idx="81"/>
          </p:nvPr>
        </p:nvSpPr>
        <p:spPr>
          <a:xfrm>
            <a:off x="6728310" y="210893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0" name="Текст 8"/>
          <p:cNvSpPr>
            <a:spLocks noGrp="1"/>
          </p:cNvSpPr>
          <p:nvPr>
            <p:ph type="body" sz="quarter" idx="82"/>
          </p:nvPr>
        </p:nvSpPr>
        <p:spPr>
          <a:xfrm>
            <a:off x="6728310" y="2593588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1" name="Текст 8"/>
          <p:cNvSpPr>
            <a:spLocks noGrp="1"/>
          </p:cNvSpPr>
          <p:nvPr>
            <p:ph type="body" sz="quarter" idx="83"/>
          </p:nvPr>
        </p:nvSpPr>
        <p:spPr>
          <a:xfrm>
            <a:off x="6728310" y="3078240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2" name="Текст 8"/>
          <p:cNvSpPr>
            <a:spLocks noGrp="1"/>
          </p:cNvSpPr>
          <p:nvPr>
            <p:ph type="body" sz="quarter" idx="84"/>
          </p:nvPr>
        </p:nvSpPr>
        <p:spPr>
          <a:xfrm>
            <a:off x="6728310" y="404754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3" name="Текст 8"/>
          <p:cNvSpPr>
            <a:spLocks noGrp="1"/>
          </p:cNvSpPr>
          <p:nvPr>
            <p:ph type="body" sz="quarter" idx="85"/>
          </p:nvPr>
        </p:nvSpPr>
        <p:spPr>
          <a:xfrm>
            <a:off x="6728310" y="356289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4" name="Текст 7"/>
          <p:cNvSpPr>
            <a:spLocks noGrp="1"/>
          </p:cNvSpPr>
          <p:nvPr>
            <p:ph type="body" sz="quarter" idx="86" hasCustomPrompt="1"/>
          </p:nvPr>
        </p:nvSpPr>
        <p:spPr>
          <a:xfrm>
            <a:off x="6228884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55" name="Текст 7"/>
          <p:cNvSpPr>
            <a:spLocks noGrp="1"/>
          </p:cNvSpPr>
          <p:nvPr>
            <p:ph type="body" sz="quarter" idx="87" hasCustomPrompt="1"/>
          </p:nvPr>
        </p:nvSpPr>
        <p:spPr>
          <a:xfrm>
            <a:off x="6228884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88" hasCustomPrompt="1"/>
          </p:nvPr>
        </p:nvSpPr>
        <p:spPr>
          <a:xfrm>
            <a:off x="6228884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57" name="Текст 7"/>
          <p:cNvSpPr>
            <a:spLocks noGrp="1"/>
          </p:cNvSpPr>
          <p:nvPr>
            <p:ph type="body" sz="quarter" idx="89" hasCustomPrompt="1"/>
          </p:nvPr>
        </p:nvSpPr>
        <p:spPr>
          <a:xfrm>
            <a:off x="6228884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58" name="Текст 7"/>
          <p:cNvSpPr>
            <a:spLocks noGrp="1"/>
          </p:cNvSpPr>
          <p:nvPr>
            <p:ph type="body" sz="quarter" idx="90" hasCustomPrompt="1"/>
          </p:nvPr>
        </p:nvSpPr>
        <p:spPr>
          <a:xfrm>
            <a:off x="6228884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59" name="Текст 7"/>
          <p:cNvSpPr>
            <a:spLocks noGrp="1"/>
          </p:cNvSpPr>
          <p:nvPr>
            <p:ph type="body" sz="quarter" idx="91" hasCustomPrompt="1"/>
          </p:nvPr>
        </p:nvSpPr>
        <p:spPr>
          <a:xfrm>
            <a:off x="6228884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60" name="Текст 7"/>
          <p:cNvSpPr>
            <a:spLocks noGrp="1"/>
          </p:cNvSpPr>
          <p:nvPr>
            <p:ph type="body" sz="quarter" idx="92" hasCustomPrompt="1"/>
          </p:nvPr>
        </p:nvSpPr>
        <p:spPr>
          <a:xfrm>
            <a:off x="6228884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5952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883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4736438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473644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6111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06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78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273618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6193225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73618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6193225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2709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07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009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2496186" cy="684889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234370" y="439586"/>
            <a:ext cx="648000" cy="648000"/>
          </a:xfrm>
          <a:ln>
            <a:noFill/>
          </a:ln>
        </p:spPr>
        <p:txBody>
          <a:bodyPr anchor="ctr"/>
          <a:lstStyle>
            <a:lvl1pPr algn="ctr">
              <a:defRPr sz="4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34371" y="1959617"/>
            <a:ext cx="648000" cy="648000"/>
          </a:xfrm>
          <a:ln>
            <a:noFill/>
          </a:ln>
        </p:spPr>
        <p:txBody>
          <a:bodyPr anchor="ctr"/>
          <a:lstStyle>
            <a:lvl1pPr algn="ctr">
              <a:defRPr sz="4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234372" y="3471713"/>
            <a:ext cx="648000" cy="648000"/>
          </a:xfrm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ru-RU" sz="4400" dirty="0"/>
            </a:lvl1pPr>
          </a:lstStyle>
          <a:p>
            <a:pPr lvl="0" algn="ctr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4068741" y="201894"/>
            <a:ext cx="4716483" cy="1123384"/>
          </a:xfr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4068741" y="1721925"/>
            <a:ext cx="4716483" cy="1123384"/>
          </a:xfr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4068741" y="3234021"/>
            <a:ext cx="4716483" cy="112338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ru-RU" dirty="0" smtClean="0"/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9791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68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4736438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367053" y="3444258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4736440" y="3417713"/>
            <a:ext cx="406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473644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67055" y="306142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473644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8719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71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1944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2516416" y="1528614"/>
            <a:ext cx="1944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4678821" y="1528614"/>
            <a:ext cx="1944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6841225" y="1528614"/>
            <a:ext cx="1944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516416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678821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6841225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4350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73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147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2089583" y="1528614"/>
            <a:ext cx="147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3825155" y="1528614"/>
            <a:ext cx="147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5560727" y="1528614"/>
            <a:ext cx="147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7296299" y="1528614"/>
            <a:ext cx="147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089583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825155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5560727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7296299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4073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76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1260000" cy="1338828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1766654" y="1528614"/>
            <a:ext cx="1260000" cy="1338828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3179297" y="1528614"/>
            <a:ext cx="1260000" cy="1338828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4591940" y="1528614"/>
            <a:ext cx="1260000" cy="1338828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6004583" y="1528614"/>
            <a:ext cx="1260000" cy="1338828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7525225" y="1528614"/>
            <a:ext cx="1260000" cy="1338828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1766654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179297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45919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6004583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752522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8212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1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7231095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42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90286"/>
            <a:ext cx="8462137" cy="1381344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8426450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8426450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8426449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5032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064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255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293591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6233171" y="1527175"/>
            <a:ext cx="255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0" y="3417713"/>
            <a:ext cx="255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3293591" y="3417713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6233171" y="3417713"/>
            <a:ext cx="255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9359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623317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3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29359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623317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044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66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2540416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4726821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6913225" y="1520917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358775" y="3417713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2540416" y="3417713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54041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72682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6913226" y="11432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5877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2540416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9"/>
          </p:nvPr>
        </p:nvSpPr>
        <p:spPr>
          <a:xfrm>
            <a:off x="4726821" y="3417713"/>
            <a:ext cx="1872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472682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65"/>
          </p:nvPr>
        </p:nvSpPr>
        <p:spPr>
          <a:xfrm>
            <a:off x="6913225" y="3417713"/>
            <a:ext cx="1872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66" hasCustomPrompt="1"/>
          </p:nvPr>
        </p:nvSpPr>
        <p:spPr>
          <a:xfrm>
            <a:off x="691322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8189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80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2089583" y="1527175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3825155" y="1527175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5549911" y="1520917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7296299" y="1520917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354012" y="3417713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089583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82515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5549911" y="11432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7296299" y="11432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54012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9"/>
          </p:nvPr>
        </p:nvSpPr>
        <p:spPr>
          <a:xfrm>
            <a:off x="2089583" y="3417713"/>
            <a:ext cx="1476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2089583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65"/>
          </p:nvPr>
        </p:nvSpPr>
        <p:spPr>
          <a:xfrm>
            <a:off x="3825155" y="3417713"/>
            <a:ext cx="1476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66" hasCustomPrompt="1"/>
          </p:nvPr>
        </p:nvSpPr>
        <p:spPr>
          <a:xfrm>
            <a:off x="382515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08</a:t>
            </a:r>
            <a:endParaRPr lang="ru-RU" dirty="0"/>
          </a:p>
        </p:txBody>
      </p:sp>
      <p:sp>
        <p:nvSpPr>
          <p:cNvPr id="45" name="Текст 8"/>
          <p:cNvSpPr>
            <a:spLocks noGrp="1"/>
          </p:cNvSpPr>
          <p:nvPr>
            <p:ph type="body" sz="quarter" idx="72"/>
          </p:nvPr>
        </p:nvSpPr>
        <p:spPr>
          <a:xfrm>
            <a:off x="5549911" y="3417713"/>
            <a:ext cx="1476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6" name="Текст 7"/>
          <p:cNvSpPr>
            <a:spLocks noGrp="1"/>
          </p:cNvSpPr>
          <p:nvPr>
            <p:ph type="body" sz="quarter" idx="73" hasCustomPrompt="1"/>
          </p:nvPr>
        </p:nvSpPr>
        <p:spPr>
          <a:xfrm>
            <a:off x="55499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09</a:t>
            </a:r>
            <a:endParaRPr lang="ru-RU" dirty="0"/>
          </a:p>
        </p:txBody>
      </p:sp>
      <p:sp>
        <p:nvSpPr>
          <p:cNvPr id="47" name="Текст 8"/>
          <p:cNvSpPr>
            <a:spLocks noGrp="1"/>
          </p:cNvSpPr>
          <p:nvPr>
            <p:ph type="body" sz="quarter" idx="74"/>
          </p:nvPr>
        </p:nvSpPr>
        <p:spPr>
          <a:xfrm>
            <a:off x="7296299" y="3417713"/>
            <a:ext cx="1476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8" name="Текст 7"/>
          <p:cNvSpPr>
            <a:spLocks noGrp="1"/>
          </p:cNvSpPr>
          <p:nvPr>
            <p:ph type="body" sz="quarter" idx="75" hasCustomPrompt="1"/>
          </p:nvPr>
        </p:nvSpPr>
        <p:spPr>
          <a:xfrm>
            <a:off x="7296299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6852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с фоном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05241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11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1131888"/>
            <a:ext cx="4572000" cy="341947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2" name="Рисунок 10"/>
          <p:cNvSpPr>
            <a:spLocks noGrp="1"/>
          </p:cNvSpPr>
          <p:nvPr>
            <p:ph type="pic" sz="quarter" idx="57" hasCustomPrompt="1"/>
          </p:nvPr>
        </p:nvSpPr>
        <p:spPr>
          <a:xfrm>
            <a:off x="4572000" y="1131888"/>
            <a:ext cx="4572000" cy="341947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4736438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473644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3294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с фоном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82716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82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4572000" cy="455136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2" name="Рисунок 10"/>
          <p:cNvSpPr>
            <a:spLocks noGrp="1"/>
          </p:cNvSpPr>
          <p:nvPr>
            <p:ph type="pic" sz="quarter" idx="57" hasCustomPrompt="1"/>
          </p:nvPr>
        </p:nvSpPr>
        <p:spPr>
          <a:xfrm>
            <a:off x="4572000" y="0"/>
            <a:ext cx="4572000" cy="455136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39724"/>
            <a:ext cx="4063236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4736438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473644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4721989" y="339724"/>
            <a:ext cx="4063236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 dirty="0" smtClean="0"/>
              <a:t>Образец заголовка</a:t>
            </a:r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3677482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с фоном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385804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07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1131888"/>
            <a:ext cx="3048000" cy="341947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Рисунок 10"/>
          <p:cNvSpPr>
            <a:spLocks noGrp="1"/>
          </p:cNvSpPr>
          <p:nvPr>
            <p:ph type="pic" sz="quarter" idx="57" hasCustomPrompt="1"/>
          </p:nvPr>
        </p:nvSpPr>
        <p:spPr>
          <a:xfrm>
            <a:off x="3048000" y="1131889"/>
            <a:ext cx="3048000" cy="3419474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5" name="Рисунок 10"/>
          <p:cNvSpPr>
            <a:spLocks noGrp="1"/>
          </p:cNvSpPr>
          <p:nvPr>
            <p:ph type="pic" sz="quarter" idx="58" hasCustomPrompt="1"/>
          </p:nvPr>
        </p:nvSpPr>
        <p:spPr>
          <a:xfrm>
            <a:off x="6096000" y="1131888"/>
            <a:ext cx="3048000" cy="341947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273618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6193225" y="1528614"/>
            <a:ext cx="2592000" cy="1123384"/>
          </a:xfrm>
        </p:spPr>
        <p:txBody>
          <a:bodyPr wrap="square" lIns="0" tIns="0" rIns="0" bIns="0" anchor="t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73618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6193225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9201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с фоном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870811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84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3048000" cy="455136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Рисунок 10"/>
          <p:cNvSpPr>
            <a:spLocks noGrp="1"/>
          </p:cNvSpPr>
          <p:nvPr>
            <p:ph type="pic" sz="quarter" idx="57" hasCustomPrompt="1"/>
          </p:nvPr>
        </p:nvSpPr>
        <p:spPr>
          <a:xfrm>
            <a:off x="3048000" y="0"/>
            <a:ext cx="3048000" cy="455136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5" name="Рисунок 10"/>
          <p:cNvSpPr>
            <a:spLocks noGrp="1"/>
          </p:cNvSpPr>
          <p:nvPr>
            <p:ph type="pic" sz="quarter" idx="58" hasCustomPrompt="1"/>
          </p:nvPr>
        </p:nvSpPr>
        <p:spPr>
          <a:xfrm>
            <a:off x="6096000" y="-1"/>
            <a:ext cx="3048000" cy="4551365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39724"/>
            <a:ext cx="2506346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273618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6193225" y="1528614"/>
            <a:ext cx="2592000" cy="1123384"/>
          </a:xfrm>
        </p:spPr>
        <p:txBody>
          <a:bodyPr wrap="square" lIns="0" tIns="0" rIns="0" bIns="0" anchor="t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73618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6193225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3273618" y="339724"/>
            <a:ext cx="2506346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 smtClean="0"/>
              <a:t>Образец заголовка</a:t>
            </a:r>
            <a:endParaRPr lang="ru-RU" kern="0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6193225" y="339724"/>
            <a:ext cx="2592000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 dirty="0" smtClean="0">
                <a:solidFill>
                  <a:schemeClr val="bg1"/>
                </a:solidFill>
              </a:rPr>
              <a:t>Образец заголовка</a:t>
            </a:r>
            <a:endParaRPr lang="ru-RU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943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с фоном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495191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00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3048000" y="0"/>
            <a:ext cx="6096000" cy="152717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0" name="Рисунок 10"/>
          <p:cNvSpPr>
            <a:spLocks noGrp="1"/>
          </p:cNvSpPr>
          <p:nvPr>
            <p:ph type="pic" sz="quarter" idx="57" hasCustomPrompt="1"/>
          </p:nvPr>
        </p:nvSpPr>
        <p:spPr>
          <a:xfrm>
            <a:off x="3048000" y="1527173"/>
            <a:ext cx="6096000" cy="151288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1" name="Рисунок 10"/>
          <p:cNvSpPr>
            <a:spLocks noGrp="1"/>
          </p:cNvSpPr>
          <p:nvPr>
            <p:ph type="pic" sz="quarter" idx="58" hasCustomPrompt="1"/>
          </p:nvPr>
        </p:nvSpPr>
        <p:spPr>
          <a:xfrm>
            <a:off x="3048000" y="3040063"/>
            <a:ext cx="6096000" cy="1511301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2496186" cy="684889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234370" y="439586"/>
            <a:ext cx="648000" cy="648000"/>
          </a:xfrm>
          <a:ln>
            <a:noFill/>
          </a:ln>
        </p:spPr>
        <p:txBody>
          <a:bodyPr anchor="ctr"/>
          <a:lstStyle>
            <a:lvl1pPr algn="ctr">
              <a:defRPr sz="4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34371" y="1959617"/>
            <a:ext cx="648000" cy="648000"/>
          </a:xfrm>
          <a:ln>
            <a:noFill/>
          </a:ln>
        </p:spPr>
        <p:txBody>
          <a:bodyPr anchor="ctr"/>
          <a:lstStyle>
            <a:lvl1pPr algn="ctr">
              <a:defRPr sz="4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234372" y="3471713"/>
            <a:ext cx="648000" cy="648000"/>
          </a:xfrm>
          <a:ln>
            <a:noFill/>
          </a:ln>
        </p:spPr>
        <p:txBody>
          <a:bodyPr anchor="ctr"/>
          <a:lstStyle>
            <a:lvl1pPr algn="ctr">
              <a:defRPr sz="4400">
                <a:solidFill>
                  <a:schemeClr val="bg1"/>
                </a:solidFill>
              </a:defRPr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4068741" y="201894"/>
            <a:ext cx="4716483" cy="1123384"/>
          </a:xfr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4068741" y="1721925"/>
            <a:ext cx="4716483" cy="1123384"/>
          </a:xfr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4068741" y="3234021"/>
            <a:ext cx="4716483" cy="1123384"/>
          </a:xfrm>
        </p:spPr>
        <p:txBody>
          <a:bodyPr wrap="square" lIns="0" tIns="0" rIns="0" bIns="0" anchor="ctr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4564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с фоном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187091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85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Рисунок 9"/>
          <p:cNvSpPr>
            <a:spLocks noGrp="1"/>
          </p:cNvSpPr>
          <p:nvPr>
            <p:ph type="pic" sz="quarter" idx="59"/>
          </p:nvPr>
        </p:nvSpPr>
        <p:spPr>
          <a:xfrm>
            <a:off x="4572000" y="1144341"/>
            <a:ext cx="4572000" cy="3396756"/>
          </a:xfrm>
          <a:solidFill>
            <a:schemeClr val="bg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58775" y="3417713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473644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4736440" y="3417713"/>
            <a:ext cx="406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8778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7364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473644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4498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с фоном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176764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87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Рисунок 9"/>
          <p:cNvSpPr>
            <a:spLocks noGrp="1"/>
          </p:cNvSpPr>
          <p:nvPr>
            <p:ph type="pic" sz="quarter" idx="59"/>
          </p:nvPr>
        </p:nvSpPr>
        <p:spPr>
          <a:xfrm>
            <a:off x="4572000" y="0"/>
            <a:ext cx="4572000" cy="4541097"/>
          </a:xfrm>
          <a:solidFill>
            <a:schemeClr val="bg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18" name="Рисунок 9"/>
          <p:cNvSpPr>
            <a:spLocks noGrp="1"/>
          </p:cNvSpPr>
          <p:nvPr>
            <p:ph type="pic" sz="quarter" idx="60"/>
          </p:nvPr>
        </p:nvSpPr>
        <p:spPr>
          <a:xfrm>
            <a:off x="0" y="0"/>
            <a:ext cx="4572000" cy="4541097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39724"/>
            <a:ext cx="4063236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58775" y="3417713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473644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4736440" y="3417713"/>
            <a:ext cx="406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8778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7364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473644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4736440" y="339724"/>
            <a:ext cx="4063236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 dirty="0" smtClean="0"/>
              <a:t>Образец заголовка</a:t>
            </a:r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2063929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1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90598579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980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314974"/>
            <a:ext cx="6768592" cy="1380754"/>
          </a:xfrm>
          <a:effectLst/>
        </p:spPr>
        <p:txBody>
          <a:bodyPr vert="horz" lIns="0" tIns="0" rIns="0" bIns="0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n-ea"/>
                <a:cs typeface="Arial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430400" y="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430401" y="171495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0" name="Прямая соединительная линия 39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1" name="Группа 40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412103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с фоном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359513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89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Рисунок 9"/>
          <p:cNvSpPr>
            <a:spLocks noGrp="1"/>
          </p:cNvSpPr>
          <p:nvPr>
            <p:ph type="pic" sz="quarter" idx="59"/>
          </p:nvPr>
        </p:nvSpPr>
        <p:spPr>
          <a:xfrm>
            <a:off x="4572000" y="0"/>
            <a:ext cx="4572000" cy="4541097"/>
          </a:xfrm>
          <a:solidFill>
            <a:schemeClr val="bg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27" name="Рисунок 9"/>
          <p:cNvSpPr>
            <a:spLocks noGrp="1"/>
          </p:cNvSpPr>
          <p:nvPr>
            <p:ph type="pic" sz="quarter" idx="67"/>
          </p:nvPr>
        </p:nvSpPr>
        <p:spPr>
          <a:xfrm>
            <a:off x="0" y="0"/>
            <a:ext cx="4572000" cy="4541097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39724"/>
            <a:ext cx="4053642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2540416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356394" y="3427146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2542798" y="3420888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4731584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6913225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54041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6394" y="3044312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2542799" y="3043238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4731584" y="114952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6913225" y="114952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9"/>
          </p:nvPr>
        </p:nvSpPr>
        <p:spPr>
          <a:xfrm>
            <a:off x="4726821" y="3417713"/>
            <a:ext cx="1872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472682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65"/>
          </p:nvPr>
        </p:nvSpPr>
        <p:spPr>
          <a:xfrm>
            <a:off x="6913225" y="3417713"/>
            <a:ext cx="1872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66" hasCustomPrompt="1"/>
          </p:nvPr>
        </p:nvSpPr>
        <p:spPr>
          <a:xfrm>
            <a:off x="691322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08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68"/>
          </p:nvPr>
        </p:nvSpPr>
        <p:spPr>
          <a:xfrm>
            <a:off x="4727575" y="339725"/>
            <a:ext cx="4057650" cy="684213"/>
          </a:xfrm>
        </p:spPr>
        <p:txBody>
          <a:bodyPr/>
          <a:lstStyle>
            <a:lvl1pPr>
              <a:defRPr sz="2000">
                <a:latin typeface="+mj-lt"/>
              </a:defRPr>
            </a:lvl1pPr>
            <a:lvl2pPr>
              <a:defRPr sz="1800" b="1">
                <a:solidFill>
                  <a:schemeClr val="tx2"/>
                </a:solidFill>
                <a:latin typeface="+mj-lt"/>
              </a:defRPr>
            </a:lvl2pPr>
            <a:lvl3pPr>
              <a:defRPr sz="1200" b="1">
                <a:solidFill>
                  <a:schemeClr val="tx2"/>
                </a:solidFill>
                <a:latin typeface="+mj-lt"/>
              </a:defRPr>
            </a:lvl3pPr>
            <a:lvl4pPr>
              <a:defRPr sz="1100" b="1">
                <a:solidFill>
                  <a:schemeClr val="tx2"/>
                </a:solidFill>
                <a:latin typeface="+mj-lt"/>
              </a:defRPr>
            </a:lvl4pPr>
            <a:lvl5pPr>
              <a:defRPr sz="1050" b="1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2159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фото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050392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9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5561966" cy="684889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Рисунок 14">
            <a:extLst>
              <a:ext uri="{FF2B5EF4-FFF2-40B4-BE49-F238E27FC236}">
                <a16:creationId xmlns:a16="http://schemas.microsoft.com/office/drawing/2014/main" id="{FB58CCCB-FC9E-47FF-AE1A-2B8103C4EC8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0987" y="120560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5" name="Рисунок 14">
            <a:extLst>
              <a:ext uri="{FF2B5EF4-FFF2-40B4-BE49-F238E27FC236}">
                <a16:creationId xmlns:a16="http://schemas.microsoft.com/office/drawing/2014/main" id="{AF7E94E8-5A2E-4B85-8346-35E006E4E6F2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60987" y="1687821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7" name="Рисунок 14">
            <a:extLst>
              <a:ext uri="{FF2B5EF4-FFF2-40B4-BE49-F238E27FC236}">
                <a16:creationId xmlns:a16="http://schemas.microsoft.com/office/drawing/2014/main" id="{CAD2D448-B9A8-498E-BEC3-88F1259C47E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0987" y="217003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9" name="Рисунок 14">
            <a:extLst>
              <a:ext uri="{FF2B5EF4-FFF2-40B4-BE49-F238E27FC236}">
                <a16:creationId xmlns:a16="http://schemas.microsoft.com/office/drawing/2014/main" id="{DD146D87-19E3-4A72-9020-4C781871DC91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60987" y="2652245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1" name="Рисунок 14">
            <a:extLst>
              <a:ext uri="{FF2B5EF4-FFF2-40B4-BE49-F238E27FC236}">
                <a16:creationId xmlns:a16="http://schemas.microsoft.com/office/drawing/2014/main" id="{F8E680ED-3238-4F87-B236-95D34EE91BFD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60987" y="313445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3" name="Рисунок 14">
            <a:extLst>
              <a:ext uri="{FF2B5EF4-FFF2-40B4-BE49-F238E27FC236}">
                <a16:creationId xmlns:a16="http://schemas.microsoft.com/office/drawing/2014/main" id="{80370F26-8302-4977-AEFC-CB03B7EF8574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60987" y="361666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5" name="Рисунок 14">
            <a:extLst>
              <a:ext uri="{FF2B5EF4-FFF2-40B4-BE49-F238E27FC236}">
                <a16:creationId xmlns:a16="http://schemas.microsoft.com/office/drawing/2014/main" id="{9820ABA4-917D-44CA-8A15-933CDF460744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60987" y="409887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7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4737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9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2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283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фото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59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5561966" cy="684889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39632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4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6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8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6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3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4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4013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45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3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46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3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4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54013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48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54013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  <p:sp>
        <p:nvSpPr>
          <p:cNvPr id="49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354013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6531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фото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087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5561966" cy="684889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3225005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54011" y="3427979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225005" y="3420994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2500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1" y="304514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22500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9489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фото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90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5561966" cy="684889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2309376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4264740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1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8"/>
          </p:nvPr>
        </p:nvSpPr>
        <p:spPr>
          <a:xfrm>
            <a:off x="2309376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50"/>
          </p:nvPr>
        </p:nvSpPr>
        <p:spPr>
          <a:xfrm>
            <a:off x="4264740" y="3417713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30937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2647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40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2309376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4264740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8456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фото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219367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95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4027137" cy="684889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4572000" y="0"/>
            <a:ext cx="4572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90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2477911" y="1527175"/>
            <a:ext cx="190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54011" y="3427979"/>
            <a:ext cx="190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2477911" y="3420994"/>
            <a:ext cx="190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47791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1" y="304514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24779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0727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фото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092047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97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4060208" cy="684889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4572000" y="0"/>
            <a:ext cx="4572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1774497" y="1527175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194982" y="1527175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1" y="3420994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8"/>
          </p:nvPr>
        </p:nvSpPr>
        <p:spPr>
          <a:xfrm>
            <a:off x="1774497" y="3420994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50"/>
          </p:nvPr>
        </p:nvSpPr>
        <p:spPr>
          <a:xfrm>
            <a:off x="3194982" y="3417713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1774497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19498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40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1774497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194982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5357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резюме +фон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24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4">
            <a:extLst>
              <a:ext uri="{FF2B5EF4-FFF2-40B4-BE49-F238E27FC236}">
                <a16:creationId xmlns:a16="http://schemas.microsoft.com/office/drawing/2014/main" id="{AE4A5CD4-665D-4467-80B3-1293C86F30A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8607" y="122636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6" name="Рисунок 14">
            <a:extLst>
              <a:ext uri="{FF2B5EF4-FFF2-40B4-BE49-F238E27FC236}">
                <a16:creationId xmlns:a16="http://schemas.microsoft.com/office/drawing/2014/main" id="{F996A264-E88A-436A-BFED-8E6705697CC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68607" y="170730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8" name="Рисунок 14">
            <a:extLst>
              <a:ext uri="{FF2B5EF4-FFF2-40B4-BE49-F238E27FC236}">
                <a16:creationId xmlns:a16="http://schemas.microsoft.com/office/drawing/2014/main" id="{10C166F8-C589-4E1B-A57C-AD152243FEE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8607" y="2188250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0" name="Рисунок 14">
            <a:extLst>
              <a:ext uri="{FF2B5EF4-FFF2-40B4-BE49-F238E27FC236}">
                <a16:creationId xmlns:a16="http://schemas.microsoft.com/office/drawing/2014/main" id="{BCF75922-8032-4503-8F5B-DD56DF3299C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68607" y="266919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2" name="Рисунок 14">
            <a:extLst>
              <a:ext uri="{FF2B5EF4-FFF2-40B4-BE49-F238E27FC236}">
                <a16:creationId xmlns:a16="http://schemas.microsoft.com/office/drawing/2014/main" id="{C1C304EF-258E-4745-82D8-16A210470B0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68607" y="3150136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4" name="Рисунок 14">
            <a:extLst>
              <a:ext uri="{FF2B5EF4-FFF2-40B4-BE49-F238E27FC236}">
                <a16:creationId xmlns:a16="http://schemas.microsoft.com/office/drawing/2014/main" id="{CF824452-8E56-42A6-956B-4615FC9E37AB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68607" y="363107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6" name="Рисунок 14">
            <a:extLst>
              <a:ext uri="{FF2B5EF4-FFF2-40B4-BE49-F238E27FC236}">
                <a16:creationId xmlns:a16="http://schemas.microsoft.com/office/drawing/2014/main" id="{C0C49BA9-3B25-45BD-BE69-E6A047C1A0E1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68607" y="4112021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4737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9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2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066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резюме +фон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049758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22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4">
            <a:extLst>
              <a:ext uri="{FF2B5EF4-FFF2-40B4-BE49-F238E27FC236}">
                <a16:creationId xmlns:a16="http://schemas.microsoft.com/office/drawing/2014/main" id="{AE4A5CD4-665D-4467-80B3-1293C86F30A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8607" y="122636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6" name="Рисунок 14">
            <a:extLst>
              <a:ext uri="{FF2B5EF4-FFF2-40B4-BE49-F238E27FC236}">
                <a16:creationId xmlns:a16="http://schemas.microsoft.com/office/drawing/2014/main" id="{F996A264-E88A-436A-BFED-8E6705697CC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68607" y="170730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8" name="Рисунок 14">
            <a:extLst>
              <a:ext uri="{FF2B5EF4-FFF2-40B4-BE49-F238E27FC236}">
                <a16:creationId xmlns:a16="http://schemas.microsoft.com/office/drawing/2014/main" id="{10C166F8-C589-4E1B-A57C-AD152243FEE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8607" y="2188250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0" name="Рисунок 14">
            <a:extLst>
              <a:ext uri="{FF2B5EF4-FFF2-40B4-BE49-F238E27FC236}">
                <a16:creationId xmlns:a16="http://schemas.microsoft.com/office/drawing/2014/main" id="{BCF75922-8032-4503-8F5B-DD56DF3299C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68607" y="266919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2" name="Рисунок 14">
            <a:extLst>
              <a:ext uri="{FF2B5EF4-FFF2-40B4-BE49-F238E27FC236}">
                <a16:creationId xmlns:a16="http://schemas.microsoft.com/office/drawing/2014/main" id="{C1C304EF-258E-4745-82D8-16A210470B0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68607" y="3150136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4" name="Рисунок 14">
            <a:extLst>
              <a:ext uri="{FF2B5EF4-FFF2-40B4-BE49-F238E27FC236}">
                <a16:creationId xmlns:a16="http://schemas.microsoft.com/office/drawing/2014/main" id="{CF824452-8E56-42A6-956B-4615FC9E37AB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68607" y="363107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6" name="Рисунок 14">
            <a:extLst>
              <a:ext uri="{FF2B5EF4-FFF2-40B4-BE49-F238E27FC236}">
                <a16:creationId xmlns:a16="http://schemas.microsoft.com/office/drawing/2014/main" id="{C0C49BA9-3B25-45BD-BE69-E6A047C1A0E1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68607" y="4112021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4737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9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2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377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резюме +фон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27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4">
            <a:extLst>
              <a:ext uri="{FF2B5EF4-FFF2-40B4-BE49-F238E27FC236}">
                <a16:creationId xmlns:a16="http://schemas.microsoft.com/office/drawing/2014/main" id="{AE4A5CD4-665D-4467-80B3-1293C86F30A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8607" y="122636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6" name="Рисунок 14">
            <a:extLst>
              <a:ext uri="{FF2B5EF4-FFF2-40B4-BE49-F238E27FC236}">
                <a16:creationId xmlns:a16="http://schemas.microsoft.com/office/drawing/2014/main" id="{F996A264-E88A-436A-BFED-8E6705697CC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68607" y="170730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8" name="Рисунок 14">
            <a:extLst>
              <a:ext uri="{FF2B5EF4-FFF2-40B4-BE49-F238E27FC236}">
                <a16:creationId xmlns:a16="http://schemas.microsoft.com/office/drawing/2014/main" id="{10C166F8-C589-4E1B-A57C-AD152243FEE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8607" y="2188250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0" name="Рисунок 14">
            <a:extLst>
              <a:ext uri="{FF2B5EF4-FFF2-40B4-BE49-F238E27FC236}">
                <a16:creationId xmlns:a16="http://schemas.microsoft.com/office/drawing/2014/main" id="{BCF75922-8032-4503-8F5B-DD56DF3299C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68607" y="266919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2" name="Рисунок 14">
            <a:extLst>
              <a:ext uri="{FF2B5EF4-FFF2-40B4-BE49-F238E27FC236}">
                <a16:creationId xmlns:a16="http://schemas.microsoft.com/office/drawing/2014/main" id="{C1C304EF-258E-4745-82D8-16A210470B0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68607" y="3150136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4" name="Рисунок 14">
            <a:extLst>
              <a:ext uri="{FF2B5EF4-FFF2-40B4-BE49-F238E27FC236}">
                <a16:creationId xmlns:a16="http://schemas.microsoft.com/office/drawing/2014/main" id="{CF824452-8E56-42A6-956B-4615FC9E37AB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68607" y="363107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6" name="Рисунок 14">
            <a:extLst>
              <a:ext uri="{FF2B5EF4-FFF2-40B4-BE49-F238E27FC236}">
                <a16:creationId xmlns:a16="http://schemas.microsoft.com/office/drawing/2014/main" id="{C0C49BA9-3B25-45BD-BE69-E6A047C1A0E1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68607" y="4112021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4737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9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2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407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1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56489196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238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/>
        </p:nvSpPr>
        <p:spPr bwMode="auto">
          <a:xfrm>
            <a:off x="7426800" y="3425398"/>
            <a:ext cx="1717200" cy="1718102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304800"/>
            <a:ext cx="6768592" cy="1349829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63899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FFFFFF"/>
                </a:solidFill>
              </a:rPr>
              <a:t>Партнеры</a:t>
            </a:r>
            <a:r>
              <a:rPr lang="ru-RU" sz="1100" baseline="0" dirty="0" smtClean="0">
                <a:solidFill>
                  <a:srgbClr val="FFFFFF"/>
                </a:solidFill>
              </a:rPr>
              <a:t> для роста</a:t>
            </a:r>
            <a:endParaRPr lang="ru-RU" sz="1100" dirty="0">
              <a:solidFill>
                <a:srgbClr val="FFFFFF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5398"/>
            <a:ext cx="7422299" cy="171810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grpSp>
        <p:nvGrpSpPr>
          <p:cNvPr id="7" name="Группа 6"/>
          <p:cNvGrpSpPr>
            <a:grpSpLocks noChangeAspect="1"/>
          </p:cNvGrpSpPr>
          <p:nvPr/>
        </p:nvGrpSpPr>
        <p:grpSpPr>
          <a:xfrm>
            <a:off x="7426800" y="1712699"/>
            <a:ext cx="1717200" cy="1718102"/>
            <a:chOff x="7431300" y="1712699"/>
            <a:chExt cx="1717200" cy="1718102"/>
          </a:xfrm>
        </p:grpSpPr>
        <p:sp>
          <p:nvSpPr>
            <p:cNvPr id="58" name="Прямоугольник 57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Прямоугольник 58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4" name="Полилиния 103"/>
          <p:cNvSpPr>
            <a:spLocks noChangeAspect="1"/>
          </p:cNvSpPr>
          <p:nvPr/>
        </p:nvSpPr>
        <p:spPr bwMode="auto">
          <a:xfrm>
            <a:off x="7426804" y="0"/>
            <a:ext cx="1717196" cy="1718102"/>
          </a:xfrm>
          <a:custGeom>
            <a:avLst/>
            <a:gdLst>
              <a:gd name="connsiteX0" fmla="*/ 1712696 w 1712696"/>
              <a:gd name="connsiteY0" fmla="*/ 1664380 h 1713600"/>
              <a:gd name="connsiteX1" fmla="*/ 1712696 w 1712696"/>
              <a:gd name="connsiteY1" fmla="*/ 1713600 h 1713600"/>
              <a:gd name="connsiteX2" fmla="*/ 1666083 w 1712696"/>
              <a:gd name="connsiteY2" fmla="*/ 1713600 h 1713600"/>
              <a:gd name="connsiteX3" fmla="*/ 1712696 w 1712696"/>
              <a:gd name="connsiteY3" fmla="*/ 1277272 h 1713600"/>
              <a:gd name="connsiteX4" fmla="*/ 1712696 w 1712696"/>
              <a:gd name="connsiteY4" fmla="*/ 1476393 h 1713600"/>
              <a:gd name="connsiteX5" fmla="*/ 1488054 w 1712696"/>
              <a:gd name="connsiteY5" fmla="*/ 1713600 h 1713600"/>
              <a:gd name="connsiteX6" fmla="*/ 1299480 w 1712696"/>
              <a:gd name="connsiteY6" fmla="*/ 1713600 h 1713600"/>
              <a:gd name="connsiteX7" fmla="*/ 1712696 w 1712696"/>
              <a:gd name="connsiteY7" fmla="*/ 890163 h 1713600"/>
              <a:gd name="connsiteX8" fmla="*/ 1712696 w 1712696"/>
              <a:gd name="connsiteY8" fmla="*/ 1089285 h 1713600"/>
              <a:gd name="connsiteX9" fmla="*/ 1121451 w 1712696"/>
              <a:gd name="connsiteY9" fmla="*/ 1713600 h 1713600"/>
              <a:gd name="connsiteX10" fmla="*/ 932877 w 1712696"/>
              <a:gd name="connsiteY10" fmla="*/ 1713600 h 1713600"/>
              <a:gd name="connsiteX11" fmla="*/ 1712696 w 1712696"/>
              <a:gd name="connsiteY11" fmla="*/ 503055 h 1713600"/>
              <a:gd name="connsiteX12" fmla="*/ 1712696 w 1712696"/>
              <a:gd name="connsiteY12" fmla="*/ 702177 h 1713600"/>
              <a:gd name="connsiteX13" fmla="*/ 754848 w 1712696"/>
              <a:gd name="connsiteY13" fmla="*/ 1713600 h 1713600"/>
              <a:gd name="connsiteX14" fmla="*/ 566274 w 1712696"/>
              <a:gd name="connsiteY14" fmla="*/ 1713600 h 1713600"/>
              <a:gd name="connsiteX15" fmla="*/ 1712696 w 1712696"/>
              <a:gd name="connsiteY15" fmla="*/ 115947 h 1713600"/>
              <a:gd name="connsiteX16" fmla="*/ 1712696 w 1712696"/>
              <a:gd name="connsiteY16" fmla="*/ 315069 h 1713600"/>
              <a:gd name="connsiteX17" fmla="*/ 388245 w 1712696"/>
              <a:gd name="connsiteY17" fmla="*/ 1713600 h 1713600"/>
              <a:gd name="connsiteX18" fmla="*/ 199671 w 1712696"/>
              <a:gd name="connsiteY18" fmla="*/ 1713600 h 1713600"/>
              <a:gd name="connsiteX19" fmla="*/ 0 w 1712696"/>
              <a:gd name="connsiteY19" fmla="*/ 0 h 1713600"/>
              <a:gd name="connsiteX20" fmla="*/ 1712696 w 1712696"/>
              <a:gd name="connsiteY20" fmla="*/ 0 h 1713600"/>
              <a:gd name="connsiteX21" fmla="*/ 1712696 w 1712696"/>
              <a:gd name="connsiteY21" fmla="*/ 1801 h 1713600"/>
              <a:gd name="connsiteX22" fmla="*/ 1642767 w 1712696"/>
              <a:gd name="connsiteY22" fmla="*/ 1801 h 1713600"/>
              <a:gd name="connsiteX23" fmla="*/ 21642 w 1712696"/>
              <a:gd name="connsiteY23" fmla="*/ 1713600 h 1713600"/>
              <a:gd name="connsiteX24" fmla="*/ 0 w 1712696"/>
              <a:gd name="connsiteY24" fmla="*/ 1713600 h 1713600"/>
              <a:gd name="connsiteX25" fmla="*/ 0 w 1712696"/>
              <a:gd name="connsiteY25" fmla="*/ 1537331 h 1713600"/>
              <a:gd name="connsiteX26" fmla="*/ 1454193 w 1712696"/>
              <a:gd name="connsiteY26" fmla="*/ 1801 h 1713600"/>
              <a:gd name="connsiteX27" fmla="*/ 1276164 w 1712696"/>
              <a:gd name="connsiteY27" fmla="*/ 1801 h 1713600"/>
              <a:gd name="connsiteX28" fmla="*/ 0 w 1712696"/>
              <a:gd name="connsiteY28" fmla="*/ 1349344 h 1713600"/>
              <a:gd name="connsiteX29" fmla="*/ 0 w 1712696"/>
              <a:gd name="connsiteY29" fmla="*/ 1150223 h 1713600"/>
              <a:gd name="connsiteX30" fmla="*/ 1087590 w 1712696"/>
              <a:gd name="connsiteY30" fmla="*/ 1801 h 1713600"/>
              <a:gd name="connsiteX31" fmla="*/ 909561 w 1712696"/>
              <a:gd name="connsiteY31" fmla="*/ 1801 h 1713600"/>
              <a:gd name="connsiteX32" fmla="*/ 0 w 1712696"/>
              <a:gd name="connsiteY32" fmla="*/ 962236 h 1713600"/>
              <a:gd name="connsiteX33" fmla="*/ 0 w 1712696"/>
              <a:gd name="connsiteY33" fmla="*/ 763115 h 1713600"/>
              <a:gd name="connsiteX34" fmla="*/ 720987 w 1712696"/>
              <a:gd name="connsiteY34" fmla="*/ 1801 h 1713600"/>
              <a:gd name="connsiteX35" fmla="*/ 542958 w 1712696"/>
              <a:gd name="connsiteY35" fmla="*/ 1801 h 1713600"/>
              <a:gd name="connsiteX36" fmla="*/ 0 w 1712696"/>
              <a:gd name="connsiteY36" fmla="*/ 575128 h 1713600"/>
              <a:gd name="connsiteX37" fmla="*/ 0 w 1712696"/>
              <a:gd name="connsiteY37" fmla="*/ 376007 h 1713600"/>
              <a:gd name="connsiteX38" fmla="*/ 354384 w 1712696"/>
              <a:gd name="connsiteY38" fmla="*/ 1801 h 1713600"/>
              <a:gd name="connsiteX39" fmla="*/ 176355 w 1712696"/>
              <a:gd name="connsiteY39" fmla="*/ 1801 h 1713600"/>
              <a:gd name="connsiteX40" fmla="*/ 0 w 1712696"/>
              <a:gd name="connsiteY40" fmla="*/ 188020 h 171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712696" h="1713600">
                <a:moveTo>
                  <a:pt x="1712696" y="1664380"/>
                </a:moveTo>
                <a:lnTo>
                  <a:pt x="1712696" y="1713600"/>
                </a:lnTo>
                <a:lnTo>
                  <a:pt x="1666083" y="1713600"/>
                </a:lnTo>
                <a:close/>
                <a:moveTo>
                  <a:pt x="1712696" y="1277272"/>
                </a:moveTo>
                <a:lnTo>
                  <a:pt x="1712696" y="1476393"/>
                </a:lnTo>
                <a:lnTo>
                  <a:pt x="1488054" y="1713600"/>
                </a:lnTo>
                <a:lnTo>
                  <a:pt x="1299480" y="1713600"/>
                </a:lnTo>
                <a:close/>
                <a:moveTo>
                  <a:pt x="1712696" y="890163"/>
                </a:moveTo>
                <a:lnTo>
                  <a:pt x="1712696" y="1089285"/>
                </a:lnTo>
                <a:lnTo>
                  <a:pt x="1121451" y="1713600"/>
                </a:lnTo>
                <a:lnTo>
                  <a:pt x="932877" y="1713600"/>
                </a:lnTo>
                <a:close/>
                <a:moveTo>
                  <a:pt x="1712696" y="503055"/>
                </a:moveTo>
                <a:lnTo>
                  <a:pt x="1712696" y="702177"/>
                </a:lnTo>
                <a:lnTo>
                  <a:pt x="754848" y="1713600"/>
                </a:lnTo>
                <a:lnTo>
                  <a:pt x="566274" y="1713600"/>
                </a:lnTo>
                <a:close/>
                <a:moveTo>
                  <a:pt x="1712696" y="115947"/>
                </a:moveTo>
                <a:lnTo>
                  <a:pt x="1712696" y="315069"/>
                </a:lnTo>
                <a:lnTo>
                  <a:pt x="388245" y="1713600"/>
                </a:lnTo>
                <a:lnTo>
                  <a:pt x="199671" y="1713600"/>
                </a:lnTo>
                <a:close/>
                <a:moveTo>
                  <a:pt x="0" y="0"/>
                </a:moveTo>
                <a:lnTo>
                  <a:pt x="1712696" y="0"/>
                </a:lnTo>
                <a:lnTo>
                  <a:pt x="1712696" y="1801"/>
                </a:lnTo>
                <a:lnTo>
                  <a:pt x="1642767" y="1801"/>
                </a:lnTo>
                <a:lnTo>
                  <a:pt x="21642" y="1713600"/>
                </a:lnTo>
                <a:lnTo>
                  <a:pt x="0" y="1713600"/>
                </a:lnTo>
                <a:lnTo>
                  <a:pt x="0" y="1537331"/>
                </a:lnTo>
                <a:lnTo>
                  <a:pt x="1454193" y="1801"/>
                </a:lnTo>
                <a:lnTo>
                  <a:pt x="1276164" y="1801"/>
                </a:lnTo>
                <a:lnTo>
                  <a:pt x="0" y="1349344"/>
                </a:lnTo>
                <a:lnTo>
                  <a:pt x="0" y="1150223"/>
                </a:lnTo>
                <a:lnTo>
                  <a:pt x="1087590" y="1801"/>
                </a:lnTo>
                <a:lnTo>
                  <a:pt x="909561" y="1801"/>
                </a:lnTo>
                <a:lnTo>
                  <a:pt x="0" y="962236"/>
                </a:lnTo>
                <a:lnTo>
                  <a:pt x="0" y="763115"/>
                </a:lnTo>
                <a:lnTo>
                  <a:pt x="720987" y="1801"/>
                </a:lnTo>
                <a:lnTo>
                  <a:pt x="542958" y="1801"/>
                </a:lnTo>
                <a:lnTo>
                  <a:pt x="0" y="575128"/>
                </a:lnTo>
                <a:lnTo>
                  <a:pt x="0" y="376007"/>
                </a:lnTo>
                <a:lnTo>
                  <a:pt x="354384" y="1801"/>
                </a:lnTo>
                <a:lnTo>
                  <a:pt x="176355" y="1801"/>
                </a:lnTo>
                <a:lnTo>
                  <a:pt x="0" y="188020"/>
                </a:ln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40" name="Группа 39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2" name="Прямая соединительная линия 41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3" name="Группа 42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Прямоугольник 67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103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резюме +фон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87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3225005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54011" y="3427979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225005" y="3420994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3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2500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1" y="304514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22500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1172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резюме +фон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90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45"/>
          </p:nvPr>
        </p:nvSpPr>
        <p:spPr>
          <a:xfrm>
            <a:off x="2309376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6"/>
          </p:nvPr>
        </p:nvSpPr>
        <p:spPr>
          <a:xfrm>
            <a:off x="4264740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1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48"/>
          </p:nvPr>
        </p:nvSpPr>
        <p:spPr>
          <a:xfrm>
            <a:off x="2309376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50"/>
          </p:nvPr>
        </p:nvSpPr>
        <p:spPr>
          <a:xfrm>
            <a:off x="4264740" y="3417713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30937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2647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0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2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2309376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4264740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4507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резюме +фон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92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3225005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54011" y="3427979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225005" y="3420994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3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2500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1" y="304514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22500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5406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резюме +фон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95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45"/>
          </p:nvPr>
        </p:nvSpPr>
        <p:spPr>
          <a:xfrm>
            <a:off x="2309376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6"/>
          </p:nvPr>
        </p:nvSpPr>
        <p:spPr>
          <a:xfrm>
            <a:off x="4264740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1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48"/>
          </p:nvPr>
        </p:nvSpPr>
        <p:spPr>
          <a:xfrm>
            <a:off x="2309376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50"/>
          </p:nvPr>
        </p:nvSpPr>
        <p:spPr>
          <a:xfrm>
            <a:off x="4264740" y="3417713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30937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2647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0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2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2309376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4264740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8132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резюме +фон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97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 smtClean="0"/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3225005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54011" y="3427979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225005" y="3420994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33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2500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1" y="304514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22500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1852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резюме +фон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99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 smtClean="0"/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45"/>
          </p:nvPr>
        </p:nvSpPr>
        <p:spPr>
          <a:xfrm>
            <a:off x="2309376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6"/>
          </p:nvPr>
        </p:nvSpPr>
        <p:spPr>
          <a:xfrm>
            <a:off x="4264740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1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48"/>
          </p:nvPr>
        </p:nvSpPr>
        <p:spPr>
          <a:xfrm>
            <a:off x="2309376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50"/>
          </p:nvPr>
        </p:nvSpPr>
        <p:spPr>
          <a:xfrm>
            <a:off x="4264740" y="3417713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01</a:t>
            </a:r>
            <a:endParaRPr lang="ru-RU" dirty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30937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02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2647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03</a:t>
            </a:r>
            <a:endParaRPr lang="ru-RU" dirty="0"/>
          </a:p>
        </p:txBody>
      </p:sp>
      <p:sp>
        <p:nvSpPr>
          <p:cNvPr id="30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04</a:t>
            </a:r>
            <a:endParaRPr lang="ru-RU" dirty="0"/>
          </a:p>
        </p:txBody>
      </p:sp>
      <p:sp>
        <p:nvSpPr>
          <p:cNvPr id="32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2309376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05</a:t>
            </a:r>
            <a:endParaRPr lang="ru-RU" dirty="0"/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4264740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 smtClean="0"/>
              <a:t>06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9000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Фон + преамбула + буллиты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083627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34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1" y="0"/>
            <a:ext cx="3047999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0" y="339724"/>
            <a:ext cx="5546725" cy="684214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38" name="Рисунок 14">
            <a:extLst>
              <a:ext uri="{FF2B5EF4-FFF2-40B4-BE49-F238E27FC236}">
                <a16:creationId xmlns:a16="http://schemas.microsoft.com/office/drawing/2014/main" id="{4B7DA86D-EE14-4915-A8B5-722C9CBBE67A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238500" y="1185888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0" name="Рисунок 14">
            <a:extLst>
              <a:ext uri="{FF2B5EF4-FFF2-40B4-BE49-F238E27FC236}">
                <a16:creationId xmlns:a16="http://schemas.microsoft.com/office/drawing/2014/main" id="{8880097B-8F31-4EE5-BC21-B835E5694478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38500" y="167611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2" name="Рисунок 14">
            <a:extLst>
              <a:ext uri="{FF2B5EF4-FFF2-40B4-BE49-F238E27FC236}">
                <a16:creationId xmlns:a16="http://schemas.microsoft.com/office/drawing/2014/main" id="{E16E0BFD-89AD-4030-B243-57B7C43695D9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238500" y="2166346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4" name="Рисунок 14">
            <a:extLst>
              <a:ext uri="{FF2B5EF4-FFF2-40B4-BE49-F238E27FC236}">
                <a16:creationId xmlns:a16="http://schemas.microsoft.com/office/drawing/2014/main" id="{A4DAF9EC-0161-47E9-86C7-7216F4250C5B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238500" y="2656575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6" name="Рисунок 14">
            <a:extLst>
              <a:ext uri="{FF2B5EF4-FFF2-40B4-BE49-F238E27FC236}">
                <a16:creationId xmlns:a16="http://schemas.microsoft.com/office/drawing/2014/main" id="{E2CA454F-F786-4F65-B99A-43B767CC4BF3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38500" y="314680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8" name="Рисунок 14">
            <a:extLst>
              <a:ext uri="{FF2B5EF4-FFF2-40B4-BE49-F238E27FC236}">
                <a16:creationId xmlns:a16="http://schemas.microsoft.com/office/drawing/2014/main" id="{D166CBFF-D38C-4D25-8578-052855591538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238500" y="363703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50" name="Рисунок 14">
            <a:extLst>
              <a:ext uri="{FF2B5EF4-FFF2-40B4-BE49-F238E27FC236}">
                <a16:creationId xmlns:a16="http://schemas.microsoft.com/office/drawing/2014/main" id="{1C5D21D0-A654-4F33-BE00-4AAAD3146301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238500" y="4127262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4"/>
          </p:nvPr>
        </p:nvSpPr>
        <p:spPr>
          <a:xfrm>
            <a:off x="3717925" y="1131888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7" name="Текст 6"/>
          <p:cNvSpPr>
            <a:spLocks noGrp="1"/>
          </p:cNvSpPr>
          <p:nvPr>
            <p:ph type="body" sz="quarter" idx="45"/>
          </p:nvPr>
        </p:nvSpPr>
        <p:spPr>
          <a:xfrm>
            <a:off x="3717925" y="1622117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8" name="Текст 6"/>
          <p:cNvSpPr>
            <a:spLocks noGrp="1"/>
          </p:cNvSpPr>
          <p:nvPr>
            <p:ph type="body" sz="quarter" idx="46"/>
          </p:nvPr>
        </p:nvSpPr>
        <p:spPr>
          <a:xfrm>
            <a:off x="3717925" y="2112346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6"/>
          <p:cNvSpPr>
            <a:spLocks noGrp="1"/>
          </p:cNvSpPr>
          <p:nvPr>
            <p:ph type="body" sz="quarter" idx="47"/>
          </p:nvPr>
        </p:nvSpPr>
        <p:spPr>
          <a:xfrm>
            <a:off x="3717925" y="2602575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0" name="Текст 6"/>
          <p:cNvSpPr>
            <a:spLocks noGrp="1"/>
          </p:cNvSpPr>
          <p:nvPr>
            <p:ph type="body" sz="quarter" idx="48"/>
          </p:nvPr>
        </p:nvSpPr>
        <p:spPr>
          <a:xfrm>
            <a:off x="3717925" y="3092804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1" name="Текст 6"/>
          <p:cNvSpPr>
            <a:spLocks noGrp="1"/>
          </p:cNvSpPr>
          <p:nvPr>
            <p:ph type="body" sz="quarter" idx="49"/>
          </p:nvPr>
        </p:nvSpPr>
        <p:spPr>
          <a:xfrm>
            <a:off x="3717925" y="3583033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32" name="Текст 6"/>
          <p:cNvSpPr>
            <a:spLocks noGrp="1"/>
          </p:cNvSpPr>
          <p:nvPr>
            <p:ph type="body" sz="quarter" idx="50"/>
          </p:nvPr>
        </p:nvSpPr>
        <p:spPr>
          <a:xfrm>
            <a:off x="3717925" y="4073262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51"/>
          </p:nvPr>
        </p:nvSpPr>
        <p:spPr>
          <a:xfrm>
            <a:off x="358775" y="339725"/>
            <a:ext cx="2513965" cy="4211638"/>
          </a:xfrm>
        </p:spPr>
        <p:txBody>
          <a:bodyPr vert="horz" lIns="0" tIns="0" rIns="0" bIns="0" rtlCol="0">
            <a:no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0460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Фото + буллиты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198339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29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4220" y="339724"/>
            <a:ext cx="5501005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1" y="0"/>
            <a:ext cx="3047999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Рисунок 14">
            <a:extLst>
              <a:ext uri="{FF2B5EF4-FFF2-40B4-BE49-F238E27FC236}">
                <a16:creationId xmlns:a16="http://schemas.microsoft.com/office/drawing/2014/main" id="{0F330F95-7EBC-4271-9C49-F0553ABB45B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284220" y="121461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6" name="Рисунок 14">
            <a:extLst>
              <a:ext uri="{FF2B5EF4-FFF2-40B4-BE49-F238E27FC236}">
                <a16:creationId xmlns:a16="http://schemas.microsoft.com/office/drawing/2014/main" id="{17C8AFFB-91D7-48BE-BA4C-A402F77F853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84220" y="169558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8" name="Рисунок 14">
            <a:extLst>
              <a:ext uri="{FF2B5EF4-FFF2-40B4-BE49-F238E27FC236}">
                <a16:creationId xmlns:a16="http://schemas.microsoft.com/office/drawing/2014/main" id="{9417A9CF-5B7D-40E0-890E-E0C892B0DBA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284220" y="217654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0" name="Рисунок 14">
            <a:extLst>
              <a:ext uri="{FF2B5EF4-FFF2-40B4-BE49-F238E27FC236}">
                <a16:creationId xmlns:a16="http://schemas.microsoft.com/office/drawing/2014/main" id="{5C52364B-C15A-4133-B102-541B5C18DD45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284220" y="265751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2" name="Рисунок 14">
            <a:extLst>
              <a:ext uri="{FF2B5EF4-FFF2-40B4-BE49-F238E27FC236}">
                <a16:creationId xmlns:a16="http://schemas.microsoft.com/office/drawing/2014/main" id="{85866053-C0C3-4840-A70B-ADE6462FD4EA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84220" y="313847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4" name="Рисунок 14">
            <a:extLst>
              <a:ext uri="{FF2B5EF4-FFF2-40B4-BE49-F238E27FC236}">
                <a16:creationId xmlns:a16="http://schemas.microsoft.com/office/drawing/2014/main" id="{BB1F9AA0-0565-4D7A-ADAF-E349DF55D06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284220" y="361944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6" name="Рисунок 14">
            <a:extLst>
              <a:ext uri="{FF2B5EF4-FFF2-40B4-BE49-F238E27FC236}">
                <a16:creationId xmlns:a16="http://schemas.microsoft.com/office/drawing/2014/main" id="{7C98835F-EA09-4ED1-B396-8DC0E5340E8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284220" y="4100410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43"/>
          </p:nvPr>
        </p:nvSpPr>
        <p:spPr>
          <a:xfrm>
            <a:off x="3843338" y="1131888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44"/>
          </p:nvPr>
        </p:nvSpPr>
        <p:spPr>
          <a:xfrm>
            <a:off x="3843338" y="1612107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9" name="Текст 8"/>
          <p:cNvSpPr>
            <a:spLocks noGrp="1"/>
          </p:cNvSpPr>
          <p:nvPr>
            <p:ph type="body" sz="quarter" idx="45"/>
          </p:nvPr>
        </p:nvSpPr>
        <p:spPr>
          <a:xfrm>
            <a:off x="3843338" y="2092326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46"/>
          </p:nvPr>
        </p:nvSpPr>
        <p:spPr>
          <a:xfrm>
            <a:off x="3843338" y="2572545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47"/>
          </p:nvPr>
        </p:nvSpPr>
        <p:spPr>
          <a:xfrm>
            <a:off x="3843338" y="3052764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2" name="Текст 8"/>
          <p:cNvSpPr>
            <a:spLocks noGrp="1"/>
          </p:cNvSpPr>
          <p:nvPr>
            <p:ph type="body" sz="quarter" idx="48"/>
          </p:nvPr>
        </p:nvSpPr>
        <p:spPr>
          <a:xfrm>
            <a:off x="3843338" y="3532983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49"/>
          </p:nvPr>
        </p:nvSpPr>
        <p:spPr>
          <a:xfrm>
            <a:off x="3843338" y="4017679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816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 + фото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321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408" y="339724"/>
            <a:ext cx="5546092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0"/>
          </p:nvPr>
        </p:nvSpPr>
        <p:spPr>
          <a:xfrm>
            <a:off x="358775" y="1131888"/>
            <a:ext cx="5546970" cy="3419475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6766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 + фото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178173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836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408" y="339724"/>
            <a:ext cx="3999867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4579620" y="0"/>
            <a:ext cx="456438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0"/>
          </p:nvPr>
        </p:nvSpPr>
        <p:spPr>
          <a:xfrm>
            <a:off x="358775" y="1131888"/>
            <a:ext cx="4000500" cy="3419475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0248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1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36824031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996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90286"/>
            <a:ext cx="6768592" cy="1364369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105050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7616825" y="3047472"/>
            <a:ext cx="1334669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Место (город)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Месяц Год</a:t>
            </a:r>
            <a:endParaRPr lang="ru-RU" dirty="0"/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2" y="3429900"/>
            <a:ext cx="5715898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430400" y="342990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5716800" y="342990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smtClean="0"/>
              <a:t>Подзаголовок (заполняется по необходимости)</a:t>
            </a:r>
            <a:endParaRPr lang="ru-RU" dirty="0" smtClean="0"/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4854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Фото + текст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423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9300" y="339724"/>
            <a:ext cx="5495925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0"/>
          </p:nvPr>
        </p:nvSpPr>
        <p:spPr>
          <a:xfrm>
            <a:off x="3288430" y="1131888"/>
            <a:ext cx="5496795" cy="34194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670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Фото + текст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156009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31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5358" y="339724"/>
            <a:ext cx="3999867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456438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0"/>
          </p:nvPr>
        </p:nvSpPr>
        <p:spPr>
          <a:xfrm>
            <a:off x="4784725" y="1131888"/>
            <a:ext cx="4000500" cy="34194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847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1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79355394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9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90286"/>
            <a:ext cx="6768592" cy="1349828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105050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7616825" y="3047472"/>
            <a:ext cx="1334669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Место (город)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Месяц Год</a:t>
            </a:r>
            <a:endParaRPr lang="ru-RU" dirty="0"/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2" y="3429900"/>
            <a:ext cx="5715898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grpSp>
        <p:nvGrpSpPr>
          <p:cNvPr id="3" name="Группа 2"/>
          <p:cNvGrpSpPr>
            <a:grpSpLocks noChangeAspect="1"/>
          </p:cNvGrpSpPr>
          <p:nvPr/>
        </p:nvGrpSpPr>
        <p:grpSpPr>
          <a:xfrm>
            <a:off x="5710499" y="3425398"/>
            <a:ext cx="1717200" cy="1718102"/>
            <a:chOff x="5493178" y="3425398"/>
            <a:chExt cx="1717200" cy="1718102"/>
          </a:xfrm>
        </p:grpSpPr>
        <p:sp>
          <p:nvSpPr>
            <p:cNvPr id="57" name="Прямоугольник 56"/>
            <p:cNvSpPr>
              <a:spLocks noChangeAspect="1"/>
            </p:cNvSpPr>
            <p:nvPr/>
          </p:nvSpPr>
          <p:spPr bwMode="auto">
            <a:xfrm>
              <a:off x="5493178" y="3425398"/>
              <a:ext cx="1717200" cy="1718102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Прямоугольник 55"/>
            <p:cNvSpPr>
              <a:spLocks noChangeAspect="1"/>
            </p:cNvSpPr>
            <p:nvPr/>
          </p:nvSpPr>
          <p:spPr bwMode="auto">
            <a:xfrm>
              <a:off x="5494026" y="3426300"/>
              <a:ext cx="1716352" cy="1717200"/>
            </a:xfrm>
            <a:custGeom>
              <a:avLst/>
              <a:gdLst>
                <a:gd name="connsiteX0" fmla="*/ 0 w 2570400"/>
                <a:gd name="connsiteY0" fmla="*/ 0 h 2571750"/>
                <a:gd name="connsiteX1" fmla="*/ 2570400 w 2570400"/>
                <a:gd name="connsiteY1" fmla="*/ 0 h 2571750"/>
                <a:gd name="connsiteX2" fmla="*/ 2570400 w 2570400"/>
                <a:gd name="connsiteY2" fmla="*/ 2571750 h 2571750"/>
                <a:gd name="connsiteX3" fmla="*/ 0 w 2570400"/>
                <a:gd name="connsiteY3" fmla="*/ 2571750 h 2571750"/>
                <a:gd name="connsiteX4" fmla="*/ 0 w 2570400"/>
                <a:gd name="connsiteY4" fmla="*/ 0 h 2571750"/>
                <a:gd name="connsiteX0" fmla="*/ 0 w 2570480"/>
                <a:gd name="connsiteY0" fmla="*/ 0 h 2571750"/>
                <a:gd name="connsiteX1" fmla="*/ 2570400 w 2570480"/>
                <a:gd name="connsiteY1" fmla="*/ 0 h 2571750"/>
                <a:gd name="connsiteX2" fmla="*/ 2570480 w 2570480"/>
                <a:gd name="connsiteY2" fmla="*/ 1285240 h 2571750"/>
                <a:gd name="connsiteX3" fmla="*/ 2570400 w 2570480"/>
                <a:gd name="connsiteY3" fmla="*/ 2571750 h 2571750"/>
                <a:gd name="connsiteX4" fmla="*/ 0 w 2570480"/>
                <a:gd name="connsiteY4" fmla="*/ 2571750 h 2571750"/>
                <a:gd name="connsiteX5" fmla="*/ 0 w 2570480"/>
                <a:gd name="connsiteY5" fmla="*/ 0 h 2571750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2570400 w 2570480"/>
                <a:gd name="connsiteY2" fmla="*/ 2571750 h 2571750"/>
                <a:gd name="connsiteX3" fmla="*/ 0 w 2570480"/>
                <a:gd name="connsiteY3" fmla="*/ 2571750 h 2571750"/>
                <a:gd name="connsiteX4" fmla="*/ 0 w 2570480"/>
                <a:gd name="connsiteY4" fmla="*/ 0 h 2571750"/>
                <a:gd name="connsiteX0" fmla="*/ 0 w 2570480"/>
                <a:gd name="connsiteY0" fmla="*/ 0 h 2599737"/>
                <a:gd name="connsiteX1" fmla="*/ 2570480 w 2570480"/>
                <a:gd name="connsiteY1" fmla="*/ 1285240 h 2599737"/>
                <a:gd name="connsiteX2" fmla="*/ 0 w 2570480"/>
                <a:gd name="connsiteY2" fmla="*/ 2571750 h 2599737"/>
                <a:gd name="connsiteX3" fmla="*/ 0 w 2570480"/>
                <a:gd name="connsiteY3" fmla="*/ 0 h 2599737"/>
                <a:gd name="connsiteX0" fmla="*/ 0 w 2570480"/>
                <a:gd name="connsiteY0" fmla="*/ 0 h 2605277"/>
                <a:gd name="connsiteX1" fmla="*/ 2570480 w 2570480"/>
                <a:gd name="connsiteY1" fmla="*/ 1285240 h 2605277"/>
                <a:gd name="connsiteX2" fmla="*/ 0 w 2570480"/>
                <a:gd name="connsiteY2" fmla="*/ 2571750 h 2605277"/>
                <a:gd name="connsiteX3" fmla="*/ 0 w 2570480"/>
                <a:gd name="connsiteY3" fmla="*/ 0 h 2605277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0 w 2570480"/>
                <a:gd name="connsiteY2" fmla="*/ 2571750 h 2571750"/>
                <a:gd name="connsiteX3" fmla="*/ 0 w 2570480"/>
                <a:gd name="connsiteY3" fmla="*/ 0 h 25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480" h="2571750">
                  <a:moveTo>
                    <a:pt x="0" y="0"/>
                  </a:moveTo>
                  <a:lnTo>
                    <a:pt x="2570480" y="1285240"/>
                  </a:lnTo>
                  <a:lnTo>
                    <a:pt x="0" y="257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8" name="Группа 57"/>
          <p:cNvGrpSpPr>
            <a:grpSpLocks noChangeAspect="1"/>
          </p:cNvGrpSpPr>
          <p:nvPr/>
        </p:nvGrpSpPr>
        <p:grpSpPr>
          <a:xfrm>
            <a:off x="7427701" y="3426300"/>
            <a:ext cx="1716299" cy="1717200"/>
            <a:chOff x="6573600" y="0"/>
            <a:chExt cx="2570400" cy="2571750"/>
          </a:xfrm>
        </p:grpSpPr>
        <p:sp>
          <p:nvSpPr>
            <p:cNvPr id="59" name="Прямоугольник 58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Полилиния 59"/>
            <p:cNvSpPr>
              <a:spLocks/>
            </p:cNvSpPr>
            <p:nvPr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1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40" name="Группа 39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2" name="Прямая соединительная линия 41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3" name="Группа 42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Прямоугольник 67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Прямоугольник 68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Прямоугольник 69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43262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1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18019833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51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40931" y="283237"/>
            <a:ext cx="6768592" cy="1456535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105050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7616825" y="3047472"/>
            <a:ext cx="1334669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Место (город)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Месяц Год</a:t>
            </a:r>
            <a:endParaRPr lang="ru-RU" dirty="0"/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2" y="3423920"/>
            <a:ext cx="5715898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grpSp>
        <p:nvGrpSpPr>
          <p:cNvPr id="3" name="Группа 2"/>
          <p:cNvGrpSpPr>
            <a:grpSpLocks noChangeAspect="1"/>
          </p:cNvGrpSpPr>
          <p:nvPr/>
        </p:nvGrpSpPr>
        <p:grpSpPr>
          <a:xfrm>
            <a:off x="5710499" y="3425398"/>
            <a:ext cx="1717200" cy="1718102"/>
            <a:chOff x="5493178" y="3425398"/>
            <a:chExt cx="1717200" cy="1718102"/>
          </a:xfrm>
        </p:grpSpPr>
        <p:sp>
          <p:nvSpPr>
            <p:cNvPr id="57" name="Прямоугольник 56"/>
            <p:cNvSpPr>
              <a:spLocks noChangeAspect="1"/>
            </p:cNvSpPr>
            <p:nvPr/>
          </p:nvSpPr>
          <p:spPr bwMode="auto">
            <a:xfrm>
              <a:off x="5493178" y="3425398"/>
              <a:ext cx="1717200" cy="1718102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Прямоугольник 55"/>
            <p:cNvSpPr>
              <a:spLocks noChangeAspect="1"/>
            </p:cNvSpPr>
            <p:nvPr/>
          </p:nvSpPr>
          <p:spPr bwMode="auto">
            <a:xfrm>
              <a:off x="5494026" y="3426300"/>
              <a:ext cx="1716352" cy="1717200"/>
            </a:xfrm>
            <a:custGeom>
              <a:avLst/>
              <a:gdLst>
                <a:gd name="connsiteX0" fmla="*/ 0 w 2570400"/>
                <a:gd name="connsiteY0" fmla="*/ 0 h 2571750"/>
                <a:gd name="connsiteX1" fmla="*/ 2570400 w 2570400"/>
                <a:gd name="connsiteY1" fmla="*/ 0 h 2571750"/>
                <a:gd name="connsiteX2" fmla="*/ 2570400 w 2570400"/>
                <a:gd name="connsiteY2" fmla="*/ 2571750 h 2571750"/>
                <a:gd name="connsiteX3" fmla="*/ 0 w 2570400"/>
                <a:gd name="connsiteY3" fmla="*/ 2571750 h 2571750"/>
                <a:gd name="connsiteX4" fmla="*/ 0 w 2570400"/>
                <a:gd name="connsiteY4" fmla="*/ 0 h 2571750"/>
                <a:gd name="connsiteX0" fmla="*/ 0 w 2570480"/>
                <a:gd name="connsiteY0" fmla="*/ 0 h 2571750"/>
                <a:gd name="connsiteX1" fmla="*/ 2570400 w 2570480"/>
                <a:gd name="connsiteY1" fmla="*/ 0 h 2571750"/>
                <a:gd name="connsiteX2" fmla="*/ 2570480 w 2570480"/>
                <a:gd name="connsiteY2" fmla="*/ 1285240 h 2571750"/>
                <a:gd name="connsiteX3" fmla="*/ 2570400 w 2570480"/>
                <a:gd name="connsiteY3" fmla="*/ 2571750 h 2571750"/>
                <a:gd name="connsiteX4" fmla="*/ 0 w 2570480"/>
                <a:gd name="connsiteY4" fmla="*/ 2571750 h 2571750"/>
                <a:gd name="connsiteX5" fmla="*/ 0 w 2570480"/>
                <a:gd name="connsiteY5" fmla="*/ 0 h 2571750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2570400 w 2570480"/>
                <a:gd name="connsiteY2" fmla="*/ 2571750 h 2571750"/>
                <a:gd name="connsiteX3" fmla="*/ 0 w 2570480"/>
                <a:gd name="connsiteY3" fmla="*/ 2571750 h 2571750"/>
                <a:gd name="connsiteX4" fmla="*/ 0 w 2570480"/>
                <a:gd name="connsiteY4" fmla="*/ 0 h 2571750"/>
                <a:gd name="connsiteX0" fmla="*/ 0 w 2570480"/>
                <a:gd name="connsiteY0" fmla="*/ 0 h 2599737"/>
                <a:gd name="connsiteX1" fmla="*/ 2570480 w 2570480"/>
                <a:gd name="connsiteY1" fmla="*/ 1285240 h 2599737"/>
                <a:gd name="connsiteX2" fmla="*/ 0 w 2570480"/>
                <a:gd name="connsiteY2" fmla="*/ 2571750 h 2599737"/>
                <a:gd name="connsiteX3" fmla="*/ 0 w 2570480"/>
                <a:gd name="connsiteY3" fmla="*/ 0 h 2599737"/>
                <a:gd name="connsiteX0" fmla="*/ 0 w 2570480"/>
                <a:gd name="connsiteY0" fmla="*/ 0 h 2605277"/>
                <a:gd name="connsiteX1" fmla="*/ 2570480 w 2570480"/>
                <a:gd name="connsiteY1" fmla="*/ 1285240 h 2605277"/>
                <a:gd name="connsiteX2" fmla="*/ 0 w 2570480"/>
                <a:gd name="connsiteY2" fmla="*/ 2571750 h 2605277"/>
                <a:gd name="connsiteX3" fmla="*/ 0 w 2570480"/>
                <a:gd name="connsiteY3" fmla="*/ 0 h 2605277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0 w 2570480"/>
                <a:gd name="connsiteY2" fmla="*/ 2571750 h 2571750"/>
                <a:gd name="connsiteX3" fmla="*/ 0 w 2570480"/>
                <a:gd name="connsiteY3" fmla="*/ 0 h 25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480" h="2571750">
                  <a:moveTo>
                    <a:pt x="0" y="0"/>
                  </a:moveTo>
                  <a:lnTo>
                    <a:pt x="2570480" y="1285240"/>
                  </a:lnTo>
                  <a:lnTo>
                    <a:pt x="0" y="257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8" name="Группа 57"/>
          <p:cNvGrpSpPr>
            <a:grpSpLocks noChangeAspect="1"/>
          </p:cNvGrpSpPr>
          <p:nvPr/>
        </p:nvGrpSpPr>
        <p:grpSpPr>
          <a:xfrm>
            <a:off x="7427701" y="3426300"/>
            <a:ext cx="1716299" cy="1717200"/>
            <a:chOff x="6573600" y="0"/>
            <a:chExt cx="2570400" cy="2571750"/>
          </a:xfrm>
        </p:grpSpPr>
        <p:sp>
          <p:nvSpPr>
            <p:cNvPr id="59" name="Прямоугольник 58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Полилиния 59"/>
            <p:cNvSpPr>
              <a:spLocks/>
            </p:cNvSpPr>
            <p:nvPr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1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40" name="Группа 39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2" name="Прямая соединительная линия 41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3" name="Группа 42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Прямоугольник 67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Прямоугольник 68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Прямоугольник 69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4295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1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0864017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950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40931" y="299295"/>
            <a:ext cx="6768592" cy="1456535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430400" y="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430401" y="171495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0" name="Прямая соединительная линия 39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1" name="Группа 40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03906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1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70555343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54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/>
        </p:nvSpPr>
        <p:spPr bwMode="auto">
          <a:xfrm>
            <a:off x="7426800" y="3425398"/>
            <a:ext cx="1717200" cy="171810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83237"/>
            <a:ext cx="6768592" cy="1456535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5398"/>
            <a:ext cx="7430397" cy="171810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58" name="Прямоугольник 57"/>
          <p:cNvSpPr>
            <a:spLocks noChangeAspect="1"/>
          </p:cNvSpPr>
          <p:nvPr/>
        </p:nvSpPr>
        <p:spPr bwMode="auto">
          <a:xfrm>
            <a:off x="7426800" y="1712699"/>
            <a:ext cx="1717200" cy="1718102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0" name="Группа 59"/>
          <p:cNvGrpSpPr>
            <a:grpSpLocks noChangeAspect="1"/>
          </p:cNvGrpSpPr>
          <p:nvPr/>
        </p:nvGrpSpPr>
        <p:grpSpPr>
          <a:xfrm>
            <a:off x="7427701" y="0"/>
            <a:ext cx="1716299" cy="1717200"/>
            <a:chOff x="6573600" y="0"/>
            <a:chExt cx="2570400" cy="2571750"/>
          </a:xfrm>
        </p:grpSpPr>
        <p:sp>
          <p:nvSpPr>
            <p:cNvPr id="61" name="Прямоугольник 60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Полилиния 61"/>
            <p:cNvSpPr>
              <a:spLocks/>
            </p:cNvSpPr>
            <p:nvPr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40" name="Группа 39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2" name="Прямая соединительная линия 41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3" name="Группа 42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Прямоугольник 67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Прямоугольник 68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Прямоугольник 69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731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1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59118079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68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80986"/>
            <a:ext cx="6768592" cy="1456535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430400" y="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430401" y="171495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0" name="Прямая соединительная линия 39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1" name="Группа 40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2431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43690388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22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Полилиния 28"/>
          <p:cNvSpPr>
            <a:spLocks noChangeAspect="1"/>
          </p:cNvSpPr>
          <p:nvPr/>
        </p:nvSpPr>
        <p:spPr bwMode="auto">
          <a:xfrm>
            <a:off x="3999600" y="0"/>
            <a:ext cx="5144400" cy="5144400"/>
          </a:xfrm>
          <a:custGeom>
            <a:avLst/>
            <a:gdLst>
              <a:gd name="connsiteX0" fmla="*/ 0 w 5132824"/>
              <a:gd name="connsiteY0" fmla="*/ 4399953 h 5144399"/>
              <a:gd name="connsiteX1" fmla="*/ 505180 w 5132824"/>
              <a:gd name="connsiteY1" fmla="*/ 4891013 h 5144399"/>
              <a:gd name="connsiteX2" fmla="*/ 0 w 5132824"/>
              <a:gd name="connsiteY2" fmla="*/ 5144399 h 5144399"/>
              <a:gd name="connsiteX3" fmla="*/ 0 w 5132824"/>
              <a:gd name="connsiteY3" fmla="*/ 3421556 h 5144399"/>
              <a:gd name="connsiteX4" fmla="*/ 1169120 w 5132824"/>
              <a:gd name="connsiteY4" fmla="*/ 4557997 h 5144399"/>
              <a:gd name="connsiteX5" fmla="*/ 811051 w 5132824"/>
              <a:gd name="connsiteY5" fmla="*/ 4737595 h 5144399"/>
              <a:gd name="connsiteX6" fmla="*/ 0 w 5132824"/>
              <a:gd name="connsiteY6" fmla="*/ 3943515 h 5144399"/>
              <a:gd name="connsiteX7" fmla="*/ 0 w 5132824"/>
              <a:gd name="connsiteY7" fmla="*/ 2443159 h 5144399"/>
              <a:gd name="connsiteX8" fmla="*/ 1833059 w 5132824"/>
              <a:gd name="connsiteY8" fmla="*/ 4224981 h 5144399"/>
              <a:gd name="connsiteX9" fmla="*/ 1476617 w 5132824"/>
              <a:gd name="connsiteY9" fmla="*/ 4403764 h 5144399"/>
              <a:gd name="connsiteX10" fmla="*/ 0 w 5132824"/>
              <a:gd name="connsiteY10" fmla="*/ 2958045 h 5144399"/>
              <a:gd name="connsiteX11" fmla="*/ 4116478 w 5132824"/>
              <a:gd name="connsiteY11" fmla="*/ 2061035 h 5144399"/>
              <a:gd name="connsiteX12" fmla="*/ 5132824 w 5132824"/>
              <a:gd name="connsiteY12" fmla="*/ 2569899 h 5144399"/>
              <a:gd name="connsiteX13" fmla="*/ 4804444 w 5132824"/>
              <a:gd name="connsiteY13" fmla="*/ 2734606 h 5144399"/>
              <a:gd name="connsiteX14" fmla="*/ 0 w 5132824"/>
              <a:gd name="connsiteY14" fmla="*/ 1464763 h 5144399"/>
              <a:gd name="connsiteX15" fmla="*/ 2496999 w 5132824"/>
              <a:gd name="connsiteY15" fmla="*/ 3891965 h 5144399"/>
              <a:gd name="connsiteX16" fmla="*/ 2142183 w 5132824"/>
              <a:gd name="connsiteY16" fmla="*/ 4069932 h 5144399"/>
              <a:gd name="connsiteX17" fmla="*/ 0 w 5132824"/>
              <a:gd name="connsiteY17" fmla="*/ 1972575 h 5144399"/>
              <a:gd name="connsiteX18" fmla="*/ 2056530 w 5132824"/>
              <a:gd name="connsiteY18" fmla="*/ 1029662 h 5144399"/>
              <a:gd name="connsiteX19" fmla="*/ 3119486 w 5132824"/>
              <a:gd name="connsiteY19" fmla="*/ 1561862 h 5144399"/>
              <a:gd name="connsiteX20" fmla="*/ 4488817 w 5132824"/>
              <a:gd name="connsiteY20" fmla="*/ 2892917 h 5144399"/>
              <a:gd name="connsiteX21" fmla="*/ 4138879 w 5132824"/>
              <a:gd name="connsiteY21" fmla="*/ 3068437 h 5144399"/>
              <a:gd name="connsiteX22" fmla="*/ 0 w 5132824"/>
              <a:gd name="connsiteY22" fmla="*/ 486366 h 5144399"/>
              <a:gd name="connsiteX23" fmla="*/ 3160939 w 5132824"/>
              <a:gd name="connsiteY23" fmla="*/ 3558949 h 5144399"/>
              <a:gd name="connsiteX24" fmla="*/ 2807748 w 5132824"/>
              <a:gd name="connsiteY24" fmla="*/ 3736100 h 5144399"/>
              <a:gd name="connsiteX25" fmla="*/ 0 w 5132824"/>
              <a:gd name="connsiteY25" fmla="*/ 987105 h 5144399"/>
              <a:gd name="connsiteX26" fmla="*/ 0 w 5132824"/>
              <a:gd name="connsiteY26" fmla="*/ 0 h 5144399"/>
              <a:gd name="connsiteX27" fmla="*/ 1043834 w 5132824"/>
              <a:gd name="connsiteY27" fmla="*/ 522626 h 5144399"/>
              <a:gd name="connsiteX28" fmla="*/ 3824878 w 5132824"/>
              <a:gd name="connsiteY28" fmla="*/ 3225933 h 5144399"/>
              <a:gd name="connsiteX29" fmla="*/ 3473314 w 5132824"/>
              <a:gd name="connsiteY29" fmla="*/ 3402269 h 5144399"/>
              <a:gd name="connsiteX30" fmla="*/ 0 w 5132824"/>
              <a:gd name="connsiteY30" fmla="*/ 1635 h 514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32824" h="5144399">
                <a:moveTo>
                  <a:pt x="0" y="4399953"/>
                </a:moveTo>
                <a:lnTo>
                  <a:pt x="505180" y="4891013"/>
                </a:lnTo>
                <a:lnTo>
                  <a:pt x="0" y="5144399"/>
                </a:lnTo>
                <a:close/>
                <a:moveTo>
                  <a:pt x="0" y="3421556"/>
                </a:moveTo>
                <a:lnTo>
                  <a:pt x="1169120" y="4557997"/>
                </a:lnTo>
                <a:lnTo>
                  <a:pt x="811051" y="4737595"/>
                </a:lnTo>
                <a:lnTo>
                  <a:pt x="0" y="3943515"/>
                </a:lnTo>
                <a:close/>
                <a:moveTo>
                  <a:pt x="0" y="2443159"/>
                </a:moveTo>
                <a:lnTo>
                  <a:pt x="1833059" y="4224981"/>
                </a:lnTo>
                <a:lnTo>
                  <a:pt x="1476617" y="4403764"/>
                </a:lnTo>
                <a:lnTo>
                  <a:pt x="0" y="2958045"/>
                </a:lnTo>
                <a:close/>
                <a:moveTo>
                  <a:pt x="4116478" y="2061035"/>
                </a:moveTo>
                <a:lnTo>
                  <a:pt x="5132824" y="2569899"/>
                </a:lnTo>
                <a:lnTo>
                  <a:pt x="4804444" y="2734606"/>
                </a:lnTo>
                <a:close/>
                <a:moveTo>
                  <a:pt x="0" y="1464763"/>
                </a:moveTo>
                <a:lnTo>
                  <a:pt x="2496999" y="3891965"/>
                </a:lnTo>
                <a:lnTo>
                  <a:pt x="2142183" y="4069932"/>
                </a:lnTo>
                <a:lnTo>
                  <a:pt x="0" y="1972575"/>
                </a:lnTo>
                <a:close/>
                <a:moveTo>
                  <a:pt x="2056530" y="1029662"/>
                </a:moveTo>
                <a:lnTo>
                  <a:pt x="3119486" y="1561862"/>
                </a:lnTo>
                <a:lnTo>
                  <a:pt x="4488817" y="2892917"/>
                </a:lnTo>
                <a:lnTo>
                  <a:pt x="4138879" y="3068437"/>
                </a:lnTo>
                <a:close/>
                <a:moveTo>
                  <a:pt x="0" y="486366"/>
                </a:moveTo>
                <a:lnTo>
                  <a:pt x="3160939" y="3558949"/>
                </a:lnTo>
                <a:lnTo>
                  <a:pt x="2807748" y="3736100"/>
                </a:lnTo>
                <a:lnTo>
                  <a:pt x="0" y="987105"/>
                </a:lnTo>
                <a:close/>
                <a:moveTo>
                  <a:pt x="0" y="0"/>
                </a:moveTo>
                <a:lnTo>
                  <a:pt x="1043834" y="522626"/>
                </a:lnTo>
                <a:lnTo>
                  <a:pt x="3824878" y="3225933"/>
                </a:lnTo>
                <a:lnTo>
                  <a:pt x="3473314" y="3402269"/>
                </a:lnTo>
                <a:lnTo>
                  <a:pt x="0" y="1635"/>
                </a:ln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94289"/>
            <a:ext cx="8462137" cy="2068893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6" y="4623050"/>
            <a:ext cx="5269908" cy="3439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4" name="Группа 33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8" name="Прямая соединительная линия 37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9" name="Группа 38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0" name="Прямоугольник 39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6145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2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13632127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9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86255"/>
            <a:ext cx="6768592" cy="1444483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24886"/>
            <a:ext cx="6732905" cy="60036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38475"/>
            <a:ext cx="8592719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5151600" y="3429900"/>
            <a:ext cx="3992400" cy="1717201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717198" y="3429900"/>
            <a:ext cx="1717201" cy="1717201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-1" y="3429900"/>
            <a:ext cx="1717200" cy="1717201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434398" y="3429900"/>
            <a:ext cx="1717202" cy="1717201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6" name="TextBox 55"/>
          <p:cNvSpPr txBox="1"/>
          <p:nvPr/>
        </p:nvSpPr>
        <p:spPr>
          <a:xfrm>
            <a:off x="7543929" y="633102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57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0" name="Прямая соединительная линия 39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1" name="Группа 40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7298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2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5624474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472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88506"/>
            <a:ext cx="6768592" cy="1444483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24886"/>
            <a:ext cx="6732905" cy="60036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38475"/>
            <a:ext cx="8592719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5151600" y="3429900"/>
            <a:ext cx="3992400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56" name="TextBox 55"/>
          <p:cNvSpPr txBox="1"/>
          <p:nvPr/>
        </p:nvSpPr>
        <p:spPr>
          <a:xfrm>
            <a:off x="7543929" y="633102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grpSp>
        <p:nvGrpSpPr>
          <p:cNvPr id="11" name="Группа 10"/>
          <p:cNvGrpSpPr>
            <a:grpSpLocks noChangeAspect="1"/>
          </p:cNvGrpSpPr>
          <p:nvPr/>
        </p:nvGrpSpPr>
        <p:grpSpPr>
          <a:xfrm>
            <a:off x="3434400" y="3425398"/>
            <a:ext cx="1717200" cy="1718102"/>
            <a:chOff x="3425397" y="3425398"/>
            <a:chExt cx="1717200" cy="1718102"/>
          </a:xfrm>
        </p:grpSpPr>
        <p:sp>
          <p:nvSpPr>
            <p:cNvPr id="58" name="Прямоугольник 57"/>
            <p:cNvSpPr>
              <a:spLocks noChangeAspect="1"/>
            </p:cNvSpPr>
            <p:nvPr/>
          </p:nvSpPr>
          <p:spPr bwMode="auto">
            <a:xfrm>
              <a:off x="3425397" y="3425398"/>
              <a:ext cx="1717200" cy="1718102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Кольцо 7"/>
            <p:cNvSpPr/>
            <p:nvPr/>
          </p:nvSpPr>
          <p:spPr bwMode="auto">
            <a:xfrm>
              <a:off x="3558296" y="3558748"/>
              <a:ext cx="1451402" cy="1451402"/>
            </a:xfrm>
            <a:prstGeom prst="donut">
              <a:avLst>
                <a:gd name="adj" fmla="val 14683"/>
              </a:avLst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Кольцо 58"/>
            <p:cNvSpPr/>
            <p:nvPr/>
          </p:nvSpPr>
          <p:spPr bwMode="auto">
            <a:xfrm>
              <a:off x="3763584" y="3764036"/>
              <a:ext cx="1040826" cy="1040826"/>
            </a:xfrm>
            <a:prstGeom prst="donut">
              <a:avLst>
                <a:gd name="adj" fmla="val 23358"/>
              </a:avLst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Овал 8"/>
            <p:cNvSpPr/>
            <p:nvPr/>
          </p:nvSpPr>
          <p:spPr bwMode="auto">
            <a:xfrm>
              <a:off x="3998351" y="3998803"/>
              <a:ext cx="571292" cy="57129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717200" y="3425398"/>
            <a:ext cx="1717200" cy="1718102"/>
            <a:chOff x="7431300" y="1712699"/>
            <a:chExt cx="1717200" cy="1718102"/>
          </a:xfrm>
        </p:grpSpPr>
        <p:sp>
          <p:nvSpPr>
            <p:cNvPr id="60" name="Прямоугольник 57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1" name="Прямоугольник 58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0" y="3425398"/>
            <a:ext cx="1717200" cy="1718102"/>
            <a:chOff x="7431300" y="1712699"/>
            <a:chExt cx="1717200" cy="1718102"/>
          </a:xfrm>
        </p:grpSpPr>
        <p:sp>
          <p:nvSpPr>
            <p:cNvPr id="63" name="Прямоугольник 57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4" name="Прямоугольник 58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7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46" name="Группа 45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8" name="Прямая соединительная линия 47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9" name="Группа 48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50" name="Прямоугольник 49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68" name="Прямоугольник 67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Прямоугольник 68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0" name="Прямоугольник 69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71" name="Прямоугольник 70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Прямоугольник 71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Прямоугольник 72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Прямоугольник 75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Прямоугольник 76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Прямоугольник 77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Прямоугольник 78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2359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2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61510472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16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1954275"/>
            <a:ext cx="8462137" cy="1163488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863100"/>
            <a:ext cx="6732905" cy="60036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87505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5140796" y="0"/>
            <a:ext cx="4003203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713599" y="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427197" y="0"/>
            <a:ext cx="1713601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Пиктограмма</a:t>
            </a:r>
            <a:endParaRPr lang="ru-RU" dirty="0"/>
          </a:p>
        </p:txBody>
      </p:sp>
      <p:pic>
        <p:nvPicPr>
          <p:cNvPr id="57" name="Picture 29"/>
          <p:cNvPicPr>
            <a:picLocks noChangeAspect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287520"/>
            <a:ext cx="1104679" cy="208800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7543929" y="458052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5" y="3260267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0" name="Прямая соединительная линия 39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1" name="Группа 40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6482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2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53470595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566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1949554"/>
            <a:ext cx="8462137" cy="1226513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863100"/>
            <a:ext cx="6732905" cy="60036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87505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5140796" y="0"/>
            <a:ext cx="4003203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pic>
        <p:nvPicPr>
          <p:cNvPr id="57" name="Picture 29"/>
          <p:cNvPicPr>
            <a:picLocks noChangeAspect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287520"/>
            <a:ext cx="1104679" cy="208800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7543929" y="458052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grpSp>
        <p:nvGrpSpPr>
          <p:cNvPr id="56" name="Группа 55"/>
          <p:cNvGrpSpPr>
            <a:grpSpLocks noChangeAspect="1"/>
          </p:cNvGrpSpPr>
          <p:nvPr/>
        </p:nvGrpSpPr>
        <p:grpSpPr>
          <a:xfrm>
            <a:off x="3423594" y="0"/>
            <a:ext cx="1717200" cy="1718102"/>
            <a:chOff x="3425397" y="3425398"/>
            <a:chExt cx="1717200" cy="1718102"/>
          </a:xfrm>
        </p:grpSpPr>
        <p:sp>
          <p:nvSpPr>
            <p:cNvPr id="59" name="Прямоугольник 58"/>
            <p:cNvSpPr>
              <a:spLocks noChangeAspect="1"/>
            </p:cNvSpPr>
            <p:nvPr/>
          </p:nvSpPr>
          <p:spPr bwMode="auto">
            <a:xfrm>
              <a:off x="3425397" y="3425398"/>
              <a:ext cx="1717200" cy="1718102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Кольцо 59"/>
            <p:cNvSpPr/>
            <p:nvPr/>
          </p:nvSpPr>
          <p:spPr bwMode="auto">
            <a:xfrm>
              <a:off x="3558296" y="3558748"/>
              <a:ext cx="1451402" cy="1451402"/>
            </a:xfrm>
            <a:prstGeom prst="donut">
              <a:avLst>
                <a:gd name="adj" fmla="val 14683"/>
              </a:avLst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1" name="Кольцо 60"/>
            <p:cNvSpPr/>
            <p:nvPr/>
          </p:nvSpPr>
          <p:spPr bwMode="auto">
            <a:xfrm>
              <a:off x="3763584" y="3764036"/>
              <a:ext cx="1040826" cy="1040826"/>
            </a:xfrm>
            <a:prstGeom prst="donut">
              <a:avLst>
                <a:gd name="adj" fmla="val 23358"/>
              </a:avLst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Овал 61"/>
            <p:cNvSpPr/>
            <p:nvPr/>
          </p:nvSpPr>
          <p:spPr bwMode="auto">
            <a:xfrm>
              <a:off x="3998351" y="3998803"/>
              <a:ext cx="571292" cy="57129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1717200" y="0"/>
            <a:ext cx="1717200" cy="1718102"/>
            <a:chOff x="7431300" y="1712699"/>
            <a:chExt cx="1717200" cy="1718102"/>
          </a:xfrm>
        </p:grpSpPr>
        <p:sp>
          <p:nvSpPr>
            <p:cNvPr id="64" name="Прямоугольник 57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5" name="Прямоугольник 58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0" y="0"/>
            <a:ext cx="1717200" cy="1718102"/>
            <a:chOff x="7431300" y="1712699"/>
            <a:chExt cx="1717200" cy="1718102"/>
          </a:xfrm>
        </p:grpSpPr>
        <p:sp>
          <p:nvSpPr>
            <p:cNvPr id="67" name="Прямоугольник 57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8" name="Прямоугольник 58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9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3260267"/>
            <a:ext cx="6732905" cy="485775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 baseline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/>
            </a:pPr>
            <a:r>
              <a:rPr lang="ru-RU" dirty="0" smtClean="0"/>
              <a:t>Подзаголовок (заполняется по необходимости)</a:t>
            </a:r>
          </a:p>
          <a:p>
            <a:pPr lvl="0"/>
            <a:endParaRPr lang="ru-RU" dirty="0" smtClean="0"/>
          </a:p>
        </p:txBody>
      </p:sp>
      <p:grpSp>
        <p:nvGrpSpPr>
          <p:cNvPr id="46" name="Группа 45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8" name="Прямая соединительная линия 47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9" name="Группа 48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50" name="Прямоугольник 49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70" name="Прямоугольник 69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Прямоугольник 70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Прямоугольник 71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73" name="Прямоугольник 72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Прямоугольник 73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" name="Прямоугольник 74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76" name="Прямоугольник 75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Прямоугольник 76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Прямоугольник 77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Прямоугольник 80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Прямоугольник 81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Прямоугольник 82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Прямоугольник 83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31918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2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84294951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5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6573598" cy="5143500"/>
          </a:xfrm>
          <a:solidFill>
            <a:schemeClr val="tx2"/>
          </a:solidFill>
          <a:ln w="9525" cap="flat" cmpd="sng" algn="ctr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57" name="Прямоугольник 56"/>
          <p:cNvSpPr/>
          <p:nvPr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1666273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993787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solidFill>
                  <a:srgbClr val="FFFFFF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51677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6573600" y="0"/>
            <a:ext cx="2570400" cy="2571750"/>
            <a:chOff x="6573600" y="0"/>
            <a:chExt cx="2570400" cy="2571750"/>
          </a:xfrm>
        </p:grpSpPr>
        <p:sp>
          <p:nvSpPr>
            <p:cNvPr id="56" name="Прямоугольник 55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8" name="Овал 57"/>
            <p:cNvSpPr/>
            <p:nvPr/>
          </p:nvSpPr>
          <p:spPr bwMode="auto">
            <a:xfrm>
              <a:off x="6782475" y="209550"/>
              <a:ext cx="2152650" cy="21526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9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3447133"/>
            <a:ext cx="5866765" cy="485775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 baseline="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/>
            </a:pPr>
            <a:r>
              <a:rPr lang="ru-RU" dirty="0" smtClean="0"/>
              <a:t>Подзаголовок (заполняется по необходимости)</a:t>
            </a:r>
          </a:p>
          <a:p>
            <a:pPr lvl="0"/>
            <a:endParaRPr lang="ru-RU" dirty="0" smtClean="0"/>
          </a:p>
        </p:txBody>
      </p:sp>
      <p:grpSp>
        <p:nvGrpSpPr>
          <p:cNvPr id="39" name="Группа 38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1" name="Прямая соединительная линия 40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2" name="Группа 41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3" name="Прямоугольник 42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6909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3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38572797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21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6573598" cy="5143500"/>
          </a:xfr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57" name="Прямоугольник 56"/>
          <p:cNvSpPr/>
          <p:nvPr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573600" y="0"/>
            <a:ext cx="2570400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35573" y="1682928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993787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ru-RU" sz="1200" b="0" baseline="0" dirty="0">
                <a:solidFill>
                  <a:srgbClr val="FFFFFF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 smtClean="0"/>
              <a:t>Имя Фамилия</a:t>
            </a:r>
            <a:br>
              <a:rPr lang="ru-RU" dirty="0" smtClean="0"/>
            </a:br>
            <a:r>
              <a:rPr lang="ru-RU" dirty="0" smtClean="0"/>
              <a:t>Должность</a:t>
            </a:r>
            <a:br>
              <a:rPr lang="ru-RU" dirty="0" smtClean="0"/>
            </a:br>
            <a:r>
              <a:rPr lang="ru-RU" dirty="0" smtClean="0"/>
              <a:t>Компания / функция / направление</a:t>
            </a:r>
            <a:endParaRPr lang="ru-RU" dirty="0"/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51677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rgbClr val="FFFFFF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6" y="3411402"/>
            <a:ext cx="5879250" cy="485775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4936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3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58378982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67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573600" y="0"/>
            <a:ext cx="2570400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35573" y="1682928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993787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ru-RU" sz="1200" b="0" baseline="0" dirty="0">
                <a:solidFill>
                  <a:schemeClr val="tx2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 smtClean="0"/>
              <a:t>Имя Фамилия</a:t>
            </a:r>
            <a:br>
              <a:rPr lang="ru-RU" dirty="0" smtClean="0"/>
            </a:br>
            <a:r>
              <a:rPr lang="ru-RU" dirty="0" smtClean="0"/>
              <a:t>Должность</a:t>
            </a:r>
            <a:br>
              <a:rPr lang="ru-RU" dirty="0" smtClean="0"/>
            </a:br>
            <a:r>
              <a:rPr lang="ru-RU" dirty="0" smtClean="0"/>
              <a:t>Компания / функция / направление</a:t>
            </a:r>
            <a:endParaRPr lang="ru-RU" dirty="0"/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51677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6" y="3411402"/>
            <a:ext cx="5879250" cy="4857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4" name="object 2"/>
          <p:cNvSpPr txBox="1">
            <a:spLocks/>
          </p:cNvSpPr>
          <p:nvPr/>
        </p:nvSpPr>
        <p:spPr>
          <a:xfrm>
            <a:off x="1965288" y="427329"/>
            <a:ext cx="1548000" cy="162176"/>
          </a:xfrm>
          <a:prstGeom prst="rect">
            <a:avLst/>
          </a:prstGeom>
        </p:spPr>
        <p:txBody>
          <a:bodyPr vert="horz" wrap="square" lIns="0" tIns="7509" rIns="0" bIns="0" rtlCol="0" anchor="t"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5776" defTabSz="914400">
              <a:spcBef>
                <a:spcPts val="59"/>
              </a:spcBef>
            </a:pPr>
            <a:r>
              <a:rPr lang="ru-RU" sz="1182" kern="0" dirty="0" smtClean="0">
                <a:solidFill>
                  <a:srgbClr val="008B95"/>
                </a:solidFill>
                <a:latin typeface="+mn-lt"/>
                <a:cs typeface="Roboto"/>
              </a:rPr>
              <a:t>Партнеры</a:t>
            </a:r>
            <a:r>
              <a:rPr lang="ru-RU" sz="1182" kern="0" spc="7" dirty="0" smtClean="0">
                <a:solidFill>
                  <a:srgbClr val="008B95"/>
                </a:solidFill>
                <a:latin typeface="+mn-lt"/>
                <a:cs typeface="Roboto"/>
              </a:rPr>
              <a:t> </a:t>
            </a:r>
            <a:r>
              <a:rPr lang="ru-RU" sz="1182" kern="0" dirty="0" smtClean="0">
                <a:solidFill>
                  <a:srgbClr val="008B95"/>
                </a:solidFill>
                <a:latin typeface="+mn-lt"/>
                <a:cs typeface="Roboto"/>
              </a:rPr>
              <a:t>для</a:t>
            </a:r>
            <a:r>
              <a:rPr lang="ru-RU" sz="1182" kern="0" spc="9" dirty="0" smtClean="0">
                <a:solidFill>
                  <a:srgbClr val="008B95"/>
                </a:solidFill>
                <a:latin typeface="+mn-lt"/>
                <a:cs typeface="Roboto"/>
              </a:rPr>
              <a:t> </a:t>
            </a:r>
            <a:r>
              <a:rPr lang="ru-RU" sz="1182" kern="0" spc="-5" dirty="0" smtClean="0">
                <a:solidFill>
                  <a:srgbClr val="008B95"/>
                </a:solidFill>
                <a:latin typeface="+mn-lt"/>
                <a:cs typeface="Roboto"/>
              </a:rPr>
              <a:t>роста</a:t>
            </a:r>
            <a:endParaRPr lang="ru-RU" sz="1182" kern="0" dirty="0">
              <a:latin typeface="+mn-lt"/>
              <a:cs typeface="Roboto"/>
            </a:endParaRPr>
          </a:p>
        </p:txBody>
      </p:sp>
      <p:sp>
        <p:nvSpPr>
          <p:cNvPr id="65" name="object 3"/>
          <p:cNvSpPr/>
          <p:nvPr/>
        </p:nvSpPr>
        <p:spPr>
          <a:xfrm>
            <a:off x="358775" y="367065"/>
            <a:ext cx="1156927" cy="218331"/>
          </a:xfrm>
          <a:custGeom>
            <a:avLst/>
            <a:gdLst/>
            <a:ahLst/>
            <a:cxnLst/>
            <a:rect l="l" t="t" r="r" b="b"/>
            <a:pathLst>
              <a:path w="2543810" h="480059">
                <a:moveTo>
                  <a:pt x="492340" y="59855"/>
                </a:moveTo>
                <a:lnTo>
                  <a:pt x="490080" y="41554"/>
                </a:lnTo>
                <a:lnTo>
                  <a:pt x="480250" y="21971"/>
                </a:lnTo>
                <a:lnTo>
                  <a:pt x="462356" y="6362"/>
                </a:lnTo>
                <a:lnTo>
                  <a:pt x="435902" y="0"/>
                </a:lnTo>
                <a:lnTo>
                  <a:pt x="95313" y="88"/>
                </a:lnTo>
                <a:lnTo>
                  <a:pt x="48907" y="17399"/>
                </a:lnTo>
                <a:lnTo>
                  <a:pt x="31470" y="54724"/>
                </a:lnTo>
                <a:lnTo>
                  <a:pt x="0" y="415531"/>
                </a:lnTo>
                <a:lnTo>
                  <a:pt x="2159" y="438353"/>
                </a:lnTo>
                <a:lnTo>
                  <a:pt x="12611" y="459079"/>
                </a:lnTo>
                <a:lnTo>
                  <a:pt x="30746" y="474141"/>
                </a:lnTo>
                <a:lnTo>
                  <a:pt x="55918" y="479958"/>
                </a:lnTo>
                <a:lnTo>
                  <a:pt x="394449" y="479958"/>
                </a:lnTo>
                <a:lnTo>
                  <a:pt x="442937" y="463499"/>
                </a:lnTo>
                <a:lnTo>
                  <a:pt x="460603" y="419544"/>
                </a:lnTo>
                <a:lnTo>
                  <a:pt x="474027" y="264807"/>
                </a:lnTo>
                <a:lnTo>
                  <a:pt x="269379" y="264807"/>
                </a:lnTo>
                <a:lnTo>
                  <a:pt x="260527" y="367385"/>
                </a:lnTo>
                <a:lnTo>
                  <a:pt x="208749" y="367385"/>
                </a:lnTo>
                <a:lnTo>
                  <a:pt x="231114" y="112636"/>
                </a:lnTo>
                <a:lnTo>
                  <a:pt x="282841" y="112636"/>
                </a:lnTo>
                <a:lnTo>
                  <a:pt x="274637" y="207949"/>
                </a:lnTo>
                <a:lnTo>
                  <a:pt x="479259" y="207949"/>
                </a:lnTo>
                <a:lnTo>
                  <a:pt x="492340" y="59855"/>
                </a:lnTo>
                <a:close/>
              </a:path>
              <a:path w="2543810" h="480059">
                <a:moveTo>
                  <a:pt x="1010373" y="12"/>
                </a:moveTo>
                <a:lnTo>
                  <a:pt x="849680" y="76"/>
                </a:lnTo>
                <a:lnTo>
                  <a:pt x="811034" y="15036"/>
                </a:lnTo>
                <a:lnTo>
                  <a:pt x="781558" y="82486"/>
                </a:lnTo>
                <a:lnTo>
                  <a:pt x="728230" y="248653"/>
                </a:lnTo>
                <a:lnTo>
                  <a:pt x="754697" y="76"/>
                </a:lnTo>
                <a:lnTo>
                  <a:pt x="550189" y="12"/>
                </a:lnTo>
                <a:lnTo>
                  <a:pt x="507301" y="479971"/>
                </a:lnTo>
                <a:lnTo>
                  <a:pt x="661504" y="479971"/>
                </a:lnTo>
                <a:lnTo>
                  <a:pt x="702779" y="466801"/>
                </a:lnTo>
                <a:lnTo>
                  <a:pt x="784326" y="262547"/>
                </a:lnTo>
                <a:lnTo>
                  <a:pt x="763485" y="479971"/>
                </a:lnTo>
                <a:lnTo>
                  <a:pt x="968197" y="479971"/>
                </a:lnTo>
                <a:lnTo>
                  <a:pt x="1010373" y="12"/>
                </a:lnTo>
                <a:close/>
              </a:path>
              <a:path w="2543810" h="480059">
                <a:moveTo>
                  <a:pt x="1523453" y="12"/>
                </a:moveTo>
                <a:lnTo>
                  <a:pt x="1062482" y="12"/>
                </a:lnTo>
                <a:lnTo>
                  <a:pt x="1020483" y="479933"/>
                </a:lnTo>
                <a:lnTo>
                  <a:pt x="1097330" y="479933"/>
                </a:lnTo>
                <a:lnTo>
                  <a:pt x="1428851" y="479933"/>
                </a:lnTo>
                <a:lnTo>
                  <a:pt x="1466037" y="467245"/>
                </a:lnTo>
                <a:lnTo>
                  <a:pt x="1486547" y="424459"/>
                </a:lnTo>
                <a:lnTo>
                  <a:pt x="1490522" y="380187"/>
                </a:lnTo>
                <a:lnTo>
                  <a:pt x="1501101" y="261073"/>
                </a:lnTo>
                <a:lnTo>
                  <a:pt x="1504251" y="225780"/>
                </a:lnTo>
                <a:lnTo>
                  <a:pt x="1501863" y="201091"/>
                </a:lnTo>
                <a:lnTo>
                  <a:pt x="1490484" y="180530"/>
                </a:lnTo>
                <a:lnTo>
                  <a:pt x="1470469" y="166471"/>
                </a:lnTo>
                <a:lnTo>
                  <a:pt x="1442186" y="161251"/>
                </a:lnTo>
                <a:lnTo>
                  <a:pt x="1296492" y="161251"/>
                </a:lnTo>
                <a:lnTo>
                  <a:pt x="1296492" y="261073"/>
                </a:lnTo>
                <a:lnTo>
                  <a:pt x="1286065" y="380187"/>
                </a:lnTo>
                <a:lnTo>
                  <a:pt x="1233766" y="380187"/>
                </a:lnTo>
                <a:lnTo>
                  <a:pt x="1244206" y="261073"/>
                </a:lnTo>
                <a:lnTo>
                  <a:pt x="1296492" y="261073"/>
                </a:lnTo>
                <a:lnTo>
                  <a:pt x="1296492" y="161251"/>
                </a:lnTo>
                <a:lnTo>
                  <a:pt x="1252982" y="161251"/>
                </a:lnTo>
                <a:lnTo>
                  <a:pt x="1257236" y="112572"/>
                </a:lnTo>
                <a:lnTo>
                  <a:pt x="1513522" y="112572"/>
                </a:lnTo>
                <a:lnTo>
                  <a:pt x="1523453" y="12"/>
                </a:lnTo>
                <a:close/>
              </a:path>
              <a:path w="2543810" h="480059">
                <a:moveTo>
                  <a:pt x="2036267" y="88"/>
                </a:moveTo>
                <a:lnTo>
                  <a:pt x="1831632" y="88"/>
                </a:lnTo>
                <a:lnTo>
                  <a:pt x="1812505" y="218897"/>
                </a:lnTo>
                <a:lnTo>
                  <a:pt x="1760639" y="218897"/>
                </a:lnTo>
                <a:lnTo>
                  <a:pt x="1779828" y="88"/>
                </a:lnTo>
                <a:lnTo>
                  <a:pt x="1575155" y="88"/>
                </a:lnTo>
                <a:lnTo>
                  <a:pt x="1553514" y="254165"/>
                </a:lnTo>
                <a:lnTo>
                  <a:pt x="1555115" y="275501"/>
                </a:lnTo>
                <a:lnTo>
                  <a:pt x="1564513" y="296456"/>
                </a:lnTo>
                <a:lnTo>
                  <a:pt x="1582889" y="312407"/>
                </a:lnTo>
                <a:lnTo>
                  <a:pt x="1611426" y="318757"/>
                </a:lnTo>
                <a:lnTo>
                  <a:pt x="1803717" y="318757"/>
                </a:lnTo>
                <a:lnTo>
                  <a:pt x="1799539" y="367449"/>
                </a:lnTo>
                <a:lnTo>
                  <a:pt x="1543507" y="367449"/>
                </a:lnTo>
                <a:lnTo>
                  <a:pt x="1533652" y="479996"/>
                </a:lnTo>
                <a:lnTo>
                  <a:pt x="1940902" y="479996"/>
                </a:lnTo>
                <a:lnTo>
                  <a:pt x="1961070" y="476580"/>
                </a:lnTo>
                <a:lnTo>
                  <a:pt x="1978825" y="466178"/>
                </a:lnTo>
                <a:lnTo>
                  <a:pt x="1992083" y="448564"/>
                </a:lnTo>
                <a:lnTo>
                  <a:pt x="1998764" y="423519"/>
                </a:lnTo>
                <a:lnTo>
                  <a:pt x="2036267" y="88"/>
                </a:lnTo>
                <a:close/>
              </a:path>
              <a:path w="2543810" h="480059">
                <a:moveTo>
                  <a:pt x="2543302" y="58407"/>
                </a:moveTo>
                <a:lnTo>
                  <a:pt x="2539733" y="34328"/>
                </a:lnTo>
                <a:lnTo>
                  <a:pt x="2526919" y="15951"/>
                </a:lnTo>
                <a:lnTo>
                  <a:pt x="2507081" y="4216"/>
                </a:lnTo>
                <a:lnTo>
                  <a:pt x="2482481" y="88"/>
                </a:lnTo>
                <a:lnTo>
                  <a:pt x="2333866" y="88"/>
                </a:lnTo>
                <a:lnTo>
                  <a:pt x="2333866" y="112674"/>
                </a:lnTo>
                <a:lnTo>
                  <a:pt x="2323414" y="231686"/>
                </a:lnTo>
                <a:lnTo>
                  <a:pt x="2272220" y="231686"/>
                </a:lnTo>
                <a:lnTo>
                  <a:pt x="2282596" y="112674"/>
                </a:lnTo>
                <a:lnTo>
                  <a:pt x="2333866" y="112674"/>
                </a:lnTo>
                <a:lnTo>
                  <a:pt x="2333866" y="88"/>
                </a:lnTo>
                <a:lnTo>
                  <a:pt x="2087803" y="88"/>
                </a:lnTo>
                <a:lnTo>
                  <a:pt x="2045843" y="479958"/>
                </a:lnTo>
                <a:lnTo>
                  <a:pt x="2250465" y="479958"/>
                </a:lnTo>
                <a:lnTo>
                  <a:pt x="2263394" y="331431"/>
                </a:lnTo>
                <a:lnTo>
                  <a:pt x="2336698" y="331431"/>
                </a:lnTo>
                <a:lnTo>
                  <a:pt x="2323046" y="331508"/>
                </a:lnTo>
                <a:lnTo>
                  <a:pt x="2462263" y="331508"/>
                </a:lnTo>
                <a:lnTo>
                  <a:pt x="2505151" y="317373"/>
                </a:lnTo>
                <a:lnTo>
                  <a:pt x="2524518" y="272376"/>
                </a:lnTo>
                <a:lnTo>
                  <a:pt x="2528163" y="231686"/>
                </a:lnTo>
                <a:lnTo>
                  <a:pt x="2534031" y="165468"/>
                </a:lnTo>
                <a:lnTo>
                  <a:pt x="2538653" y="112674"/>
                </a:lnTo>
                <a:lnTo>
                  <a:pt x="2540089" y="96405"/>
                </a:lnTo>
                <a:lnTo>
                  <a:pt x="2543302" y="58407"/>
                </a:lnTo>
                <a:close/>
              </a:path>
            </a:pathLst>
          </a:custGeom>
          <a:solidFill>
            <a:srgbClr val="008C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573601" y="2573100"/>
            <a:ext cx="2570399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1506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3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52375258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70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 bwMode="auto">
          <a:xfrm>
            <a:off x="0" y="0"/>
            <a:ext cx="6573598" cy="51444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573600" y="0"/>
            <a:ext cx="2570400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35573" y="1682928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993787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ru-RU" sz="1200" b="0" baseline="0" dirty="0">
                <a:solidFill>
                  <a:srgbClr val="FFFFFF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 smtClean="0"/>
              <a:t>Имя Фамилия</a:t>
            </a:r>
            <a:br>
              <a:rPr lang="ru-RU" dirty="0" smtClean="0"/>
            </a:br>
            <a:r>
              <a:rPr lang="ru-RU" dirty="0" smtClean="0"/>
              <a:t>Должность</a:t>
            </a:r>
            <a:br>
              <a:rPr lang="ru-RU" dirty="0" smtClean="0"/>
            </a:br>
            <a:r>
              <a:rPr lang="ru-RU" dirty="0" smtClean="0"/>
              <a:t>Компания / функция / направление</a:t>
            </a:r>
            <a:endParaRPr lang="ru-RU" dirty="0"/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51677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rgbClr val="FFFFFF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6" y="3411402"/>
            <a:ext cx="5879250" cy="485775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4" name="object 2"/>
          <p:cNvSpPr txBox="1">
            <a:spLocks/>
          </p:cNvSpPr>
          <p:nvPr/>
        </p:nvSpPr>
        <p:spPr>
          <a:xfrm>
            <a:off x="1965288" y="427329"/>
            <a:ext cx="1548000" cy="162176"/>
          </a:xfrm>
          <a:prstGeom prst="rect">
            <a:avLst/>
          </a:prstGeom>
        </p:spPr>
        <p:txBody>
          <a:bodyPr vert="horz" wrap="square" lIns="0" tIns="7509" rIns="0" bIns="0" rtlCol="0" anchor="t"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5776" defTabSz="914400">
              <a:spcBef>
                <a:spcPts val="59"/>
              </a:spcBef>
            </a:pPr>
            <a:r>
              <a:rPr lang="ru-RU" sz="1182" kern="0" dirty="0" smtClean="0">
                <a:solidFill>
                  <a:schemeClr val="bg1"/>
                </a:solidFill>
                <a:latin typeface="+mn-lt"/>
                <a:cs typeface="Roboto"/>
              </a:rPr>
              <a:t>Партнеры</a:t>
            </a:r>
            <a:r>
              <a:rPr lang="ru-RU" sz="1182" kern="0" spc="7" dirty="0" smtClean="0">
                <a:solidFill>
                  <a:schemeClr val="bg1"/>
                </a:solidFill>
                <a:latin typeface="+mn-lt"/>
                <a:cs typeface="Roboto"/>
              </a:rPr>
              <a:t> </a:t>
            </a:r>
            <a:r>
              <a:rPr lang="ru-RU" sz="1182" kern="0" dirty="0" smtClean="0">
                <a:solidFill>
                  <a:schemeClr val="bg1"/>
                </a:solidFill>
                <a:latin typeface="+mn-lt"/>
                <a:cs typeface="Roboto"/>
              </a:rPr>
              <a:t>для</a:t>
            </a:r>
            <a:r>
              <a:rPr lang="ru-RU" sz="1182" kern="0" spc="9" dirty="0" smtClean="0">
                <a:solidFill>
                  <a:schemeClr val="bg1"/>
                </a:solidFill>
                <a:latin typeface="+mn-lt"/>
                <a:cs typeface="Roboto"/>
              </a:rPr>
              <a:t> </a:t>
            </a:r>
            <a:r>
              <a:rPr lang="ru-RU" sz="1182" kern="0" spc="-5" dirty="0" smtClean="0">
                <a:solidFill>
                  <a:schemeClr val="bg1"/>
                </a:solidFill>
                <a:latin typeface="+mn-lt"/>
                <a:cs typeface="Roboto"/>
              </a:rPr>
              <a:t>роста</a:t>
            </a:r>
            <a:endParaRPr lang="ru-RU" sz="1182" kern="0" dirty="0">
              <a:solidFill>
                <a:schemeClr val="bg1"/>
              </a:solidFill>
              <a:latin typeface="+mn-lt"/>
              <a:cs typeface="Roboto"/>
            </a:endParaRPr>
          </a:p>
        </p:txBody>
      </p:sp>
      <p:sp>
        <p:nvSpPr>
          <p:cNvPr id="65" name="object 3"/>
          <p:cNvSpPr/>
          <p:nvPr/>
        </p:nvSpPr>
        <p:spPr>
          <a:xfrm>
            <a:off x="358775" y="367065"/>
            <a:ext cx="1156927" cy="218331"/>
          </a:xfrm>
          <a:custGeom>
            <a:avLst/>
            <a:gdLst/>
            <a:ahLst/>
            <a:cxnLst/>
            <a:rect l="l" t="t" r="r" b="b"/>
            <a:pathLst>
              <a:path w="2543810" h="480059">
                <a:moveTo>
                  <a:pt x="492340" y="59855"/>
                </a:moveTo>
                <a:lnTo>
                  <a:pt x="490080" y="41554"/>
                </a:lnTo>
                <a:lnTo>
                  <a:pt x="480250" y="21971"/>
                </a:lnTo>
                <a:lnTo>
                  <a:pt x="462356" y="6362"/>
                </a:lnTo>
                <a:lnTo>
                  <a:pt x="435902" y="0"/>
                </a:lnTo>
                <a:lnTo>
                  <a:pt x="95313" y="88"/>
                </a:lnTo>
                <a:lnTo>
                  <a:pt x="48907" y="17399"/>
                </a:lnTo>
                <a:lnTo>
                  <a:pt x="31470" y="54724"/>
                </a:lnTo>
                <a:lnTo>
                  <a:pt x="0" y="415531"/>
                </a:lnTo>
                <a:lnTo>
                  <a:pt x="2159" y="438353"/>
                </a:lnTo>
                <a:lnTo>
                  <a:pt x="12611" y="459079"/>
                </a:lnTo>
                <a:lnTo>
                  <a:pt x="30746" y="474141"/>
                </a:lnTo>
                <a:lnTo>
                  <a:pt x="55918" y="479958"/>
                </a:lnTo>
                <a:lnTo>
                  <a:pt x="394449" y="479958"/>
                </a:lnTo>
                <a:lnTo>
                  <a:pt x="442937" y="463499"/>
                </a:lnTo>
                <a:lnTo>
                  <a:pt x="460603" y="419544"/>
                </a:lnTo>
                <a:lnTo>
                  <a:pt x="474027" y="264807"/>
                </a:lnTo>
                <a:lnTo>
                  <a:pt x="269379" y="264807"/>
                </a:lnTo>
                <a:lnTo>
                  <a:pt x="260527" y="367385"/>
                </a:lnTo>
                <a:lnTo>
                  <a:pt x="208749" y="367385"/>
                </a:lnTo>
                <a:lnTo>
                  <a:pt x="231114" y="112636"/>
                </a:lnTo>
                <a:lnTo>
                  <a:pt x="282841" y="112636"/>
                </a:lnTo>
                <a:lnTo>
                  <a:pt x="274637" y="207949"/>
                </a:lnTo>
                <a:lnTo>
                  <a:pt x="479259" y="207949"/>
                </a:lnTo>
                <a:lnTo>
                  <a:pt x="492340" y="59855"/>
                </a:lnTo>
                <a:close/>
              </a:path>
              <a:path w="2543810" h="480059">
                <a:moveTo>
                  <a:pt x="1010373" y="12"/>
                </a:moveTo>
                <a:lnTo>
                  <a:pt x="849680" y="76"/>
                </a:lnTo>
                <a:lnTo>
                  <a:pt x="811034" y="15036"/>
                </a:lnTo>
                <a:lnTo>
                  <a:pt x="781558" y="82486"/>
                </a:lnTo>
                <a:lnTo>
                  <a:pt x="728230" y="248653"/>
                </a:lnTo>
                <a:lnTo>
                  <a:pt x="754697" y="76"/>
                </a:lnTo>
                <a:lnTo>
                  <a:pt x="550189" y="12"/>
                </a:lnTo>
                <a:lnTo>
                  <a:pt x="507301" y="479971"/>
                </a:lnTo>
                <a:lnTo>
                  <a:pt x="661504" y="479971"/>
                </a:lnTo>
                <a:lnTo>
                  <a:pt x="702779" y="466801"/>
                </a:lnTo>
                <a:lnTo>
                  <a:pt x="784326" y="262547"/>
                </a:lnTo>
                <a:lnTo>
                  <a:pt x="763485" y="479971"/>
                </a:lnTo>
                <a:lnTo>
                  <a:pt x="968197" y="479971"/>
                </a:lnTo>
                <a:lnTo>
                  <a:pt x="1010373" y="12"/>
                </a:lnTo>
                <a:close/>
              </a:path>
              <a:path w="2543810" h="480059">
                <a:moveTo>
                  <a:pt x="1523453" y="12"/>
                </a:moveTo>
                <a:lnTo>
                  <a:pt x="1062482" y="12"/>
                </a:lnTo>
                <a:lnTo>
                  <a:pt x="1020483" y="479933"/>
                </a:lnTo>
                <a:lnTo>
                  <a:pt x="1097330" y="479933"/>
                </a:lnTo>
                <a:lnTo>
                  <a:pt x="1428851" y="479933"/>
                </a:lnTo>
                <a:lnTo>
                  <a:pt x="1466037" y="467245"/>
                </a:lnTo>
                <a:lnTo>
                  <a:pt x="1486547" y="424459"/>
                </a:lnTo>
                <a:lnTo>
                  <a:pt x="1490522" y="380187"/>
                </a:lnTo>
                <a:lnTo>
                  <a:pt x="1501101" y="261073"/>
                </a:lnTo>
                <a:lnTo>
                  <a:pt x="1504251" y="225780"/>
                </a:lnTo>
                <a:lnTo>
                  <a:pt x="1501863" y="201091"/>
                </a:lnTo>
                <a:lnTo>
                  <a:pt x="1490484" y="180530"/>
                </a:lnTo>
                <a:lnTo>
                  <a:pt x="1470469" y="166471"/>
                </a:lnTo>
                <a:lnTo>
                  <a:pt x="1442186" y="161251"/>
                </a:lnTo>
                <a:lnTo>
                  <a:pt x="1296492" y="161251"/>
                </a:lnTo>
                <a:lnTo>
                  <a:pt x="1296492" y="261073"/>
                </a:lnTo>
                <a:lnTo>
                  <a:pt x="1286065" y="380187"/>
                </a:lnTo>
                <a:lnTo>
                  <a:pt x="1233766" y="380187"/>
                </a:lnTo>
                <a:lnTo>
                  <a:pt x="1244206" y="261073"/>
                </a:lnTo>
                <a:lnTo>
                  <a:pt x="1296492" y="261073"/>
                </a:lnTo>
                <a:lnTo>
                  <a:pt x="1296492" y="161251"/>
                </a:lnTo>
                <a:lnTo>
                  <a:pt x="1252982" y="161251"/>
                </a:lnTo>
                <a:lnTo>
                  <a:pt x="1257236" y="112572"/>
                </a:lnTo>
                <a:lnTo>
                  <a:pt x="1513522" y="112572"/>
                </a:lnTo>
                <a:lnTo>
                  <a:pt x="1523453" y="12"/>
                </a:lnTo>
                <a:close/>
              </a:path>
              <a:path w="2543810" h="480059">
                <a:moveTo>
                  <a:pt x="2036267" y="88"/>
                </a:moveTo>
                <a:lnTo>
                  <a:pt x="1831632" y="88"/>
                </a:lnTo>
                <a:lnTo>
                  <a:pt x="1812505" y="218897"/>
                </a:lnTo>
                <a:lnTo>
                  <a:pt x="1760639" y="218897"/>
                </a:lnTo>
                <a:lnTo>
                  <a:pt x="1779828" y="88"/>
                </a:lnTo>
                <a:lnTo>
                  <a:pt x="1575155" y="88"/>
                </a:lnTo>
                <a:lnTo>
                  <a:pt x="1553514" y="254165"/>
                </a:lnTo>
                <a:lnTo>
                  <a:pt x="1555115" y="275501"/>
                </a:lnTo>
                <a:lnTo>
                  <a:pt x="1564513" y="296456"/>
                </a:lnTo>
                <a:lnTo>
                  <a:pt x="1582889" y="312407"/>
                </a:lnTo>
                <a:lnTo>
                  <a:pt x="1611426" y="318757"/>
                </a:lnTo>
                <a:lnTo>
                  <a:pt x="1803717" y="318757"/>
                </a:lnTo>
                <a:lnTo>
                  <a:pt x="1799539" y="367449"/>
                </a:lnTo>
                <a:lnTo>
                  <a:pt x="1543507" y="367449"/>
                </a:lnTo>
                <a:lnTo>
                  <a:pt x="1533652" y="479996"/>
                </a:lnTo>
                <a:lnTo>
                  <a:pt x="1940902" y="479996"/>
                </a:lnTo>
                <a:lnTo>
                  <a:pt x="1961070" y="476580"/>
                </a:lnTo>
                <a:lnTo>
                  <a:pt x="1978825" y="466178"/>
                </a:lnTo>
                <a:lnTo>
                  <a:pt x="1992083" y="448564"/>
                </a:lnTo>
                <a:lnTo>
                  <a:pt x="1998764" y="423519"/>
                </a:lnTo>
                <a:lnTo>
                  <a:pt x="2036267" y="88"/>
                </a:lnTo>
                <a:close/>
              </a:path>
              <a:path w="2543810" h="480059">
                <a:moveTo>
                  <a:pt x="2543302" y="58407"/>
                </a:moveTo>
                <a:lnTo>
                  <a:pt x="2539733" y="34328"/>
                </a:lnTo>
                <a:lnTo>
                  <a:pt x="2526919" y="15951"/>
                </a:lnTo>
                <a:lnTo>
                  <a:pt x="2507081" y="4216"/>
                </a:lnTo>
                <a:lnTo>
                  <a:pt x="2482481" y="88"/>
                </a:lnTo>
                <a:lnTo>
                  <a:pt x="2333866" y="88"/>
                </a:lnTo>
                <a:lnTo>
                  <a:pt x="2333866" y="112674"/>
                </a:lnTo>
                <a:lnTo>
                  <a:pt x="2323414" y="231686"/>
                </a:lnTo>
                <a:lnTo>
                  <a:pt x="2272220" y="231686"/>
                </a:lnTo>
                <a:lnTo>
                  <a:pt x="2282596" y="112674"/>
                </a:lnTo>
                <a:lnTo>
                  <a:pt x="2333866" y="112674"/>
                </a:lnTo>
                <a:lnTo>
                  <a:pt x="2333866" y="88"/>
                </a:lnTo>
                <a:lnTo>
                  <a:pt x="2087803" y="88"/>
                </a:lnTo>
                <a:lnTo>
                  <a:pt x="2045843" y="479958"/>
                </a:lnTo>
                <a:lnTo>
                  <a:pt x="2250465" y="479958"/>
                </a:lnTo>
                <a:lnTo>
                  <a:pt x="2263394" y="331431"/>
                </a:lnTo>
                <a:lnTo>
                  <a:pt x="2336698" y="331431"/>
                </a:lnTo>
                <a:lnTo>
                  <a:pt x="2323046" y="331508"/>
                </a:lnTo>
                <a:lnTo>
                  <a:pt x="2462263" y="331508"/>
                </a:lnTo>
                <a:lnTo>
                  <a:pt x="2505151" y="317373"/>
                </a:lnTo>
                <a:lnTo>
                  <a:pt x="2524518" y="272376"/>
                </a:lnTo>
                <a:lnTo>
                  <a:pt x="2528163" y="231686"/>
                </a:lnTo>
                <a:lnTo>
                  <a:pt x="2534031" y="165468"/>
                </a:lnTo>
                <a:lnTo>
                  <a:pt x="2538653" y="112674"/>
                </a:lnTo>
                <a:lnTo>
                  <a:pt x="2540089" y="96405"/>
                </a:lnTo>
                <a:lnTo>
                  <a:pt x="2543302" y="5840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573601" y="2573100"/>
            <a:ext cx="2570399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138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3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43409396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372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 bwMode="auto">
          <a:xfrm>
            <a:off x="0" y="0"/>
            <a:ext cx="6573598" cy="51444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573600" y="0"/>
            <a:ext cx="2570400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35573" y="1682928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993787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ru-RU" sz="1200" b="0" baseline="0" dirty="0">
                <a:solidFill>
                  <a:srgbClr val="FFFFFF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 smtClean="0"/>
              <a:t>Имя Фамилия</a:t>
            </a:r>
            <a:br>
              <a:rPr lang="ru-RU" dirty="0" smtClean="0"/>
            </a:br>
            <a:r>
              <a:rPr lang="ru-RU" dirty="0" smtClean="0"/>
              <a:t>Должность</a:t>
            </a:r>
            <a:br>
              <a:rPr lang="ru-RU" dirty="0" smtClean="0"/>
            </a:br>
            <a:r>
              <a:rPr lang="ru-RU" dirty="0" smtClean="0"/>
              <a:t>Компания / функция / направление</a:t>
            </a:r>
            <a:endParaRPr lang="ru-RU" dirty="0"/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51677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rgbClr val="FFFFFF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6" y="3411402"/>
            <a:ext cx="5879250" cy="485775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4" name="object 2"/>
          <p:cNvSpPr txBox="1">
            <a:spLocks/>
          </p:cNvSpPr>
          <p:nvPr/>
        </p:nvSpPr>
        <p:spPr>
          <a:xfrm>
            <a:off x="1965288" y="427329"/>
            <a:ext cx="1548000" cy="162176"/>
          </a:xfrm>
          <a:prstGeom prst="rect">
            <a:avLst/>
          </a:prstGeom>
        </p:spPr>
        <p:txBody>
          <a:bodyPr vert="horz" wrap="square" lIns="0" tIns="7509" rIns="0" bIns="0" rtlCol="0" anchor="t"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5776" defTabSz="914400">
              <a:spcBef>
                <a:spcPts val="59"/>
              </a:spcBef>
            </a:pPr>
            <a:r>
              <a:rPr lang="ru-RU" sz="1182" kern="0" dirty="0" smtClean="0">
                <a:solidFill>
                  <a:srgbClr val="008B95"/>
                </a:solidFill>
                <a:latin typeface="+mn-lt"/>
                <a:cs typeface="Roboto"/>
              </a:rPr>
              <a:t>Партнеры</a:t>
            </a:r>
            <a:r>
              <a:rPr lang="ru-RU" sz="1182" kern="0" spc="7" dirty="0" smtClean="0">
                <a:solidFill>
                  <a:srgbClr val="008B95"/>
                </a:solidFill>
                <a:latin typeface="+mn-lt"/>
                <a:cs typeface="Roboto"/>
              </a:rPr>
              <a:t> </a:t>
            </a:r>
            <a:r>
              <a:rPr lang="ru-RU" sz="1182" kern="0" dirty="0" smtClean="0">
                <a:solidFill>
                  <a:srgbClr val="008B95"/>
                </a:solidFill>
                <a:latin typeface="+mn-lt"/>
                <a:cs typeface="Roboto"/>
              </a:rPr>
              <a:t>для</a:t>
            </a:r>
            <a:r>
              <a:rPr lang="ru-RU" sz="1182" kern="0" spc="9" dirty="0" smtClean="0">
                <a:solidFill>
                  <a:srgbClr val="008B95"/>
                </a:solidFill>
                <a:latin typeface="+mn-lt"/>
                <a:cs typeface="Roboto"/>
              </a:rPr>
              <a:t> </a:t>
            </a:r>
            <a:r>
              <a:rPr lang="ru-RU" sz="1182" kern="0" spc="-5" dirty="0" smtClean="0">
                <a:solidFill>
                  <a:srgbClr val="008B95"/>
                </a:solidFill>
                <a:latin typeface="+mn-lt"/>
                <a:cs typeface="Roboto"/>
              </a:rPr>
              <a:t>роста</a:t>
            </a:r>
            <a:endParaRPr lang="ru-RU" sz="1182" kern="0" dirty="0">
              <a:latin typeface="+mn-lt"/>
              <a:cs typeface="Roboto"/>
            </a:endParaRPr>
          </a:p>
        </p:txBody>
      </p:sp>
      <p:sp>
        <p:nvSpPr>
          <p:cNvPr id="65" name="object 3"/>
          <p:cNvSpPr/>
          <p:nvPr/>
        </p:nvSpPr>
        <p:spPr>
          <a:xfrm>
            <a:off x="358775" y="367065"/>
            <a:ext cx="1156927" cy="218331"/>
          </a:xfrm>
          <a:custGeom>
            <a:avLst/>
            <a:gdLst/>
            <a:ahLst/>
            <a:cxnLst/>
            <a:rect l="l" t="t" r="r" b="b"/>
            <a:pathLst>
              <a:path w="2543810" h="480059">
                <a:moveTo>
                  <a:pt x="492340" y="59855"/>
                </a:moveTo>
                <a:lnTo>
                  <a:pt x="490080" y="41554"/>
                </a:lnTo>
                <a:lnTo>
                  <a:pt x="480250" y="21971"/>
                </a:lnTo>
                <a:lnTo>
                  <a:pt x="462356" y="6362"/>
                </a:lnTo>
                <a:lnTo>
                  <a:pt x="435902" y="0"/>
                </a:lnTo>
                <a:lnTo>
                  <a:pt x="95313" y="88"/>
                </a:lnTo>
                <a:lnTo>
                  <a:pt x="48907" y="17399"/>
                </a:lnTo>
                <a:lnTo>
                  <a:pt x="31470" y="54724"/>
                </a:lnTo>
                <a:lnTo>
                  <a:pt x="0" y="415531"/>
                </a:lnTo>
                <a:lnTo>
                  <a:pt x="2159" y="438353"/>
                </a:lnTo>
                <a:lnTo>
                  <a:pt x="12611" y="459079"/>
                </a:lnTo>
                <a:lnTo>
                  <a:pt x="30746" y="474141"/>
                </a:lnTo>
                <a:lnTo>
                  <a:pt x="55918" y="479958"/>
                </a:lnTo>
                <a:lnTo>
                  <a:pt x="394449" y="479958"/>
                </a:lnTo>
                <a:lnTo>
                  <a:pt x="442937" y="463499"/>
                </a:lnTo>
                <a:lnTo>
                  <a:pt x="460603" y="419544"/>
                </a:lnTo>
                <a:lnTo>
                  <a:pt x="474027" y="264807"/>
                </a:lnTo>
                <a:lnTo>
                  <a:pt x="269379" y="264807"/>
                </a:lnTo>
                <a:lnTo>
                  <a:pt x="260527" y="367385"/>
                </a:lnTo>
                <a:lnTo>
                  <a:pt x="208749" y="367385"/>
                </a:lnTo>
                <a:lnTo>
                  <a:pt x="231114" y="112636"/>
                </a:lnTo>
                <a:lnTo>
                  <a:pt x="282841" y="112636"/>
                </a:lnTo>
                <a:lnTo>
                  <a:pt x="274637" y="207949"/>
                </a:lnTo>
                <a:lnTo>
                  <a:pt x="479259" y="207949"/>
                </a:lnTo>
                <a:lnTo>
                  <a:pt x="492340" y="59855"/>
                </a:lnTo>
                <a:close/>
              </a:path>
              <a:path w="2543810" h="480059">
                <a:moveTo>
                  <a:pt x="1010373" y="12"/>
                </a:moveTo>
                <a:lnTo>
                  <a:pt x="849680" y="76"/>
                </a:lnTo>
                <a:lnTo>
                  <a:pt x="811034" y="15036"/>
                </a:lnTo>
                <a:lnTo>
                  <a:pt x="781558" y="82486"/>
                </a:lnTo>
                <a:lnTo>
                  <a:pt x="728230" y="248653"/>
                </a:lnTo>
                <a:lnTo>
                  <a:pt x="754697" y="76"/>
                </a:lnTo>
                <a:lnTo>
                  <a:pt x="550189" y="12"/>
                </a:lnTo>
                <a:lnTo>
                  <a:pt x="507301" y="479971"/>
                </a:lnTo>
                <a:lnTo>
                  <a:pt x="661504" y="479971"/>
                </a:lnTo>
                <a:lnTo>
                  <a:pt x="702779" y="466801"/>
                </a:lnTo>
                <a:lnTo>
                  <a:pt x="784326" y="262547"/>
                </a:lnTo>
                <a:lnTo>
                  <a:pt x="763485" y="479971"/>
                </a:lnTo>
                <a:lnTo>
                  <a:pt x="968197" y="479971"/>
                </a:lnTo>
                <a:lnTo>
                  <a:pt x="1010373" y="12"/>
                </a:lnTo>
                <a:close/>
              </a:path>
              <a:path w="2543810" h="480059">
                <a:moveTo>
                  <a:pt x="1523453" y="12"/>
                </a:moveTo>
                <a:lnTo>
                  <a:pt x="1062482" y="12"/>
                </a:lnTo>
                <a:lnTo>
                  <a:pt x="1020483" y="479933"/>
                </a:lnTo>
                <a:lnTo>
                  <a:pt x="1097330" y="479933"/>
                </a:lnTo>
                <a:lnTo>
                  <a:pt x="1428851" y="479933"/>
                </a:lnTo>
                <a:lnTo>
                  <a:pt x="1466037" y="467245"/>
                </a:lnTo>
                <a:lnTo>
                  <a:pt x="1486547" y="424459"/>
                </a:lnTo>
                <a:lnTo>
                  <a:pt x="1490522" y="380187"/>
                </a:lnTo>
                <a:lnTo>
                  <a:pt x="1501101" y="261073"/>
                </a:lnTo>
                <a:lnTo>
                  <a:pt x="1504251" y="225780"/>
                </a:lnTo>
                <a:lnTo>
                  <a:pt x="1501863" y="201091"/>
                </a:lnTo>
                <a:lnTo>
                  <a:pt x="1490484" y="180530"/>
                </a:lnTo>
                <a:lnTo>
                  <a:pt x="1470469" y="166471"/>
                </a:lnTo>
                <a:lnTo>
                  <a:pt x="1442186" y="161251"/>
                </a:lnTo>
                <a:lnTo>
                  <a:pt x="1296492" y="161251"/>
                </a:lnTo>
                <a:lnTo>
                  <a:pt x="1296492" y="261073"/>
                </a:lnTo>
                <a:lnTo>
                  <a:pt x="1286065" y="380187"/>
                </a:lnTo>
                <a:lnTo>
                  <a:pt x="1233766" y="380187"/>
                </a:lnTo>
                <a:lnTo>
                  <a:pt x="1244206" y="261073"/>
                </a:lnTo>
                <a:lnTo>
                  <a:pt x="1296492" y="261073"/>
                </a:lnTo>
                <a:lnTo>
                  <a:pt x="1296492" y="161251"/>
                </a:lnTo>
                <a:lnTo>
                  <a:pt x="1252982" y="161251"/>
                </a:lnTo>
                <a:lnTo>
                  <a:pt x="1257236" y="112572"/>
                </a:lnTo>
                <a:lnTo>
                  <a:pt x="1513522" y="112572"/>
                </a:lnTo>
                <a:lnTo>
                  <a:pt x="1523453" y="12"/>
                </a:lnTo>
                <a:close/>
              </a:path>
              <a:path w="2543810" h="480059">
                <a:moveTo>
                  <a:pt x="2036267" y="88"/>
                </a:moveTo>
                <a:lnTo>
                  <a:pt x="1831632" y="88"/>
                </a:lnTo>
                <a:lnTo>
                  <a:pt x="1812505" y="218897"/>
                </a:lnTo>
                <a:lnTo>
                  <a:pt x="1760639" y="218897"/>
                </a:lnTo>
                <a:lnTo>
                  <a:pt x="1779828" y="88"/>
                </a:lnTo>
                <a:lnTo>
                  <a:pt x="1575155" y="88"/>
                </a:lnTo>
                <a:lnTo>
                  <a:pt x="1553514" y="254165"/>
                </a:lnTo>
                <a:lnTo>
                  <a:pt x="1555115" y="275501"/>
                </a:lnTo>
                <a:lnTo>
                  <a:pt x="1564513" y="296456"/>
                </a:lnTo>
                <a:lnTo>
                  <a:pt x="1582889" y="312407"/>
                </a:lnTo>
                <a:lnTo>
                  <a:pt x="1611426" y="318757"/>
                </a:lnTo>
                <a:lnTo>
                  <a:pt x="1803717" y="318757"/>
                </a:lnTo>
                <a:lnTo>
                  <a:pt x="1799539" y="367449"/>
                </a:lnTo>
                <a:lnTo>
                  <a:pt x="1543507" y="367449"/>
                </a:lnTo>
                <a:lnTo>
                  <a:pt x="1533652" y="479996"/>
                </a:lnTo>
                <a:lnTo>
                  <a:pt x="1940902" y="479996"/>
                </a:lnTo>
                <a:lnTo>
                  <a:pt x="1961070" y="476580"/>
                </a:lnTo>
                <a:lnTo>
                  <a:pt x="1978825" y="466178"/>
                </a:lnTo>
                <a:lnTo>
                  <a:pt x="1992083" y="448564"/>
                </a:lnTo>
                <a:lnTo>
                  <a:pt x="1998764" y="423519"/>
                </a:lnTo>
                <a:lnTo>
                  <a:pt x="2036267" y="88"/>
                </a:lnTo>
                <a:close/>
              </a:path>
              <a:path w="2543810" h="480059">
                <a:moveTo>
                  <a:pt x="2543302" y="58407"/>
                </a:moveTo>
                <a:lnTo>
                  <a:pt x="2539733" y="34328"/>
                </a:lnTo>
                <a:lnTo>
                  <a:pt x="2526919" y="15951"/>
                </a:lnTo>
                <a:lnTo>
                  <a:pt x="2507081" y="4216"/>
                </a:lnTo>
                <a:lnTo>
                  <a:pt x="2482481" y="88"/>
                </a:lnTo>
                <a:lnTo>
                  <a:pt x="2333866" y="88"/>
                </a:lnTo>
                <a:lnTo>
                  <a:pt x="2333866" y="112674"/>
                </a:lnTo>
                <a:lnTo>
                  <a:pt x="2323414" y="231686"/>
                </a:lnTo>
                <a:lnTo>
                  <a:pt x="2272220" y="231686"/>
                </a:lnTo>
                <a:lnTo>
                  <a:pt x="2282596" y="112674"/>
                </a:lnTo>
                <a:lnTo>
                  <a:pt x="2333866" y="112674"/>
                </a:lnTo>
                <a:lnTo>
                  <a:pt x="2333866" y="88"/>
                </a:lnTo>
                <a:lnTo>
                  <a:pt x="2087803" y="88"/>
                </a:lnTo>
                <a:lnTo>
                  <a:pt x="2045843" y="479958"/>
                </a:lnTo>
                <a:lnTo>
                  <a:pt x="2250465" y="479958"/>
                </a:lnTo>
                <a:lnTo>
                  <a:pt x="2263394" y="331431"/>
                </a:lnTo>
                <a:lnTo>
                  <a:pt x="2336698" y="331431"/>
                </a:lnTo>
                <a:lnTo>
                  <a:pt x="2323046" y="331508"/>
                </a:lnTo>
                <a:lnTo>
                  <a:pt x="2462263" y="331508"/>
                </a:lnTo>
                <a:lnTo>
                  <a:pt x="2505151" y="317373"/>
                </a:lnTo>
                <a:lnTo>
                  <a:pt x="2524518" y="272376"/>
                </a:lnTo>
                <a:lnTo>
                  <a:pt x="2528163" y="231686"/>
                </a:lnTo>
                <a:lnTo>
                  <a:pt x="2534031" y="165468"/>
                </a:lnTo>
                <a:lnTo>
                  <a:pt x="2538653" y="112674"/>
                </a:lnTo>
                <a:lnTo>
                  <a:pt x="2540089" y="96405"/>
                </a:lnTo>
                <a:lnTo>
                  <a:pt x="2543302" y="58407"/>
                </a:lnTo>
                <a:close/>
              </a:path>
            </a:pathLst>
          </a:custGeom>
          <a:solidFill>
            <a:srgbClr val="008C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573601" y="2573100"/>
            <a:ext cx="2570399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8473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3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7254084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652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41904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279043" y="4189500"/>
            <a:ext cx="954000" cy="954000"/>
          </a:xfr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35573" y="312376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052933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ru-RU" sz="1200" b="0" baseline="0" dirty="0">
                <a:solidFill>
                  <a:schemeClr val="tx2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 smtClean="0"/>
              <a:t>Имя Фамилия</a:t>
            </a:r>
            <a:br>
              <a:rPr lang="ru-RU" dirty="0" smtClean="0"/>
            </a:br>
            <a:r>
              <a:rPr lang="ru-RU" dirty="0" smtClean="0"/>
              <a:t>Должность</a:t>
            </a:r>
            <a:br>
              <a:rPr lang="ru-RU" dirty="0" smtClean="0"/>
            </a:br>
            <a:r>
              <a:rPr lang="ru-RU" dirty="0" smtClean="0"/>
              <a:t>Компания / функция / направление</a:t>
            </a:r>
            <a:endParaRPr lang="ru-RU" dirty="0"/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710823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6" y="2470548"/>
            <a:ext cx="5879250" cy="4857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" name="Рисунок 3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7234521" y="4189500"/>
            <a:ext cx="954000" cy="954000"/>
          </a:xfr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8190000" y="4189500"/>
            <a:ext cx="954000" cy="954000"/>
          </a:xfr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64" name="object 12"/>
          <p:cNvSpPr/>
          <p:nvPr/>
        </p:nvSpPr>
        <p:spPr>
          <a:xfrm>
            <a:off x="476688" y="4535553"/>
            <a:ext cx="1378146" cy="260207"/>
          </a:xfrm>
          <a:custGeom>
            <a:avLst/>
            <a:gdLst/>
            <a:ahLst/>
            <a:cxnLst/>
            <a:rect l="l" t="t" r="r" b="b"/>
            <a:pathLst>
              <a:path w="3030220" h="572134">
                <a:moveTo>
                  <a:pt x="586587" y="71323"/>
                </a:moveTo>
                <a:lnTo>
                  <a:pt x="583882" y="49517"/>
                </a:lnTo>
                <a:lnTo>
                  <a:pt x="572173" y="26187"/>
                </a:lnTo>
                <a:lnTo>
                  <a:pt x="550849" y="7594"/>
                </a:lnTo>
                <a:lnTo>
                  <a:pt x="519328" y="0"/>
                </a:lnTo>
                <a:lnTo>
                  <a:pt x="113550" y="101"/>
                </a:lnTo>
                <a:lnTo>
                  <a:pt x="58267" y="20739"/>
                </a:lnTo>
                <a:lnTo>
                  <a:pt x="37490" y="65227"/>
                </a:lnTo>
                <a:lnTo>
                  <a:pt x="0" y="495071"/>
                </a:lnTo>
                <a:lnTo>
                  <a:pt x="2565" y="522262"/>
                </a:lnTo>
                <a:lnTo>
                  <a:pt x="15036" y="546963"/>
                </a:lnTo>
                <a:lnTo>
                  <a:pt x="36626" y="564908"/>
                </a:lnTo>
                <a:lnTo>
                  <a:pt x="66624" y="571842"/>
                </a:lnTo>
                <a:lnTo>
                  <a:pt x="469963" y="571842"/>
                </a:lnTo>
                <a:lnTo>
                  <a:pt x="527723" y="552221"/>
                </a:lnTo>
                <a:lnTo>
                  <a:pt x="548779" y="499859"/>
                </a:lnTo>
                <a:lnTo>
                  <a:pt x="552424" y="459994"/>
                </a:lnTo>
                <a:lnTo>
                  <a:pt x="564769" y="315506"/>
                </a:lnTo>
                <a:lnTo>
                  <a:pt x="320941" y="315506"/>
                </a:lnTo>
                <a:lnTo>
                  <a:pt x="310400" y="437730"/>
                </a:lnTo>
                <a:lnTo>
                  <a:pt x="248704" y="437730"/>
                </a:lnTo>
                <a:lnTo>
                  <a:pt x="275361" y="134200"/>
                </a:lnTo>
                <a:lnTo>
                  <a:pt x="336981" y="134200"/>
                </a:lnTo>
                <a:lnTo>
                  <a:pt x="327215" y="247764"/>
                </a:lnTo>
                <a:lnTo>
                  <a:pt x="570992" y="247764"/>
                </a:lnTo>
                <a:lnTo>
                  <a:pt x="586587" y="71323"/>
                </a:lnTo>
                <a:close/>
              </a:path>
              <a:path w="3030220" h="572134">
                <a:moveTo>
                  <a:pt x="1203756" y="12"/>
                </a:moveTo>
                <a:lnTo>
                  <a:pt x="1012317" y="114"/>
                </a:lnTo>
                <a:lnTo>
                  <a:pt x="966266" y="17932"/>
                </a:lnTo>
                <a:lnTo>
                  <a:pt x="931164" y="98285"/>
                </a:lnTo>
                <a:lnTo>
                  <a:pt x="867625" y="296252"/>
                </a:lnTo>
                <a:lnTo>
                  <a:pt x="899160" y="114"/>
                </a:lnTo>
                <a:lnTo>
                  <a:pt x="655510" y="12"/>
                </a:lnTo>
                <a:lnTo>
                  <a:pt x="604405" y="571855"/>
                </a:lnTo>
                <a:lnTo>
                  <a:pt x="788123" y="571855"/>
                </a:lnTo>
                <a:lnTo>
                  <a:pt x="837285" y="556158"/>
                </a:lnTo>
                <a:lnTo>
                  <a:pt x="934453" y="312801"/>
                </a:lnTo>
                <a:lnTo>
                  <a:pt x="909624" y="571855"/>
                </a:lnTo>
                <a:lnTo>
                  <a:pt x="1153515" y="571855"/>
                </a:lnTo>
                <a:lnTo>
                  <a:pt x="1203756" y="12"/>
                </a:lnTo>
                <a:close/>
              </a:path>
              <a:path w="3030220" h="572134">
                <a:moveTo>
                  <a:pt x="1815058" y="25"/>
                </a:moveTo>
                <a:lnTo>
                  <a:pt x="1265847" y="25"/>
                </a:lnTo>
                <a:lnTo>
                  <a:pt x="1215809" y="571792"/>
                </a:lnTo>
                <a:lnTo>
                  <a:pt x="1307376" y="571792"/>
                </a:lnTo>
                <a:lnTo>
                  <a:pt x="1702358" y="571792"/>
                </a:lnTo>
                <a:lnTo>
                  <a:pt x="1746643" y="556691"/>
                </a:lnTo>
                <a:lnTo>
                  <a:pt x="1771091" y="505726"/>
                </a:lnTo>
                <a:lnTo>
                  <a:pt x="1775828" y="452970"/>
                </a:lnTo>
                <a:lnTo>
                  <a:pt x="1788426" y="311061"/>
                </a:lnTo>
                <a:lnTo>
                  <a:pt x="1792185" y="268998"/>
                </a:lnTo>
                <a:lnTo>
                  <a:pt x="1789341" y="239585"/>
                </a:lnTo>
                <a:lnTo>
                  <a:pt x="1775777" y="215087"/>
                </a:lnTo>
                <a:lnTo>
                  <a:pt x="1751926" y="198335"/>
                </a:lnTo>
                <a:lnTo>
                  <a:pt x="1718233" y="192125"/>
                </a:lnTo>
                <a:lnTo>
                  <a:pt x="1544650" y="192125"/>
                </a:lnTo>
                <a:lnTo>
                  <a:pt x="1544650" y="311061"/>
                </a:lnTo>
                <a:lnTo>
                  <a:pt x="1532229" y="452970"/>
                </a:lnTo>
                <a:lnTo>
                  <a:pt x="1469923" y="452970"/>
                </a:lnTo>
                <a:lnTo>
                  <a:pt x="1482369" y="311061"/>
                </a:lnTo>
                <a:lnTo>
                  <a:pt x="1544650" y="311061"/>
                </a:lnTo>
                <a:lnTo>
                  <a:pt x="1544650" y="192125"/>
                </a:lnTo>
                <a:lnTo>
                  <a:pt x="1492821" y="192125"/>
                </a:lnTo>
                <a:lnTo>
                  <a:pt x="1497888" y="134137"/>
                </a:lnTo>
                <a:lnTo>
                  <a:pt x="1803234" y="134137"/>
                </a:lnTo>
                <a:lnTo>
                  <a:pt x="1815058" y="25"/>
                </a:lnTo>
                <a:close/>
              </a:path>
              <a:path w="3030220" h="572134">
                <a:moveTo>
                  <a:pt x="2426043" y="101"/>
                </a:moveTo>
                <a:lnTo>
                  <a:pt x="2182241" y="101"/>
                </a:lnTo>
                <a:lnTo>
                  <a:pt x="2159444" y="260807"/>
                </a:lnTo>
                <a:lnTo>
                  <a:pt x="2097646" y="260807"/>
                </a:lnTo>
                <a:lnTo>
                  <a:pt x="2120493" y="101"/>
                </a:lnTo>
                <a:lnTo>
                  <a:pt x="1876653" y="101"/>
                </a:lnTo>
                <a:lnTo>
                  <a:pt x="1850859" y="302818"/>
                </a:lnTo>
                <a:lnTo>
                  <a:pt x="1852777" y="328256"/>
                </a:lnTo>
                <a:lnTo>
                  <a:pt x="1863979" y="353225"/>
                </a:lnTo>
                <a:lnTo>
                  <a:pt x="1885873" y="372224"/>
                </a:lnTo>
                <a:lnTo>
                  <a:pt x="1919871" y="379780"/>
                </a:lnTo>
                <a:lnTo>
                  <a:pt x="2148954" y="379780"/>
                </a:lnTo>
                <a:lnTo>
                  <a:pt x="2144001" y="437794"/>
                </a:lnTo>
                <a:lnTo>
                  <a:pt x="1838960" y="437794"/>
                </a:lnTo>
                <a:lnTo>
                  <a:pt x="1827225" y="571881"/>
                </a:lnTo>
                <a:lnTo>
                  <a:pt x="2312416" y="571881"/>
                </a:lnTo>
                <a:lnTo>
                  <a:pt x="2336444" y="567817"/>
                </a:lnTo>
                <a:lnTo>
                  <a:pt x="2357602" y="555421"/>
                </a:lnTo>
                <a:lnTo>
                  <a:pt x="2373401" y="534428"/>
                </a:lnTo>
                <a:lnTo>
                  <a:pt x="2381351" y="504583"/>
                </a:lnTo>
                <a:lnTo>
                  <a:pt x="2426043" y="101"/>
                </a:lnTo>
                <a:close/>
              </a:path>
              <a:path w="3030220" h="572134">
                <a:moveTo>
                  <a:pt x="3030105" y="69596"/>
                </a:moveTo>
                <a:lnTo>
                  <a:pt x="3025876" y="40906"/>
                </a:lnTo>
                <a:lnTo>
                  <a:pt x="3010598" y="19011"/>
                </a:lnTo>
                <a:lnTo>
                  <a:pt x="2986963" y="5029"/>
                </a:lnTo>
                <a:lnTo>
                  <a:pt x="2957665" y="101"/>
                </a:lnTo>
                <a:lnTo>
                  <a:pt x="2780601" y="101"/>
                </a:lnTo>
                <a:lnTo>
                  <a:pt x="2780601" y="134239"/>
                </a:lnTo>
                <a:lnTo>
                  <a:pt x="2768155" y="276047"/>
                </a:lnTo>
                <a:lnTo>
                  <a:pt x="2707144" y="276047"/>
                </a:lnTo>
                <a:lnTo>
                  <a:pt x="2719527" y="134239"/>
                </a:lnTo>
                <a:lnTo>
                  <a:pt x="2780601" y="134239"/>
                </a:lnTo>
                <a:lnTo>
                  <a:pt x="2780601" y="101"/>
                </a:lnTo>
                <a:lnTo>
                  <a:pt x="2487434" y="101"/>
                </a:lnTo>
                <a:lnTo>
                  <a:pt x="2437447" y="571830"/>
                </a:lnTo>
                <a:lnTo>
                  <a:pt x="2681236" y="571830"/>
                </a:lnTo>
                <a:lnTo>
                  <a:pt x="2696641" y="394868"/>
                </a:lnTo>
                <a:lnTo>
                  <a:pt x="2783967" y="394868"/>
                </a:lnTo>
                <a:lnTo>
                  <a:pt x="2767698" y="394970"/>
                </a:lnTo>
                <a:lnTo>
                  <a:pt x="2933573" y="394970"/>
                </a:lnTo>
                <a:lnTo>
                  <a:pt x="2984665" y="378129"/>
                </a:lnTo>
                <a:lnTo>
                  <a:pt x="3007741" y="324523"/>
                </a:lnTo>
                <a:lnTo>
                  <a:pt x="3012071" y="276047"/>
                </a:lnTo>
                <a:lnTo>
                  <a:pt x="3015983" y="232117"/>
                </a:lnTo>
                <a:lnTo>
                  <a:pt x="3022142" y="162166"/>
                </a:lnTo>
                <a:lnTo>
                  <a:pt x="3024581" y="134239"/>
                </a:lnTo>
                <a:lnTo>
                  <a:pt x="3027426" y="101663"/>
                </a:lnTo>
                <a:lnTo>
                  <a:pt x="3030105" y="69596"/>
                </a:lnTo>
                <a:close/>
              </a:path>
            </a:pathLst>
          </a:custGeom>
          <a:solidFill>
            <a:srgbClr val="008C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13"/>
          <p:cNvSpPr txBox="1"/>
          <p:nvPr/>
        </p:nvSpPr>
        <p:spPr>
          <a:xfrm>
            <a:off x="2241063" y="4621554"/>
            <a:ext cx="1775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1673"/>
              </a:lnSpc>
            </a:pPr>
            <a:r>
              <a:rPr sz="1433" dirty="0">
                <a:solidFill>
                  <a:srgbClr val="008B95"/>
                </a:solidFill>
                <a:latin typeface="+mn-lt"/>
                <a:cs typeface="Roboto"/>
              </a:rPr>
              <a:t>Партнеры</a:t>
            </a:r>
            <a:r>
              <a:rPr sz="1433" spc="7" dirty="0">
                <a:solidFill>
                  <a:srgbClr val="008B95"/>
                </a:solidFill>
                <a:latin typeface="+mn-lt"/>
                <a:cs typeface="Roboto"/>
              </a:rPr>
              <a:t> </a:t>
            </a:r>
            <a:r>
              <a:rPr sz="1433" dirty="0">
                <a:solidFill>
                  <a:srgbClr val="008B95"/>
                </a:solidFill>
                <a:latin typeface="+mn-lt"/>
                <a:cs typeface="Roboto"/>
              </a:rPr>
              <a:t>для</a:t>
            </a:r>
            <a:r>
              <a:rPr sz="1433" spc="11" dirty="0">
                <a:solidFill>
                  <a:srgbClr val="008B95"/>
                </a:solidFill>
                <a:latin typeface="+mn-lt"/>
                <a:cs typeface="Roboto"/>
              </a:rPr>
              <a:t> </a:t>
            </a:r>
            <a:r>
              <a:rPr sz="1433" spc="-5" dirty="0">
                <a:solidFill>
                  <a:srgbClr val="008B95"/>
                </a:solidFill>
                <a:latin typeface="+mn-lt"/>
                <a:cs typeface="Roboto"/>
              </a:rPr>
              <a:t>роста</a:t>
            </a:r>
            <a:endParaRPr sz="1433" dirty="0">
              <a:latin typeface="+mn-lt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275440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35937091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252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61257"/>
            <a:ext cx="8462137" cy="2101926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6" y="4623050"/>
            <a:ext cx="5269908" cy="3439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7320" y="470535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4" name="Группа 33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8" name="Прямая соединительная линия 37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9" name="Группа 38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0" name="Прямоугольник 39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7264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3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79405040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4746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4190400"/>
          </a:xfr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279043" y="4189500"/>
            <a:ext cx="954000" cy="954000"/>
          </a:xfr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35573" y="312376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052933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ru-RU" sz="1200" b="0" baseline="0" dirty="0">
                <a:solidFill>
                  <a:srgbClr val="FFFFFF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 smtClean="0"/>
              <a:t>Имя Фамилия</a:t>
            </a:r>
            <a:br>
              <a:rPr lang="ru-RU" dirty="0" smtClean="0"/>
            </a:br>
            <a:r>
              <a:rPr lang="ru-RU" dirty="0" smtClean="0"/>
              <a:t>Должность</a:t>
            </a:r>
            <a:br>
              <a:rPr lang="ru-RU" dirty="0" smtClean="0"/>
            </a:br>
            <a:r>
              <a:rPr lang="ru-RU" dirty="0" smtClean="0"/>
              <a:t>Компания / функция / направление</a:t>
            </a:r>
            <a:endParaRPr lang="ru-RU" dirty="0"/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710823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rgbClr val="FFFFFF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6" y="2470548"/>
            <a:ext cx="5879250" cy="485775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" name="Рисунок 3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7234521" y="4189500"/>
            <a:ext cx="954000" cy="954000"/>
          </a:xfr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8190000" y="4189500"/>
            <a:ext cx="954000" cy="954000"/>
          </a:xfr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64" name="object 12"/>
          <p:cNvSpPr/>
          <p:nvPr/>
        </p:nvSpPr>
        <p:spPr>
          <a:xfrm>
            <a:off x="476688" y="4535553"/>
            <a:ext cx="1378146" cy="260207"/>
          </a:xfrm>
          <a:custGeom>
            <a:avLst/>
            <a:gdLst/>
            <a:ahLst/>
            <a:cxnLst/>
            <a:rect l="l" t="t" r="r" b="b"/>
            <a:pathLst>
              <a:path w="3030220" h="572134">
                <a:moveTo>
                  <a:pt x="586587" y="71323"/>
                </a:moveTo>
                <a:lnTo>
                  <a:pt x="583882" y="49517"/>
                </a:lnTo>
                <a:lnTo>
                  <a:pt x="572173" y="26187"/>
                </a:lnTo>
                <a:lnTo>
                  <a:pt x="550849" y="7594"/>
                </a:lnTo>
                <a:lnTo>
                  <a:pt x="519328" y="0"/>
                </a:lnTo>
                <a:lnTo>
                  <a:pt x="113550" y="101"/>
                </a:lnTo>
                <a:lnTo>
                  <a:pt x="58267" y="20739"/>
                </a:lnTo>
                <a:lnTo>
                  <a:pt x="37490" y="65227"/>
                </a:lnTo>
                <a:lnTo>
                  <a:pt x="0" y="495071"/>
                </a:lnTo>
                <a:lnTo>
                  <a:pt x="2565" y="522262"/>
                </a:lnTo>
                <a:lnTo>
                  <a:pt x="15036" y="546963"/>
                </a:lnTo>
                <a:lnTo>
                  <a:pt x="36626" y="564908"/>
                </a:lnTo>
                <a:lnTo>
                  <a:pt x="66624" y="571842"/>
                </a:lnTo>
                <a:lnTo>
                  <a:pt x="469963" y="571842"/>
                </a:lnTo>
                <a:lnTo>
                  <a:pt x="527723" y="552221"/>
                </a:lnTo>
                <a:lnTo>
                  <a:pt x="548779" y="499859"/>
                </a:lnTo>
                <a:lnTo>
                  <a:pt x="552424" y="459994"/>
                </a:lnTo>
                <a:lnTo>
                  <a:pt x="564769" y="315506"/>
                </a:lnTo>
                <a:lnTo>
                  <a:pt x="320941" y="315506"/>
                </a:lnTo>
                <a:lnTo>
                  <a:pt x="310400" y="437730"/>
                </a:lnTo>
                <a:lnTo>
                  <a:pt x="248704" y="437730"/>
                </a:lnTo>
                <a:lnTo>
                  <a:pt x="275361" y="134200"/>
                </a:lnTo>
                <a:lnTo>
                  <a:pt x="336981" y="134200"/>
                </a:lnTo>
                <a:lnTo>
                  <a:pt x="327215" y="247764"/>
                </a:lnTo>
                <a:lnTo>
                  <a:pt x="570992" y="247764"/>
                </a:lnTo>
                <a:lnTo>
                  <a:pt x="586587" y="71323"/>
                </a:lnTo>
                <a:close/>
              </a:path>
              <a:path w="3030220" h="572134">
                <a:moveTo>
                  <a:pt x="1203756" y="12"/>
                </a:moveTo>
                <a:lnTo>
                  <a:pt x="1012317" y="114"/>
                </a:lnTo>
                <a:lnTo>
                  <a:pt x="966266" y="17932"/>
                </a:lnTo>
                <a:lnTo>
                  <a:pt x="931164" y="98285"/>
                </a:lnTo>
                <a:lnTo>
                  <a:pt x="867625" y="296252"/>
                </a:lnTo>
                <a:lnTo>
                  <a:pt x="899160" y="114"/>
                </a:lnTo>
                <a:lnTo>
                  <a:pt x="655510" y="12"/>
                </a:lnTo>
                <a:lnTo>
                  <a:pt x="604405" y="571855"/>
                </a:lnTo>
                <a:lnTo>
                  <a:pt x="788123" y="571855"/>
                </a:lnTo>
                <a:lnTo>
                  <a:pt x="837285" y="556158"/>
                </a:lnTo>
                <a:lnTo>
                  <a:pt x="934453" y="312801"/>
                </a:lnTo>
                <a:lnTo>
                  <a:pt x="909624" y="571855"/>
                </a:lnTo>
                <a:lnTo>
                  <a:pt x="1153515" y="571855"/>
                </a:lnTo>
                <a:lnTo>
                  <a:pt x="1203756" y="12"/>
                </a:lnTo>
                <a:close/>
              </a:path>
              <a:path w="3030220" h="572134">
                <a:moveTo>
                  <a:pt x="1815058" y="25"/>
                </a:moveTo>
                <a:lnTo>
                  <a:pt x="1265847" y="25"/>
                </a:lnTo>
                <a:lnTo>
                  <a:pt x="1215809" y="571792"/>
                </a:lnTo>
                <a:lnTo>
                  <a:pt x="1307376" y="571792"/>
                </a:lnTo>
                <a:lnTo>
                  <a:pt x="1702358" y="571792"/>
                </a:lnTo>
                <a:lnTo>
                  <a:pt x="1746643" y="556691"/>
                </a:lnTo>
                <a:lnTo>
                  <a:pt x="1771091" y="505726"/>
                </a:lnTo>
                <a:lnTo>
                  <a:pt x="1775828" y="452970"/>
                </a:lnTo>
                <a:lnTo>
                  <a:pt x="1788426" y="311061"/>
                </a:lnTo>
                <a:lnTo>
                  <a:pt x="1792185" y="268998"/>
                </a:lnTo>
                <a:lnTo>
                  <a:pt x="1789341" y="239585"/>
                </a:lnTo>
                <a:lnTo>
                  <a:pt x="1775777" y="215087"/>
                </a:lnTo>
                <a:lnTo>
                  <a:pt x="1751926" y="198335"/>
                </a:lnTo>
                <a:lnTo>
                  <a:pt x="1718233" y="192125"/>
                </a:lnTo>
                <a:lnTo>
                  <a:pt x="1544650" y="192125"/>
                </a:lnTo>
                <a:lnTo>
                  <a:pt x="1544650" y="311061"/>
                </a:lnTo>
                <a:lnTo>
                  <a:pt x="1532229" y="452970"/>
                </a:lnTo>
                <a:lnTo>
                  <a:pt x="1469923" y="452970"/>
                </a:lnTo>
                <a:lnTo>
                  <a:pt x="1482369" y="311061"/>
                </a:lnTo>
                <a:lnTo>
                  <a:pt x="1544650" y="311061"/>
                </a:lnTo>
                <a:lnTo>
                  <a:pt x="1544650" y="192125"/>
                </a:lnTo>
                <a:lnTo>
                  <a:pt x="1492821" y="192125"/>
                </a:lnTo>
                <a:lnTo>
                  <a:pt x="1497888" y="134137"/>
                </a:lnTo>
                <a:lnTo>
                  <a:pt x="1803234" y="134137"/>
                </a:lnTo>
                <a:lnTo>
                  <a:pt x="1815058" y="25"/>
                </a:lnTo>
                <a:close/>
              </a:path>
              <a:path w="3030220" h="572134">
                <a:moveTo>
                  <a:pt x="2426043" y="101"/>
                </a:moveTo>
                <a:lnTo>
                  <a:pt x="2182241" y="101"/>
                </a:lnTo>
                <a:lnTo>
                  <a:pt x="2159444" y="260807"/>
                </a:lnTo>
                <a:lnTo>
                  <a:pt x="2097646" y="260807"/>
                </a:lnTo>
                <a:lnTo>
                  <a:pt x="2120493" y="101"/>
                </a:lnTo>
                <a:lnTo>
                  <a:pt x="1876653" y="101"/>
                </a:lnTo>
                <a:lnTo>
                  <a:pt x="1850859" y="302818"/>
                </a:lnTo>
                <a:lnTo>
                  <a:pt x="1852777" y="328256"/>
                </a:lnTo>
                <a:lnTo>
                  <a:pt x="1863979" y="353225"/>
                </a:lnTo>
                <a:lnTo>
                  <a:pt x="1885873" y="372224"/>
                </a:lnTo>
                <a:lnTo>
                  <a:pt x="1919871" y="379780"/>
                </a:lnTo>
                <a:lnTo>
                  <a:pt x="2148954" y="379780"/>
                </a:lnTo>
                <a:lnTo>
                  <a:pt x="2144001" y="437794"/>
                </a:lnTo>
                <a:lnTo>
                  <a:pt x="1838960" y="437794"/>
                </a:lnTo>
                <a:lnTo>
                  <a:pt x="1827225" y="571881"/>
                </a:lnTo>
                <a:lnTo>
                  <a:pt x="2312416" y="571881"/>
                </a:lnTo>
                <a:lnTo>
                  <a:pt x="2336444" y="567817"/>
                </a:lnTo>
                <a:lnTo>
                  <a:pt x="2357602" y="555421"/>
                </a:lnTo>
                <a:lnTo>
                  <a:pt x="2373401" y="534428"/>
                </a:lnTo>
                <a:lnTo>
                  <a:pt x="2381351" y="504583"/>
                </a:lnTo>
                <a:lnTo>
                  <a:pt x="2426043" y="101"/>
                </a:lnTo>
                <a:close/>
              </a:path>
              <a:path w="3030220" h="572134">
                <a:moveTo>
                  <a:pt x="3030105" y="69596"/>
                </a:moveTo>
                <a:lnTo>
                  <a:pt x="3025876" y="40906"/>
                </a:lnTo>
                <a:lnTo>
                  <a:pt x="3010598" y="19011"/>
                </a:lnTo>
                <a:lnTo>
                  <a:pt x="2986963" y="5029"/>
                </a:lnTo>
                <a:lnTo>
                  <a:pt x="2957665" y="101"/>
                </a:lnTo>
                <a:lnTo>
                  <a:pt x="2780601" y="101"/>
                </a:lnTo>
                <a:lnTo>
                  <a:pt x="2780601" y="134239"/>
                </a:lnTo>
                <a:lnTo>
                  <a:pt x="2768155" y="276047"/>
                </a:lnTo>
                <a:lnTo>
                  <a:pt x="2707144" y="276047"/>
                </a:lnTo>
                <a:lnTo>
                  <a:pt x="2719527" y="134239"/>
                </a:lnTo>
                <a:lnTo>
                  <a:pt x="2780601" y="134239"/>
                </a:lnTo>
                <a:lnTo>
                  <a:pt x="2780601" y="101"/>
                </a:lnTo>
                <a:lnTo>
                  <a:pt x="2487434" y="101"/>
                </a:lnTo>
                <a:lnTo>
                  <a:pt x="2437447" y="571830"/>
                </a:lnTo>
                <a:lnTo>
                  <a:pt x="2681236" y="571830"/>
                </a:lnTo>
                <a:lnTo>
                  <a:pt x="2696641" y="394868"/>
                </a:lnTo>
                <a:lnTo>
                  <a:pt x="2783967" y="394868"/>
                </a:lnTo>
                <a:lnTo>
                  <a:pt x="2767698" y="394970"/>
                </a:lnTo>
                <a:lnTo>
                  <a:pt x="2933573" y="394970"/>
                </a:lnTo>
                <a:lnTo>
                  <a:pt x="2984665" y="378129"/>
                </a:lnTo>
                <a:lnTo>
                  <a:pt x="3007741" y="324523"/>
                </a:lnTo>
                <a:lnTo>
                  <a:pt x="3012071" y="276047"/>
                </a:lnTo>
                <a:lnTo>
                  <a:pt x="3015983" y="232117"/>
                </a:lnTo>
                <a:lnTo>
                  <a:pt x="3022142" y="162166"/>
                </a:lnTo>
                <a:lnTo>
                  <a:pt x="3024581" y="134239"/>
                </a:lnTo>
                <a:lnTo>
                  <a:pt x="3027426" y="101663"/>
                </a:lnTo>
                <a:lnTo>
                  <a:pt x="3030105" y="69596"/>
                </a:lnTo>
                <a:close/>
              </a:path>
            </a:pathLst>
          </a:custGeom>
          <a:solidFill>
            <a:srgbClr val="008C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13"/>
          <p:cNvSpPr txBox="1"/>
          <p:nvPr/>
        </p:nvSpPr>
        <p:spPr>
          <a:xfrm>
            <a:off x="2241063" y="4621554"/>
            <a:ext cx="1775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1673"/>
              </a:lnSpc>
            </a:pPr>
            <a:r>
              <a:rPr sz="1433" dirty="0">
                <a:solidFill>
                  <a:srgbClr val="008B95"/>
                </a:solidFill>
                <a:latin typeface="+mn-lt"/>
                <a:cs typeface="Roboto"/>
              </a:rPr>
              <a:t>Партнеры</a:t>
            </a:r>
            <a:r>
              <a:rPr sz="1433" spc="7" dirty="0">
                <a:solidFill>
                  <a:srgbClr val="008B95"/>
                </a:solidFill>
                <a:latin typeface="+mn-lt"/>
                <a:cs typeface="Roboto"/>
              </a:rPr>
              <a:t> </a:t>
            </a:r>
            <a:r>
              <a:rPr sz="1433" dirty="0">
                <a:solidFill>
                  <a:srgbClr val="008B95"/>
                </a:solidFill>
                <a:latin typeface="+mn-lt"/>
                <a:cs typeface="Roboto"/>
              </a:rPr>
              <a:t>для</a:t>
            </a:r>
            <a:r>
              <a:rPr sz="1433" spc="11" dirty="0">
                <a:solidFill>
                  <a:srgbClr val="008B95"/>
                </a:solidFill>
                <a:latin typeface="+mn-lt"/>
                <a:cs typeface="Roboto"/>
              </a:rPr>
              <a:t> </a:t>
            </a:r>
            <a:r>
              <a:rPr sz="1433" spc="-5" dirty="0">
                <a:solidFill>
                  <a:srgbClr val="008B95"/>
                </a:solidFill>
                <a:latin typeface="+mn-lt"/>
                <a:cs typeface="Roboto"/>
              </a:rPr>
              <a:t>роста</a:t>
            </a:r>
            <a:endParaRPr sz="1433" dirty="0">
              <a:latin typeface="+mn-lt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48423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Объект 1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420734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35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6" name="Объект 1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271" y="296595"/>
            <a:ext cx="6881248" cy="682940"/>
          </a:xfrm>
        </p:spPr>
        <p:txBody>
          <a:bodyPr vert="horz"/>
          <a:lstStyle>
            <a:lvl1pPr>
              <a:lnSpc>
                <a:spcPct val="85000"/>
              </a:lnSpc>
              <a:defRPr sz="5400">
                <a:solidFill>
                  <a:schemeClr val="tx2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7426798" y="1713150"/>
            <a:ext cx="1716299" cy="17172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srgbClr val="003D4C"/>
              </a:solidFill>
              <a:effectLst/>
              <a:uLnTx/>
              <a:uFillTx/>
            </a:endParaRPr>
          </a:p>
        </p:txBody>
      </p:sp>
      <p:grpSp>
        <p:nvGrpSpPr>
          <p:cNvPr id="7" name="Группа 6"/>
          <p:cNvGrpSpPr>
            <a:grpSpLocks noChangeAspect="1"/>
          </p:cNvGrpSpPr>
          <p:nvPr/>
        </p:nvGrpSpPr>
        <p:grpSpPr>
          <a:xfrm>
            <a:off x="7426798" y="0"/>
            <a:ext cx="1716299" cy="1717200"/>
            <a:chOff x="6573600" y="0"/>
            <a:chExt cx="2570400" cy="2571750"/>
          </a:xfrm>
        </p:grpSpPr>
        <p:sp>
          <p:nvSpPr>
            <p:cNvPr id="8" name="Прямоугольник 7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rgbClr val="77E2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" name="Полилиния 8"/>
            <p:cNvSpPr>
              <a:spLocks/>
            </p:cNvSpPr>
            <p:nvPr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" name="Группа 9"/>
          <p:cNvGrpSpPr>
            <a:grpSpLocks noChangeAspect="1"/>
          </p:cNvGrpSpPr>
          <p:nvPr/>
        </p:nvGrpSpPr>
        <p:grpSpPr>
          <a:xfrm>
            <a:off x="7426798" y="3426300"/>
            <a:ext cx="1717202" cy="1717200"/>
            <a:chOff x="8230698" y="2542004"/>
            <a:chExt cx="1116001" cy="1116000"/>
          </a:xfrm>
        </p:grpSpPr>
        <p:sp>
          <p:nvSpPr>
            <p:cNvPr id="11" name="Прямоугольник 10"/>
            <p:cNvSpPr>
              <a:spLocks noChangeAspect="1"/>
            </p:cNvSpPr>
            <p:nvPr/>
          </p:nvSpPr>
          <p:spPr bwMode="auto">
            <a:xfrm>
              <a:off x="8230698" y="2542004"/>
              <a:ext cx="1116001" cy="1116000"/>
            </a:xfrm>
            <a:prstGeom prst="rect">
              <a:avLst/>
            </a:prstGeom>
            <a:solidFill>
              <a:srgbClr val="008C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Полилиния 11"/>
            <p:cNvSpPr>
              <a:spLocks noChangeAspect="1"/>
            </p:cNvSpPr>
            <p:nvPr/>
          </p:nvSpPr>
          <p:spPr bwMode="auto">
            <a:xfrm>
              <a:off x="8614859" y="2885944"/>
              <a:ext cx="410362" cy="409942"/>
            </a:xfrm>
            <a:custGeom>
              <a:avLst/>
              <a:gdLst>
                <a:gd name="connsiteX0" fmla="*/ 324001 w 410362"/>
                <a:gd name="connsiteY0" fmla="*/ 0 h 409942"/>
                <a:gd name="connsiteX1" fmla="*/ 389299 w 410362"/>
                <a:gd name="connsiteY1" fmla="*/ 6583 h 409942"/>
                <a:gd name="connsiteX2" fmla="*/ 400493 w 410362"/>
                <a:gd name="connsiteY2" fmla="*/ 10058 h 409942"/>
                <a:gd name="connsiteX3" fmla="*/ 403779 w 410362"/>
                <a:gd name="connsiteY3" fmla="*/ 20645 h 409942"/>
                <a:gd name="connsiteX4" fmla="*/ 410362 w 410362"/>
                <a:gd name="connsiteY4" fmla="*/ 85942 h 409942"/>
                <a:gd name="connsiteX5" fmla="*/ 86361 w 410362"/>
                <a:gd name="connsiteY5" fmla="*/ 409942 h 409942"/>
                <a:gd name="connsiteX6" fmla="*/ 21063 w 410362"/>
                <a:gd name="connsiteY6" fmla="*/ 403359 h 409942"/>
                <a:gd name="connsiteX7" fmla="*/ 9869 w 410362"/>
                <a:gd name="connsiteY7" fmla="*/ 399884 h 409942"/>
                <a:gd name="connsiteX8" fmla="*/ 6583 w 410362"/>
                <a:gd name="connsiteY8" fmla="*/ 389297 h 409942"/>
                <a:gd name="connsiteX9" fmla="*/ 0 w 410362"/>
                <a:gd name="connsiteY9" fmla="*/ 324000 h 409942"/>
                <a:gd name="connsiteX10" fmla="*/ 324001 w 410362"/>
                <a:gd name="connsiteY10" fmla="*/ 0 h 40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362" h="409942">
                  <a:moveTo>
                    <a:pt x="324001" y="0"/>
                  </a:moveTo>
                  <a:cubicBezTo>
                    <a:pt x="346369" y="0"/>
                    <a:pt x="368207" y="2267"/>
                    <a:pt x="389299" y="6583"/>
                  </a:cubicBezTo>
                  <a:lnTo>
                    <a:pt x="400493" y="10058"/>
                  </a:lnTo>
                  <a:lnTo>
                    <a:pt x="403779" y="20645"/>
                  </a:lnTo>
                  <a:cubicBezTo>
                    <a:pt x="408095" y="41737"/>
                    <a:pt x="410362" y="63575"/>
                    <a:pt x="410362" y="85942"/>
                  </a:cubicBezTo>
                  <a:cubicBezTo>
                    <a:pt x="410362" y="264882"/>
                    <a:pt x="265302" y="409942"/>
                    <a:pt x="86361" y="409942"/>
                  </a:cubicBezTo>
                  <a:cubicBezTo>
                    <a:pt x="63993" y="409942"/>
                    <a:pt x="42155" y="407676"/>
                    <a:pt x="21063" y="403359"/>
                  </a:cubicBezTo>
                  <a:lnTo>
                    <a:pt x="9869" y="399884"/>
                  </a:lnTo>
                  <a:lnTo>
                    <a:pt x="6583" y="389297"/>
                  </a:lnTo>
                  <a:cubicBezTo>
                    <a:pt x="2267" y="368206"/>
                    <a:pt x="0" y="346368"/>
                    <a:pt x="0" y="324000"/>
                  </a:cubicBezTo>
                  <a:cubicBezTo>
                    <a:pt x="0" y="145060"/>
                    <a:pt x="145060" y="0"/>
                    <a:pt x="324001" y="0"/>
                  </a:cubicBezTo>
                  <a:close/>
                </a:path>
              </a:pathLst>
            </a:custGeom>
            <a:solidFill>
              <a:srgbClr val="77E2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Полилиния 12"/>
            <p:cNvSpPr>
              <a:spLocks noChangeAspect="1"/>
            </p:cNvSpPr>
            <p:nvPr/>
          </p:nvSpPr>
          <p:spPr bwMode="auto">
            <a:xfrm>
              <a:off x="8377219" y="2647886"/>
              <a:ext cx="638133" cy="637942"/>
            </a:xfrm>
            <a:custGeom>
              <a:avLst/>
              <a:gdLst>
                <a:gd name="connsiteX0" fmla="*/ 324001 w 638133"/>
                <a:gd name="connsiteY0" fmla="*/ 0 h 637942"/>
                <a:gd name="connsiteX1" fmla="*/ 622540 w 638133"/>
                <a:gd name="connsiteY1" fmla="*/ 197885 h 637942"/>
                <a:gd name="connsiteX2" fmla="*/ 638133 w 638133"/>
                <a:gd name="connsiteY2" fmla="*/ 248116 h 637942"/>
                <a:gd name="connsiteX3" fmla="*/ 626939 w 638133"/>
                <a:gd name="connsiteY3" fmla="*/ 244641 h 637942"/>
                <a:gd name="connsiteX4" fmla="*/ 561641 w 638133"/>
                <a:gd name="connsiteY4" fmla="*/ 238058 h 637942"/>
                <a:gd name="connsiteX5" fmla="*/ 237640 w 638133"/>
                <a:gd name="connsiteY5" fmla="*/ 562058 h 637942"/>
                <a:gd name="connsiteX6" fmla="*/ 244223 w 638133"/>
                <a:gd name="connsiteY6" fmla="*/ 627355 h 637942"/>
                <a:gd name="connsiteX7" fmla="*/ 247509 w 638133"/>
                <a:gd name="connsiteY7" fmla="*/ 637942 h 637942"/>
                <a:gd name="connsiteX8" fmla="*/ 197885 w 638133"/>
                <a:gd name="connsiteY8" fmla="*/ 622538 h 637942"/>
                <a:gd name="connsiteX9" fmla="*/ 0 w 638133"/>
                <a:gd name="connsiteY9" fmla="*/ 324000 h 637942"/>
                <a:gd name="connsiteX10" fmla="*/ 324001 w 638133"/>
                <a:gd name="connsiteY10" fmla="*/ 0 h 63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8133" h="637942">
                  <a:moveTo>
                    <a:pt x="324001" y="0"/>
                  </a:moveTo>
                  <a:cubicBezTo>
                    <a:pt x="458207" y="0"/>
                    <a:pt x="573354" y="81596"/>
                    <a:pt x="622540" y="197885"/>
                  </a:cubicBezTo>
                  <a:lnTo>
                    <a:pt x="638133" y="248116"/>
                  </a:lnTo>
                  <a:lnTo>
                    <a:pt x="626939" y="244641"/>
                  </a:lnTo>
                  <a:cubicBezTo>
                    <a:pt x="605847" y="240325"/>
                    <a:pt x="584009" y="238058"/>
                    <a:pt x="561641" y="238058"/>
                  </a:cubicBezTo>
                  <a:cubicBezTo>
                    <a:pt x="382700" y="238058"/>
                    <a:pt x="237640" y="383118"/>
                    <a:pt x="237640" y="562058"/>
                  </a:cubicBezTo>
                  <a:cubicBezTo>
                    <a:pt x="237640" y="584426"/>
                    <a:pt x="239907" y="606264"/>
                    <a:pt x="244223" y="627355"/>
                  </a:cubicBezTo>
                  <a:lnTo>
                    <a:pt x="247509" y="637942"/>
                  </a:lnTo>
                  <a:lnTo>
                    <a:pt x="197885" y="622538"/>
                  </a:lnTo>
                  <a:cubicBezTo>
                    <a:pt x="81596" y="573353"/>
                    <a:pt x="0" y="458205"/>
                    <a:pt x="0" y="324000"/>
                  </a:cubicBezTo>
                  <a:cubicBezTo>
                    <a:pt x="0" y="145060"/>
                    <a:pt x="145060" y="0"/>
                    <a:pt x="324001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Полилиния 13"/>
            <p:cNvSpPr>
              <a:spLocks noChangeAspect="1"/>
            </p:cNvSpPr>
            <p:nvPr/>
          </p:nvSpPr>
          <p:spPr bwMode="auto">
            <a:xfrm>
              <a:off x="8624728" y="2896002"/>
              <a:ext cx="638133" cy="637942"/>
            </a:xfrm>
            <a:custGeom>
              <a:avLst/>
              <a:gdLst>
                <a:gd name="connsiteX0" fmla="*/ 390624 w 638133"/>
                <a:gd name="connsiteY0" fmla="*/ 0 h 637942"/>
                <a:gd name="connsiteX1" fmla="*/ 440248 w 638133"/>
                <a:gd name="connsiteY1" fmla="*/ 15404 h 637942"/>
                <a:gd name="connsiteX2" fmla="*/ 638133 w 638133"/>
                <a:gd name="connsiteY2" fmla="*/ 313942 h 637942"/>
                <a:gd name="connsiteX3" fmla="*/ 314132 w 638133"/>
                <a:gd name="connsiteY3" fmla="*/ 637942 h 637942"/>
                <a:gd name="connsiteX4" fmla="*/ 15593 w 638133"/>
                <a:gd name="connsiteY4" fmla="*/ 440057 h 637942"/>
                <a:gd name="connsiteX5" fmla="*/ 0 w 638133"/>
                <a:gd name="connsiteY5" fmla="*/ 389826 h 637942"/>
                <a:gd name="connsiteX6" fmla="*/ 11194 w 638133"/>
                <a:gd name="connsiteY6" fmla="*/ 393301 h 637942"/>
                <a:gd name="connsiteX7" fmla="*/ 76492 w 638133"/>
                <a:gd name="connsiteY7" fmla="*/ 399884 h 637942"/>
                <a:gd name="connsiteX8" fmla="*/ 400493 w 638133"/>
                <a:gd name="connsiteY8" fmla="*/ 75884 h 637942"/>
                <a:gd name="connsiteX9" fmla="*/ 393910 w 638133"/>
                <a:gd name="connsiteY9" fmla="*/ 10587 h 637942"/>
                <a:gd name="connsiteX10" fmla="*/ 390624 w 638133"/>
                <a:gd name="connsiteY10" fmla="*/ 0 h 63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8133" h="637942">
                  <a:moveTo>
                    <a:pt x="390624" y="0"/>
                  </a:moveTo>
                  <a:lnTo>
                    <a:pt x="440248" y="15404"/>
                  </a:lnTo>
                  <a:cubicBezTo>
                    <a:pt x="556537" y="64590"/>
                    <a:pt x="638133" y="179737"/>
                    <a:pt x="638133" y="313942"/>
                  </a:cubicBezTo>
                  <a:cubicBezTo>
                    <a:pt x="638133" y="492882"/>
                    <a:pt x="493073" y="637942"/>
                    <a:pt x="314132" y="637942"/>
                  </a:cubicBezTo>
                  <a:cubicBezTo>
                    <a:pt x="179926" y="637942"/>
                    <a:pt x="64779" y="556346"/>
                    <a:pt x="15593" y="440057"/>
                  </a:cubicBezTo>
                  <a:lnTo>
                    <a:pt x="0" y="389826"/>
                  </a:lnTo>
                  <a:lnTo>
                    <a:pt x="11194" y="393301"/>
                  </a:lnTo>
                  <a:cubicBezTo>
                    <a:pt x="32286" y="397618"/>
                    <a:pt x="54124" y="399884"/>
                    <a:pt x="76492" y="399884"/>
                  </a:cubicBezTo>
                  <a:cubicBezTo>
                    <a:pt x="255433" y="399884"/>
                    <a:pt x="400493" y="254824"/>
                    <a:pt x="400493" y="75884"/>
                  </a:cubicBezTo>
                  <a:cubicBezTo>
                    <a:pt x="400493" y="53517"/>
                    <a:pt x="398226" y="31679"/>
                    <a:pt x="393910" y="10587"/>
                  </a:cubicBezTo>
                  <a:lnTo>
                    <a:pt x="390624" y="0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3265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Объект 1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571486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37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6" name="Объект 1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449" y="305219"/>
            <a:ext cx="6859560" cy="682940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ru-RU" sz="5400" dirty="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4" name="Группа 3"/>
          <p:cNvGrpSpPr>
            <a:grpSpLocks noChangeAspect="1"/>
          </p:cNvGrpSpPr>
          <p:nvPr/>
        </p:nvGrpSpPr>
        <p:grpSpPr>
          <a:xfrm>
            <a:off x="7426800" y="0"/>
            <a:ext cx="1717200" cy="1718102"/>
            <a:chOff x="3425397" y="3425398"/>
            <a:chExt cx="1717200" cy="1718102"/>
          </a:xfrm>
        </p:grpSpPr>
        <p:sp>
          <p:nvSpPr>
            <p:cNvPr id="5" name="Прямоугольник 4"/>
            <p:cNvSpPr>
              <a:spLocks noChangeAspect="1"/>
            </p:cNvSpPr>
            <p:nvPr/>
          </p:nvSpPr>
          <p:spPr bwMode="auto">
            <a:xfrm>
              <a:off x="3425397" y="3425398"/>
              <a:ext cx="1717200" cy="1718102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" name="Кольцо 5"/>
            <p:cNvSpPr/>
            <p:nvPr/>
          </p:nvSpPr>
          <p:spPr bwMode="auto">
            <a:xfrm>
              <a:off x="3558296" y="3558748"/>
              <a:ext cx="1451402" cy="1451402"/>
            </a:xfrm>
            <a:prstGeom prst="donut">
              <a:avLst>
                <a:gd name="adj" fmla="val 14683"/>
              </a:avLst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" name="Кольцо 6"/>
            <p:cNvSpPr/>
            <p:nvPr/>
          </p:nvSpPr>
          <p:spPr bwMode="auto">
            <a:xfrm>
              <a:off x="3763584" y="3764036"/>
              <a:ext cx="1040826" cy="1040826"/>
            </a:xfrm>
            <a:prstGeom prst="donut">
              <a:avLst>
                <a:gd name="adj" fmla="val 23358"/>
              </a:avLst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Овал 7"/>
            <p:cNvSpPr/>
            <p:nvPr/>
          </p:nvSpPr>
          <p:spPr bwMode="auto">
            <a:xfrm>
              <a:off x="3998351" y="3998803"/>
              <a:ext cx="571292" cy="571292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7426800" y="3425398"/>
            <a:ext cx="1717200" cy="1718102"/>
            <a:chOff x="7431300" y="1712699"/>
            <a:chExt cx="1717200" cy="1718102"/>
          </a:xfrm>
        </p:grpSpPr>
        <p:sp>
          <p:nvSpPr>
            <p:cNvPr id="10" name="Прямоугольник 57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Прямоугольник 58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7426800" y="1718100"/>
            <a:ext cx="1716299" cy="1717200"/>
            <a:chOff x="7427701" y="1718100"/>
            <a:chExt cx="1716299" cy="1717200"/>
          </a:xfrm>
        </p:grpSpPr>
        <p:sp>
          <p:nvSpPr>
            <p:cNvPr id="13" name="Прямоугольник 12"/>
            <p:cNvSpPr/>
            <p:nvPr/>
          </p:nvSpPr>
          <p:spPr bwMode="auto">
            <a:xfrm>
              <a:off x="7427701" y="1718100"/>
              <a:ext cx="1716299" cy="171720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Полилиния 13"/>
            <p:cNvSpPr/>
            <p:nvPr/>
          </p:nvSpPr>
          <p:spPr bwMode="auto">
            <a:xfrm>
              <a:off x="7427701" y="1718100"/>
              <a:ext cx="1716299" cy="1717200"/>
            </a:xfrm>
            <a:custGeom>
              <a:avLst/>
              <a:gdLst>
                <a:gd name="connsiteX0" fmla="*/ 0 w 1716299"/>
                <a:gd name="connsiteY0" fmla="*/ 1313726 h 1717200"/>
                <a:gd name="connsiteX1" fmla="*/ 402843 w 1716299"/>
                <a:gd name="connsiteY1" fmla="*/ 1717200 h 1717200"/>
                <a:gd name="connsiteX2" fmla="*/ 0 w 1716299"/>
                <a:gd name="connsiteY2" fmla="*/ 1717200 h 1717200"/>
                <a:gd name="connsiteX3" fmla="*/ 0 w 1716299"/>
                <a:gd name="connsiteY3" fmla="*/ 550698 h 1717200"/>
                <a:gd name="connsiteX4" fmla="*/ 1164676 w 1716299"/>
                <a:gd name="connsiteY4" fmla="*/ 1717200 h 1717200"/>
                <a:gd name="connsiteX5" fmla="*/ 748795 w 1716299"/>
                <a:gd name="connsiteY5" fmla="*/ 1717200 h 1717200"/>
                <a:gd name="connsiteX6" fmla="*/ 0 w 1716299"/>
                <a:gd name="connsiteY6" fmla="*/ 966900 h 1717200"/>
                <a:gd name="connsiteX7" fmla="*/ 1311613 w 1716299"/>
                <a:gd name="connsiteY7" fmla="*/ 0 h 1717200"/>
                <a:gd name="connsiteX8" fmla="*/ 1716299 w 1716299"/>
                <a:gd name="connsiteY8" fmla="*/ 0 h 1717200"/>
                <a:gd name="connsiteX9" fmla="*/ 1716299 w 1716299"/>
                <a:gd name="connsiteY9" fmla="*/ 405500 h 1717200"/>
                <a:gd name="connsiteX10" fmla="*/ 559772 w 1716299"/>
                <a:gd name="connsiteY10" fmla="*/ 0 h 1717200"/>
                <a:gd name="connsiteX11" fmla="*/ 964903 w 1716299"/>
                <a:gd name="connsiteY11" fmla="*/ 0 h 1717200"/>
                <a:gd name="connsiteX12" fmla="*/ 1716299 w 1716299"/>
                <a:gd name="connsiteY12" fmla="*/ 752574 h 1717200"/>
                <a:gd name="connsiteX13" fmla="*/ 1716299 w 1716299"/>
                <a:gd name="connsiteY13" fmla="*/ 1158853 h 1717200"/>
                <a:gd name="connsiteX14" fmla="*/ 0 w 1716299"/>
                <a:gd name="connsiteY14" fmla="*/ 0 h 1717200"/>
                <a:gd name="connsiteX15" fmla="*/ 213062 w 1716299"/>
                <a:gd name="connsiteY15" fmla="*/ 0 h 1717200"/>
                <a:gd name="connsiteX16" fmla="*/ 1716299 w 1716299"/>
                <a:gd name="connsiteY16" fmla="*/ 1505594 h 1717200"/>
                <a:gd name="connsiteX17" fmla="*/ 1716299 w 1716299"/>
                <a:gd name="connsiteY17" fmla="*/ 1717200 h 1717200"/>
                <a:gd name="connsiteX18" fmla="*/ 1510628 w 1716299"/>
                <a:gd name="connsiteY18" fmla="*/ 1717200 h 1717200"/>
                <a:gd name="connsiteX19" fmla="*/ 0 w 1716299"/>
                <a:gd name="connsiteY19" fmla="*/ 203535 h 171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16299" h="1717200">
                  <a:moveTo>
                    <a:pt x="0" y="1313726"/>
                  </a:moveTo>
                  <a:lnTo>
                    <a:pt x="402843" y="1717200"/>
                  </a:lnTo>
                  <a:lnTo>
                    <a:pt x="0" y="1717200"/>
                  </a:lnTo>
                  <a:close/>
                  <a:moveTo>
                    <a:pt x="0" y="550698"/>
                  </a:moveTo>
                  <a:lnTo>
                    <a:pt x="1164676" y="1717200"/>
                  </a:lnTo>
                  <a:lnTo>
                    <a:pt x="748795" y="1717200"/>
                  </a:lnTo>
                  <a:lnTo>
                    <a:pt x="0" y="966900"/>
                  </a:lnTo>
                  <a:close/>
                  <a:moveTo>
                    <a:pt x="1311613" y="0"/>
                  </a:moveTo>
                  <a:lnTo>
                    <a:pt x="1716299" y="0"/>
                  </a:lnTo>
                  <a:lnTo>
                    <a:pt x="1716299" y="405500"/>
                  </a:lnTo>
                  <a:close/>
                  <a:moveTo>
                    <a:pt x="559772" y="0"/>
                  </a:moveTo>
                  <a:lnTo>
                    <a:pt x="964903" y="0"/>
                  </a:lnTo>
                  <a:lnTo>
                    <a:pt x="1716299" y="752574"/>
                  </a:lnTo>
                  <a:lnTo>
                    <a:pt x="1716299" y="1158853"/>
                  </a:lnTo>
                  <a:close/>
                  <a:moveTo>
                    <a:pt x="0" y="0"/>
                  </a:moveTo>
                  <a:lnTo>
                    <a:pt x="213062" y="0"/>
                  </a:lnTo>
                  <a:lnTo>
                    <a:pt x="1716299" y="1505594"/>
                  </a:lnTo>
                  <a:lnTo>
                    <a:pt x="1716299" y="1717200"/>
                  </a:lnTo>
                  <a:lnTo>
                    <a:pt x="1510628" y="1717200"/>
                  </a:lnTo>
                  <a:lnTo>
                    <a:pt x="0" y="203535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9701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Объект 1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805135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39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449" y="305219"/>
            <a:ext cx="6910116" cy="682940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ru-RU" sz="540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7426800" y="0"/>
            <a:ext cx="1716299" cy="17172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Ромб 4"/>
          <p:cNvSpPr/>
          <p:nvPr/>
        </p:nvSpPr>
        <p:spPr bwMode="auto">
          <a:xfrm>
            <a:off x="7426800" y="0"/>
            <a:ext cx="1717200" cy="1717200"/>
          </a:xfrm>
          <a:prstGeom prst="diamond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Овал 5"/>
          <p:cNvSpPr/>
          <p:nvPr/>
        </p:nvSpPr>
        <p:spPr bwMode="auto">
          <a:xfrm>
            <a:off x="8009825" y="583025"/>
            <a:ext cx="551150" cy="55115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7426800" y="3426300"/>
            <a:ext cx="1716299" cy="171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426800" y="1713150"/>
            <a:ext cx="1716299" cy="1717200"/>
            <a:chOff x="7427701" y="1713150"/>
            <a:chExt cx="1716299" cy="1717200"/>
          </a:xfrm>
        </p:grpSpPr>
        <p:sp>
          <p:nvSpPr>
            <p:cNvPr id="9" name="Прямоугольник 8"/>
            <p:cNvSpPr/>
            <p:nvPr/>
          </p:nvSpPr>
          <p:spPr bwMode="auto">
            <a:xfrm>
              <a:off x="7427701" y="1713150"/>
              <a:ext cx="1716299" cy="17172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Полилиния 9"/>
            <p:cNvSpPr>
              <a:spLocks noChangeAspect="1"/>
            </p:cNvSpPr>
            <p:nvPr/>
          </p:nvSpPr>
          <p:spPr bwMode="auto">
            <a:xfrm>
              <a:off x="7427701" y="1716750"/>
              <a:ext cx="1712696" cy="1713600"/>
            </a:xfrm>
            <a:custGeom>
              <a:avLst/>
              <a:gdLst>
                <a:gd name="connsiteX0" fmla="*/ 1712696 w 1712696"/>
                <a:gd name="connsiteY0" fmla="*/ 1664380 h 1713600"/>
                <a:gd name="connsiteX1" fmla="*/ 1712696 w 1712696"/>
                <a:gd name="connsiteY1" fmla="*/ 1713600 h 1713600"/>
                <a:gd name="connsiteX2" fmla="*/ 1666083 w 1712696"/>
                <a:gd name="connsiteY2" fmla="*/ 1713600 h 1713600"/>
                <a:gd name="connsiteX3" fmla="*/ 1712696 w 1712696"/>
                <a:gd name="connsiteY3" fmla="*/ 1277272 h 1713600"/>
                <a:gd name="connsiteX4" fmla="*/ 1712696 w 1712696"/>
                <a:gd name="connsiteY4" fmla="*/ 1476393 h 1713600"/>
                <a:gd name="connsiteX5" fmla="*/ 1488054 w 1712696"/>
                <a:gd name="connsiteY5" fmla="*/ 1713600 h 1713600"/>
                <a:gd name="connsiteX6" fmla="*/ 1299480 w 1712696"/>
                <a:gd name="connsiteY6" fmla="*/ 1713600 h 1713600"/>
                <a:gd name="connsiteX7" fmla="*/ 1712696 w 1712696"/>
                <a:gd name="connsiteY7" fmla="*/ 890163 h 1713600"/>
                <a:gd name="connsiteX8" fmla="*/ 1712696 w 1712696"/>
                <a:gd name="connsiteY8" fmla="*/ 1089285 h 1713600"/>
                <a:gd name="connsiteX9" fmla="*/ 1121451 w 1712696"/>
                <a:gd name="connsiteY9" fmla="*/ 1713600 h 1713600"/>
                <a:gd name="connsiteX10" fmla="*/ 932877 w 1712696"/>
                <a:gd name="connsiteY10" fmla="*/ 1713600 h 1713600"/>
                <a:gd name="connsiteX11" fmla="*/ 1712696 w 1712696"/>
                <a:gd name="connsiteY11" fmla="*/ 503055 h 1713600"/>
                <a:gd name="connsiteX12" fmla="*/ 1712696 w 1712696"/>
                <a:gd name="connsiteY12" fmla="*/ 702177 h 1713600"/>
                <a:gd name="connsiteX13" fmla="*/ 754848 w 1712696"/>
                <a:gd name="connsiteY13" fmla="*/ 1713600 h 1713600"/>
                <a:gd name="connsiteX14" fmla="*/ 566274 w 1712696"/>
                <a:gd name="connsiteY14" fmla="*/ 1713600 h 1713600"/>
                <a:gd name="connsiteX15" fmla="*/ 1712696 w 1712696"/>
                <a:gd name="connsiteY15" fmla="*/ 115947 h 1713600"/>
                <a:gd name="connsiteX16" fmla="*/ 1712696 w 1712696"/>
                <a:gd name="connsiteY16" fmla="*/ 315069 h 1713600"/>
                <a:gd name="connsiteX17" fmla="*/ 388245 w 1712696"/>
                <a:gd name="connsiteY17" fmla="*/ 1713600 h 1713600"/>
                <a:gd name="connsiteX18" fmla="*/ 199671 w 1712696"/>
                <a:gd name="connsiteY18" fmla="*/ 1713600 h 1713600"/>
                <a:gd name="connsiteX19" fmla="*/ 0 w 1712696"/>
                <a:gd name="connsiteY19" fmla="*/ 0 h 1713600"/>
                <a:gd name="connsiteX20" fmla="*/ 1712696 w 1712696"/>
                <a:gd name="connsiteY20" fmla="*/ 0 h 1713600"/>
                <a:gd name="connsiteX21" fmla="*/ 1712696 w 1712696"/>
                <a:gd name="connsiteY21" fmla="*/ 1801 h 1713600"/>
                <a:gd name="connsiteX22" fmla="*/ 1642767 w 1712696"/>
                <a:gd name="connsiteY22" fmla="*/ 1801 h 1713600"/>
                <a:gd name="connsiteX23" fmla="*/ 21642 w 1712696"/>
                <a:gd name="connsiteY23" fmla="*/ 1713600 h 1713600"/>
                <a:gd name="connsiteX24" fmla="*/ 0 w 1712696"/>
                <a:gd name="connsiteY24" fmla="*/ 1713600 h 1713600"/>
                <a:gd name="connsiteX25" fmla="*/ 0 w 1712696"/>
                <a:gd name="connsiteY25" fmla="*/ 1537331 h 1713600"/>
                <a:gd name="connsiteX26" fmla="*/ 1454193 w 1712696"/>
                <a:gd name="connsiteY26" fmla="*/ 1801 h 1713600"/>
                <a:gd name="connsiteX27" fmla="*/ 1276164 w 1712696"/>
                <a:gd name="connsiteY27" fmla="*/ 1801 h 1713600"/>
                <a:gd name="connsiteX28" fmla="*/ 0 w 1712696"/>
                <a:gd name="connsiteY28" fmla="*/ 1349344 h 1713600"/>
                <a:gd name="connsiteX29" fmla="*/ 0 w 1712696"/>
                <a:gd name="connsiteY29" fmla="*/ 1150223 h 1713600"/>
                <a:gd name="connsiteX30" fmla="*/ 1087590 w 1712696"/>
                <a:gd name="connsiteY30" fmla="*/ 1801 h 1713600"/>
                <a:gd name="connsiteX31" fmla="*/ 909561 w 1712696"/>
                <a:gd name="connsiteY31" fmla="*/ 1801 h 1713600"/>
                <a:gd name="connsiteX32" fmla="*/ 0 w 1712696"/>
                <a:gd name="connsiteY32" fmla="*/ 962236 h 1713600"/>
                <a:gd name="connsiteX33" fmla="*/ 0 w 1712696"/>
                <a:gd name="connsiteY33" fmla="*/ 763115 h 1713600"/>
                <a:gd name="connsiteX34" fmla="*/ 720987 w 1712696"/>
                <a:gd name="connsiteY34" fmla="*/ 1801 h 1713600"/>
                <a:gd name="connsiteX35" fmla="*/ 542958 w 1712696"/>
                <a:gd name="connsiteY35" fmla="*/ 1801 h 1713600"/>
                <a:gd name="connsiteX36" fmla="*/ 0 w 1712696"/>
                <a:gd name="connsiteY36" fmla="*/ 575128 h 1713600"/>
                <a:gd name="connsiteX37" fmla="*/ 0 w 1712696"/>
                <a:gd name="connsiteY37" fmla="*/ 376007 h 1713600"/>
                <a:gd name="connsiteX38" fmla="*/ 354384 w 1712696"/>
                <a:gd name="connsiteY38" fmla="*/ 1801 h 1713600"/>
                <a:gd name="connsiteX39" fmla="*/ 176355 w 1712696"/>
                <a:gd name="connsiteY39" fmla="*/ 1801 h 1713600"/>
                <a:gd name="connsiteX40" fmla="*/ 0 w 1712696"/>
                <a:gd name="connsiteY40" fmla="*/ 18802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712696" h="1713600">
                  <a:moveTo>
                    <a:pt x="1712696" y="1664380"/>
                  </a:moveTo>
                  <a:lnTo>
                    <a:pt x="1712696" y="1713600"/>
                  </a:lnTo>
                  <a:lnTo>
                    <a:pt x="1666083" y="1713600"/>
                  </a:lnTo>
                  <a:close/>
                  <a:moveTo>
                    <a:pt x="1712696" y="1277272"/>
                  </a:moveTo>
                  <a:lnTo>
                    <a:pt x="1712696" y="1476393"/>
                  </a:lnTo>
                  <a:lnTo>
                    <a:pt x="1488054" y="1713600"/>
                  </a:lnTo>
                  <a:lnTo>
                    <a:pt x="1299480" y="1713600"/>
                  </a:lnTo>
                  <a:close/>
                  <a:moveTo>
                    <a:pt x="1712696" y="890163"/>
                  </a:moveTo>
                  <a:lnTo>
                    <a:pt x="1712696" y="1089285"/>
                  </a:lnTo>
                  <a:lnTo>
                    <a:pt x="1121451" y="1713600"/>
                  </a:lnTo>
                  <a:lnTo>
                    <a:pt x="932877" y="1713600"/>
                  </a:lnTo>
                  <a:close/>
                  <a:moveTo>
                    <a:pt x="1712696" y="503055"/>
                  </a:moveTo>
                  <a:lnTo>
                    <a:pt x="1712696" y="702177"/>
                  </a:lnTo>
                  <a:lnTo>
                    <a:pt x="754848" y="1713600"/>
                  </a:lnTo>
                  <a:lnTo>
                    <a:pt x="566274" y="1713600"/>
                  </a:lnTo>
                  <a:close/>
                  <a:moveTo>
                    <a:pt x="1712696" y="115947"/>
                  </a:moveTo>
                  <a:lnTo>
                    <a:pt x="1712696" y="315069"/>
                  </a:lnTo>
                  <a:lnTo>
                    <a:pt x="388245" y="1713600"/>
                  </a:lnTo>
                  <a:lnTo>
                    <a:pt x="199671" y="1713600"/>
                  </a:lnTo>
                  <a:close/>
                  <a:moveTo>
                    <a:pt x="0" y="0"/>
                  </a:moveTo>
                  <a:lnTo>
                    <a:pt x="1712696" y="0"/>
                  </a:lnTo>
                  <a:lnTo>
                    <a:pt x="1712696" y="1801"/>
                  </a:lnTo>
                  <a:lnTo>
                    <a:pt x="1642767" y="1801"/>
                  </a:lnTo>
                  <a:lnTo>
                    <a:pt x="21642" y="1713600"/>
                  </a:lnTo>
                  <a:lnTo>
                    <a:pt x="0" y="1713600"/>
                  </a:lnTo>
                  <a:lnTo>
                    <a:pt x="0" y="1537331"/>
                  </a:lnTo>
                  <a:lnTo>
                    <a:pt x="1454193" y="1801"/>
                  </a:lnTo>
                  <a:lnTo>
                    <a:pt x="1276164" y="1801"/>
                  </a:lnTo>
                  <a:lnTo>
                    <a:pt x="0" y="1349344"/>
                  </a:lnTo>
                  <a:lnTo>
                    <a:pt x="0" y="1150223"/>
                  </a:lnTo>
                  <a:lnTo>
                    <a:pt x="1087590" y="1801"/>
                  </a:lnTo>
                  <a:lnTo>
                    <a:pt x="909561" y="1801"/>
                  </a:lnTo>
                  <a:lnTo>
                    <a:pt x="0" y="962236"/>
                  </a:lnTo>
                  <a:lnTo>
                    <a:pt x="0" y="763115"/>
                  </a:lnTo>
                  <a:lnTo>
                    <a:pt x="720987" y="1801"/>
                  </a:lnTo>
                  <a:lnTo>
                    <a:pt x="542958" y="1801"/>
                  </a:lnTo>
                  <a:lnTo>
                    <a:pt x="0" y="575128"/>
                  </a:lnTo>
                  <a:lnTo>
                    <a:pt x="0" y="376007"/>
                  </a:lnTo>
                  <a:lnTo>
                    <a:pt x="354384" y="1801"/>
                  </a:lnTo>
                  <a:lnTo>
                    <a:pt x="176355" y="1801"/>
                  </a:lnTo>
                  <a:lnTo>
                    <a:pt x="0" y="18802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2661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Объект 1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404415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142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448" y="305219"/>
            <a:ext cx="6884237" cy="682940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ru-RU" sz="540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7426800" y="0"/>
            <a:ext cx="1716299" cy="17172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srgbClr val="003D4C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>
            <a:spLocks noChangeAspect="1"/>
          </p:cNvSpPr>
          <p:nvPr/>
        </p:nvSpPr>
        <p:spPr bwMode="auto">
          <a:xfrm>
            <a:off x="7426798" y="3426300"/>
            <a:ext cx="1717202" cy="17172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1" i="0" u="none" strike="noStrike" kern="0" cap="none" spc="0" normalizeH="0" baseline="0" noProof="0" smtClean="0">
              <a:ln>
                <a:noFill/>
              </a:ln>
              <a:solidFill>
                <a:srgbClr val="003D4C"/>
              </a:solidFill>
              <a:effectLst/>
              <a:uLnTx/>
              <a:uFillTx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7426800" y="1713150"/>
            <a:ext cx="1717200" cy="1717200"/>
            <a:chOff x="5642293" y="1669691"/>
            <a:chExt cx="1717200" cy="1717200"/>
          </a:xfrm>
        </p:grpSpPr>
        <p:sp>
          <p:nvSpPr>
            <p:cNvPr id="7" name="Прямоугольник 6"/>
            <p:cNvSpPr/>
            <p:nvPr/>
          </p:nvSpPr>
          <p:spPr bwMode="auto">
            <a:xfrm>
              <a:off x="5642293" y="1669691"/>
              <a:ext cx="1717200" cy="1717200"/>
            </a:xfrm>
            <a:prstGeom prst="rect">
              <a:avLst/>
            </a:prstGeom>
            <a:solidFill>
              <a:srgbClr val="77E2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Полилиния 7"/>
            <p:cNvSpPr>
              <a:spLocks noChangeAspect="1"/>
            </p:cNvSpPr>
            <p:nvPr/>
          </p:nvSpPr>
          <p:spPr bwMode="auto">
            <a:xfrm>
              <a:off x="5642293" y="1674497"/>
              <a:ext cx="814205" cy="1707588"/>
            </a:xfrm>
            <a:custGeom>
              <a:avLst/>
              <a:gdLst>
                <a:gd name="connsiteX0" fmla="*/ 0 w 631564"/>
                <a:gd name="connsiteY0" fmla="*/ 0 h 1324544"/>
                <a:gd name="connsiteX1" fmla="*/ 97634 w 631564"/>
                <a:gd name="connsiteY1" fmla="*/ 9803 h 1324544"/>
                <a:gd name="connsiteX2" fmla="*/ 631564 w 631564"/>
                <a:gd name="connsiteY2" fmla="*/ 662272 h 1324544"/>
                <a:gd name="connsiteX3" fmla="*/ 97634 w 631564"/>
                <a:gd name="connsiteY3" fmla="*/ 1314741 h 1324544"/>
                <a:gd name="connsiteX4" fmla="*/ 0 w 631564"/>
                <a:gd name="connsiteY4" fmla="*/ 1324544 h 1324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564" h="1324544">
                  <a:moveTo>
                    <a:pt x="0" y="0"/>
                  </a:moveTo>
                  <a:lnTo>
                    <a:pt x="97634" y="9803"/>
                  </a:lnTo>
                  <a:cubicBezTo>
                    <a:pt x="402348" y="71905"/>
                    <a:pt x="631564" y="340428"/>
                    <a:pt x="631564" y="662272"/>
                  </a:cubicBezTo>
                  <a:cubicBezTo>
                    <a:pt x="631564" y="984116"/>
                    <a:pt x="402348" y="1252639"/>
                    <a:pt x="97634" y="1314741"/>
                  </a:cubicBezTo>
                  <a:lnTo>
                    <a:pt x="0" y="1324544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" name="Полилиния 8"/>
            <p:cNvSpPr>
              <a:spLocks noChangeAspect="1"/>
            </p:cNvSpPr>
            <p:nvPr/>
          </p:nvSpPr>
          <p:spPr bwMode="auto">
            <a:xfrm>
              <a:off x="6545288" y="1674497"/>
              <a:ext cx="814205" cy="1707588"/>
            </a:xfrm>
            <a:custGeom>
              <a:avLst/>
              <a:gdLst>
                <a:gd name="connsiteX0" fmla="*/ 631564 w 631564"/>
                <a:gd name="connsiteY0" fmla="*/ 0 h 1324544"/>
                <a:gd name="connsiteX1" fmla="*/ 631564 w 631564"/>
                <a:gd name="connsiteY1" fmla="*/ 1324544 h 1324544"/>
                <a:gd name="connsiteX2" fmla="*/ 533931 w 631564"/>
                <a:gd name="connsiteY2" fmla="*/ 1314741 h 1324544"/>
                <a:gd name="connsiteX3" fmla="*/ 0 w 631564"/>
                <a:gd name="connsiteY3" fmla="*/ 662272 h 1324544"/>
                <a:gd name="connsiteX4" fmla="*/ 533931 w 631564"/>
                <a:gd name="connsiteY4" fmla="*/ 9803 h 1324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564" h="1324544">
                  <a:moveTo>
                    <a:pt x="631564" y="0"/>
                  </a:moveTo>
                  <a:lnTo>
                    <a:pt x="631564" y="1324544"/>
                  </a:lnTo>
                  <a:lnTo>
                    <a:pt x="533931" y="1314741"/>
                  </a:lnTo>
                  <a:cubicBezTo>
                    <a:pt x="229217" y="1252639"/>
                    <a:pt x="0" y="984116"/>
                    <a:pt x="0" y="662272"/>
                  </a:cubicBezTo>
                  <a:cubicBezTo>
                    <a:pt x="0" y="340428"/>
                    <a:pt x="229217" y="71905"/>
                    <a:pt x="533931" y="9803"/>
                  </a:cubicBez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Полилиния 9"/>
            <p:cNvSpPr>
              <a:spLocks noChangeAspect="1"/>
            </p:cNvSpPr>
            <p:nvPr/>
          </p:nvSpPr>
          <p:spPr bwMode="auto">
            <a:xfrm>
              <a:off x="6545448" y="2530091"/>
              <a:ext cx="814045" cy="851994"/>
            </a:xfrm>
            <a:custGeom>
              <a:avLst/>
              <a:gdLst>
                <a:gd name="connsiteX0" fmla="*/ 0 w 814045"/>
                <a:gd name="connsiteY0" fmla="*/ 0 h 851994"/>
                <a:gd name="connsiteX1" fmla="*/ 814045 w 814045"/>
                <a:gd name="connsiteY1" fmla="*/ 0 h 851994"/>
                <a:gd name="connsiteX2" fmla="*/ 814045 w 814045"/>
                <a:gd name="connsiteY2" fmla="*/ 851994 h 851994"/>
                <a:gd name="connsiteX3" fmla="*/ 688178 w 814045"/>
                <a:gd name="connsiteY3" fmla="*/ 839356 h 851994"/>
                <a:gd name="connsiteX4" fmla="*/ 13305 w 814045"/>
                <a:gd name="connsiteY4" fmla="*/ 150187 h 851994"/>
                <a:gd name="connsiteX5" fmla="*/ 0 w 814045"/>
                <a:gd name="connsiteY5" fmla="*/ 0 h 85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4045" h="851994">
                  <a:moveTo>
                    <a:pt x="0" y="0"/>
                  </a:moveTo>
                  <a:lnTo>
                    <a:pt x="814045" y="0"/>
                  </a:lnTo>
                  <a:lnTo>
                    <a:pt x="814045" y="851994"/>
                  </a:lnTo>
                  <a:lnTo>
                    <a:pt x="688178" y="839356"/>
                  </a:lnTo>
                  <a:cubicBezTo>
                    <a:pt x="344448" y="769303"/>
                    <a:pt x="75237" y="495504"/>
                    <a:pt x="13305" y="15018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2815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Объект 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567722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44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448" y="305219"/>
            <a:ext cx="6858357" cy="682940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sz="540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7427701" y="0"/>
            <a:ext cx="1716299" cy="1717200"/>
          </a:xfrm>
          <a:prstGeom prst="rect">
            <a:avLst/>
          </a:prstGeom>
          <a:solidFill>
            <a:srgbClr val="003D4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srgbClr val="003D4C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>
            <a:spLocks noChangeAspect="1"/>
          </p:cNvSpPr>
          <p:nvPr/>
        </p:nvSpPr>
        <p:spPr bwMode="auto">
          <a:xfrm>
            <a:off x="7426798" y="3426300"/>
            <a:ext cx="1717202" cy="17172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1" i="0" u="none" strike="noStrike" kern="0" cap="none" spc="0" normalizeH="0" baseline="0" noProof="0" smtClean="0">
              <a:ln>
                <a:noFill/>
              </a:ln>
              <a:solidFill>
                <a:srgbClr val="003D4C"/>
              </a:solidFill>
              <a:effectLst/>
              <a:uLnTx/>
              <a:uFillTx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7426798" y="1713150"/>
            <a:ext cx="1716299" cy="1717200"/>
            <a:chOff x="7427701" y="1713150"/>
            <a:chExt cx="1716299" cy="1717200"/>
          </a:xfrm>
        </p:grpSpPr>
        <p:sp>
          <p:nvSpPr>
            <p:cNvPr id="7" name="Прямоугольник 6"/>
            <p:cNvSpPr/>
            <p:nvPr/>
          </p:nvSpPr>
          <p:spPr bwMode="auto">
            <a:xfrm>
              <a:off x="7427701" y="1713150"/>
              <a:ext cx="1716299" cy="17172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Полилиния 7"/>
            <p:cNvSpPr>
              <a:spLocks noChangeAspect="1"/>
            </p:cNvSpPr>
            <p:nvPr/>
          </p:nvSpPr>
          <p:spPr bwMode="auto">
            <a:xfrm>
              <a:off x="7427701" y="1716750"/>
              <a:ext cx="1712696" cy="1713600"/>
            </a:xfrm>
            <a:custGeom>
              <a:avLst/>
              <a:gdLst>
                <a:gd name="connsiteX0" fmla="*/ 1712696 w 1712696"/>
                <a:gd name="connsiteY0" fmla="*/ 1664380 h 1713600"/>
                <a:gd name="connsiteX1" fmla="*/ 1712696 w 1712696"/>
                <a:gd name="connsiteY1" fmla="*/ 1713600 h 1713600"/>
                <a:gd name="connsiteX2" fmla="*/ 1666083 w 1712696"/>
                <a:gd name="connsiteY2" fmla="*/ 1713600 h 1713600"/>
                <a:gd name="connsiteX3" fmla="*/ 1712696 w 1712696"/>
                <a:gd name="connsiteY3" fmla="*/ 1277272 h 1713600"/>
                <a:gd name="connsiteX4" fmla="*/ 1712696 w 1712696"/>
                <a:gd name="connsiteY4" fmla="*/ 1476393 h 1713600"/>
                <a:gd name="connsiteX5" fmla="*/ 1488054 w 1712696"/>
                <a:gd name="connsiteY5" fmla="*/ 1713600 h 1713600"/>
                <a:gd name="connsiteX6" fmla="*/ 1299480 w 1712696"/>
                <a:gd name="connsiteY6" fmla="*/ 1713600 h 1713600"/>
                <a:gd name="connsiteX7" fmla="*/ 1712696 w 1712696"/>
                <a:gd name="connsiteY7" fmla="*/ 890163 h 1713600"/>
                <a:gd name="connsiteX8" fmla="*/ 1712696 w 1712696"/>
                <a:gd name="connsiteY8" fmla="*/ 1089285 h 1713600"/>
                <a:gd name="connsiteX9" fmla="*/ 1121451 w 1712696"/>
                <a:gd name="connsiteY9" fmla="*/ 1713600 h 1713600"/>
                <a:gd name="connsiteX10" fmla="*/ 932877 w 1712696"/>
                <a:gd name="connsiteY10" fmla="*/ 1713600 h 1713600"/>
                <a:gd name="connsiteX11" fmla="*/ 1712696 w 1712696"/>
                <a:gd name="connsiteY11" fmla="*/ 503055 h 1713600"/>
                <a:gd name="connsiteX12" fmla="*/ 1712696 w 1712696"/>
                <a:gd name="connsiteY12" fmla="*/ 702177 h 1713600"/>
                <a:gd name="connsiteX13" fmla="*/ 754848 w 1712696"/>
                <a:gd name="connsiteY13" fmla="*/ 1713600 h 1713600"/>
                <a:gd name="connsiteX14" fmla="*/ 566274 w 1712696"/>
                <a:gd name="connsiteY14" fmla="*/ 1713600 h 1713600"/>
                <a:gd name="connsiteX15" fmla="*/ 1712696 w 1712696"/>
                <a:gd name="connsiteY15" fmla="*/ 115947 h 1713600"/>
                <a:gd name="connsiteX16" fmla="*/ 1712696 w 1712696"/>
                <a:gd name="connsiteY16" fmla="*/ 315069 h 1713600"/>
                <a:gd name="connsiteX17" fmla="*/ 388245 w 1712696"/>
                <a:gd name="connsiteY17" fmla="*/ 1713600 h 1713600"/>
                <a:gd name="connsiteX18" fmla="*/ 199671 w 1712696"/>
                <a:gd name="connsiteY18" fmla="*/ 1713600 h 1713600"/>
                <a:gd name="connsiteX19" fmla="*/ 0 w 1712696"/>
                <a:gd name="connsiteY19" fmla="*/ 0 h 1713600"/>
                <a:gd name="connsiteX20" fmla="*/ 1712696 w 1712696"/>
                <a:gd name="connsiteY20" fmla="*/ 0 h 1713600"/>
                <a:gd name="connsiteX21" fmla="*/ 1712696 w 1712696"/>
                <a:gd name="connsiteY21" fmla="*/ 1801 h 1713600"/>
                <a:gd name="connsiteX22" fmla="*/ 1642767 w 1712696"/>
                <a:gd name="connsiteY22" fmla="*/ 1801 h 1713600"/>
                <a:gd name="connsiteX23" fmla="*/ 21642 w 1712696"/>
                <a:gd name="connsiteY23" fmla="*/ 1713600 h 1713600"/>
                <a:gd name="connsiteX24" fmla="*/ 0 w 1712696"/>
                <a:gd name="connsiteY24" fmla="*/ 1713600 h 1713600"/>
                <a:gd name="connsiteX25" fmla="*/ 0 w 1712696"/>
                <a:gd name="connsiteY25" fmla="*/ 1537331 h 1713600"/>
                <a:gd name="connsiteX26" fmla="*/ 1454193 w 1712696"/>
                <a:gd name="connsiteY26" fmla="*/ 1801 h 1713600"/>
                <a:gd name="connsiteX27" fmla="*/ 1276164 w 1712696"/>
                <a:gd name="connsiteY27" fmla="*/ 1801 h 1713600"/>
                <a:gd name="connsiteX28" fmla="*/ 0 w 1712696"/>
                <a:gd name="connsiteY28" fmla="*/ 1349344 h 1713600"/>
                <a:gd name="connsiteX29" fmla="*/ 0 w 1712696"/>
                <a:gd name="connsiteY29" fmla="*/ 1150223 h 1713600"/>
                <a:gd name="connsiteX30" fmla="*/ 1087590 w 1712696"/>
                <a:gd name="connsiteY30" fmla="*/ 1801 h 1713600"/>
                <a:gd name="connsiteX31" fmla="*/ 909561 w 1712696"/>
                <a:gd name="connsiteY31" fmla="*/ 1801 h 1713600"/>
                <a:gd name="connsiteX32" fmla="*/ 0 w 1712696"/>
                <a:gd name="connsiteY32" fmla="*/ 962236 h 1713600"/>
                <a:gd name="connsiteX33" fmla="*/ 0 w 1712696"/>
                <a:gd name="connsiteY33" fmla="*/ 763115 h 1713600"/>
                <a:gd name="connsiteX34" fmla="*/ 720987 w 1712696"/>
                <a:gd name="connsiteY34" fmla="*/ 1801 h 1713600"/>
                <a:gd name="connsiteX35" fmla="*/ 542958 w 1712696"/>
                <a:gd name="connsiteY35" fmla="*/ 1801 h 1713600"/>
                <a:gd name="connsiteX36" fmla="*/ 0 w 1712696"/>
                <a:gd name="connsiteY36" fmla="*/ 575128 h 1713600"/>
                <a:gd name="connsiteX37" fmla="*/ 0 w 1712696"/>
                <a:gd name="connsiteY37" fmla="*/ 376007 h 1713600"/>
                <a:gd name="connsiteX38" fmla="*/ 354384 w 1712696"/>
                <a:gd name="connsiteY38" fmla="*/ 1801 h 1713600"/>
                <a:gd name="connsiteX39" fmla="*/ 176355 w 1712696"/>
                <a:gd name="connsiteY39" fmla="*/ 1801 h 1713600"/>
                <a:gd name="connsiteX40" fmla="*/ 0 w 1712696"/>
                <a:gd name="connsiteY40" fmla="*/ 18802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712696" h="1713600">
                  <a:moveTo>
                    <a:pt x="1712696" y="1664380"/>
                  </a:moveTo>
                  <a:lnTo>
                    <a:pt x="1712696" y="1713600"/>
                  </a:lnTo>
                  <a:lnTo>
                    <a:pt x="1666083" y="1713600"/>
                  </a:lnTo>
                  <a:close/>
                  <a:moveTo>
                    <a:pt x="1712696" y="1277272"/>
                  </a:moveTo>
                  <a:lnTo>
                    <a:pt x="1712696" y="1476393"/>
                  </a:lnTo>
                  <a:lnTo>
                    <a:pt x="1488054" y="1713600"/>
                  </a:lnTo>
                  <a:lnTo>
                    <a:pt x="1299480" y="1713600"/>
                  </a:lnTo>
                  <a:close/>
                  <a:moveTo>
                    <a:pt x="1712696" y="890163"/>
                  </a:moveTo>
                  <a:lnTo>
                    <a:pt x="1712696" y="1089285"/>
                  </a:lnTo>
                  <a:lnTo>
                    <a:pt x="1121451" y="1713600"/>
                  </a:lnTo>
                  <a:lnTo>
                    <a:pt x="932877" y="1713600"/>
                  </a:lnTo>
                  <a:close/>
                  <a:moveTo>
                    <a:pt x="1712696" y="503055"/>
                  </a:moveTo>
                  <a:lnTo>
                    <a:pt x="1712696" y="702177"/>
                  </a:lnTo>
                  <a:lnTo>
                    <a:pt x="754848" y="1713600"/>
                  </a:lnTo>
                  <a:lnTo>
                    <a:pt x="566274" y="1713600"/>
                  </a:lnTo>
                  <a:close/>
                  <a:moveTo>
                    <a:pt x="1712696" y="115947"/>
                  </a:moveTo>
                  <a:lnTo>
                    <a:pt x="1712696" y="315069"/>
                  </a:lnTo>
                  <a:lnTo>
                    <a:pt x="388245" y="1713600"/>
                  </a:lnTo>
                  <a:lnTo>
                    <a:pt x="199671" y="1713600"/>
                  </a:lnTo>
                  <a:close/>
                  <a:moveTo>
                    <a:pt x="0" y="0"/>
                  </a:moveTo>
                  <a:lnTo>
                    <a:pt x="1712696" y="0"/>
                  </a:lnTo>
                  <a:lnTo>
                    <a:pt x="1712696" y="1801"/>
                  </a:lnTo>
                  <a:lnTo>
                    <a:pt x="1642767" y="1801"/>
                  </a:lnTo>
                  <a:lnTo>
                    <a:pt x="21642" y="1713600"/>
                  </a:lnTo>
                  <a:lnTo>
                    <a:pt x="0" y="1713600"/>
                  </a:lnTo>
                  <a:lnTo>
                    <a:pt x="0" y="1537331"/>
                  </a:lnTo>
                  <a:lnTo>
                    <a:pt x="1454193" y="1801"/>
                  </a:lnTo>
                  <a:lnTo>
                    <a:pt x="1276164" y="1801"/>
                  </a:lnTo>
                  <a:lnTo>
                    <a:pt x="0" y="1349344"/>
                  </a:lnTo>
                  <a:lnTo>
                    <a:pt x="0" y="1150223"/>
                  </a:lnTo>
                  <a:lnTo>
                    <a:pt x="1087590" y="1801"/>
                  </a:lnTo>
                  <a:lnTo>
                    <a:pt x="909561" y="1801"/>
                  </a:lnTo>
                  <a:lnTo>
                    <a:pt x="0" y="962236"/>
                  </a:lnTo>
                  <a:lnTo>
                    <a:pt x="0" y="763115"/>
                  </a:lnTo>
                  <a:lnTo>
                    <a:pt x="720987" y="1801"/>
                  </a:lnTo>
                  <a:lnTo>
                    <a:pt x="542958" y="1801"/>
                  </a:lnTo>
                  <a:lnTo>
                    <a:pt x="0" y="575128"/>
                  </a:lnTo>
                  <a:lnTo>
                    <a:pt x="0" y="376007"/>
                  </a:lnTo>
                  <a:lnTo>
                    <a:pt x="354384" y="1801"/>
                  </a:lnTo>
                  <a:lnTo>
                    <a:pt x="176355" y="1801"/>
                  </a:lnTo>
                  <a:lnTo>
                    <a:pt x="0" y="188020"/>
                  </a:lnTo>
                  <a:close/>
                </a:path>
              </a:pathLst>
            </a:custGeom>
            <a:solidFill>
              <a:srgbClr val="008C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" name="Группа 8"/>
          <p:cNvGrpSpPr>
            <a:grpSpLocks noChangeAspect="1"/>
          </p:cNvGrpSpPr>
          <p:nvPr/>
        </p:nvGrpSpPr>
        <p:grpSpPr>
          <a:xfrm>
            <a:off x="7426798" y="0"/>
            <a:ext cx="1716299" cy="1717200"/>
            <a:chOff x="6573600" y="0"/>
            <a:chExt cx="2570400" cy="2571750"/>
          </a:xfrm>
        </p:grpSpPr>
        <p:sp>
          <p:nvSpPr>
            <p:cNvPr id="10" name="Прямоугольник 9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Овал 10"/>
            <p:cNvSpPr/>
            <p:nvPr/>
          </p:nvSpPr>
          <p:spPr bwMode="auto">
            <a:xfrm>
              <a:off x="6782475" y="209550"/>
              <a:ext cx="2152650" cy="2152650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5083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6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Объект 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826430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47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448" y="305219"/>
            <a:ext cx="6892863" cy="682940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ru-RU" sz="540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7427701" y="0"/>
            <a:ext cx="1716299" cy="1717200"/>
          </a:xfrm>
          <a:prstGeom prst="rect">
            <a:avLst/>
          </a:prstGeom>
          <a:solidFill>
            <a:srgbClr val="003D4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srgbClr val="003D4C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>
            <a:spLocks noChangeAspect="1"/>
          </p:cNvSpPr>
          <p:nvPr/>
        </p:nvSpPr>
        <p:spPr bwMode="auto">
          <a:xfrm>
            <a:off x="7426798" y="1713150"/>
            <a:ext cx="1717202" cy="17172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1" i="0" u="none" strike="noStrike" kern="0" cap="none" spc="0" normalizeH="0" baseline="0" noProof="0" smtClean="0">
              <a:ln>
                <a:noFill/>
              </a:ln>
              <a:solidFill>
                <a:srgbClr val="003D4C"/>
              </a:solidFill>
              <a:effectLst/>
              <a:uLnTx/>
              <a:uFillTx/>
            </a:endParaRPr>
          </a:p>
        </p:txBody>
      </p:sp>
      <p:grpSp>
        <p:nvGrpSpPr>
          <p:cNvPr id="6" name="Группа 5"/>
          <p:cNvGrpSpPr>
            <a:grpSpLocks noChangeAspect="1"/>
          </p:cNvGrpSpPr>
          <p:nvPr/>
        </p:nvGrpSpPr>
        <p:grpSpPr>
          <a:xfrm>
            <a:off x="7426798" y="0"/>
            <a:ext cx="1716299" cy="1717200"/>
            <a:chOff x="7427701" y="0"/>
            <a:chExt cx="1716299" cy="1717200"/>
          </a:xfrm>
        </p:grpSpPr>
        <p:sp>
          <p:nvSpPr>
            <p:cNvPr id="7" name="Полилиния 6"/>
            <p:cNvSpPr>
              <a:spLocks noChangeAspect="1"/>
            </p:cNvSpPr>
            <p:nvPr/>
          </p:nvSpPr>
          <p:spPr bwMode="auto">
            <a:xfrm>
              <a:off x="7427701" y="858600"/>
              <a:ext cx="1716298" cy="858600"/>
            </a:xfrm>
            <a:custGeom>
              <a:avLst/>
              <a:gdLst>
                <a:gd name="connsiteX0" fmla="*/ 857698 w 1716298"/>
                <a:gd name="connsiteY0" fmla="*/ 0 h 858600"/>
                <a:gd name="connsiteX1" fmla="*/ 1716298 w 1716298"/>
                <a:gd name="connsiteY1" fmla="*/ 858600 h 858600"/>
                <a:gd name="connsiteX2" fmla="*/ 0 w 1716298"/>
                <a:gd name="connsiteY2" fmla="*/ 858600 h 858600"/>
                <a:gd name="connsiteX3" fmla="*/ 0 w 1716298"/>
                <a:gd name="connsiteY3" fmla="*/ 840738 h 858600"/>
                <a:gd name="connsiteX4" fmla="*/ 3531 w 1716298"/>
                <a:gd name="connsiteY4" fmla="*/ 770813 h 858600"/>
                <a:gd name="connsiteX5" fmla="*/ 857698 w 1716298"/>
                <a:gd name="connsiteY5" fmla="*/ 0 h 85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6298" h="858600">
                  <a:moveTo>
                    <a:pt x="857698" y="0"/>
                  </a:moveTo>
                  <a:cubicBezTo>
                    <a:pt x="1331890" y="0"/>
                    <a:pt x="1716298" y="384408"/>
                    <a:pt x="1716298" y="858600"/>
                  </a:cubicBezTo>
                  <a:lnTo>
                    <a:pt x="0" y="858600"/>
                  </a:lnTo>
                  <a:lnTo>
                    <a:pt x="0" y="840738"/>
                  </a:lnTo>
                  <a:lnTo>
                    <a:pt x="3531" y="770813"/>
                  </a:lnTo>
                  <a:cubicBezTo>
                    <a:pt x="47500" y="337859"/>
                    <a:pt x="413143" y="0"/>
                    <a:pt x="857698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  <p:sp>
          <p:nvSpPr>
            <p:cNvPr id="8" name="Полилиния 7"/>
            <p:cNvSpPr>
              <a:spLocks noChangeAspect="1"/>
            </p:cNvSpPr>
            <p:nvPr/>
          </p:nvSpPr>
          <p:spPr bwMode="auto">
            <a:xfrm>
              <a:off x="7427701" y="0"/>
              <a:ext cx="1716299" cy="1717200"/>
            </a:xfrm>
            <a:custGeom>
              <a:avLst/>
              <a:gdLst>
                <a:gd name="connsiteX0" fmla="*/ 0 w 1716299"/>
                <a:gd name="connsiteY0" fmla="*/ 0 h 1717200"/>
                <a:gd name="connsiteX1" fmla="*/ 1716299 w 1716299"/>
                <a:gd name="connsiteY1" fmla="*/ 0 h 1717200"/>
                <a:gd name="connsiteX2" fmla="*/ 1716299 w 1716299"/>
                <a:gd name="connsiteY2" fmla="*/ 1717200 h 1717200"/>
                <a:gd name="connsiteX3" fmla="*/ 1716298 w 1716299"/>
                <a:gd name="connsiteY3" fmla="*/ 1717200 h 1717200"/>
                <a:gd name="connsiteX4" fmla="*/ 857698 w 1716299"/>
                <a:gd name="connsiteY4" fmla="*/ 858600 h 1717200"/>
                <a:gd name="connsiteX5" fmla="*/ 3531 w 1716299"/>
                <a:gd name="connsiteY5" fmla="*/ 1629413 h 1717200"/>
                <a:gd name="connsiteX6" fmla="*/ 0 w 1716299"/>
                <a:gd name="connsiteY6" fmla="*/ 1699338 h 1717200"/>
                <a:gd name="connsiteX7" fmla="*/ 0 w 1716299"/>
                <a:gd name="connsiteY7" fmla="*/ 0 h 171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6299" h="1717200">
                  <a:moveTo>
                    <a:pt x="0" y="0"/>
                  </a:moveTo>
                  <a:lnTo>
                    <a:pt x="1716299" y="0"/>
                  </a:lnTo>
                  <a:lnTo>
                    <a:pt x="1716299" y="1717200"/>
                  </a:lnTo>
                  <a:lnTo>
                    <a:pt x="1716298" y="1717200"/>
                  </a:lnTo>
                  <a:cubicBezTo>
                    <a:pt x="1716298" y="1243008"/>
                    <a:pt x="1331890" y="858600"/>
                    <a:pt x="857698" y="858600"/>
                  </a:cubicBezTo>
                  <a:cubicBezTo>
                    <a:pt x="413143" y="858600"/>
                    <a:pt x="47500" y="1196459"/>
                    <a:pt x="3531" y="1629413"/>
                  </a:cubicBezTo>
                  <a:lnTo>
                    <a:pt x="0" y="1699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" name="Группа 8"/>
          <p:cNvGrpSpPr>
            <a:grpSpLocks noChangeAspect="1"/>
          </p:cNvGrpSpPr>
          <p:nvPr/>
        </p:nvGrpSpPr>
        <p:grpSpPr>
          <a:xfrm>
            <a:off x="7426798" y="3426300"/>
            <a:ext cx="1716299" cy="1717200"/>
            <a:chOff x="-309902" y="1968471"/>
            <a:chExt cx="1716299" cy="1717200"/>
          </a:xfrm>
        </p:grpSpPr>
        <p:sp>
          <p:nvSpPr>
            <p:cNvPr id="10" name="Прямоугольник 9"/>
            <p:cNvSpPr>
              <a:spLocks noChangeAspect="1"/>
            </p:cNvSpPr>
            <p:nvPr/>
          </p:nvSpPr>
          <p:spPr bwMode="auto">
            <a:xfrm>
              <a:off x="-309902" y="1968471"/>
              <a:ext cx="1716299" cy="1717200"/>
            </a:xfrm>
            <a:prstGeom prst="rect">
              <a:avLst/>
            </a:prstGeom>
            <a:solidFill>
              <a:srgbClr val="008C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-171753" y="2107071"/>
              <a:ext cx="1440000" cy="1440000"/>
            </a:xfrm>
            <a:custGeom>
              <a:avLst/>
              <a:gdLst>
                <a:gd name="connsiteX0" fmla="*/ 2807084 w 2836652"/>
                <a:gd name="connsiteY0" fmla="*/ 1727294 h 2844000"/>
                <a:gd name="connsiteX1" fmla="*/ 2776855 w 2836652"/>
                <a:gd name="connsiteY1" fmla="*/ 1844860 h 2844000"/>
                <a:gd name="connsiteX2" fmla="*/ 1841645 w 2836652"/>
                <a:gd name="connsiteY2" fmla="*/ 2780070 h 2844000"/>
                <a:gd name="connsiteX3" fmla="*/ 1801654 w 2836652"/>
                <a:gd name="connsiteY3" fmla="*/ 2790353 h 2844000"/>
                <a:gd name="connsiteX4" fmla="*/ 2799360 w 2836652"/>
                <a:gd name="connsiteY4" fmla="*/ 1093539 h 2844000"/>
                <a:gd name="connsiteX5" fmla="*/ 2826362 w 2836652"/>
                <a:gd name="connsiteY5" fmla="*/ 1218703 h 2844000"/>
                <a:gd name="connsiteX6" fmla="*/ 2836652 w 2836652"/>
                <a:gd name="connsiteY6" fmla="*/ 1363744 h 2844000"/>
                <a:gd name="connsiteX7" fmla="*/ 1437536 w 2836652"/>
                <a:gd name="connsiteY7" fmla="*/ 2843053 h 2844000"/>
                <a:gd name="connsiteX8" fmla="*/ 1418785 w 2836652"/>
                <a:gd name="connsiteY8" fmla="*/ 2844000 h 2844000"/>
                <a:gd name="connsiteX9" fmla="*/ 1265558 w 2836652"/>
                <a:gd name="connsiteY9" fmla="*/ 2835841 h 2844000"/>
                <a:gd name="connsiteX10" fmla="*/ 1166585 w 2836652"/>
                <a:gd name="connsiteY10" fmla="*/ 2819901 h 2844000"/>
                <a:gd name="connsiteX11" fmla="*/ 2611803 w 2836652"/>
                <a:gd name="connsiteY11" fmla="*/ 649925 h 2844000"/>
                <a:gd name="connsiteX12" fmla="*/ 2625925 w 2836652"/>
                <a:gd name="connsiteY12" fmla="*/ 670040 h 2844000"/>
                <a:gd name="connsiteX13" fmla="*/ 2716944 w 2836652"/>
                <a:gd name="connsiteY13" fmla="*/ 840735 h 2844000"/>
                <a:gd name="connsiteX14" fmla="*/ 2718971 w 2836652"/>
                <a:gd name="connsiteY14" fmla="*/ 846248 h 2844000"/>
                <a:gd name="connsiteX15" fmla="*/ 917377 w 2836652"/>
                <a:gd name="connsiteY15" fmla="*/ 2751106 h 2844000"/>
                <a:gd name="connsiteX16" fmla="*/ 837521 w 2836652"/>
                <a:gd name="connsiteY16" fmla="*/ 2720160 h 2844000"/>
                <a:gd name="connsiteX17" fmla="*/ 713705 w 2836652"/>
                <a:gd name="connsiteY17" fmla="*/ 2656817 h 2844000"/>
                <a:gd name="connsiteX18" fmla="*/ 2316702 w 2836652"/>
                <a:gd name="connsiteY18" fmla="*/ 320018 h 2844000"/>
                <a:gd name="connsiteX19" fmla="*/ 2323309 w 2836652"/>
                <a:gd name="connsiteY19" fmla="*/ 324716 h 2844000"/>
                <a:gd name="connsiteX20" fmla="*/ 2436281 w 2836652"/>
                <a:gd name="connsiteY20" fmla="*/ 428628 h 2844000"/>
                <a:gd name="connsiteX21" fmla="*/ 2470218 w 2836652"/>
                <a:gd name="connsiteY21" fmla="*/ 467338 h 2844000"/>
                <a:gd name="connsiteX22" fmla="*/ 524088 w 2836652"/>
                <a:gd name="connsiteY22" fmla="*/ 2525015 h 2844000"/>
                <a:gd name="connsiteX23" fmla="*/ 474563 w 2836652"/>
                <a:gd name="connsiteY23" fmla="*/ 2485283 h 2844000"/>
                <a:gd name="connsiteX24" fmla="*/ 371952 w 2836652"/>
                <a:gd name="connsiteY24" fmla="*/ 2384417 h 2844000"/>
                <a:gd name="connsiteX25" fmla="*/ 368400 w 2836652"/>
                <a:gd name="connsiteY25" fmla="*/ 2379992 h 2844000"/>
                <a:gd name="connsiteX26" fmla="*/ 1923462 w 2836652"/>
                <a:gd name="connsiteY26" fmla="*/ 93876 h 2844000"/>
                <a:gd name="connsiteX27" fmla="*/ 1972292 w 2836652"/>
                <a:gd name="connsiteY27" fmla="*/ 111748 h 2844000"/>
                <a:gd name="connsiteX28" fmla="*/ 2125317 w 2836652"/>
                <a:gd name="connsiteY28" fmla="*/ 190086 h 2844000"/>
                <a:gd name="connsiteX29" fmla="*/ 228354 w 2836652"/>
                <a:gd name="connsiteY29" fmla="*/ 2195778 h 2844000"/>
                <a:gd name="connsiteX30" fmla="*/ 152351 w 2836652"/>
                <a:gd name="connsiteY30" fmla="*/ 2069368 h 2844000"/>
                <a:gd name="connsiteX31" fmla="*/ 120718 w 2836652"/>
                <a:gd name="connsiteY31" fmla="*/ 1999949 h 2844000"/>
                <a:gd name="connsiteX32" fmla="*/ 1041461 w 2836652"/>
                <a:gd name="connsiteY32" fmla="*/ 52222 h 2844000"/>
                <a:gd name="connsiteX33" fmla="*/ 28920 w 2836652"/>
                <a:gd name="connsiteY33" fmla="*/ 1122800 h 2844000"/>
                <a:gd name="connsiteX34" fmla="*/ 60716 w 2836652"/>
                <a:gd name="connsiteY34" fmla="*/ 999141 h 2844000"/>
                <a:gd name="connsiteX35" fmla="*/ 995926 w 2836652"/>
                <a:gd name="connsiteY35" fmla="*/ 63930 h 2844000"/>
                <a:gd name="connsiteX36" fmla="*/ 1418785 w 2836652"/>
                <a:gd name="connsiteY36" fmla="*/ 0 h 2844000"/>
                <a:gd name="connsiteX37" fmla="*/ 1564176 w 2836652"/>
                <a:gd name="connsiteY37" fmla="*/ 7342 h 2844000"/>
                <a:gd name="connsiteX38" fmla="*/ 1675030 w 2836652"/>
                <a:gd name="connsiteY38" fmla="*/ 24260 h 2844000"/>
                <a:gd name="connsiteX39" fmla="*/ 37665 w 2836652"/>
                <a:gd name="connsiteY39" fmla="*/ 1755475 h 2844000"/>
                <a:gd name="connsiteX40" fmla="*/ 23926 w 2836652"/>
                <a:gd name="connsiteY40" fmla="*/ 1699895 h 2844000"/>
                <a:gd name="connsiteX41" fmla="*/ 4127 w 2836652"/>
                <a:gd name="connsiteY41" fmla="*/ 1567391 h 2844000"/>
                <a:gd name="connsiteX42" fmla="*/ 0 w 2836652"/>
                <a:gd name="connsiteY42" fmla="*/ 1485664 h 2844000"/>
                <a:gd name="connsiteX43" fmla="*/ 1404441 w 2836652"/>
                <a:gd name="connsiteY43" fmla="*/ 725 h 284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836652" h="2844000">
                  <a:moveTo>
                    <a:pt x="2807084" y="1727294"/>
                  </a:moveTo>
                  <a:lnTo>
                    <a:pt x="2776855" y="1844860"/>
                  </a:lnTo>
                  <a:cubicBezTo>
                    <a:pt x="2638361" y="2290130"/>
                    <a:pt x="2286915" y="2641576"/>
                    <a:pt x="1841645" y="2780070"/>
                  </a:cubicBezTo>
                  <a:lnTo>
                    <a:pt x="1801654" y="2790353"/>
                  </a:lnTo>
                  <a:close/>
                  <a:moveTo>
                    <a:pt x="2799360" y="1093539"/>
                  </a:moveTo>
                  <a:lnTo>
                    <a:pt x="2826362" y="1218703"/>
                  </a:lnTo>
                  <a:lnTo>
                    <a:pt x="2836652" y="1363744"/>
                  </a:lnTo>
                  <a:lnTo>
                    <a:pt x="1437536" y="2843053"/>
                  </a:lnTo>
                  <a:lnTo>
                    <a:pt x="1418785" y="2844000"/>
                  </a:lnTo>
                  <a:cubicBezTo>
                    <a:pt x="1367017" y="2844000"/>
                    <a:pt x="1315894" y="2841234"/>
                    <a:pt x="1265558" y="2835841"/>
                  </a:cubicBezTo>
                  <a:lnTo>
                    <a:pt x="1166585" y="2819901"/>
                  </a:lnTo>
                  <a:close/>
                  <a:moveTo>
                    <a:pt x="2611803" y="649925"/>
                  </a:moveTo>
                  <a:lnTo>
                    <a:pt x="2625925" y="670040"/>
                  </a:lnTo>
                  <a:cubicBezTo>
                    <a:pt x="2659968" y="724575"/>
                    <a:pt x="2690418" y="781584"/>
                    <a:pt x="2716944" y="840735"/>
                  </a:cubicBezTo>
                  <a:lnTo>
                    <a:pt x="2718971" y="846248"/>
                  </a:lnTo>
                  <a:lnTo>
                    <a:pt x="917377" y="2751106"/>
                  </a:lnTo>
                  <a:lnTo>
                    <a:pt x="837521" y="2720160"/>
                  </a:lnTo>
                  <a:lnTo>
                    <a:pt x="713705" y="2656817"/>
                  </a:lnTo>
                  <a:close/>
                  <a:moveTo>
                    <a:pt x="2316702" y="320018"/>
                  </a:moveTo>
                  <a:lnTo>
                    <a:pt x="2323309" y="324716"/>
                  </a:lnTo>
                  <a:cubicBezTo>
                    <a:pt x="2362814" y="357318"/>
                    <a:pt x="2400528" y="392012"/>
                    <a:pt x="2436281" y="428628"/>
                  </a:cubicBezTo>
                  <a:lnTo>
                    <a:pt x="2470218" y="467338"/>
                  </a:lnTo>
                  <a:lnTo>
                    <a:pt x="524088" y="2525015"/>
                  </a:lnTo>
                  <a:lnTo>
                    <a:pt x="474563" y="2485283"/>
                  </a:lnTo>
                  <a:cubicBezTo>
                    <a:pt x="438688" y="2453403"/>
                    <a:pt x="404438" y="2419734"/>
                    <a:pt x="371952" y="2384417"/>
                  </a:cubicBezTo>
                  <a:lnTo>
                    <a:pt x="368400" y="2379992"/>
                  </a:lnTo>
                  <a:close/>
                  <a:moveTo>
                    <a:pt x="1923462" y="93876"/>
                  </a:moveTo>
                  <a:lnTo>
                    <a:pt x="1972292" y="111748"/>
                  </a:lnTo>
                  <a:lnTo>
                    <a:pt x="2125317" y="190086"/>
                  </a:lnTo>
                  <a:lnTo>
                    <a:pt x="228354" y="2195778"/>
                  </a:lnTo>
                  <a:lnTo>
                    <a:pt x="152351" y="2069368"/>
                  </a:lnTo>
                  <a:lnTo>
                    <a:pt x="120718" y="1999949"/>
                  </a:lnTo>
                  <a:close/>
                  <a:moveTo>
                    <a:pt x="1041461" y="52222"/>
                  </a:moveTo>
                  <a:lnTo>
                    <a:pt x="28920" y="1122800"/>
                  </a:lnTo>
                  <a:lnTo>
                    <a:pt x="60716" y="999141"/>
                  </a:lnTo>
                  <a:cubicBezTo>
                    <a:pt x="199209" y="553870"/>
                    <a:pt x="550656" y="202424"/>
                    <a:pt x="995926" y="63930"/>
                  </a:cubicBezTo>
                  <a:close/>
                  <a:moveTo>
                    <a:pt x="1418785" y="0"/>
                  </a:moveTo>
                  <a:cubicBezTo>
                    <a:pt x="1467869" y="0"/>
                    <a:pt x="1516373" y="2487"/>
                    <a:pt x="1564176" y="7342"/>
                  </a:cubicBezTo>
                  <a:lnTo>
                    <a:pt x="1675030" y="24260"/>
                  </a:lnTo>
                  <a:lnTo>
                    <a:pt x="37665" y="1755475"/>
                  </a:lnTo>
                  <a:lnTo>
                    <a:pt x="23926" y="1699895"/>
                  </a:lnTo>
                  <a:cubicBezTo>
                    <a:pt x="15311" y="1656408"/>
                    <a:pt x="8678" y="1612207"/>
                    <a:pt x="4127" y="1567391"/>
                  </a:cubicBezTo>
                  <a:lnTo>
                    <a:pt x="0" y="1485664"/>
                  </a:lnTo>
                  <a:lnTo>
                    <a:pt x="1404441" y="725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954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7 свой вариант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Объект 1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627710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449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448" y="305219"/>
            <a:ext cx="6849731" cy="682940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ru-RU" sz="540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Рисунок 7"/>
          <p:cNvSpPr>
            <a:spLocks noGrp="1" noChangeAspect="1"/>
          </p:cNvSpPr>
          <p:nvPr>
            <p:ph type="pic" sz="quarter" idx="11"/>
          </p:nvPr>
        </p:nvSpPr>
        <p:spPr>
          <a:xfrm>
            <a:off x="7426800" y="0"/>
            <a:ext cx="1717200" cy="1717200"/>
          </a:xfrm>
          <a:solidFill>
            <a:schemeClr val="bg1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9"/>
          <p:cNvSpPr>
            <a:spLocks noGrp="1" noChangeAspect="1"/>
          </p:cNvSpPr>
          <p:nvPr>
            <p:ph type="pic" sz="quarter" idx="12"/>
          </p:nvPr>
        </p:nvSpPr>
        <p:spPr>
          <a:xfrm>
            <a:off x="7428250" y="1713150"/>
            <a:ext cx="1715750" cy="1717200"/>
          </a:xfrm>
          <a:solidFill>
            <a:schemeClr val="bg1"/>
          </a:solidFill>
        </p:spPr>
        <p:txBody>
          <a:bodyPr/>
          <a:lstStyle/>
          <a:p>
            <a:endParaRPr lang="ru-RU"/>
          </a:p>
        </p:txBody>
      </p:sp>
      <p:sp>
        <p:nvSpPr>
          <p:cNvPr id="12" name="Рисунок 11"/>
          <p:cNvSpPr>
            <a:spLocks noGrp="1" noChangeAspect="1"/>
          </p:cNvSpPr>
          <p:nvPr>
            <p:ph type="pic" sz="quarter" idx="13"/>
          </p:nvPr>
        </p:nvSpPr>
        <p:spPr>
          <a:xfrm>
            <a:off x="7426800" y="3426300"/>
            <a:ext cx="1717200" cy="1717200"/>
          </a:xfrm>
          <a:solidFill>
            <a:schemeClr val="bg1"/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047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15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483485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48348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8874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18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49" y="347883"/>
            <a:ext cx="2447376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6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9516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0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54452939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8276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90286"/>
            <a:ext cx="8462137" cy="2072896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23050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4" name="Группа 33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8" name="Прямая соединительная линия 37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9" name="Группа 38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0" name="Прямоугольник 39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7785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20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506345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506345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6559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23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50" y="347883"/>
            <a:ext cx="2447376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7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9306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25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521585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521585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6521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27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50" y="347883"/>
            <a:ext cx="2447376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7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5610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30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529205" cy="672627"/>
          </a:xfr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529205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5149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32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50" y="347883"/>
            <a:ext cx="2447376" cy="672627"/>
          </a:xfr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7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3052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35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506345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50634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4572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16824" y="0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7616826" y="1514282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7616824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327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7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49" y="347883"/>
            <a:ext cx="2447376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6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1524000" y="0"/>
            <a:ext cx="4572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0" y="1514282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1749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39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544445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54444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6096000" cy="30400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16824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5744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0480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4" name="Рисунок 5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1008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4701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42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49" y="347883"/>
            <a:ext cx="2447376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6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30400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4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5732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5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1530776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6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376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7" name="Рисунок 5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3057176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9006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0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76491320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9300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Полилиния 28"/>
          <p:cNvSpPr>
            <a:spLocks noChangeAspect="1"/>
          </p:cNvSpPr>
          <p:nvPr/>
        </p:nvSpPr>
        <p:spPr bwMode="auto">
          <a:xfrm>
            <a:off x="3999600" y="0"/>
            <a:ext cx="5144400" cy="5144400"/>
          </a:xfrm>
          <a:custGeom>
            <a:avLst/>
            <a:gdLst>
              <a:gd name="connsiteX0" fmla="*/ 0 w 5132824"/>
              <a:gd name="connsiteY0" fmla="*/ 4399953 h 5144399"/>
              <a:gd name="connsiteX1" fmla="*/ 505180 w 5132824"/>
              <a:gd name="connsiteY1" fmla="*/ 4891013 h 5144399"/>
              <a:gd name="connsiteX2" fmla="*/ 0 w 5132824"/>
              <a:gd name="connsiteY2" fmla="*/ 5144399 h 5144399"/>
              <a:gd name="connsiteX3" fmla="*/ 0 w 5132824"/>
              <a:gd name="connsiteY3" fmla="*/ 3421556 h 5144399"/>
              <a:gd name="connsiteX4" fmla="*/ 1169120 w 5132824"/>
              <a:gd name="connsiteY4" fmla="*/ 4557997 h 5144399"/>
              <a:gd name="connsiteX5" fmla="*/ 811051 w 5132824"/>
              <a:gd name="connsiteY5" fmla="*/ 4737595 h 5144399"/>
              <a:gd name="connsiteX6" fmla="*/ 0 w 5132824"/>
              <a:gd name="connsiteY6" fmla="*/ 3943515 h 5144399"/>
              <a:gd name="connsiteX7" fmla="*/ 0 w 5132824"/>
              <a:gd name="connsiteY7" fmla="*/ 2443159 h 5144399"/>
              <a:gd name="connsiteX8" fmla="*/ 1833059 w 5132824"/>
              <a:gd name="connsiteY8" fmla="*/ 4224981 h 5144399"/>
              <a:gd name="connsiteX9" fmla="*/ 1476617 w 5132824"/>
              <a:gd name="connsiteY9" fmla="*/ 4403764 h 5144399"/>
              <a:gd name="connsiteX10" fmla="*/ 0 w 5132824"/>
              <a:gd name="connsiteY10" fmla="*/ 2958045 h 5144399"/>
              <a:gd name="connsiteX11" fmla="*/ 4116478 w 5132824"/>
              <a:gd name="connsiteY11" fmla="*/ 2061035 h 5144399"/>
              <a:gd name="connsiteX12" fmla="*/ 5132824 w 5132824"/>
              <a:gd name="connsiteY12" fmla="*/ 2569899 h 5144399"/>
              <a:gd name="connsiteX13" fmla="*/ 4804444 w 5132824"/>
              <a:gd name="connsiteY13" fmla="*/ 2734606 h 5144399"/>
              <a:gd name="connsiteX14" fmla="*/ 0 w 5132824"/>
              <a:gd name="connsiteY14" fmla="*/ 1464763 h 5144399"/>
              <a:gd name="connsiteX15" fmla="*/ 2496999 w 5132824"/>
              <a:gd name="connsiteY15" fmla="*/ 3891965 h 5144399"/>
              <a:gd name="connsiteX16" fmla="*/ 2142183 w 5132824"/>
              <a:gd name="connsiteY16" fmla="*/ 4069932 h 5144399"/>
              <a:gd name="connsiteX17" fmla="*/ 0 w 5132824"/>
              <a:gd name="connsiteY17" fmla="*/ 1972575 h 5144399"/>
              <a:gd name="connsiteX18" fmla="*/ 2056530 w 5132824"/>
              <a:gd name="connsiteY18" fmla="*/ 1029662 h 5144399"/>
              <a:gd name="connsiteX19" fmla="*/ 3119486 w 5132824"/>
              <a:gd name="connsiteY19" fmla="*/ 1561862 h 5144399"/>
              <a:gd name="connsiteX20" fmla="*/ 4488817 w 5132824"/>
              <a:gd name="connsiteY20" fmla="*/ 2892917 h 5144399"/>
              <a:gd name="connsiteX21" fmla="*/ 4138879 w 5132824"/>
              <a:gd name="connsiteY21" fmla="*/ 3068437 h 5144399"/>
              <a:gd name="connsiteX22" fmla="*/ 0 w 5132824"/>
              <a:gd name="connsiteY22" fmla="*/ 486366 h 5144399"/>
              <a:gd name="connsiteX23" fmla="*/ 3160939 w 5132824"/>
              <a:gd name="connsiteY23" fmla="*/ 3558949 h 5144399"/>
              <a:gd name="connsiteX24" fmla="*/ 2807748 w 5132824"/>
              <a:gd name="connsiteY24" fmla="*/ 3736100 h 5144399"/>
              <a:gd name="connsiteX25" fmla="*/ 0 w 5132824"/>
              <a:gd name="connsiteY25" fmla="*/ 987105 h 5144399"/>
              <a:gd name="connsiteX26" fmla="*/ 0 w 5132824"/>
              <a:gd name="connsiteY26" fmla="*/ 0 h 5144399"/>
              <a:gd name="connsiteX27" fmla="*/ 1043834 w 5132824"/>
              <a:gd name="connsiteY27" fmla="*/ 522626 h 5144399"/>
              <a:gd name="connsiteX28" fmla="*/ 3824878 w 5132824"/>
              <a:gd name="connsiteY28" fmla="*/ 3225933 h 5144399"/>
              <a:gd name="connsiteX29" fmla="*/ 3473314 w 5132824"/>
              <a:gd name="connsiteY29" fmla="*/ 3402269 h 5144399"/>
              <a:gd name="connsiteX30" fmla="*/ 0 w 5132824"/>
              <a:gd name="connsiteY30" fmla="*/ 1635 h 514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32824" h="5144399">
                <a:moveTo>
                  <a:pt x="0" y="4399953"/>
                </a:moveTo>
                <a:lnTo>
                  <a:pt x="505180" y="4891013"/>
                </a:lnTo>
                <a:lnTo>
                  <a:pt x="0" y="5144399"/>
                </a:lnTo>
                <a:close/>
                <a:moveTo>
                  <a:pt x="0" y="3421556"/>
                </a:moveTo>
                <a:lnTo>
                  <a:pt x="1169120" y="4557997"/>
                </a:lnTo>
                <a:lnTo>
                  <a:pt x="811051" y="4737595"/>
                </a:lnTo>
                <a:lnTo>
                  <a:pt x="0" y="3943515"/>
                </a:lnTo>
                <a:close/>
                <a:moveTo>
                  <a:pt x="0" y="2443159"/>
                </a:moveTo>
                <a:lnTo>
                  <a:pt x="1833059" y="4224981"/>
                </a:lnTo>
                <a:lnTo>
                  <a:pt x="1476617" y="4403764"/>
                </a:lnTo>
                <a:lnTo>
                  <a:pt x="0" y="2958045"/>
                </a:lnTo>
                <a:close/>
                <a:moveTo>
                  <a:pt x="4116478" y="2061035"/>
                </a:moveTo>
                <a:lnTo>
                  <a:pt x="5132824" y="2569899"/>
                </a:lnTo>
                <a:lnTo>
                  <a:pt x="4804444" y="2734606"/>
                </a:lnTo>
                <a:close/>
                <a:moveTo>
                  <a:pt x="0" y="1464763"/>
                </a:moveTo>
                <a:lnTo>
                  <a:pt x="2496999" y="3891965"/>
                </a:lnTo>
                <a:lnTo>
                  <a:pt x="2142183" y="4069932"/>
                </a:lnTo>
                <a:lnTo>
                  <a:pt x="0" y="1972575"/>
                </a:lnTo>
                <a:close/>
                <a:moveTo>
                  <a:pt x="2056530" y="1029662"/>
                </a:moveTo>
                <a:lnTo>
                  <a:pt x="3119486" y="1561862"/>
                </a:lnTo>
                <a:lnTo>
                  <a:pt x="4488817" y="2892917"/>
                </a:lnTo>
                <a:lnTo>
                  <a:pt x="4138879" y="3068437"/>
                </a:lnTo>
                <a:close/>
                <a:moveTo>
                  <a:pt x="0" y="486366"/>
                </a:moveTo>
                <a:lnTo>
                  <a:pt x="3160939" y="3558949"/>
                </a:lnTo>
                <a:lnTo>
                  <a:pt x="2807748" y="3736100"/>
                </a:lnTo>
                <a:lnTo>
                  <a:pt x="0" y="987105"/>
                </a:lnTo>
                <a:close/>
                <a:moveTo>
                  <a:pt x="0" y="0"/>
                </a:moveTo>
                <a:lnTo>
                  <a:pt x="1043834" y="522626"/>
                </a:lnTo>
                <a:lnTo>
                  <a:pt x="3824878" y="3225933"/>
                </a:lnTo>
                <a:lnTo>
                  <a:pt x="3473314" y="3402269"/>
                </a:lnTo>
                <a:lnTo>
                  <a:pt x="0" y="1635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304800"/>
            <a:ext cx="8462137" cy="2058382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23050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 baseline="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/>
            </a:pPr>
            <a:r>
              <a:rPr lang="ru-RU" dirty="0" smtClean="0"/>
              <a:t>Подзаголовок (заполняется по необходимости)</a:t>
            </a:r>
          </a:p>
          <a:p>
            <a:pPr lvl="0"/>
            <a:endParaRPr lang="ru-RU" dirty="0" smtClean="0"/>
          </a:p>
        </p:txBody>
      </p:sp>
      <p:grpSp>
        <p:nvGrpSpPr>
          <p:cNvPr id="34" name="Группа 33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8" name="Прямая соединительная линия 37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9" name="Группа 38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0" name="Прямоугольник 39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3728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44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0"/>
            <a:ext cx="3048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16824" y="0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7616826" y="1514282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7616824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6841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947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880" y="347883"/>
            <a:ext cx="4030345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4754880" y="1131888"/>
            <a:ext cx="403034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1524000" y="0"/>
            <a:ext cx="3048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0" y="1514282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6983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49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6376" y="0"/>
            <a:ext cx="4567624" cy="30285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16824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094024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576376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6972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83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6376" y="0"/>
            <a:ext cx="304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4576376" y="3037081"/>
            <a:ext cx="304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4" name="Рисунок 10"/>
          <p:cNvSpPr>
            <a:spLocks noGrp="1"/>
          </p:cNvSpPr>
          <p:nvPr>
            <p:ph type="pic" sz="quarter" idx="18" hasCustomPrompt="1"/>
          </p:nvPr>
        </p:nvSpPr>
        <p:spPr>
          <a:xfrm>
            <a:off x="6098400" y="1518540"/>
            <a:ext cx="304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7621200" y="0"/>
            <a:ext cx="1522800" cy="1522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7621200" y="3037081"/>
            <a:ext cx="1522800" cy="15228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4575600" y="1518541"/>
            <a:ext cx="1522800" cy="15228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19"/>
          </p:nvPr>
        </p:nvSpPr>
        <p:spPr>
          <a:xfrm>
            <a:off x="7707337" y="3149601"/>
            <a:ext cx="1074058" cy="1306286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20"/>
          </p:nvPr>
        </p:nvSpPr>
        <p:spPr>
          <a:xfrm>
            <a:off x="4737334" y="1659593"/>
            <a:ext cx="1242551" cy="1306286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21"/>
          </p:nvPr>
        </p:nvSpPr>
        <p:spPr>
          <a:xfrm>
            <a:off x="7707337" y="352871"/>
            <a:ext cx="1074058" cy="1086436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1287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85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6098400" y="0"/>
            <a:ext cx="3045600" cy="3045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4576376" y="3037081"/>
            <a:ext cx="304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4576376" y="0"/>
            <a:ext cx="1522800" cy="3045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7621200" y="3037081"/>
            <a:ext cx="1522800" cy="15228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18"/>
          </p:nvPr>
        </p:nvSpPr>
        <p:spPr>
          <a:xfrm>
            <a:off x="7707086" y="3149601"/>
            <a:ext cx="1074058" cy="1306286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19"/>
          </p:nvPr>
        </p:nvSpPr>
        <p:spPr>
          <a:xfrm>
            <a:off x="4737335" y="347884"/>
            <a:ext cx="1271579" cy="2554973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0419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87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6376" y="0"/>
            <a:ext cx="3045600" cy="3045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6098400" y="3037081"/>
            <a:ext cx="304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7621200" y="0"/>
            <a:ext cx="1522800" cy="3045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4576376" y="3037081"/>
            <a:ext cx="1522800" cy="15228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4737335" y="3149601"/>
            <a:ext cx="1242551" cy="1306286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 hasCustomPrompt="1"/>
          </p:nvPr>
        </p:nvSpPr>
        <p:spPr>
          <a:xfrm>
            <a:off x="7740490" y="347884"/>
            <a:ext cx="1044735" cy="2554973"/>
          </a:xfrm>
        </p:spPr>
        <p:txBody>
          <a:bodyPr lIns="0" tIns="0" rIns="0" bIns="0">
            <a:noAutofit/>
          </a:bodyPr>
          <a:lstStyle/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1375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>
            <a:spLocks/>
          </p:cNvSpPr>
          <p:nvPr/>
        </p:nvSpPr>
        <p:spPr bwMode="auto">
          <a:xfrm>
            <a:off x="6860187" y="0"/>
            <a:ext cx="2283813" cy="228381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Прямоугольник 42"/>
          <p:cNvSpPr>
            <a:spLocks/>
          </p:cNvSpPr>
          <p:nvPr/>
        </p:nvSpPr>
        <p:spPr bwMode="auto">
          <a:xfrm>
            <a:off x="4576375" y="2276069"/>
            <a:ext cx="2283813" cy="228381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094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6377" y="0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6860187" y="2276069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8"/>
          </p:nvPr>
        </p:nvSpPr>
        <p:spPr>
          <a:xfrm>
            <a:off x="4737335" y="2487904"/>
            <a:ext cx="1895694" cy="1967983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/>
          </p:nvPr>
        </p:nvSpPr>
        <p:spPr>
          <a:xfrm>
            <a:off x="7037284" y="347885"/>
            <a:ext cx="1747942" cy="177120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4894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>
            <a:spLocks/>
          </p:cNvSpPr>
          <p:nvPr/>
        </p:nvSpPr>
        <p:spPr bwMode="auto">
          <a:xfrm>
            <a:off x="6860187" y="0"/>
            <a:ext cx="2283813" cy="228381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Прямоугольник 42"/>
          <p:cNvSpPr>
            <a:spLocks/>
          </p:cNvSpPr>
          <p:nvPr/>
        </p:nvSpPr>
        <p:spPr bwMode="auto">
          <a:xfrm>
            <a:off x="4576375" y="2276069"/>
            <a:ext cx="2283813" cy="228381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96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6377" y="0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6860187" y="2276069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8"/>
          </p:nvPr>
        </p:nvSpPr>
        <p:spPr>
          <a:xfrm>
            <a:off x="4737335" y="2487904"/>
            <a:ext cx="1895694" cy="1967983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/>
          </p:nvPr>
        </p:nvSpPr>
        <p:spPr>
          <a:xfrm>
            <a:off x="7037284" y="347885"/>
            <a:ext cx="1747942" cy="177120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4188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>
            <a:spLocks/>
          </p:cNvSpPr>
          <p:nvPr/>
        </p:nvSpPr>
        <p:spPr bwMode="auto">
          <a:xfrm>
            <a:off x="4576377" y="0"/>
            <a:ext cx="2283813" cy="228381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Прямоугольник 42"/>
          <p:cNvSpPr>
            <a:spLocks/>
          </p:cNvSpPr>
          <p:nvPr/>
        </p:nvSpPr>
        <p:spPr bwMode="auto">
          <a:xfrm>
            <a:off x="6860187" y="2276069"/>
            <a:ext cx="2283813" cy="228381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99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6860187" y="0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4576377" y="2276069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8"/>
          </p:nvPr>
        </p:nvSpPr>
        <p:spPr>
          <a:xfrm>
            <a:off x="7009515" y="2487904"/>
            <a:ext cx="1775710" cy="1967983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/>
          </p:nvPr>
        </p:nvSpPr>
        <p:spPr>
          <a:xfrm>
            <a:off x="4737334" y="347885"/>
            <a:ext cx="1945755" cy="177120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3741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>
            <a:spLocks/>
          </p:cNvSpPr>
          <p:nvPr/>
        </p:nvSpPr>
        <p:spPr bwMode="auto">
          <a:xfrm>
            <a:off x="4576377" y="0"/>
            <a:ext cx="2283813" cy="228381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Прямоугольник 42"/>
          <p:cNvSpPr>
            <a:spLocks/>
          </p:cNvSpPr>
          <p:nvPr/>
        </p:nvSpPr>
        <p:spPr bwMode="auto">
          <a:xfrm>
            <a:off x="6860187" y="2276069"/>
            <a:ext cx="2283813" cy="228381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01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6860187" y="0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4576377" y="2276069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8"/>
          </p:nvPr>
        </p:nvSpPr>
        <p:spPr>
          <a:xfrm>
            <a:off x="7009515" y="2487904"/>
            <a:ext cx="1775710" cy="1967983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/>
          </p:nvPr>
        </p:nvSpPr>
        <p:spPr>
          <a:xfrm>
            <a:off x="4737334" y="347885"/>
            <a:ext cx="1945755" cy="177120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3841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0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88006773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16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/>
          <p:nvPr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16992" y="290286"/>
            <a:ext cx="5908549" cy="990709"/>
          </a:xfrm>
          <a:effectLst/>
        </p:spPr>
        <p:txBody>
          <a:bodyPr vert="horz" lIns="0" tIns="0" rIns="0" bIns="72000">
            <a:noAutofit/>
          </a:bodyPr>
          <a:lstStyle>
            <a:lvl1pPr>
              <a:lnSpc>
                <a:spcPct val="85000"/>
              </a:lnSpc>
              <a:defRPr lang="ru-RU" sz="40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1958085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/>
          </p:nvPr>
        </p:nvSpPr>
        <p:spPr>
          <a:xfrm>
            <a:off x="0" y="2573149"/>
            <a:ext cx="6561138" cy="2570351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grpSp>
        <p:nvGrpSpPr>
          <p:cNvPr id="60" name="Группа 59"/>
          <p:cNvGrpSpPr>
            <a:grpSpLocks noChangeAspect="1"/>
          </p:cNvGrpSpPr>
          <p:nvPr/>
        </p:nvGrpSpPr>
        <p:grpSpPr>
          <a:xfrm>
            <a:off x="6573600" y="0"/>
            <a:ext cx="2570400" cy="2571750"/>
            <a:chOff x="6573600" y="0"/>
            <a:chExt cx="2570400" cy="2571750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8" name="Овал 57"/>
            <p:cNvSpPr/>
            <p:nvPr/>
          </p:nvSpPr>
          <p:spPr bwMode="auto">
            <a:xfrm>
              <a:off x="6782475" y="209550"/>
              <a:ext cx="2152650" cy="21526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11394"/>
            <a:ext cx="2665413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334779"/>
            <a:ext cx="586676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1" name="Прямая соединительная линия 40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2" name="Группа 41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3" name="Прямоугольник 42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4027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90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8433201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9"/>
            <a:ext cx="4040505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2074376" y="2846281"/>
            <a:ext cx="2502000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6289976" y="2846281"/>
            <a:ext cx="2502000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360776" y="2846281"/>
            <a:ext cx="1713600" cy="171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4576376" y="2846281"/>
            <a:ext cx="1713600" cy="171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18"/>
          </p:nvPr>
        </p:nvSpPr>
        <p:spPr>
          <a:xfrm>
            <a:off x="4572000" y="1131889"/>
            <a:ext cx="4040505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19"/>
          </p:nvPr>
        </p:nvSpPr>
        <p:spPr>
          <a:xfrm>
            <a:off x="487953" y="2943671"/>
            <a:ext cx="1497679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20"/>
          </p:nvPr>
        </p:nvSpPr>
        <p:spPr>
          <a:xfrm>
            <a:off x="4701178" y="2943671"/>
            <a:ext cx="1497679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6637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9923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8433201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9"/>
            <a:ext cx="4040505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60776" y="2846281"/>
            <a:ext cx="1713600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4571626" y="2846281"/>
            <a:ext cx="1713600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2069626" y="2846281"/>
            <a:ext cx="2502000" cy="171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6285226" y="2846281"/>
            <a:ext cx="2502000" cy="17136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18"/>
          </p:nvPr>
        </p:nvSpPr>
        <p:spPr>
          <a:xfrm>
            <a:off x="4572000" y="1131889"/>
            <a:ext cx="4040505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19"/>
          </p:nvPr>
        </p:nvSpPr>
        <p:spPr>
          <a:xfrm>
            <a:off x="2212811" y="2957660"/>
            <a:ext cx="2186469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20"/>
          </p:nvPr>
        </p:nvSpPr>
        <p:spPr>
          <a:xfrm>
            <a:off x="6442991" y="2957660"/>
            <a:ext cx="2186469" cy="1518818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6198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519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880" y="347883"/>
            <a:ext cx="4030345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4754880" y="1143388"/>
            <a:ext cx="403034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572000" cy="30400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30400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1524600" y="30400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049200" y="30400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4843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54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6" y="347883"/>
            <a:ext cx="8426450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62888" y="1131889"/>
            <a:ext cx="8422337" cy="1789441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68400" y="3028563"/>
            <a:ext cx="457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15228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0456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967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3567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6" y="347883"/>
            <a:ext cx="8426450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62888" y="1131889"/>
            <a:ext cx="8422337" cy="178944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028563"/>
            <a:ext cx="457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5756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0984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76212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0166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4591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6" y="347883"/>
            <a:ext cx="8426450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62888" y="1131889"/>
            <a:ext cx="8422337" cy="178944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1522800" y="3028563"/>
            <a:ext cx="76212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7664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1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6" y="347883"/>
            <a:ext cx="8426450" cy="672627"/>
          </a:xfrm>
        </p:spPr>
        <p:txBody>
          <a:bodyPr vert="horz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62888" y="1131889"/>
            <a:ext cx="8422337" cy="178944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-1200" y="3028563"/>
            <a:ext cx="76212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76200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6359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вобод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73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3962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712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1767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0087973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38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 bwMode="auto">
          <a:xfrm>
            <a:off x="0" y="0"/>
            <a:ext cx="9144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9986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0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8785322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90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/>
          <p:nvPr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90286"/>
            <a:ext cx="5902453" cy="990709"/>
          </a:xfrm>
          <a:effectLst/>
        </p:spPr>
        <p:txBody>
          <a:bodyPr vert="horz" lIns="0" tIns="0" rIns="0" bIns="72000">
            <a:noAutofit/>
          </a:bodyPr>
          <a:lstStyle>
            <a:lvl1pPr>
              <a:lnSpc>
                <a:spcPct val="85000"/>
              </a:lnSpc>
              <a:defRPr lang="ru-RU" sz="40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1958085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11394"/>
            <a:ext cx="2665413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/>
          </p:nvPr>
        </p:nvSpPr>
        <p:spPr>
          <a:xfrm>
            <a:off x="0" y="2573149"/>
            <a:ext cx="6573598" cy="2570351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grpSp>
        <p:nvGrpSpPr>
          <p:cNvPr id="4" name="Группа 3"/>
          <p:cNvGrpSpPr>
            <a:grpSpLocks noChangeAspect="1"/>
          </p:cNvGrpSpPr>
          <p:nvPr/>
        </p:nvGrpSpPr>
        <p:grpSpPr>
          <a:xfrm>
            <a:off x="6573600" y="0"/>
            <a:ext cx="2570400" cy="2571750"/>
            <a:chOff x="6573600" y="0"/>
            <a:chExt cx="2570400" cy="2571750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Полилиния 58"/>
            <p:cNvSpPr>
              <a:spLocks/>
            </p:cNvSpPr>
            <p:nvPr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334779"/>
            <a:ext cx="586676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1" name="Прямая соединительная линия 40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2" name="Группа 41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3" name="Прямоугольник 42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009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19239277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42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 bwMode="auto">
          <a:xfrm>
            <a:off x="0" y="0"/>
            <a:ext cx="9144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85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40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 bwMode="auto">
          <a:xfrm>
            <a:off x="0" y="0"/>
            <a:ext cx="9144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3000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002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5" y="347883"/>
            <a:ext cx="5548540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57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046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4" y="347883"/>
            <a:ext cx="5563055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00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070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4" y="347883"/>
            <a:ext cx="5577569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303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014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6096000" y="1131888"/>
            <a:ext cx="3048000" cy="341947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447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1171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6096000" y="1131888"/>
            <a:ext cx="3048000" cy="3419475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700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219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6096000" y="1131888"/>
            <a:ext cx="3048000" cy="3419475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289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094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4572000" y="1131888"/>
            <a:ext cx="4572000" cy="341947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849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118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4572000" y="1131888"/>
            <a:ext cx="4572000" cy="3419475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196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0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94983232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44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/>
          <p:nvPr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90286"/>
            <a:ext cx="5902453" cy="990709"/>
          </a:xfrm>
          <a:effectLst/>
        </p:spPr>
        <p:txBody>
          <a:bodyPr vert="horz" lIns="0" tIns="0" rIns="0" bIns="72000">
            <a:noAutofit/>
          </a:bodyPr>
          <a:lstStyle>
            <a:lvl1pPr>
              <a:lnSpc>
                <a:spcPct val="85000"/>
              </a:lnSpc>
              <a:defRPr lang="ru-RU" sz="40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1958085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11394"/>
            <a:ext cx="2665413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/>
          </p:nvPr>
        </p:nvSpPr>
        <p:spPr>
          <a:xfrm>
            <a:off x="0" y="2573149"/>
            <a:ext cx="6573598" cy="2570351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grpSp>
        <p:nvGrpSpPr>
          <p:cNvPr id="2" name="Группа 1"/>
          <p:cNvGrpSpPr>
            <a:grpSpLocks noChangeAspect="1"/>
          </p:cNvGrpSpPr>
          <p:nvPr/>
        </p:nvGrpSpPr>
        <p:grpSpPr>
          <a:xfrm>
            <a:off x="6573600" y="0"/>
            <a:ext cx="2570400" cy="2571750"/>
            <a:chOff x="6573600" y="0"/>
            <a:chExt cx="2570400" cy="2571750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Прямоугольник 55"/>
            <p:cNvSpPr/>
            <p:nvPr/>
          </p:nvSpPr>
          <p:spPr bwMode="auto">
            <a:xfrm>
              <a:off x="7858800" y="0"/>
              <a:ext cx="1285200" cy="2571750"/>
            </a:xfrm>
            <a:custGeom>
              <a:avLst/>
              <a:gdLst>
                <a:gd name="connsiteX0" fmla="*/ 0 w 2570400"/>
                <a:gd name="connsiteY0" fmla="*/ 0 h 2571750"/>
                <a:gd name="connsiteX1" fmla="*/ 2570400 w 2570400"/>
                <a:gd name="connsiteY1" fmla="*/ 0 h 2571750"/>
                <a:gd name="connsiteX2" fmla="*/ 2570400 w 2570400"/>
                <a:gd name="connsiteY2" fmla="*/ 2571750 h 2571750"/>
                <a:gd name="connsiteX3" fmla="*/ 0 w 2570400"/>
                <a:gd name="connsiteY3" fmla="*/ 2571750 h 2571750"/>
                <a:gd name="connsiteX4" fmla="*/ 0 w 2570400"/>
                <a:gd name="connsiteY4" fmla="*/ 0 h 2571750"/>
                <a:gd name="connsiteX0" fmla="*/ 0 w 2570480"/>
                <a:gd name="connsiteY0" fmla="*/ 0 h 2571750"/>
                <a:gd name="connsiteX1" fmla="*/ 2570400 w 2570480"/>
                <a:gd name="connsiteY1" fmla="*/ 0 h 2571750"/>
                <a:gd name="connsiteX2" fmla="*/ 2570480 w 2570480"/>
                <a:gd name="connsiteY2" fmla="*/ 1285240 h 2571750"/>
                <a:gd name="connsiteX3" fmla="*/ 2570400 w 2570480"/>
                <a:gd name="connsiteY3" fmla="*/ 2571750 h 2571750"/>
                <a:gd name="connsiteX4" fmla="*/ 0 w 2570480"/>
                <a:gd name="connsiteY4" fmla="*/ 2571750 h 2571750"/>
                <a:gd name="connsiteX5" fmla="*/ 0 w 2570480"/>
                <a:gd name="connsiteY5" fmla="*/ 0 h 2571750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2570400 w 2570480"/>
                <a:gd name="connsiteY2" fmla="*/ 2571750 h 2571750"/>
                <a:gd name="connsiteX3" fmla="*/ 0 w 2570480"/>
                <a:gd name="connsiteY3" fmla="*/ 2571750 h 2571750"/>
                <a:gd name="connsiteX4" fmla="*/ 0 w 2570480"/>
                <a:gd name="connsiteY4" fmla="*/ 0 h 2571750"/>
                <a:gd name="connsiteX0" fmla="*/ 0 w 2570480"/>
                <a:gd name="connsiteY0" fmla="*/ 0 h 2599737"/>
                <a:gd name="connsiteX1" fmla="*/ 2570480 w 2570480"/>
                <a:gd name="connsiteY1" fmla="*/ 1285240 h 2599737"/>
                <a:gd name="connsiteX2" fmla="*/ 0 w 2570480"/>
                <a:gd name="connsiteY2" fmla="*/ 2571750 h 2599737"/>
                <a:gd name="connsiteX3" fmla="*/ 0 w 2570480"/>
                <a:gd name="connsiteY3" fmla="*/ 0 h 2599737"/>
                <a:gd name="connsiteX0" fmla="*/ 0 w 2570480"/>
                <a:gd name="connsiteY0" fmla="*/ 0 h 2605277"/>
                <a:gd name="connsiteX1" fmla="*/ 2570480 w 2570480"/>
                <a:gd name="connsiteY1" fmla="*/ 1285240 h 2605277"/>
                <a:gd name="connsiteX2" fmla="*/ 0 w 2570480"/>
                <a:gd name="connsiteY2" fmla="*/ 2571750 h 2605277"/>
                <a:gd name="connsiteX3" fmla="*/ 0 w 2570480"/>
                <a:gd name="connsiteY3" fmla="*/ 0 h 2605277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0 w 2570480"/>
                <a:gd name="connsiteY2" fmla="*/ 2571750 h 2571750"/>
                <a:gd name="connsiteX3" fmla="*/ 0 w 2570480"/>
                <a:gd name="connsiteY3" fmla="*/ 0 h 25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480" h="2571750">
                  <a:moveTo>
                    <a:pt x="0" y="0"/>
                  </a:moveTo>
                  <a:lnTo>
                    <a:pt x="2570480" y="1285240"/>
                  </a:lnTo>
                  <a:lnTo>
                    <a:pt x="0" y="257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8" name="Прямоугольник 55"/>
            <p:cNvSpPr/>
            <p:nvPr/>
          </p:nvSpPr>
          <p:spPr bwMode="auto">
            <a:xfrm>
              <a:off x="6573600" y="0"/>
              <a:ext cx="1285200" cy="2571750"/>
            </a:xfrm>
            <a:custGeom>
              <a:avLst/>
              <a:gdLst>
                <a:gd name="connsiteX0" fmla="*/ 0 w 2570400"/>
                <a:gd name="connsiteY0" fmla="*/ 0 h 2571750"/>
                <a:gd name="connsiteX1" fmla="*/ 2570400 w 2570400"/>
                <a:gd name="connsiteY1" fmla="*/ 0 h 2571750"/>
                <a:gd name="connsiteX2" fmla="*/ 2570400 w 2570400"/>
                <a:gd name="connsiteY2" fmla="*/ 2571750 h 2571750"/>
                <a:gd name="connsiteX3" fmla="*/ 0 w 2570400"/>
                <a:gd name="connsiteY3" fmla="*/ 2571750 h 2571750"/>
                <a:gd name="connsiteX4" fmla="*/ 0 w 2570400"/>
                <a:gd name="connsiteY4" fmla="*/ 0 h 2571750"/>
                <a:gd name="connsiteX0" fmla="*/ 0 w 2570480"/>
                <a:gd name="connsiteY0" fmla="*/ 0 h 2571750"/>
                <a:gd name="connsiteX1" fmla="*/ 2570400 w 2570480"/>
                <a:gd name="connsiteY1" fmla="*/ 0 h 2571750"/>
                <a:gd name="connsiteX2" fmla="*/ 2570480 w 2570480"/>
                <a:gd name="connsiteY2" fmla="*/ 1285240 h 2571750"/>
                <a:gd name="connsiteX3" fmla="*/ 2570400 w 2570480"/>
                <a:gd name="connsiteY3" fmla="*/ 2571750 h 2571750"/>
                <a:gd name="connsiteX4" fmla="*/ 0 w 2570480"/>
                <a:gd name="connsiteY4" fmla="*/ 2571750 h 2571750"/>
                <a:gd name="connsiteX5" fmla="*/ 0 w 2570480"/>
                <a:gd name="connsiteY5" fmla="*/ 0 h 2571750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2570400 w 2570480"/>
                <a:gd name="connsiteY2" fmla="*/ 2571750 h 2571750"/>
                <a:gd name="connsiteX3" fmla="*/ 0 w 2570480"/>
                <a:gd name="connsiteY3" fmla="*/ 2571750 h 2571750"/>
                <a:gd name="connsiteX4" fmla="*/ 0 w 2570480"/>
                <a:gd name="connsiteY4" fmla="*/ 0 h 2571750"/>
                <a:gd name="connsiteX0" fmla="*/ 0 w 2570480"/>
                <a:gd name="connsiteY0" fmla="*/ 0 h 2599737"/>
                <a:gd name="connsiteX1" fmla="*/ 2570480 w 2570480"/>
                <a:gd name="connsiteY1" fmla="*/ 1285240 h 2599737"/>
                <a:gd name="connsiteX2" fmla="*/ 0 w 2570480"/>
                <a:gd name="connsiteY2" fmla="*/ 2571750 h 2599737"/>
                <a:gd name="connsiteX3" fmla="*/ 0 w 2570480"/>
                <a:gd name="connsiteY3" fmla="*/ 0 h 2599737"/>
                <a:gd name="connsiteX0" fmla="*/ 0 w 2570480"/>
                <a:gd name="connsiteY0" fmla="*/ 0 h 2605277"/>
                <a:gd name="connsiteX1" fmla="*/ 2570480 w 2570480"/>
                <a:gd name="connsiteY1" fmla="*/ 1285240 h 2605277"/>
                <a:gd name="connsiteX2" fmla="*/ 0 w 2570480"/>
                <a:gd name="connsiteY2" fmla="*/ 2571750 h 2605277"/>
                <a:gd name="connsiteX3" fmla="*/ 0 w 2570480"/>
                <a:gd name="connsiteY3" fmla="*/ 0 h 2605277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0 w 2570480"/>
                <a:gd name="connsiteY2" fmla="*/ 2571750 h 2571750"/>
                <a:gd name="connsiteX3" fmla="*/ 0 w 2570480"/>
                <a:gd name="connsiteY3" fmla="*/ 0 h 25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480" h="2571750">
                  <a:moveTo>
                    <a:pt x="0" y="0"/>
                  </a:moveTo>
                  <a:lnTo>
                    <a:pt x="2570480" y="1285240"/>
                  </a:lnTo>
                  <a:lnTo>
                    <a:pt x="0" y="257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1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334779"/>
            <a:ext cx="586676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40" name="Группа 39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2" name="Прямая соединительная линия 41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3" name="Группа 42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5" name="Прямоугольник 84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Прямоугольник 85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Прямоугольник 86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Прямоугольник 9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Прямоугольник 9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Прямоугольник 9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1720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03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4572000" y="1131888"/>
            <a:ext cx="4572000" cy="3419475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472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144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4" y="347883"/>
            <a:ext cx="4068083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4572000" y="0"/>
            <a:ext cx="4572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154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6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4" y="347883"/>
            <a:ext cx="4039055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4572000" y="0"/>
            <a:ext cx="4572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892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087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10026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4572000" y="0"/>
            <a:ext cx="4572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25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89356915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6165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241040" y="347883"/>
            <a:ext cx="5544185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842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42090482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18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230880" y="347883"/>
            <a:ext cx="5554345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631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59183916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821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241040" y="347883"/>
            <a:ext cx="5544185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19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36046823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923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0"/>
            <a:ext cx="4572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91917" y="347883"/>
            <a:ext cx="4030345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40650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54643085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26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0"/>
            <a:ext cx="4572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20185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529772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4829005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289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0"/>
            <a:ext cx="4572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358775" y="347883"/>
            <a:ext cx="4035425" cy="673100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20821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0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46237482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92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/>
          <p:nvPr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9" y="290285"/>
            <a:ext cx="5902452" cy="937045"/>
          </a:xfrm>
          <a:effectLst/>
        </p:spPr>
        <p:txBody>
          <a:bodyPr vert="horz" lIns="0" tIns="0" rIns="0" bIns="72000">
            <a:noAutofit/>
          </a:bodyPr>
          <a:lstStyle>
            <a:lvl1pPr>
              <a:lnSpc>
                <a:spcPct val="85000"/>
              </a:lnSpc>
              <a:defRPr lang="ru-RU" sz="40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1958085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73149"/>
            <a:ext cx="6573598" cy="2570351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573600" y="0"/>
            <a:ext cx="2570400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11394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9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334779"/>
            <a:ext cx="586676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7592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Обложка 3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5768"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6573598" cy="5143500"/>
          </a:xfr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57" name="Прямоугольник 56"/>
          <p:cNvSpPr/>
          <p:nvPr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573600" y="0"/>
            <a:ext cx="2570400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Пиктограмма</a:t>
            </a:r>
            <a:endParaRPr lang="ru-RU" dirty="0"/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35573" y="1682928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993787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ru-RU" sz="1200" b="0" baseline="0" dirty="0">
                <a:solidFill>
                  <a:srgbClr val="FFFFFF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 smtClean="0"/>
              <a:t>Имя Фамилия</a:t>
            </a:r>
            <a:br>
              <a:rPr lang="ru-RU" dirty="0" smtClean="0"/>
            </a:br>
            <a:r>
              <a:rPr lang="ru-RU" dirty="0" smtClean="0"/>
              <a:t>Должность</a:t>
            </a:r>
            <a:br>
              <a:rPr lang="ru-RU" dirty="0" smtClean="0"/>
            </a:br>
            <a:r>
              <a:rPr lang="ru-RU" dirty="0" smtClean="0"/>
              <a:t>Компания / функция / направление</a:t>
            </a:r>
            <a:endParaRPr lang="ru-RU" dirty="0"/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51677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rgbClr val="FFFFFF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br>
              <a:rPr lang="ru-RU" dirty="0" smtClean="0"/>
            </a:br>
            <a:r>
              <a:rPr lang="ru-RU" dirty="0" smtClean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6" y="3411402"/>
            <a:ext cx="5879250" cy="485775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 smtClean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 smtClean="0">
                    <a:solidFill>
                      <a:schemeClr val="bg1"/>
                    </a:solidFill>
                  </a:rPr>
                </a:br>
                <a:r>
                  <a:rPr lang="ru-RU" sz="700" dirty="0" smtClean="0">
                    <a:solidFill>
                      <a:schemeClr val="bg1"/>
                    </a:solidFill>
                  </a:rPr>
                  <a:t>60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 smtClean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 smtClean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 smtClean="0">
                    <a:solidFill>
                      <a:srgbClr val="FFFFFF"/>
                    </a:solidFill>
                  </a:rPr>
                </a:br>
                <a:r>
                  <a:rPr lang="en-US" sz="700" dirty="0" smtClean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smtClean="0">
                    <a:solidFill>
                      <a:schemeClr val="bg1"/>
                    </a:solidFill>
                  </a:rPr>
                  <a:t>Основные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 smtClean="0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 smtClean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64" name="Объект 6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5769" name="Слайд think-cell" r:id="rId8" imgW="270" imgH="270" progId="TCLayout.ActiveDocument.1">
                  <p:embed/>
                </p:oleObj>
              </mc:Choice>
              <mc:Fallback>
                <p:oleObj name="Слайд think-cell" r:id="rId8" imgW="270" imgH="270" progId="TCLayout.ActiveDocument.1">
                  <p:embed/>
                  <p:pic>
                    <p:nvPicPr>
                      <p:cNvPr id="64" name="Объект 6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Прямоугольник 64"/>
          <p:cNvSpPr/>
          <p:nvPr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6" name="Picture 29"/>
          <p:cNvPicPr>
            <a:picLocks noChangeAspect="1"/>
          </p:cNvPicPr>
          <p:nvPr/>
        </p:nvPicPr>
        <p:blipFill>
          <a:blip r:embed="rId7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Партнеры</a:t>
            </a:r>
            <a:r>
              <a:rPr lang="ru-RU" sz="1100" baseline="0" dirty="0" smtClean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926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манд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485284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547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ru-RU" dirty="0" smtClean="0"/>
              <a:t>Контакты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71470" y="1131888"/>
            <a:ext cx="3419475" cy="3419475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4061171" y="2064543"/>
            <a:ext cx="2034830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8557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манда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Наша команда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71471" y="1276063"/>
            <a:ext cx="1764000" cy="1764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4711696" y="1276063"/>
            <a:ext cx="1764001" cy="1764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2263771" y="1472242"/>
            <a:ext cx="2181229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6603996" y="1472242"/>
            <a:ext cx="2181229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1124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манд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Наша команда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71471" y="1131888"/>
            <a:ext cx="1764000" cy="1764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3371301" y="1131888"/>
            <a:ext cx="1764001" cy="1764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1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6301225" y="1131888"/>
            <a:ext cx="1764001" cy="1764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371471" y="2997199"/>
            <a:ext cx="2484000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3371301" y="2997199"/>
            <a:ext cx="2484000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1" name="Текст 23"/>
          <p:cNvSpPr>
            <a:spLocks noGrp="1"/>
          </p:cNvSpPr>
          <p:nvPr>
            <p:ph type="body" sz="quarter" idx="45" hasCustomPrompt="1"/>
          </p:nvPr>
        </p:nvSpPr>
        <p:spPr>
          <a:xfrm>
            <a:off x="6301225" y="2997199"/>
            <a:ext cx="2484000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0296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Наша команда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46071" y="1131888"/>
            <a:ext cx="1548000" cy="1548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2504892" y="1131888"/>
            <a:ext cx="1548001" cy="154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1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4663714" y="1131888"/>
            <a:ext cx="1548001" cy="154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5" name="Рисунок 14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6822535" y="1131888"/>
            <a:ext cx="1548000" cy="154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358774" y="2781300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2517591" y="2781300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1" name="Текст 23"/>
          <p:cNvSpPr>
            <a:spLocks noGrp="1"/>
          </p:cNvSpPr>
          <p:nvPr>
            <p:ph type="body" sz="quarter" idx="45" hasCustomPrompt="1"/>
          </p:nvPr>
        </p:nvSpPr>
        <p:spPr>
          <a:xfrm>
            <a:off x="4676408" y="2781300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2" name="Текст 23"/>
          <p:cNvSpPr>
            <a:spLocks noGrp="1"/>
          </p:cNvSpPr>
          <p:nvPr>
            <p:ph type="body" sz="quarter" idx="46" hasCustomPrompt="1"/>
          </p:nvPr>
        </p:nvSpPr>
        <p:spPr>
          <a:xfrm>
            <a:off x="6835224" y="2781300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1779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манда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Наша команда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46071" y="1131888"/>
            <a:ext cx="1368000" cy="1368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2016053" y="1131888"/>
            <a:ext cx="1368001" cy="136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1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3686036" y="1131888"/>
            <a:ext cx="1368001" cy="136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5" name="Рисунок 14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5356019" y="1131888"/>
            <a:ext cx="1368000" cy="136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9" name="Рисунок 18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7026000" y="1131888"/>
            <a:ext cx="1368000" cy="136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358774" y="2637326"/>
            <a:ext cx="1368000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2028752" y="2637326"/>
            <a:ext cx="1368000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1" name="Текст 23"/>
          <p:cNvSpPr>
            <a:spLocks noGrp="1"/>
          </p:cNvSpPr>
          <p:nvPr>
            <p:ph type="body" sz="quarter" idx="45" hasCustomPrompt="1"/>
          </p:nvPr>
        </p:nvSpPr>
        <p:spPr>
          <a:xfrm>
            <a:off x="3698730" y="2637326"/>
            <a:ext cx="1368000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2" name="Текст 23"/>
          <p:cNvSpPr>
            <a:spLocks noGrp="1"/>
          </p:cNvSpPr>
          <p:nvPr>
            <p:ph type="body" sz="quarter" idx="46" hasCustomPrompt="1"/>
          </p:nvPr>
        </p:nvSpPr>
        <p:spPr>
          <a:xfrm>
            <a:off x="5368708" y="2637326"/>
            <a:ext cx="1368000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3" name="Текст 23"/>
          <p:cNvSpPr>
            <a:spLocks noGrp="1"/>
          </p:cNvSpPr>
          <p:nvPr>
            <p:ph type="body" sz="quarter" idx="47" hasCustomPrompt="1"/>
          </p:nvPr>
        </p:nvSpPr>
        <p:spPr>
          <a:xfrm>
            <a:off x="7038685" y="2637326"/>
            <a:ext cx="1368000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4226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манда 6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Наша команда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46071" y="1131888"/>
            <a:ext cx="1188000" cy="1188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756514" y="1131888"/>
            <a:ext cx="1188001" cy="118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3" name="Рисунок 1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3166958" y="1131888"/>
            <a:ext cx="1188001" cy="118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5" name="Рисунок 14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4577402" y="1131888"/>
            <a:ext cx="1188000" cy="118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9" name="Рисунок 18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5987845" y="1131888"/>
            <a:ext cx="1188000" cy="118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22" name="Рисунок 21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7398286" y="1131888"/>
            <a:ext cx="1188001" cy="118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358775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1769214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1" name="Текст 23"/>
          <p:cNvSpPr>
            <a:spLocks noGrp="1"/>
          </p:cNvSpPr>
          <p:nvPr>
            <p:ph type="body" sz="quarter" idx="45" hasCustomPrompt="1"/>
          </p:nvPr>
        </p:nvSpPr>
        <p:spPr>
          <a:xfrm>
            <a:off x="3179653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2" name="Текст 23"/>
          <p:cNvSpPr>
            <a:spLocks noGrp="1"/>
          </p:cNvSpPr>
          <p:nvPr>
            <p:ph type="body" sz="quarter" idx="46" hasCustomPrompt="1"/>
          </p:nvPr>
        </p:nvSpPr>
        <p:spPr>
          <a:xfrm>
            <a:off x="4590092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3" name="Текст 23"/>
          <p:cNvSpPr>
            <a:spLocks noGrp="1"/>
          </p:cNvSpPr>
          <p:nvPr>
            <p:ph type="body" sz="quarter" idx="47" hasCustomPrompt="1"/>
          </p:nvPr>
        </p:nvSpPr>
        <p:spPr>
          <a:xfrm>
            <a:off x="6000531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  <p:sp>
        <p:nvSpPr>
          <p:cNvPr id="64" name="Текст 23"/>
          <p:cNvSpPr>
            <a:spLocks noGrp="1"/>
          </p:cNvSpPr>
          <p:nvPr>
            <p:ph type="body" sz="quarter" idx="48" hasCustomPrompt="1"/>
          </p:nvPr>
        </p:nvSpPr>
        <p:spPr>
          <a:xfrm>
            <a:off x="7410970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ru-RU" dirty="0" smtClean="0"/>
              <a:t>Фамилия</a:t>
            </a:r>
          </a:p>
          <a:p>
            <a:pPr lvl="2"/>
            <a:r>
              <a:rPr lang="ru-RU" dirty="0" smtClean="0"/>
              <a:t>Должность</a:t>
            </a:r>
          </a:p>
          <a:p>
            <a:pPr lvl="3"/>
            <a:r>
              <a:rPr lang="ru-RU" dirty="0" smtClean="0"/>
              <a:t>Наименование направления</a:t>
            </a:r>
          </a:p>
          <a:p>
            <a:pPr lvl="4"/>
            <a:r>
              <a:rPr lang="en-US" dirty="0" smtClean="0"/>
              <a:t>email@sibur.ru</a:t>
            </a:r>
            <a:br>
              <a:rPr lang="en-US" dirty="0" smtClean="0"/>
            </a:br>
            <a:r>
              <a:rPr lang="ru-RU" dirty="0" smtClean="0"/>
              <a:t>+7 (495) 777 55 00</a:t>
            </a:r>
            <a:br>
              <a:rPr lang="ru-RU" dirty="0" smtClean="0"/>
            </a:br>
            <a:r>
              <a:rPr lang="ru-RU" dirty="0" smtClean="0"/>
              <a:t>доб. 00 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7686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пасибо за вним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 bwMode="auto">
          <a:xfrm>
            <a:off x="0" y="1131888"/>
            <a:ext cx="9144000" cy="1908175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Контакты компании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921528" y="3538117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ru-RU" dirty="0" smtClean="0"/>
              <a:t>Адрес</a:t>
            </a:r>
            <a:endParaRPr lang="ru-RU" dirty="0"/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3082345" y="3538117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ru-RU" dirty="0" smtClean="0"/>
              <a:t>Адрес</a:t>
            </a:r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082345" y="4005399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ru-RU" dirty="0" smtClean="0"/>
              <a:t>Адрес</a:t>
            </a: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7" hasCustomPrompt="1"/>
          </p:nvPr>
        </p:nvSpPr>
        <p:spPr>
          <a:xfrm>
            <a:off x="921528" y="4005399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ru-RU" dirty="0" smtClean="0"/>
              <a:t>Адрес</a:t>
            </a:r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7403978" y="4005399"/>
            <a:ext cx="1656000" cy="252000"/>
          </a:xfrm>
        </p:spPr>
        <p:txBody>
          <a:bodyPr/>
          <a:lstStyle>
            <a:lvl1pPr>
              <a:defRPr sz="1200" baseline="0"/>
            </a:lvl1pPr>
          </a:lstStyle>
          <a:p>
            <a:pPr lvl="0"/>
            <a:r>
              <a:rPr lang="ru-RU" dirty="0" smtClean="0"/>
              <a:t>Адрес</a:t>
            </a:r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 hasCustomPrompt="1"/>
          </p:nvPr>
        </p:nvSpPr>
        <p:spPr>
          <a:xfrm>
            <a:off x="5243162" y="4005399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ru-RU" dirty="0" smtClean="0"/>
              <a:t>Адрес</a:t>
            </a:r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21" hasCustomPrompt="1"/>
          </p:nvPr>
        </p:nvSpPr>
        <p:spPr>
          <a:xfrm>
            <a:off x="5243162" y="3538117"/>
            <a:ext cx="1656000" cy="252000"/>
          </a:xfrm>
        </p:spPr>
        <p:txBody>
          <a:bodyPr/>
          <a:lstStyle>
            <a:lvl1pPr>
              <a:defRPr sz="1200" baseline="0"/>
            </a:lvl1pPr>
          </a:lstStyle>
          <a:p>
            <a:pPr lvl="0"/>
            <a:r>
              <a:rPr lang="ru-RU" dirty="0" smtClean="0"/>
              <a:t>Адрес</a:t>
            </a:r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22" hasCustomPrompt="1"/>
          </p:nvPr>
        </p:nvSpPr>
        <p:spPr>
          <a:xfrm>
            <a:off x="7403978" y="3538117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ru-RU" dirty="0" smtClean="0"/>
              <a:t>Адрес</a:t>
            </a:r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30" hasCustomPrompt="1"/>
          </p:nvPr>
        </p:nvSpPr>
        <p:spPr>
          <a:xfrm>
            <a:off x="2592000" y="1721491"/>
            <a:ext cx="4031219" cy="28927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Тел.: +7 (495) 777-55-00; +7 (495) 780-55-00</a:t>
            </a:r>
            <a:endParaRPr lang="ru-RU" dirty="0"/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31" hasCustomPrompt="1"/>
          </p:nvPr>
        </p:nvSpPr>
        <p:spPr>
          <a:xfrm>
            <a:off x="2592000" y="2116778"/>
            <a:ext cx="4031219" cy="28927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E-mail: info@sibur.ru</a:t>
            </a:r>
            <a:endParaRPr lang="ru-RU" dirty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 hasCustomPrompt="1"/>
          </p:nvPr>
        </p:nvSpPr>
        <p:spPr>
          <a:xfrm>
            <a:off x="358773" y="1401185"/>
            <a:ext cx="1353913" cy="135286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1228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Спасибо за вним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 bwMode="auto">
          <a:xfrm>
            <a:off x="0" y="1510917"/>
            <a:ext cx="9144000" cy="30404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Контакты компании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58773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273958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Адрес</a:t>
            </a:r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6819429" y="273958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Адрес</a:t>
            </a:r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2512327" y="426720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Адрес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7" hasCustomPrompt="1"/>
          </p:nvPr>
        </p:nvSpPr>
        <p:spPr>
          <a:xfrm>
            <a:off x="358775" y="426720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Адрес</a:t>
            </a:r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6819429" y="4267201"/>
            <a:ext cx="1692000" cy="28416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Адрес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 hasCustomPrompt="1"/>
          </p:nvPr>
        </p:nvSpPr>
        <p:spPr>
          <a:xfrm>
            <a:off x="4665877" y="426720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Адрес</a:t>
            </a:r>
            <a:endParaRPr lang="ru-RU" dirty="0"/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21" hasCustomPrompt="1"/>
          </p:nvPr>
        </p:nvSpPr>
        <p:spPr>
          <a:xfrm>
            <a:off x="2512327" y="2739581"/>
            <a:ext cx="1692000" cy="28416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Адрес</a:t>
            </a:r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22" hasCustomPrompt="1"/>
          </p:nvPr>
        </p:nvSpPr>
        <p:spPr>
          <a:xfrm>
            <a:off x="4665877" y="273958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Адрес</a:t>
            </a:r>
          </a:p>
        </p:txBody>
      </p:sp>
      <p:sp>
        <p:nvSpPr>
          <p:cNvPr id="18" name="Рисунок 6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2512325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19" name="Рисунок 6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6819429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20" name="Рисунок 6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665877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21" name="Рисунок 6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358773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22" name="Рисунок 6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2512325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23" name="Рисунок 6"/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6819429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24" name="Рисунок 6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665877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QR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30" hasCustomPrompt="1"/>
          </p:nvPr>
        </p:nvSpPr>
        <p:spPr>
          <a:xfrm>
            <a:off x="358775" y="1131888"/>
            <a:ext cx="3960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Тел.: +7 (495) 777-55-00; +7 (495) 780-55-00</a:t>
            </a:r>
            <a:endParaRPr lang="ru-RU" dirty="0"/>
          </a:p>
        </p:txBody>
      </p:sp>
      <p:sp>
        <p:nvSpPr>
          <p:cNvPr id="26" name="Текст 8"/>
          <p:cNvSpPr>
            <a:spLocks noGrp="1"/>
          </p:cNvSpPr>
          <p:nvPr>
            <p:ph type="body" sz="quarter" idx="31" hasCustomPrompt="1"/>
          </p:nvPr>
        </p:nvSpPr>
        <p:spPr>
          <a:xfrm>
            <a:off x="4665877" y="1131888"/>
            <a:ext cx="3960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E-mail: info@sibur.ru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9699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924582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655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21" hasCustomPrompt="1"/>
          </p:nvPr>
        </p:nvSpPr>
        <p:spPr>
          <a:xfrm>
            <a:off x="353367" y="1211852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6" name="Рисунок 14"/>
          <p:cNvSpPr>
            <a:spLocks noGrp="1"/>
          </p:cNvSpPr>
          <p:nvPr>
            <p:ph type="pic" sz="quarter" idx="22" hasCustomPrompt="1"/>
          </p:nvPr>
        </p:nvSpPr>
        <p:spPr>
          <a:xfrm>
            <a:off x="353367" y="169521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7" name="Рисунок 14"/>
          <p:cNvSpPr>
            <a:spLocks noGrp="1"/>
          </p:cNvSpPr>
          <p:nvPr>
            <p:ph type="pic" sz="quarter" idx="23" hasCustomPrompt="1"/>
          </p:nvPr>
        </p:nvSpPr>
        <p:spPr>
          <a:xfrm>
            <a:off x="353367" y="217857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8" name="Рисунок 14"/>
          <p:cNvSpPr>
            <a:spLocks noGrp="1"/>
          </p:cNvSpPr>
          <p:nvPr>
            <p:ph type="pic" sz="quarter" idx="24" hasCustomPrompt="1"/>
          </p:nvPr>
        </p:nvSpPr>
        <p:spPr>
          <a:xfrm>
            <a:off x="353367" y="2661935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1" name="Рисунок 14"/>
          <p:cNvSpPr>
            <a:spLocks noGrp="1"/>
          </p:cNvSpPr>
          <p:nvPr>
            <p:ph type="pic" sz="quarter" idx="27" hasCustomPrompt="1"/>
          </p:nvPr>
        </p:nvSpPr>
        <p:spPr>
          <a:xfrm>
            <a:off x="353367" y="3145296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2" name="Рисунок 14"/>
          <p:cNvSpPr>
            <a:spLocks noGrp="1"/>
          </p:cNvSpPr>
          <p:nvPr>
            <p:ph type="pic" sz="quarter" idx="28" hasCustomPrompt="1"/>
          </p:nvPr>
        </p:nvSpPr>
        <p:spPr>
          <a:xfrm>
            <a:off x="353367" y="4112021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47377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5" name="Рисунок 14"/>
          <p:cNvSpPr>
            <a:spLocks noGrp="1"/>
          </p:cNvSpPr>
          <p:nvPr>
            <p:ph type="pic" sz="quarter" idx="51" hasCustomPrompt="1"/>
          </p:nvPr>
        </p:nvSpPr>
        <p:spPr>
          <a:xfrm>
            <a:off x="353367" y="362865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9776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vmlDrawing" Target="../drawings/vmlDrawing1.v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oleObject" Target="../embeddings/oleObject32.bin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ags" Target="../tags/tag34.xml"/><Relationship Id="rId5" Type="http://schemas.openxmlformats.org/officeDocument/2006/relationships/slideLayout" Target="../slideLayouts/slideLayout35.xml"/><Relationship Id="rId10" Type="http://schemas.openxmlformats.org/officeDocument/2006/relationships/tags" Target="../tags/tag33.xml"/><Relationship Id="rId4" Type="http://schemas.openxmlformats.org/officeDocument/2006/relationships/slideLayout" Target="../slideLayouts/slideLayout34.xml"/><Relationship Id="rId9" Type="http://schemas.openxmlformats.org/officeDocument/2006/relationships/vmlDrawing" Target="../drawings/vmlDrawing32.v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34" Type="http://schemas.openxmlformats.org/officeDocument/2006/relationships/oleObject" Target="../embeddings/oleObject40.bin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tags" Target="../tags/tag43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66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tags" Target="../tags/tag42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vmlDrawing" Target="../drawings/vmlDrawing40.v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theme" Target="../theme/theme3.xml"/><Relationship Id="rId35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vmlDrawing" Target="../drawings/vmlDrawing70.v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29" Type="http://schemas.openxmlformats.org/officeDocument/2006/relationships/oleObject" Target="../embeddings/oleObject70.bin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tags" Target="../tags/tag74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tags" Target="../tags/tag73.xml"/><Relationship Id="rId30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oleObject" Target="../embeddings/oleObject96.bin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ags" Target="../tags/tag101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tags" Target="../tags/tag100.xml"/><Relationship Id="rId5" Type="http://schemas.openxmlformats.org/officeDocument/2006/relationships/slideLayout" Target="../slideLayouts/slideLayout95.xml"/><Relationship Id="rId15" Type="http://schemas.openxmlformats.org/officeDocument/2006/relationships/image" Target="../media/image2.png"/><Relationship Id="rId10" Type="http://schemas.openxmlformats.org/officeDocument/2006/relationships/vmlDrawing" Target="../drawings/vmlDrawing95.vml"/><Relationship Id="rId4" Type="http://schemas.openxmlformats.org/officeDocument/2006/relationships/slideLayout" Target="../slideLayouts/slideLayout94.xml"/><Relationship Id="rId9" Type="http://schemas.openxmlformats.org/officeDocument/2006/relationships/theme" Target="../theme/theme5.xml"/><Relationship Id="rId14" Type="http://schemas.openxmlformats.org/officeDocument/2006/relationships/image" Target="../media/image1.emf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26" Type="http://schemas.openxmlformats.org/officeDocument/2006/relationships/slideLayout" Target="../slideLayouts/slideLayout124.xml"/><Relationship Id="rId39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34" Type="http://schemas.openxmlformats.org/officeDocument/2006/relationships/slideLayout" Target="../slideLayouts/slideLayout132.xml"/><Relationship Id="rId42" Type="http://schemas.openxmlformats.org/officeDocument/2006/relationships/slideLayout" Target="../slideLayouts/slideLayout140.xml"/><Relationship Id="rId47" Type="http://schemas.openxmlformats.org/officeDocument/2006/relationships/tags" Target="../tags/tag104.xml"/><Relationship Id="rId50" Type="http://schemas.openxmlformats.org/officeDocument/2006/relationships/image" Target="../media/image2.png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slideLayout" Target="../slideLayouts/slideLayout123.xml"/><Relationship Id="rId33" Type="http://schemas.openxmlformats.org/officeDocument/2006/relationships/slideLayout" Target="../slideLayouts/slideLayout131.xml"/><Relationship Id="rId38" Type="http://schemas.openxmlformats.org/officeDocument/2006/relationships/slideLayout" Target="../slideLayouts/slideLayout136.xml"/><Relationship Id="rId46" Type="http://schemas.openxmlformats.org/officeDocument/2006/relationships/tags" Target="../tags/tag103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29" Type="http://schemas.openxmlformats.org/officeDocument/2006/relationships/slideLayout" Target="../slideLayouts/slideLayout127.xml"/><Relationship Id="rId41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slideLayout" Target="../slideLayouts/slideLayout122.xml"/><Relationship Id="rId32" Type="http://schemas.openxmlformats.org/officeDocument/2006/relationships/slideLayout" Target="../slideLayouts/slideLayout130.xml"/><Relationship Id="rId37" Type="http://schemas.openxmlformats.org/officeDocument/2006/relationships/slideLayout" Target="../slideLayouts/slideLayout135.xml"/><Relationship Id="rId40" Type="http://schemas.openxmlformats.org/officeDocument/2006/relationships/slideLayout" Target="../slideLayouts/slideLayout138.xml"/><Relationship Id="rId45" Type="http://schemas.openxmlformats.org/officeDocument/2006/relationships/vmlDrawing" Target="../drawings/vmlDrawing97.v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28" Type="http://schemas.openxmlformats.org/officeDocument/2006/relationships/slideLayout" Target="../slideLayouts/slideLayout126.xml"/><Relationship Id="rId36" Type="http://schemas.openxmlformats.org/officeDocument/2006/relationships/slideLayout" Target="../slideLayouts/slideLayout134.xml"/><Relationship Id="rId49" Type="http://schemas.openxmlformats.org/officeDocument/2006/relationships/image" Target="../media/image1.emf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31" Type="http://schemas.openxmlformats.org/officeDocument/2006/relationships/slideLayout" Target="../slideLayouts/slideLayout129.xml"/><Relationship Id="rId44" Type="http://schemas.openxmlformats.org/officeDocument/2006/relationships/theme" Target="../theme/theme6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Relationship Id="rId27" Type="http://schemas.openxmlformats.org/officeDocument/2006/relationships/slideLayout" Target="../slideLayouts/slideLayout125.xml"/><Relationship Id="rId30" Type="http://schemas.openxmlformats.org/officeDocument/2006/relationships/slideLayout" Target="../slideLayouts/slideLayout128.xml"/><Relationship Id="rId35" Type="http://schemas.openxmlformats.org/officeDocument/2006/relationships/slideLayout" Target="../slideLayouts/slideLayout133.xml"/><Relationship Id="rId43" Type="http://schemas.openxmlformats.org/officeDocument/2006/relationships/slideLayout" Target="../slideLayouts/slideLayout141.xml"/><Relationship Id="rId48" Type="http://schemas.openxmlformats.org/officeDocument/2006/relationships/oleObject" Target="../embeddings/oleObject98.bin"/><Relationship Id="rId8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33"/>
            </p:custDataLst>
            <p:extLst>
              <p:ext uri="{D42A27DB-BD31-4B8C-83A1-F6EECF244321}">
                <p14:modId xmlns:p14="http://schemas.microsoft.com/office/powerpoint/2010/main" val="2072131180"/>
              </p:ext>
            </p:extLst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316" name="Слайд think-cell" r:id="rId35" imgW="270" imgH="270" progId="TCLayout.ActiveDocument.1">
                  <p:embed/>
                </p:oleObj>
              </mc:Choice>
              <mc:Fallback>
                <p:oleObj name="Слайд think-cell" r:id="rId3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4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4"/>
            <a:ext cx="8426451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</a:t>
            </a:r>
            <a:r>
              <a:rPr lang="ru-RU" dirty="0" smtClean="0"/>
              <a:t>(</a:t>
            </a:r>
            <a:r>
              <a:rPr lang="ru-RU" dirty="0"/>
              <a:t>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4918" y="4757635"/>
            <a:ext cx="329472" cy="190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921598" y="4757635"/>
            <a:ext cx="5311574" cy="198551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6340807" y="4757635"/>
            <a:ext cx="955492" cy="19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8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endParaRPr lang="en-US"/>
          </a:p>
        </p:txBody>
      </p:sp>
      <p:grpSp>
        <p:nvGrpSpPr>
          <p:cNvPr id="6" name="Группа 5"/>
          <p:cNvGrpSpPr/>
          <p:nvPr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rgbClr val="00313C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ru-RU" sz="700" dirty="0" smtClean="0">
                  <a:solidFill>
                    <a:schemeClr val="bg1"/>
                  </a:solidFill>
                </a:rPr>
                <a:t>49</a:t>
              </a:r>
              <a:br>
                <a:rPr lang="ru-RU" sz="700" dirty="0" smtClean="0">
                  <a:solidFill>
                    <a:schemeClr val="bg1"/>
                  </a:solidFill>
                </a:rPr>
              </a:br>
              <a:r>
                <a:rPr lang="ru-RU" sz="700" dirty="0" smtClean="0">
                  <a:solidFill>
                    <a:schemeClr val="bg1"/>
                  </a:solidFill>
                </a:rPr>
                <a:t>60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 smtClean="0">
                  <a:solidFill>
                    <a:schemeClr val="bg1"/>
                  </a:solidFill>
                </a:rPr>
                <a:t>1</a:t>
              </a:r>
              <a:r>
                <a:rPr lang="en-US" sz="700" dirty="0" smtClean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224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78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/>
                <a:t>Основные</a:t>
              </a:r>
              <a:endParaRPr lang="ru-RU" sz="8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 smtClean="0"/>
                <a:t>Доп.цвета</a:t>
              </a:r>
              <a:endParaRPr lang="ru-RU" sz="800" dirty="0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358775" y="1131888"/>
            <a:ext cx="8426450" cy="34194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2720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9" r:id="rId1"/>
    <p:sldLayoutId id="2147484640" r:id="rId2"/>
    <p:sldLayoutId id="2147484636" r:id="rId3"/>
    <p:sldLayoutId id="2147484637" r:id="rId4"/>
    <p:sldLayoutId id="2147484638" r:id="rId5"/>
    <p:sldLayoutId id="2147484207" r:id="rId6"/>
    <p:sldLayoutId id="2147484559" r:id="rId7"/>
    <p:sldLayoutId id="2147484581" r:id="rId8"/>
    <p:sldLayoutId id="2147484560" r:id="rId9"/>
    <p:sldLayoutId id="2147484564" r:id="rId10"/>
    <p:sldLayoutId id="2147484566" r:id="rId11"/>
    <p:sldLayoutId id="2147484562" r:id="rId12"/>
    <p:sldLayoutId id="2147484574" r:id="rId13"/>
    <p:sldLayoutId id="2147484563" r:id="rId14"/>
    <p:sldLayoutId id="2147484583" r:id="rId15"/>
    <p:sldLayoutId id="2147484584" r:id="rId16"/>
    <p:sldLayoutId id="2147484561" r:id="rId17"/>
    <p:sldLayoutId id="2147484585" r:id="rId18"/>
    <p:sldLayoutId id="2147484565" r:id="rId19"/>
    <p:sldLayoutId id="2147484567" r:id="rId20"/>
    <p:sldLayoutId id="2147484580" r:id="rId21"/>
    <p:sldLayoutId id="2147484568" r:id="rId22"/>
    <p:sldLayoutId id="2147484582" r:id="rId23"/>
    <p:sldLayoutId id="2147484573" r:id="rId24"/>
    <p:sldLayoutId id="2147484572" r:id="rId25"/>
    <p:sldLayoutId id="2147484775" r:id="rId26"/>
    <p:sldLayoutId id="2147484776" r:id="rId27"/>
    <p:sldLayoutId id="2147484777" r:id="rId28"/>
    <p:sldLayoutId id="2147484774" r:id="rId29"/>
    <p:sldLayoutId id="2147484778" r:id="rId30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lang="ru-RU" sz="2000" b="1" smtClean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0"/>
        </a:spcAft>
        <a:buClr>
          <a:schemeClr val="tx2"/>
        </a:buClr>
        <a:buFont typeface="Wingdings" charset="2"/>
        <a:buNone/>
        <a:defRPr sz="1400" b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sz="1200" b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sz="100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sz="90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sz="80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26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34">
          <p15:clr>
            <a:srgbClr val="F26B43"/>
          </p15:clr>
        </p15:guide>
        <p15:guide id="5" orient="horz" pos="645">
          <p15:clr>
            <a:srgbClr val="F26B43"/>
          </p15:clr>
        </p15:guide>
        <p15:guide id="6" orient="horz" pos="713">
          <p15:clr>
            <a:srgbClr val="F26B43"/>
          </p15:clr>
        </p15:guide>
        <p15:guide id="7" pos="3840">
          <p15:clr>
            <a:srgbClr val="F26B43"/>
          </p15:clr>
        </p15:guide>
        <p15:guide id="8" pos="1920">
          <p15:clr>
            <a:srgbClr val="F26B43"/>
          </p15:clr>
        </p15:guide>
        <p15:guide id="9" pos="4800">
          <p15:clr>
            <a:srgbClr val="F26B43"/>
          </p15:clr>
        </p15:guide>
        <p15:guide id="10" pos="960">
          <p15:clr>
            <a:srgbClr val="F26B43"/>
          </p15:clr>
        </p15:guide>
        <p15:guide id="11" pos="2880">
          <p15:clr>
            <a:srgbClr val="F26B43"/>
          </p15:clr>
        </p15:guide>
        <p15:guide id="12" orient="horz" pos="957">
          <p15:clr>
            <a:srgbClr val="F26B43"/>
          </p15:clr>
        </p15:guide>
        <p15:guide id="13" orient="horz" pos="1914">
          <p15:clr>
            <a:srgbClr val="F26B43"/>
          </p15:clr>
        </p15:guide>
        <p15:guide id="14" orient="horz" pos="162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10"/>
            </p:custDataLst>
            <p:extLst/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30" name="Слайд think-cell" r:id="rId12" imgW="270" imgH="270" progId="TCLayout.ActiveDocument.1">
                  <p:embed/>
                </p:oleObj>
              </mc:Choice>
              <mc:Fallback>
                <p:oleObj name="Слайд think-cell" r:id="rId12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11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4" y="1131887"/>
            <a:ext cx="8426451" cy="3417927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altLang="en-US" dirty="0"/>
              <a:t>Образец текста</a:t>
            </a:r>
          </a:p>
          <a:p>
            <a:pPr lvl="1"/>
            <a:r>
              <a:rPr lang="ru-RU" altLang="en-US" dirty="0"/>
              <a:t>Второй уровень</a:t>
            </a:r>
          </a:p>
          <a:p>
            <a:pPr lvl="2"/>
            <a:r>
              <a:rPr lang="ru-RU" altLang="en-US" dirty="0"/>
              <a:t>Третий уровень</a:t>
            </a:r>
          </a:p>
          <a:p>
            <a:pPr lvl="3"/>
            <a:r>
              <a:rPr lang="ru-RU" altLang="en-US" dirty="0"/>
              <a:t>Четвертый </a:t>
            </a:r>
            <a:r>
              <a:rPr lang="ru-RU" altLang="en-US" dirty="0" smtClean="0"/>
              <a:t>уровень</a:t>
            </a:r>
          </a:p>
          <a:p>
            <a:pPr lvl="4"/>
            <a:r>
              <a:rPr lang="ru-RU" altLang="en-US" dirty="0" smtClean="0"/>
              <a:t>Пятый уровень</a:t>
            </a:r>
            <a:endParaRPr lang="ru-RU" altLang="en-US" dirty="0"/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952" y="339723"/>
            <a:ext cx="8423271" cy="6829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1952" y="4755453"/>
            <a:ext cx="322438" cy="20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30" name="Группа 29"/>
          <p:cNvGrpSpPr/>
          <p:nvPr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rgbClr val="00313C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ru-RU" sz="700" dirty="0" smtClean="0">
                  <a:solidFill>
                    <a:schemeClr val="bg1"/>
                  </a:solidFill>
                </a:rPr>
                <a:t>49</a:t>
              </a:r>
              <a:br>
                <a:rPr lang="ru-RU" sz="700" dirty="0" smtClean="0">
                  <a:solidFill>
                    <a:schemeClr val="bg1"/>
                  </a:solidFill>
                </a:rPr>
              </a:br>
              <a:r>
                <a:rPr lang="ru-RU" sz="700" dirty="0" smtClean="0">
                  <a:solidFill>
                    <a:schemeClr val="bg1"/>
                  </a:solidFill>
                </a:rPr>
                <a:t>60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 smtClean="0">
                  <a:solidFill>
                    <a:schemeClr val="bg1"/>
                  </a:solidFill>
                </a:rPr>
                <a:t>1</a:t>
              </a:r>
              <a:r>
                <a:rPr lang="en-US" sz="700" dirty="0" smtClean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224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78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/>
                <a:t>Основные</a:t>
              </a:r>
              <a:endParaRPr lang="ru-RU" sz="8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 smtClean="0"/>
                <a:t>Доп.цвета</a:t>
              </a:r>
              <a:endParaRPr lang="ru-RU" sz="800" dirty="0"/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7797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7" r:id="rId1"/>
    <p:sldLayoutId id="2147484768" r:id="rId2"/>
    <p:sldLayoutId id="2147484769" r:id="rId3"/>
    <p:sldLayoutId id="2147484770" r:id="rId4"/>
    <p:sldLayoutId id="2147484771" r:id="rId5"/>
    <p:sldLayoutId id="2147484772" r:id="rId6"/>
    <p:sldLayoutId id="2147484773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2000" b="1" dirty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Wingdings" charset="2"/>
        <a:buNone/>
        <a:defRPr lang="ru-RU" altLang="en-US" sz="1400" b="1" dirty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200" b="1" dirty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000" dirty="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900" dirty="0" smtClean="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800" dirty="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26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34">
          <p15:clr>
            <a:srgbClr val="F26B43"/>
          </p15:clr>
        </p15:guide>
        <p15:guide id="5" orient="horz" pos="645">
          <p15:clr>
            <a:srgbClr val="F26B43"/>
          </p15:clr>
        </p15:guide>
        <p15:guide id="6" orient="horz" pos="71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32"/>
            </p:custDataLst>
            <p:extLst/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47" name="Слайд think-cell" r:id="rId34" imgW="270" imgH="270" progId="TCLayout.ActiveDocument.1">
                  <p:embed/>
                </p:oleObj>
              </mc:Choice>
              <mc:Fallback>
                <p:oleObj name="Слайд think-cell" r:id="rId34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3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4" y="1145282"/>
            <a:ext cx="8426451" cy="3401286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altLang="en-US" dirty="0"/>
              <a:t>Образец текста</a:t>
            </a:r>
          </a:p>
          <a:p>
            <a:pPr lvl="1"/>
            <a:r>
              <a:rPr lang="ru-RU" altLang="en-US" dirty="0"/>
              <a:t>Второй уровень</a:t>
            </a:r>
          </a:p>
          <a:p>
            <a:pPr lvl="2"/>
            <a:r>
              <a:rPr lang="ru-RU" altLang="en-US" dirty="0"/>
              <a:t>Третий уровень</a:t>
            </a:r>
          </a:p>
          <a:p>
            <a:pPr lvl="3"/>
            <a:r>
              <a:rPr lang="ru-RU" altLang="en-US" dirty="0"/>
              <a:t>Четвертый </a:t>
            </a:r>
            <a:r>
              <a:rPr lang="ru-RU" altLang="en-US" dirty="0" smtClean="0"/>
              <a:t>уровень</a:t>
            </a:r>
          </a:p>
          <a:p>
            <a:pPr lvl="4"/>
            <a:r>
              <a:rPr lang="ru-RU" altLang="en-US" dirty="0" smtClean="0"/>
              <a:t>Пятый уровень</a:t>
            </a:r>
            <a:endParaRPr lang="ru-RU" altLang="en-US" dirty="0"/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2" y="353118"/>
            <a:ext cx="8426453" cy="30777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8772" y="4755455"/>
            <a:ext cx="324954" cy="20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921528" y="4755454"/>
            <a:ext cx="5320871" cy="20073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6340805" y="4759819"/>
            <a:ext cx="957248" cy="196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8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endParaRPr lang="en-US"/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grpSp>
        <p:nvGrpSpPr>
          <p:cNvPr id="33" name="Группа 32"/>
          <p:cNvGrpSpPr/>
          <p:nvPr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rgbClr val="00313C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ru-RU" sz="700" dirty="0" smtClean="0">
                  <a:solidFill>
                    <a:schemeClr val="bg1"/>
                  </a:solidFill>
                </a:rPr>
                <a:t>49</a:t>
              </a:r>
              <a:br>
                <a:rPr lang="ru-RU" sz="700" dirty="0" smtClean="0">
                  <a:solidFill>
                    <a:schemeClr val="bg1"/>
                  </a:solidFill>
                </a:rPr>
              </a:br>
              <a:r>
                <a:rPr lang="ru-RU" sz="700" dirty="0" smtClean="0">
                  <a:solidFill>
                    <a:schemeClr val="bg1"/>
                  </a:solidFill>
                </a:rPr>
                <a:t>60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 smtClean="0">
                  <a:solidFill>
                    <a:schemeClr val="bg1"/>
                  </a:solidFill>
                </a:rPr>
                <a:t>1</a:t>
              </a:r>
              <a:r>
                <a:rPr lang="en-US" sz="700" dirty="0" smtClean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224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78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/>
                <a:t>Основные</a:t>
              </a:r>
              <a:endParaRPr lang="ru-RU" sz="8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 smtClean="0"/>
                <a:t>Доп.цвета</a:t>
              </a:r>
              <a:endParaRPr lang="ru-RU" sz="800" dirty="0"/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8606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3" r:id="rId1"/>
    <p:sldLayoutId id="2147484704" r:id="rId2"/>
    <p:sldLayoutId id="2147484705" r:id="rId3"/>
    <p:sldLayoutId id="2147484706" r:id="rId4"/>
    <p:sldLayoutId id="2147484707" r:id="rId5"/>
    <p:sldLayoutId id="2147484708" r:id="rId6"/>
    <p:sldLayoutId id="2147484709" r:id="rId7"/>
    <p:sldLayoutId id="2147484710" r:id="rId8"/>
    <p:sldLayoutId id="2147484722" r:id="rId9"/>
    <p:sldLayoutId id="2147484711" r:id="rId10"/>
    <p:sldLayoutId id="2147484712" r:id="rId11"/>
    <p:sldLayoutId id="2147484713" r:id="rId12"/>
    <p:sldLayoutId id="2147484714" r:id="rId13"/>
    <p:sldLayoutId id="2147484715" r:id="rId14"/>
    <p:sldLayoutId id="2147484716" r:id="rId15"/>
    <p:sldLayoutId id="2147484740" r:id="rId16"/>
    <p:sldLayoutId id="2147484741" r:id="rId17"/>
    <p:sldLayoutId id="2147484742" r:id="rId18"/>
    <p:sldLayoutId id="2147484745" r:id="rId19"/>
    <p:sldLayoutId id="2147484746" r:id="rId20"/>
    <p:sldLayoutId id="2147484747" r:id="rId21"/>
    <p:sldLayoutId id="2147484748" r:id="rId22"/>
    <p:sldLayoutId id="2147484743" r:id="rId23"/>
    <p:sldLayoutId id="2147484744" r:id="rId24"/>
    <p:sldLayoutId id="2147484717" r:id="rId25"/>
    <p:sldLayoutId id="2147484718" r:id="rId26"/>
    <p:sldLayoutId id="2147484719" r:id="rId27"/>
    <p:sldLayoutId id="2147484720" r:id="rId28"/>
    <p:sldLayoutId id="2147484721" r:id="rId29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2000" b="1" baseline="0" dirty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Wingdings" charset="2"/>
        <a:buNone/>
        <a:defRPr lang="ru-RU" altLang="en-US" sz="1400" b="1" dirty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200" b="1" dirty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000" dirty="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900" dirty="0" smtClean="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800" dirty="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26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34">
          <p15:clr>
            <a:srgbClr val="F26B43"/>
          </p15:clr>
        </p15:guide>
        <p15:guide id="5" orient="horz" pos="645">
          <p15:clr>
            <a:srgbClr val="F26B43"/>
          </p15:clr>
        </p15:guide>
        <p15:guide id="6" orient="horz" pos="713">
          <p15:clr>
            <a:srgbClr val="F26B43"/>
          </p15:clr>
        </p15:guide>
        <p15:guide id="7" pos="2880">
          <p15:clr>
            <a:srgbClr val="F26B43"/>
          </p15:clr>
        </p15:guide>
        <p15:guide id="8" pos="1920">
          <p15:clr>
            <a:srgbClr val="F26B43"/>
          </p15:clr>
        </p15:guide>
        <p15:guide id="9" pos="960">
          <p15:clr>
            <a:srgbClr val="F26B43"/>
          </p15:clr>
        </p15:guide>
        <p15:guide id="10" pos="3840">
          <p15:clr>
            <a:srgbClr val="F26B43"/>
          </p15:clr>
        </p15:guide>
        <p15:guide id="11" pos="4800">
          <p15:clr>
            <a:srgbClr val="F26B43"/>
          </p15:clr>
        </p15:guide>
        <p15:guide id="12" orient="horz" pos="1620">
          <p15:clr>
            <a:srgbClr val="F26B43"/>
          </p15:clr>
        </p15:guide>
        <p15:guide id="13" orient="horz" pos="962">
          <p15:clr>
            <a:srgbClr val="F26B43"/>
          </p15:clr>
        </p15:guide>
        <p15:guide id="14" orient="horz" pos="191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7"/>
            </p:custDataLst>
            <p:extLst>
              <p:ext uri="{D42A27DB-BD31-4B8C-83A1-F6EECF244321}">
                <p14:modId xmlns:p14="http://schemas.microsoft.com/office/powerpoint/2010/main" val="1355684280"/>
              </p:ext>
            </p:extLst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716" name="Слайд think-cell" r:id="rId29" imgW="270" imgH="270" progId="TCLayout.ActiveDocument.1">
                  <p:embed/>
                </p:oleObj>
              </mc:Choice>
              <mc:Fallback>
                <p:oleObj name="Слайд think-cell" r:id="rId29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28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47883"/>
            <a:ext cx="8426451" cy="6726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2888" y="4760859"/>
            <a:ext cx="319083" cy="18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921599" y="4755454"/>
            <a:ext cx="5317841" cy="20073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6337849" y="4760860"/>
            <a:ext cx="958450" cy="195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8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58774" y="1145282"/>
            <a:ext cx="8426452" cy="34060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>
              <a:buFont typeface="Wingdings" charset="2"/>
            </a:pPr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grpSp>
        <p:nvGrpSpPr>
          <p:cNvPr id="33" name="Группа 32"/>
          <p:cNvGrpSpPr/>
          <p:nvPr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rgbClr val="00313C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ru-RU" sz="700" dirty="0" smtClean="0">
                  <a:solidFill>
                    <a:schemeClr val="bg1"/>
                  </a:solidFill>
                </a:rPr>
                <a:t>49</a:t>
              </a:r>
              <a:br>
                <a:rPr lang="ru-RU" sz="700" dirty="0" smtClean="0">
                  <a:solidFill>
                    <a:schemeClr val="bg1"/>
                  </a:solidFill>
                </a:rPr>
              </a:br>
              <a:r>
                <a:rPr lang="ru-RU" sz="700" dirty="0" smtClean="0">
                  <a:solidFill>
                    <a:schemeClr val="bg1"/>
                  </a:solidFill>
                </a:rPr>
                <a:t>60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 smtClean="0">
                  <a:solidFill>
                    <a:schemeClr val="bg1"/>
                  </a:solidFill>
                </a:rPr>
                <a:t>1</a:t>
              </a:r>
              <a:r>
                <a:rPr lang="en-US" sz="700" dirty="0" smtClean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224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78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/>
                <a:t>Основные</a:t>
              </a:r>
              <a:endParaRPr lang="ru-RU" sz="8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 smtClean="0"/>
                <a:t>Доп.цвета</a:t>
              </a:r>
              <a:endParaRPr lang="ru-RU" sz="800" dirty="0"/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7520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7" r:id="rId1"/>
    <p:sldLayoutId id="2147484306" r:id="rId2"/>
    <p:sldLayoutId id="2147484684" r:id="rId3"/>
    <p:sldLayoutId id="2147484686" r:id="rId4"/>
    <p:sldLayoutId id="2147484685" r:id="rId5"/>
    <p:sldLayoutId id="2147484672" r:id="rId6"/>
    <p:sldLayoutId id="2147484674" r:id="rId7"/>
    <p:sldLayoutId id="2147484673" r:id="rId8"/>
    <p:sldLayoutId id="2147484752" r:id="rId9"/>
    <p:sldLayoutId id="2147484753" r:id="rId10"/>
    <p:sldLayoutId id="2147484754" r:id="rId11"/>
    <p:sldLayoutId id="2147484675" r:id="rId12"/>
    <p:sldLayoutId id="2147484676" r:id="rId13"/>
    <p:sldLayoutId id="2147484751" r:id="rId14"/>
    <p:sldLayoutId id="2147484677" r:id="rId15"/>
    <p:sldLayoutId id="2147484749" r:id="rId16"/>
    <p:sldLayoutId id="2147484750" r:id="rId17"/>
    <p:sldLayoutId id="2147484681" r:id="rId18"/>
    <p:sldLayoutId id="2147484682" r:id="rId19"/>
    <p:sldLayoutId id="2147484683" r:id="rId20"/>
    <p:sldLayoutId id="2147484678" r:id="rId21"/>
    <p:sldLayoutId id="2147484679" r:id="rId22"/>
    <p:sldLayoutId id="2147484680" r:id="rId23"/>
    <p:sldLayoutId id="2147484779" r:id="rId2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2000" b="1" dirty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None/>
        <a:defRPr lang="ru-RU" sz="1400" b="1" dirty="0" smtClean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1200" b="1" dirty="0" smtClean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1000" dirty="0" smtClean="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900" dirty="0" smtClean="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800" dirty="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26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34">
          <p15:clr>
            <a:srgbClr val="F26B43"/>
          </p15:clr>
        </p15:guide>
        <p15:guide id="5" orient="horz" pos="645">
          <p15:clr>
            <a:srgbClr val="F26B43"/>
          </p15:clr>
        </p15:guide>
        <p15:guide id="6" orient="horz" pos="713">
          <p15:clr>
            <a:srgbClr val="F26B43"/>
          </p15:clr>
        </p15:guide>
        <p15:guide id="7" pos="4800">
          <p15:clr>
            <a:srgbClr val="F26B43"/>
          </p15:clr>
        </p15:guide>
        <p15:guide id="8" orient="horz" pos="1915">
          <p15:clr>
            <a:srgbClr val="F26B43"/>
          </p15:clr>
        </p15:guide>
        <p15:guide id="9" pos="3840">
          <p15:clr>
            <a:srgbClr val="F26B43"/>
          </p15:clr>
        </p15:guide>
        <p15:guide id="10" pos="960">
          <p15:clr>
            <a:srgbClr val="F26B43"/>
          </p15:clr>
        </p15:guide>
        <p15:guide id="11" pos="1920">
          <p15:clr>
            <a:srgbClr val="F26B43"/>
          </p15:clr>
        </p15:guide>
        <p15:guide id="12" pos="2880">
          <p15:clr>
            <a:srgbClr val="F26B43"/>
          </p15:clr>
        </p15:guide>
        <p15:guide id="13" orient="horz" pos="962">
          <p15:clr>
            <a:srgbClr val="F26B43"/>
          </p15:clr>
        </p15:guide>
        <p15:guide id="14" orient="horz" pos="162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11"/>
            </p:custDataLst>
            <p:extLst/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659" name="Слайд think-cell" r:id="rId13" imgW="270" imgH="270" progId="TCLayout.ActiveDocument.1">
                  <p:embed/>
                </p:oleObj>
              </mc:Choice>
              <mc:Fallback>
                <p:oleObj name="Слайд think-cell" r:id="rId13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12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1145282"/>
            <a:ext cx="8405216" cy="3401286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altLang="en-US" dirty="0"/>
              <a:t>Образец текста</a:t>
            </a:r>
          </a:p>
          <a:p>
            <a:pPr lvl="1"/>
            <a:r>
              <a:rPr lang="ru-RU" altLang="en-US" dirty="0"/>
              <a:t>Второй уровень</a:t>
            </a:r>
          </a:p>
          <a:p>
            <a:pPr lvl="2"/>
            <a:r>
              <a:rPr lang="ru-RU" altLang="en-US" dirty="0"/>
              <a:t>Третий уровень</a:t>
            </a:r>
          </a:p>
          <a:p>
            <a:pPr lvl="3"/>
            <a:r>
              <a:rPr lang="ru-RU" altLang="en-US" dirty="0"/>
              <a:t>Четвертый </a:t>
            </a:r>
            <a:r>
              <a:rPr lang="ru-RU" altLang="en-US" dirty="0" smtClean="0"/>
              <a:t>уровень</a:t>
            </a:r>
          </a:p>
          <a:p>
            <a:pPr lvl="4"/>
            <a:r>
              <a:rPr lang="ru-RU" altLang="en-US" dirty="0" smtClean="0"/>
              <a:t>Пятый уровень</a:t>
            </a:r>
            <a:endParaRPr lang="ru-RU" altLang="en-US" dirty="0"/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2" y="353118"/>
            <a:ext cx="8426453" cy="66954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8772" y="4755455"/>
            <a:ext cx="324954" cy="20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921528" y="4755454"/>
            <a:ext cx="5320871" cy="20073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6340805" y="4759819"/>
            <a:ext cx="957248" cy="196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8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endParaRPr lang="en-US"/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grpSp>
        <p:nvGrpSpPr>
          <p:cNvPr id="33" name="Группа 32"/>
          <p:cNvGrpSpPr/>
          <p:nvPr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rgbClr val="00313C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ru-RU" sz="700" dirty="0" smtClean="0">
                  <a:solidFill>
                    <a:schemeClr val="bg1"/>
                  </a:solidFill>
                </a:rPr>
                <a:t>49</a:t>
              </a:r>
              <a:br>
                <a:rPr lang="ru-RU" sz="700" dirty="0" smtClean="0">
                  <a:solidFill>
                    <a:schemeClr val="bg1"/>
                  </a:solidFill>
                </a:rPr>
              </a:br>
              <a:r>
                <a:rPr lang="ru-RU" sz="700" dirty="0" smtClean="0">
                  <a:solidFill>
                    <a:schemeClr val="bg1"/>
                  </a:solidFill>
                </a:rPr>
                <a:t>60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 smtClean="0">
                  <a:solidFill>
                    <a:schemeClr val="bg1"/>
                  </a:solidFill>
                </a:rPr>
                <a:t>1</a:t>
              </a:r>
              <a:r>
                <a:rPr lang="en-US" sz="700" dirty="0" smtClean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224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78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/>
                <a:t>Основные</a:t>
              </a:r>
              <a:endParaRPr lang="ru-RU" sz="8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 smtClean="0"/>
                <a:t>Доп.цвета</a:t>
              </a:r>
              <a:endParaRPr lang="ru-RU" sz="800" dirty="0"/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793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9" r:id="rId1"/>
    <p:sldLayoutId id="2147484755" r:id="rId2"/>
    <p:sldLayoutId id="2147484737" r:id="rId3"/>
    <p:sldLayoutId id="2147484736" r:id="rId4"/>
    <p:sldLayoutId id="2147484735" r:id="rId5"/>
    <p:sldLayoutId id="2147484734" r:id="rId6"/>
    <p:sldLayoutId id="2147484729" r:id="rId7"/>
    <p:sldLayoutId id="2147484730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2000" b="1" dirty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Wingdings" charset="2"/>
        <a:buNone/>
        <a:defRPr lang="ru-RU" altLang="en-US" sz="1400" b="1" dirty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200" b="1" dirty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000" b="1" dirty="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900" dirty="0" smtClean="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800" dirty="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26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34">
          <p15:clr>
            <a:srgbClr val="F26B43"/>
          </p15:clr>
        </p15:guide>
        <p15:guide id="5" orient="horz" pos="645">
          <p15:clr>
            <a:srgbClr val="F26B43"/>
          </p15:clr>
        </p15:guide>
        <p15:guide id="6" orient="horz" pos="713">
          <p15:clr>
            <a:srgbClr val="F26B43"/>
          </p15:clr>
        </p15:guide>
        <p15:guide id="7" pos="2880">
          <p15:clr>
            <a:srgbClr val="F26B43"/>
          </p15:clr>
        </p15:guide>
        <p15:guide id="8" pos="1920">
          <p15:clr>
            <a:srgbClr val="F26B43"/>
          </p15:clr>
        </p15:guide>
        <p15:guide id="9" pos="960">
          <p15:clr>
            <a:srgbClr val="F26B43"/>
          </p15:clr>
        </p15:guide>
        <p15:guide id="10" pos="3840">
          <p15:clr>
            <a:srgbClr val="F26B43"/>
          </p15:clr>
        </p15:guide>
        <p15:guide id="11" pos="4800">
          <p15:clr>
            <a:srgbClr val="F26B43"/>
          </p15:clr>
        </p15:guide>
        <p15:guide id="12" orient="horz" pos="1620">
          <p15:clr>
            <a:srgbClr val="F26B43"/>
          </p15:clr>
        </p15:guide>
        <p15:guide id="13" orient="horz" pos="962">
          <p15:clr>
            <a:srgbClr val="F26B43"/>
          </p15:clr>
        </p15:guide>
        <p15:guide id="14" orient="horz" pos="1915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46"/>
            </p:custDataLst>
            <p:extLst>
              <p:ext uri="{D42A27DB-BD31-4B8C-83A1-F6EECF244321}">
                <p14:modId xmlns:p14="http://schemas.microsoft.com/office/powerpoint/2010/main" val="1503372853"/>
              </p:ext>
            </p:extLst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008" name="Слайд think-cell" r:id="rId48" imgW="270" imgH="270" progId="TCLayout.ActiveDocument.1">
                  <p:embed/>
                </p:oleObj>
              </mc:Choice>
              <mc:Fallback>
                <p:oleObj name="Слайд think-cell" r:id="rId48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49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47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4"/>
            <a:ext cx="8426451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</a:t>
            </a:r>
            <a:r>
              <a:rPr lang="ru-RU" dirty="0" smtClean="0"/>
              <a:t>заголовка (заголовок не более 2 строк)</a:t>
            </a:r>
            <a:endParaRPr lang="ru-RU" dirty="0"/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8774" y="4754388"/>
            <a:ext cx="323197" cy="201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921528" y="4755454"/>
            <a:ext cx="5311643" cy="20073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6340807" y="4755454"/>
            <a:ext cx="955492" cy="20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8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58774" y="1131889"/>
            <a:ext cx="8426451" cy="34146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>
              <a:buFont typeface="Wingdings" charset="2"/>
            </a:pPr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grpSp>
        <p:nvGrpSpPr>
          <p:cNvPr id="32" name="Группа 31"/>
          <p:cNvGrpSpPr/>
          <p:nvPr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rgbClr val="00313C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br>
                <a:rPr lang="en-US" sz="700" dirty="0" smtClean="0">
                  <a:solidFill>
                    <a:schemeClr val="bg1"/>
                  </a:solidFill>
                </a:rPr>
              </a:br>
              <a:r>
                <a:rPr lang="ru-RU" sz="700" dirty="0" smtClean="0">
                  <a:solidFill>
                    <a:schemeClr val="bg1"/>
                  </a:solidFill>
                </a:rPr>
                <a:t>49</a:t>
              </a:r>
              <a:br>
                <a:rPr lang="ru-RU" sz="700" dirty="0" smtClean="0">
                  <a:solidFill>
                    <a:schemeClr val="bg1"/>
                  </a:solidFill>
                </a:rPr>
              </a:br>
              <a:r>
                <a:rPr lang="ru-RU" sz="700" dirty="0" smtClean="0">
                  <a:solidFill>
                    <a:schemeClr val="bg1"/>
                  </a:solidFill>
                </a:rPr>
                <a:t>60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 smtClean="0">
                  <a:solidFill>
                    <a:schemeClr val="bg1"/>
                  </a:solidFill>
                </a:rPr>
                <a:t>1</a:t>
              </a:r>
              <a:r>
                <a:rPr lang="en-US" sz="700" dirty="0" smtClean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 smtClean="0">
                  <a:solidFill>
                    <a:srgbClr val="FFFFFF"/>
                  </a:solidFill>
                </a:rPr>
                <a:t>224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78</a:t>
              </a:r>
              <a:br>
                <a:rPr lang="en-US" sz="700" dirty="0" smtClean="0">
                  <a:solidFill>
                    <a:srgbClr val="FFFFFF"/>
                  </a:solidFill>
                </a:rPr>
              </a:br>
              <a:r>
                <a:rPr lang="en-US" sz="700" dirty="0" smtClean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/>
                <a:t>Основные</a:t>
              </a:r>
              <a:endParaRPr lang="ru-RU" sz="8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 smtClean="0"/>
                <a:t>Доп.цвета</a:t>
              </a:r>
              <a:endParaRPr lang="ru-RU" sz="800" dirty="0"/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 smtClean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618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0" r:id="rId1"/>
    <p:sldLayoutId id="2147484612" r:id="rId2"/>
    <p:sldLayoutId id="2147484631" r:id="rId3"/>
    <p:sldLayoutId id="2147484635" r:id="rId4"/>
    <p:sldLayoutId id="2147484622" r:id="rId5"/>
    <p:sldLayoutId id="2147484621" r:id="rId6"/>
    <p:sldLayoutId id="2147484633" r:id="rId7"/>
    <p:sldLayoutId id="2147484615" r:id="rId8"/>
    <p:sldLayoutId id="2147484619" r:id="rId9"/>
    <p:sldLayoutId id="2147484617" r:id="rId10"/>
    <p:sldLayoutId id="2147484618" r:id="rId11"/>
    <p:sldLayoutId id="2147484614" r:id="rId12"/>
    <p:sldLayoutId id="2147484616" r:id="rId13"/>
    <p:sldLayoutId id="2147484620" r:id="rId14"/>
    <p:sldLayoutId id="2147484634" r:id="rId15"/>
    <p:sldLayoutId id="2147484695" r:id="rId16"/>
    <p:sldLayoutId id="2147484632" r:id="rId17"/>
    <p:sldLayoutId id="2147484696" r:id="rId18"/>
    <p:sldLayoutId id="2147484629" r:id="rId19"/>
    <p:sldLayoutId id="2147484670" r:id="rId20"/>
    <p:sldLayoutId id="2147484697" r:id="rId21"/>
    <p:sldLayoutId id="2147484698" r:id="rId22"/>
    <p:sldLayoutId id="2147484541" r:id="rId23"/>
    <p:sldLayoutId id="2147484613" r:id="rId24"/>
    <p:sldLayoutId id="2147484624" r:id="rId25"/>
    <p:sldLayoutId id="2147484623" r:id="rId26"/>
    <p:sldLayoutId id="2147484627" r:id="rId27"/>
    <p:sldLayoutId id="2147484628" r:id="rId28"/>
    <p:sldLayoutId id="2147484605" r:id="rId29"/>
    <p:sldLayoutId id="2147484542" r:id="rId30"/>
    <p:sldLayoutId id="2147484604" r:id="rId31"/>
    <p:sldLayoutId id="2147484663" r:id="rId32"/>
    <p:sldLayoutId id="2147484664" r:id="rId33"/>
    <p:sldLayoutId id="2147484665" r:id="rId34"/>
    <p:sldLayoutId id="2147484666" r:id="rId35"/>
    <p:sldLayoutId id="2147484667" r:id="rId36"/>
    <p:sldLayoutId id="2147484668" r:id="rId37"/>
    <p:sldLayoutId id="2147484543" r:id="rId38"/>
    <p:sldLayoutId id="2147484544" r:id="rId39"/>
    <p:sldLayoutId id="2147484756" r:id="rId40"/>
    <p:sldLayoutId id="2147484606" r:id="rId41"/>
    <p:sldLayoutId id="2147484757" r:id="rId42"/>
    <p:sldLayoutId id="2147484546" r:id="rId4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2000" b="1" dirty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None/>
        <a:defRPr lang="ru-RU" sz="1400" b="1" dirty="0" smtClean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1200" b="1" dirty="0" smtClean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1000" dirty="0" smtClean="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900" dirty="0" smtClean="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800" dirty="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26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34">
          <p15:clr>
            <a:srgbClr val="F26B43"/>
          </p15:clr>
        </p15:guide>
        <p15:guide id="5" orient="horz" pos="1620">
          <p15:clr>
            <a:srgbClr val="F26B43"/>
          </p15:clr>
        </p15:guide>
        <p15:guide id="6" orient="horz" pos="713">
          <p15:clr>
            <a:srgbClr val="F26B43"/>
          </p15:clr>
        </p15:guide>
        <p15:guide id="7" pos="2880">
          <p15:clr>
            <a:srgbClr val="F26B43"/>
          </p15:clr>
        </p15:guide>
        <p15:guide id="8" pos="1920">
          <p15:clr>
            <a:srgbClr val="F26B43"/>
          </p15:clr>
        </p15:guide>
        <p15:guide id="9" pos="960">
          <p15:clr>
            <a:srgbClr val="F26B43"/>
          </p15:clr>
        </p15:guide>
        <p15:guide id="10" pos="3840">
          <p15:clr>
            <a:srgbClr val="F26B43"/>
          </p15:clr>
        </p15:guide>
        <p15:guide id="11" pos="4800">
          <p15:clr>
            <a:srgbClr val="F26B43"/>
          </p15:clr>
        </p15:guide>
        <p15:guide id="12" orient="horz" pos="1915">
          <p15:clr>
            <a:srgbClr val="F26B43"/>
          </p15:clr>
        </p15:guide>
        <p15:guide id="13" orient="horz" pos="645">
          <p15:clr>
            <a:srgbClr val="F26B43"/>
          </p15:clr>
        </p15:guide>
        <p15:guide id="14" orient="horz" pos="9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2" Type="http://schemas.openxmlformats.org/officeDocument/2006/relationships/tags" Target="../tags/tag148.xml"/><Relationship Id="rId1" Type="http://schemas.openxmlformats.org/officeDocument/2006/relationships/vmlDrawing" Target="../drawings/vmlDrawing141.v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2.bin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678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8" name="Объект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623" b="34623"/>
          <a:stretch/>
        </p:blipFill>
        <p:spPr/>
      </p:pic>
      <p:pic>
        <p:nvPicPr>
          <p:cNvPr id="63" name="Рисунок 62"/>
          <p:cNvPicPr>
            <a:picLocks noGrp="1" noChangeAspect="1"/>
          </p:cNvPicPr>
          <p:nvPr>
            <p:ph type="pic" sz="quarter" idx="1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5" name="Рисунок 64"/>
          <p:cNvPicPr>
            <a:picLocks noGrp="1" noChangeAspect="1"/>
          </p:cNvPicPr>
          <p:nvPr>
            <p:ph type="pic" sz="quarter" idx="14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" r="46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Стирольные пластики ПАО «НКНХ»</a:t>
            </a:r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5"/>
          </p:nvPr>
        </p:nvSpPr>
        <p:spPr>
          <a:xfrm>
            <a:off x="358776" y="1334780"/>
            <a:ext cx="5866764" cy="485775"/>
          </a:xfrm>
        </p:spPr>
        <p:txBody>
          <a:bodyPr/>
          <a:lstStyle/>
          <a:p>
            <a:r>
              <a:rPr lang="ru-RU" dirty="0" smtClean="0"/>
              <a:t>Марочный ассортимент стирольных пластиков ПАО Нижнекамскнефтехим и особенности их переработки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43640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Default Theme">
  <a:themeElements>
    <a:clrScheme name="СИБУР NEW ОСНОВНЫЕ ЦВЕТА">
      <a:dk1>
        <a:srgbClr val="00313C"/>
      </a:dk1>
      <a:lt1>
        <a:sysClr val="window" lastClr="FFFFFF"/>
      </a:lt1>
      <a:dk2>
        <a:srgbClr val="00313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Другая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72000" tIns="36000" rIns="72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fault Theme" id="{5B72517F-AA38-47A4-932C-FA668E096836}" vid="{07E21B4A-3649-473F-ADBF-387E80862A45}"/>
    </a:ext>
  </a:extLst>
</a:theme>
</file>

<file path=ppt/theme/theme2.xml><?xml version="1.0" encoding="utf-8"?>
<a:theme xmlns:a="http://schemas.openxmlformats.org/drawingml/2006/main" name="Обложки разделов">
  <a:themeElements>
    <a:clrScheme name="СИБУР NEW ОСНОВНЫЕ ЦВЕТА">
      <a:dk1>
        <a:srgbClr val="00313C"/>
      </a:dk1>
      <a:lt1>
        <a:sysClr val="window" lastClr="FFFFFF"/>
      </a:lt1>
      <a:dk2>
        <a:srgbClr val="00313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72000" tIns="36000" rIns="72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6х9_RU 2022 NEW (12042022)" id="{335DD997-2272-4FF0-B577-3FE9C73A2915}" vid="{37B83130-DE68-4CA1-95EB-2442DD47DB32}"/>
    </a:ext>
  </a:extLst>
</a:theme>
</file>

<file path=ppt/theme/theme3.xml><?xml version="1.0" encoding="utf-8"?>
<a:theme xmlns:a="http://schemas.openxmlformats.org/drawingml/2006/main" name="Коллажи">
  <a:themeElements>
    <a:clrScheme name="СИБУР NEW ОСНОВНЫЕ ЦВЕТА">
      <a:dk1>
        <a:srgbClr val="00313C"/>
      </a:dk1>
      <a:lt1>
        <a:sysClr val="window" lastClr="FFFFFF"/>
      </a:lt1>
      <a:dk2>
        <a:srgbClr val="00313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72000" tIns="36000" rIns="72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6х9_RU 2022 NEW (12042022)" id="{335DD997-2272-4FF0-B577-3FE9C73A2915}" vid="{31148018-2C53-40A7-BFBE-D7ECC5407A4A}"/>
    </a:ext>
  </a:extLst>
</a:theme>
</file>

<file path=ppt/theme/theme4.xml><?xml version="1.0" encoding="utf-8"?>
<a:theme xmlns:a="http://schemas.openxmlformats.org/drawingml/2006/main" name="Базовые слайды">
  <a:themeElements>
    <a:clrScheme name="СИБУР NEW ОСНОВНЫЕ ЦВЕТА">
      <a:dk1>
        <a:srgbClr val="00313C"/>
      </a:dk1>
      <a:lt1>
        <a:sysClr val="window" lastClr="FFFFFF"/>
      </a:lt1>
      <a:dk2>
        <a:srgbClr val="00313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72000" tIns="36000" rIns="72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6х9_RU 2022 NEW (12042022)" id="{335DD997-2272-4FF0-B577-3FE9C73A2915}" vid="{F845C98A-4E43-4E5E-BFF6-99D3EF316209}"/>
    </a:ext>
  </a:extLst>
</a:theme>
</file>

<file path=ppt/theme/theme5.xml><?xml version="1.0" encoding="utf-8"?>
<a:theme xmlns:a="http://schemas.openxmlformats.org/drawingml/2006/main" name="Финальные слайды">
  <a:themeElements>
    <a:clrScheme name="СИБУР NEW ОСНОВНЫЕ ЦВЕТА">
      <a:dk1>
        <a:srgbClr val="00313C"/>
      </a:dk1>
      <a:lt1>
        <a:sysClr val="window" lastClr="FFFFFF"/>
      </a:lt1>
      <a:dk2>
        <a:srgbClr val="00313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72000" tIns="36000" rIns="72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6х9_RU 2022 NEW (12042022)" id="{335DD997-2272-4FF0-B577-3FE9C73A2915}" vid="{2455C501-D363-4A65-A072-FBA95366F13F}"/>
    </a:ext>
  </a:extLst>
</a:theme>
</file>

<file path=ppt/theme/theme6.xml><?xml version="1.0" encoding="utf-8"?>
<a:theme xmlns:a="http://schemas.openxmlformats.org/drawingml/2006/main" name="Буллиты">
  <a:themeElements>
    <a:clrScheme name="СИБУР NEW ОСНОВНЫЕ ЦВЕТА">
      <a:dk1>
        <a:srgbClr val="00313C"/>
      </a:dk1>
      <a:lt1>
        <a:sysClr val="window" lastClr="FFFFFF"/>
      </a:lt1>
      <a:dk2>
        <a:srgbClr val="00313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Другая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72000" tIns="36000" rIns="72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6х9_RU 2022 NEW (12042022)" id="{335DD997-2272-4FF0-B577-3FE9C73A2915}" vid="{15C9956A-3952-4E3C-8C19-320BBFA043C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</TotalTime>
  <Words>16</Words>
  <Application>Microsoft Office PowerPoint</Application>
  <PresentationFormat>Экран (16:9)</PresentationFormat>
  <Paragraphs>2</Paragraphs>
  <Slides>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11" baseType="lpstr">
      <vt:lpstr>Arial</vt:lpstr>
      <vt:lpstr>Roboto</vt:lpstr>
      <vt:lpstr>Wingdings</vt:lpstr>
      <vt:lpstr>Default Theme</vt:lpstr>
      <vt:lpstr>Обложки разделов</vt:lpstr>
      <vt:lpstr>Коллажи</vt:lpstr>
      <vt:lpstr>Базовые слайды</vt:lpstr>
      <vt:lpstr>Финальные слайды</vt:lpstr>
      <vt:lpstr>Буллиты</vt:lpstr>
      <vt:lpstr>Слайд think-cell</vt:lpstr>
      <vt:lpstr>Стирольные пластики ПАО «НКНХ»</vt:lpstr>
    </vt:vector>
  </TitlesOfParts>
  <Company>SIBUR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Стирольные пластики ПАО «НКНХ»</dc:title>
  <dc:creator>Борисенко Владимир Николаевич</dc:creator>
  <cp:lastModifiedBy>Борисенко Владимир Николаевич</cp:lastModifiedBy>
  <cp:revision>1</cp:revision>
  <dcterms:created xsi:type="dcterms:W3CDTF">2023-08-14T04:47:10Z</dcterms:created>
  <dcterms:modified xsi:type="dcterms:W3CDTF">2023-08-14T04:50:38Z</dcterms:modified>
</cp:coreProperties>
</file>